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6"/>
  </p:notesMasterIdLst>
  <p:sldIdLst>
    <p:sldId id="260" r:id="rId2"/>
    <p:sldId id="256" r:id="rId3"/>
    <p:sldId id="257" r:id="rId4"/>
    <p:sldId id="258" r:id="rId5"/>
  </p:sldIdLst>
  <p:sldSz cx="13716000" cy="11258550"/>
  <p:notesSz cx="11258550" cy="1371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77209" autoAdjust="0"/>
  </p:normalViewPr>
  <p:slideViewPr>
    <p:cSldViewPr snapToGrid="0" snapToObjects="1">
      <p:cViewPr varScale="1">
        <p:scale>
          <a:sx n="55" d="100"/>
          <a:sy n="55" d="100"/>
        </p:scale>
        <p:origin x="234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1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For a more engaging presentation of the UI, please follow the following link: https://pitchdeck.hypermatic.com/slides/lemk0e8h67792?token=WjBaJGhWam9fQF9tblA=</a:t>
            </a:r>
          </a:p>
          <a:p>
            <a:r>
              <a:rPr lang="en-US" dirty="0" smtClean="0"/>
              <a:t>Note: The animation in the presentation is to emphasize on the features</a:t>
            </a:r>
            <a:r>
              <a:rPr lang="en-US" baseline="0" dirty="0" smtClean="0"/>
              <a:t> each page has and the</a:t>
            </a:r>
            <a:r>
              <a:rPr lang="en-US" dirty="0" smtClean="0"/>
              <a:t> PowerPoint presentation is to give</a:t>
            </a:r>
            <a:r>
              <a:rPr lang="en-US" baseline="0" dirty="0" smtClean="0"/>
              <a:t> more details on how the web app will work.</a:t>
            </a:r>
            <a:endParaRPr lang="en-ZA" dirty="0"/>
          </a:p>
        </p:txBody>
      </p:sp>
    </p:spTree>
    <p:extLst>
      <p:ext uri="{BB962C8B-B14F-4D97-AF65-F5344CB8AC3E}">
        <p14:creationId xmlns:p14="http://schemas.microsoft.com/office/powerpoint/2010/main" val="399959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This will be our landing page and the user will be able to browse through. But in order for them to add or remove items to their Wish List and/or Cart and place orders, they will have to login. To login, the user will have to click the on the icon located on the right side at the top of the page.</a:t>
            </a:r>
            <a:endParaRPr lang="en-ZA" dirty="0"/>
          </a:p>
        </p:txBody>
      </p:sp>
    </p:spTree>
    <p:extLst>
      <p:ext uri="{BB962C8B-B14F-4D97-AF65-F5344CB8AC3E}">
        <p14:creationId xmlns:p14="http://schemas.microsoft.com/office/powerpoint/2010/main" val="244970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Once the user has clicked the login icon on the Landing Page, this small Login Page will fade in, blur the background as shown in the picture a request the user to enter their login details. Once that's done, the user will be sent back to the landing page where they would now have access to the full functionalities of the site. If the user enters incorrect details, they will be requested to reenter their details again or use the option of the 'Forgot' password option below the login and cancel buttons.</a:t>
            </a:r>
            <a:r>
              <a:rPr lang="en-US" baseline="0" dirty="0" smtClean="0"/>
              <a:t> </a:t>
            </a:r>
            <a:r>
              <a:rPr lang="en-US" dirty="0" smtClean="0"/>
              <a:t>For new users, they will get the option to sign-up and be able to log in on the web app. Once they click the Sign-up link, a signup page similar to the login page will fade in as the login page fades out.</a:t>
            </a:r>
            <a:endParaRPr lang="en-ZA" dirty="0"/>
          </a:p>
        </p:txBody>
      </p:sp>
    </p:spTree>
    <p:extLst>
      <p:ext uri="{BB962C8B-B14F-4D97-AF65-F5344CB8AC3E}">
        <p14:creationId xmlns:p14="http://schemas.microsoft.com/office/powerpoint/2010/main" val="153502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9875" y="1714500"/>
            <a:ext cx="5638800" cy="4629150"/>
          </a:xfrm>
          <a:prstGeom prst="rect">
            <a:avLst/>
          </a:prstGeom>
          <a:noFill/>
          <a:ln w="12700">
            <a:solidFill>
              <a:prstClr val="black"/>
            </a:solidFill>
          </a:ln>
        </p:spPr>
      </p:sp>
      <p:sp>
        <p:nvSpPr>
          <p:cNvPr id="3" name="Notes Placeholder 2"/>
          <p:cNvSpPr>
            <a:spLocks noGrp="1"/>
          </p:cNvSpPr>
          <p:nvPr>
            <p:ph type="body" idx="1"/>
          </p:nvPr>
        </p:nvSpPr>
        <p:spPr>
          <a:xfrm>
            <a:off x="1125538" y="6600825"/>
            <a:ext cx="9007475" cy="5400675"/>
          </a:xfrm>
          <a:prstGeom prst="rect">
            <a:avLst/>
          </a:prstGeom>
        </p:spPr>
        <p:txBody>
          <a:bodyPr/>
          <a:lstStyle/>
          <a:p>
            <a:r>
              <a:rPr lang="en-US" dirty="0" smtClean="0"/>
              <a:t>For new users, they will get the option to sign-up and be able to log in on the web app from the Login Page. Once they click the Sign-up link, a sign-up page similar to the login page will fade in as the Login Page fading out.</a:t>
            </a:r>
          </a:p>
        </p:txBody>
      </p:sp>
    </p:spTree>
    <p:extLst>
      <p:ext uri="{BB962C8B-B14F-4D97-AF65-F5344CB8AC3E}">
        <p14:creationId xmlns:p14="http://schemas.microsoft.com/office/powerpoint/2010/main" val="2642162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3717016" cy="1125855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2882901" y="2974476"/>
            <a:ext cx="7963299" cy="2488000"/>
          </a:xfrm>
        </p:spPr>
        <p:txBody>
          <a:bodyPr anchor="b">
            <a:noAutofit/>
          </a:bodyPr>
          <a:lstStyle>
            <a:lvl1pPr algn="ctr">
              <a:defRPr sz="72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882901" y="5907254"/>
            <a:ext cx="7963299" cy="2261644"/>
          </a:xfrm>
        </p:spPr>
        <p:txBody>
          <a:bodyPr anchor="t">
            <a:normAutofit/>
          </a:bodyPr>
          <a:lstStyle>
            <a:lvl1pPr marL="0" indent="0" algn="ctr">
              <a:buNone/>
              <a:defRPr sz="300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98126" y="8297971"/>
            <a:ext cx="1009914" cy="458682"/>
          </a:xfrm>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a:xfrm>
            <a:off x="2882901" y="8297971"/>
            <a:ext cx="6097290" cy="458682"/>
          </a:xfrm>
        </p:spPr>
        <p:txBody>
          <a:bodyPr/>
          <a:lstStyle/>
          <a:p>
            <a:endParaRPr lang="en-US" dirty="0"/>
          </a:p>
        </p:txBody>
      </p:sp>
      <p:sp>
        <p:nvSpPr>
          <p:cNvPr id="6" name="Slide Number Placeholder 5"/>
          <p:cNvSpPr>
            <a:spLocks noGrp="1"/>
          </p:cNvSpPr>
          <p:nvPr>
            <p:ph type="sldNum" sz="quarter" idx="12"/>
          </p:nvPr>
        </p:nvSpPr>
        <p:spPr>
          <a:xfrm>
            <a:off x="10225976" y="8297971"/>
            <a:ext cx="620225" cy="458682"/>
          </a:xfrm>
        </p:spPr>
        <p:txBody>
          <a:bodyPr/>
          <a:lstStyle/>
          <a:p>
            <a:fld id="{D57F1E4F-1CFF-5643-939E-02111984F565}" type="slidenum">
              <a:rPr lang="en-US" smtClean="0"/>
              <a:t>‹#›</a:t>
            </a:fld>
            <a:endParaRPr lang="en-US" dirty="0"/>
          </a:p>
        </p:txBody>
      </p:sp>
      <p:cxnSp>
        <p:nvCxnSpPr>
          <p:cNvPr id="15" name="Straight Connector 14"/>
          <p:cNvCxnSpPr/>
          <p:nvPr/>
        </p:nvCxnSpPr>
        <p:spPr>
          <a:xfrm>
            <a:off x="3029738" y="5698765"/>
            <a:ext cx="76696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8780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9" y="7905306"/>
            <a:ext cx="10198101" cy="930395"/>
          </a:xfrm>
        </p:spPr>
        <p:txBody>
          <a:bodyPr anchor="b">
            <a:normAutofit/>
          </a:bodyPr>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39390" y="1695733"/>
            <a:ext cx="10637223" cy="5518083"/>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65299" y="8835701"/>
            <a:ext cx="10198101" cy="81051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41816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9" y="1488783"/>
            <a:ext cx="10198101" cy="5085654"/>
          </a:xfrm>
        </p:spPr>
        <p:txBody>
          <a:bodyPr anchor="ctr">
            <a:normAutofit/>
          </a:bodyPr>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65298" y="7019218"/>
            <a:ext cx="10198104" cy="2626998"/>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917698" y="6796827"/>
            <a:ext cx="99096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3940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01500" y="1612333"/>
            <a:ext cx="9600375" cy="3891847"/>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00300" y="5504179"/>
            <a:ext cx="8839197" cy="1070257"/>
          </a:xfrm>
        </p:spPr>
        <p:txBody>
          <a:bodyPr anchor="ctr">
            <a:normAutofit/>
          </a:bodyPr>
          <a:lstStyle>
            <a:lvl1pPr marL="0" indent="0" algn="r">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1765295" y="7130416"/>
            <a:ext cx="10198107" cy="25158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extBox 13"/>
          <p:cNvSpPr txBox="1"/>
          <p:nvPr/>
        </p:nvSpPr>
        <p:spPr>
          <a:xfrm>
            <a:off x="1274954" y="1486303"/>
            <a:ext cx="685979" cy="960007"/>
          </a:xfrm>
          <a:prstGeom prst="rect">
            <a:avLst/>
          </a:prstGeom>
        </p:spPr>
        <p:txBody>
          <a:bodyPr vert="horz" lIns="137160" tIns="68580" rIns="137160" bIns="68580" rtlCol="0" anchor="ctr">
            <a:noAutofit/>
          </a:bodyPr>
          <a:lstStyle/>
          <a:p>
            <a:pPr lvl="0"/>
            <a:r>
              <a:rPr lang="en-US" sz="10800" dirty="0">
                <a:solidFill>
                  <a:schemeClr val="tx1"/>
                </a:solidFill>
                <a:effectLst/>
              </a:rPr>
              <a:t>“</a:t>
            </a:r>
          </a:p>
        </p:txBody>
      </p:sp>
      <p:sp>
        <p:nvSpPr>
          <p:cNvPr id="15" name="TextBox 14"/>
          <p:cNvSpPr txBox="1"/>
          <p:nvPr/>
        </p:nvSpPr>
        <p:spPr>
          <a:xfrm>
            <a:off x="11450255" y="4642420"/>
            <a:ext cx="685979" cy="960007"/>
          </a:xfrm>
          <a:prstGeom prst="rect">
            <a:avLst/>
          </a:prstGeom>
        </p:spPr>
        <p:txBody>
          <a:bodyPr vert="horz" lIns="137160" tIns="68580" rIns="137160" bIns="68580" rtlCol="0" anchor="ctr">
            <a:noAutofit/>
          </a:bodyPr>
          <a:lstStyle/>
          <a:p>
            <a:pPr lvl="0" algn="r"/>
            <a:r>
              <a:rPr lang="en-US" sz="10800" dirty="0">
                <a:solidFill>
                  <a:schemeClr val="tx1"/>
                </a:solidFill>
                <a:effectLst/>
              </a:rPr>
              <a:t>”</a:t>
            </a:r>
          </a:p>
        </p:txBody>
      </p:sp>
      <p:cxnSp>
        <p:nvCxnSpPr>
          <p:cNvPr id="19" name="Straight Connector 18"/>
          <p:cNvCxnSpPr/>
          <p:nvPr/>
        </p:nvCxnSpPr>
        <p:spPr>
          <a:xfrm>
            <a:off x="1917699" y="6796827"/>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352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5304" y="5431587"/>
            <a:ext cx="10198092" cy="2411280"/>
          </a:xfrm>
        </p:spPr>
        <p:txBody>
          <a:bodyPr anchor="b">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65302" y="7842867"/>
            <a:ext cx="10198095" cy="141249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73812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14124" y="1612333"/>
            <a:ext cx="9487752" cy="3683355"/>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765302" y="5974537"/>
            <a:ext cx="10198095" cy="1456106"/>
          </a:xfrm>
        </p:spPr>
        <p:txBody>
          <a:bodyPr anchor="b">
            <a:normAutofit/>
          </a:bodyPr>
          <a:lstStyle>
            <a:lvl1pPr marL="0" indent="0" algn="l">
              <a:spcBef>
                <a:spcPts val="0"/>
              </a:spcBef>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765298" y="7436203"/>
            <a:ext cx="10198104" cy="2210012"/>
          </a:xfrm>
        </p:spPr>
        <p:txBody>
          <a:bodyPr anchor="t">
            <a:normAutofit/>
          </a:bodyPr>
          <a:lstStyle>
            <a:lvl1pPr marL="0" indent="0" algn="l">
              <a:buNone/>
              <a:defRPr sz="2400">
                <a:solidFill>
                  <a:schemeClr val="tx1"/>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1317091" y="1472403"/>
            <a:ext cx="685979" cy="960007"/>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1474695" y="4281020"/>
            <a:ext cx="685979" cy="960007"/>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1917699" y="5629275"/>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2670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5298" y="1612333"/>
            <a:ext cx="10198101" cy="3766750"/>
          </a:xfrm>
        </p:spPr>
        <p:txBody>
          <a:bodyPr vert="horz" lIns="91440" tIns="45720" rIns="91440" bIns="45720" rtlCol="0" anchor="ctr">
            <a:normAutofit/>
          </a:bodyPr>
          <a:lstStyle>
            <a:lvl1pPr>
              <a:defRPr lang="en-US" sz="48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765302" y="5854446"/>
            <a:ext cx="10198095" cy="1486129"/>
          </a:xfrm>
        </p:spPr>
        <p:txBody>
          <a:bodyPr anchor="b">
            <a:normAutofit/>
          </a:bodyPr>
          <a:lstStyle>
            <a:lvl1pPr marL="0" indent="0" algn="l">
              <a:spcBef>
                <a:spcPts val="0"/>
              </a:spcBef>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765299" y="7338908"/>
            <a:ext cx="10198101" cy="2307308"/>
          </a:xfrm>
        </p:spPr>
        <p:txBody>
          <a:bodyPr anchor="t">
            <a:normAutofit/>
          </a:bodyPr>
          <a:lstStyle>
            <a:lvl1pPr marL="0" indent="0" algn="l">
              <a:buNone/>
              <a:defRPr sz="2400">
                <a:solidFill>
                  <a:schemeClr val="tx1"/>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917704" y="5629275"/>
            <a:ext cx="990963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7382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5298" y="4087972"/>
            <a:ext cx="10198104" cy="555824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917699" y="3865583"/>
            <a:ext cx="990963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5876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35001" y="1488784"/>
            <a:ext cx="2428395" cy="8157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5301" y="1488784"/>
            <a:ext cx="7373264" cy="815743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9368268" y="1488784"/>
            <a:ext cx="0" cy="815743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98849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56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917698" y="3868194"/>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94385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17698" y="2694653"/>
            <a:ext cx="9893301" cy="2991960"/>
          </a:xfrm>
        </p:spPr>
        <p:txBody>
          <a:bodyPr anchor="b">
            <a:normAutofit/>
          </a:bodyPr>
          <a:lstStyle>
            <a:lvl1pPr algn="ctr">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17698" y="6131394"/>
            <a:ext cx="9893301" cy="178944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917700" y="5909002"/>
            <a:ext cx="989330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4855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917698" y="3868194"/>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65299" y="1502679"/>
            <a:ext cx="10198101" cy="214051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65299" y="4083101"/>
            <a:ext cx="5006340" cy="565929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967728" y="4083101"/>
            <a:ext cx="5006340" cy="565929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62335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65302" y="4364425"/>
            <a:ext cx="5006340" cy="946030"/>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765302" y="5324357"/>
            <a:ext cx="5006340" cy="44433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962748" y="4364425"/>
            <a:ext cx="5006340" cy="946030"/>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6962748" y="5324357"/>
            <a:ext cx="5006340" cy="44433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41" name="Straight Connector 40"/>
          <p:cNvCxnSpPr/>
          <p:nvPr/>
        </p:nvCxnSpPr>
        <p:spPr>
          <a:xfrm>
            <a:off x="1917699" y="3865583"/>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6189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5298" y="1502679"/>
            <a:ext cx="10198103" cy="2140515"/>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14" name="Straight Connector 13"/>
          <p:cNvCxnSpPr/>
          <p:nvPr/>
        </p:nvCxnSpPr>
        <p:spPr>
          <a:xfrm>
            <a:off x="1917699" y="3865583"/>
            <a:ext cx="989330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34770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2602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7" y="2279510"/>
            <a:ext cx="3805197" cy="2251710"/>
          </a:xfrm>
        </p:spPr>
        <p:txBody>
          <a:bodyPr anchor="b">
            <a:norm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6180094" y="1612334"/>
            <a:ext cx="5783309" cy="803388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65297" y="4975998"/>
            <a:ext cx="3805197" cy="4003047"/>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6" name="Straight Connector 15"/>
          <p:cNvCxnSpPr/>
          <p:nvPr/>
        </p:nvCxnSpPr>
        <p:spPr>
          <a:xfrm>
            <a:off x="1917699" y="4781408"/>
            <a:ext cx="350039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2289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5298" y="3092624"/>
            <a:ext cx="5448303" cy="2251710"/>
          </a:xfrm>
        </p:spPr>
        <p:txBody>
          <a:bodyPr anchor="b">
            <a:normAutofit/>
          </a:bodyPr>
          <a:lstStyle>
            <a:lvl1pPr algn="ctr">
              <a:defRPr sz="36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7774604" y="1695732"/>
            <a:ext cx="4394195" cy="7867090"/>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65298" y="5344334"/>
            <a:ext cx="5448302" cy="3002280"/>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75198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3728701" cy="1125855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765299" y="1502679"/>
            <a:ext cx="10198101" cy="2140515"/>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65298" y="4087972"/>
            <a:ext cx="10198104" cy="565553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35006" y="9785208"/>
            <a:ext cx="1722425" cy="458682"/>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4AAD347D-5ACD-4C99-B74B-A9C85AD731AF}" type="datetimeFigureOut">
              <a:rPr lang="en-US" smtClean="0"/>
              <a:t>2/27/2023</a:t>
            </a:fld>
            <a:endParaRPr lang="en-US" dirty="0"/>
          </a:p>
        </p:txBody>
      </p:sp>
      <p:sp>
        <p:nvSpPr>
          <p:cNvPr id="5" name="Footer Placeholder 4"/>
          <p:cNvSpPr>
            <a:spLocks noGrp="1"/>
          </p:cNvSpPr>
          <p:nvPr>
            <p:ph type="ftr" sz="quarter" idx="3"/>
          </p:nvPr>
        </p:nvSpPr>
        <p:spPr>
          <a:xfrm>
            <a:off x="1765298" y="9785208"/>
            <a:ext cx="7657001" cy="458682"/>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1370137" y="9785208"/>
            <a:ext cx="593265" cy="458682"/>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91228271"/>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Lst>
  <p:hf sldNum="0" hdr="0" ftr="0" dt="0"/>
  <p:txStyles>
    <p:titleStyle>
      <a:lvl1pPr algn="ctr" defTabSz="685800" rtl="0" eaLnBrk="1" latinLnBrk="0" hangingPunct="1">
        <a:spcBef>
          <a:spcPct val="0"/>
        </a:spcBef>
        <a:buNone/>
        <a:defRPr sz="6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UI/UX Picture </a:t>
            </a:r>
            <a:r>
              <a:rPr lang="en-ZA" dirty="0" smtClean="0"/>
              <a:t>Presentation</a:t>
            </a:r>
            <a:endParaRPr lang="en-ZA" dirty="0"/>
          </a:p>
        </p:txBody>
      </p:sp>
      <p:sp>
        <p:nvSpPr>
          <p:cNvPr id="3" name="Subtitle 2"/>
          <p:cNvSpPr>
            <a:spLocks noGrp="1"/>
          </p:cNvSpPr>
          <p:nvPr>
            <p:ph type="subTitle" idx="1"/>
          </p:nvPr>
        </p:nvSpPr>
        <p:spPr/>
        <p:txBody>
          <a:bodyPr>
            <a:normAutofit/>
          </a:bodyPr>
          <a:lstStyle/>
          <a:p>
            <a:r>
              <a:rPr lang="en-ZA" dirty="0" smtClean="0"/>
              <a:t>This presentation can also be viewed </a:t>
            </a:r>
            <a:r>
              <a:rPr lang="en-ZA" dirty="0" smtClean="0"/>
              <a:t>here:</a:t>
            </a:r>
          </a:p>
          <a:p>
            <a:r>
              <a:rPr lang="en-ZA" sz="2200" b="1" dirty="0" smtClean="0">
                <a:solidFill>
                  <a:srgbClr val="7030A0"/>
                </a:solidFill>
              </a:rPr>
              <a:t>https://pitchdeck.hypermatic.com/slides/lemk0e8h67792?token=WjBaJGhWam9fQF9tblA=</a:t>
            </a:r>
            <a:endParaRPr lang="en-ZA" sz="2200" b="1" dirty="0">
              <a:solidFill>
                <a:srgbClr val="7030A0"/>
              </a:solidFill>
            </a:endParaRPr>
          </a:p>
        </p:txBody>
      </p:sp>
    </p:spTree>
    <p:extLst>
      <p:ext uri="{BB962C8B-B14F-4D97-AF65-F5344CB8AC3E}">
        <p14:creationId xmlns:p14="http://schemas.microsoft.com/office/powerpoint/2010/main" val="299410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835" y="1842559"/>
            <a:ext cx="9164329" cy="7573432"/>
          </a:xfrm>
          <a:prstGeom prst="rect">
            <a:avLst/>
          </a:prstGeom>
        </p:spPr>
      </p:pic>
    </p:spTree>
    <p:extLst>
      <p:ext uri="{BB962C8B-B14F-4D97-AF65-F5344CB8AC3E}">
        <p14:creationId xmlns:p14="http://schemas.microsoft.com/office/powerpoint/2010/main" val="406138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888" y="2314112"/>
            <a:ext cx="9126224" cy="6630325"/>
          </a:xfrm>
          <a:prstGeom prst="rect">
            <a:avLst/>
          </a:prstGeom>
        </p:spPr>
      </p:pic>
    </p:spTree>
    <p:extLst>
      <p:ext uri="{BB962C8B-B14F-4D97-AF65-F5344CB8AC3E}">
        <p14:creationId xmlns:p14="http://schemas.microsoft.com/office/powerpoint/2010/main" val="405138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967" y="2276007"/>
            <a:ext cx="9250066" cy="6706536"/>
          </a:xfrm>
          <a:prstGeom prst="rect">
            <a:avLst/>
          </a:prstGeom>
        </p:spPr>
      </p:pic>
    </p:spTree>
    <p:extLst>
      <p:ext uri="{BB962C8B-B14F-4D97-AF65-F5344CB8AC3E}">
        <p14:creationId xmlns:p14="http://schemas.microsoft.com/office/powerpoint/2010/main" val="26096027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TotalTime>
  <Words>332</Words>
  <Application>Microsoft Office PowerPoint</Application>
  <PresentationFormat>Custom</PresentationFormat>
  <Paragraphs>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Garamond</vt:lpstr>
      <vt:lpstr>Organic</vt:lpstr>
      <vt:lpstr>UI/UX Picture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Pusetso</cp:lastModifiedBy>
  <cp:revision>20</cp:revision>
  <dcterms:created xsi:type="dcterms:W3CDTF">2023-02-27T10:07:14Z</dcterms:created>
  <dcterms:modified xsi:type="dcterms:W3CDTF">2023-02-27T11:53:13Z</dcterms:modified>
</cp:coreProperties>
</file>