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1"/>
  </p:sldMasterIdLst>
  <p:notesMasterIdLst>
    <p:notesMasterId r:id="rId6"/>
  </p:notesMasterIdLst>
  <p:sldIdLst>
    <p:sldId id="260" r:id="rId2"/>
    <p:sldId id="256" r:id="rId3"/>
    <p:sldId id="257" r:id="rId4"/>
    <p:sldId id="258" r:id="rId5"/>
  </p:sldIdLst>
  <p:sldSz cx="13716000" cy="11258550"/>
  <p:notesSz cx="11258550" cy="13716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3" autoAdjust="0"/>
    <p:restoredTop sz="77209" autoAdjust="0"/>
  </p:normalViewPr>
  <p:slideViewPr>
    <p:cSldViewPr snapToGrid="0" snapToObjects="1">
      <p:cViewPr varScale="1">
        <p:scale>
          <a:sx n="55" d="100"/>
          <a:sy n="55" d="100"/>
        </p:scale>
        <p:origin x="2346"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013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9875" y="1714500"/>
            <a:ext cx="5638800" cy="4629150"/>
          </a:xfrm>
          <a:prstGeom prst="rect">
            <a:avLst/>
          </a:prstGeom>
          <a:noFill/>
          <a:ln w="12700">
            <a:solidFill>
              <a:prstClr val="black"/>
            </a:solidFill>
          </a:ln>
        </p:spPr>
      </p:sp>
      <p:sp>
        <p:nvSpPr>
          <p:cNvPr id="3" name="Notes Placeholder 2"/>
          <p:cNvSpPr>
            <a:spLocks noGrp="1"/>
          </p:cNvSpPr>
          <p:nvPr>
            <p:ph type="body" idx="1"/>
          </p:nvPr>
        </p:nvSpPr>
        <p:spPr>
          <a:xfrm>
            <a:off x="1125538" y="6600825"/>
            <a:ext cx="9007475" cy="5400675"/>
          </a:xfrm>
          <a:prstGeom prst="rect">
            <a:avLst/>
          </a:prstGeom>
        </p:spPr>
        <p:txBody>
          <a:bodyPr/>
          <a:lstStyle/>
          <a:p>
            <a:r>
              <a:rPr lang="en-US" dirty="0" smtClean="0"/>
              <a:t>For a more </a:t>
            </a:r>
            <a:r>
              <a:rPr lang="en-US" dirty="0" smtClean="0"/>
              <a:t>engaging </a:t>
            </a:r>
            <a:r>
              <a:rPr lang="en-US" dirty="0" smtClean="0"/>
              <a:t>presentation of the UI, please follow the following link: https://pitchdeck.hypermatic.com/slides/lemk0e8h67792?token=WjBaJGhWam9fQF9tblA</a:t>
            </a:r>
            <a:r>
              <a:rPr lang="en-US" dirty="0" smtClean="0"/>
              <a:t>=</a:t>
            </a:r>
          </a:p>
          <a:p>
            <a:r>
              <a:rPr lang="en-US" dirty="0" smtClean="0"/>
              <a:t>Note</a:t>
            </a:r>
            <a:r>
              <a:rPr lang="en-US" dirty="0" smtClean="0"/>
              <a:t>: The animation in the </a:t>
            </a:r>
            <a:r>
              <a:rPr lang="en-US" dirty="0" smtClean="0"/>
              <a:t>presentation is to emphasize on the features</a:t>
            </a:r>
            <a:r>
              <a:rPr lang="en-US" baseline="0" dirty="0" smtClean="0"/>
              <a:t> each page has and the</a:t>
            </a:r>
            <a:r>
              <a:rPr lang="en-US" dirty="0" smtClean="0"/>
              <a:t> </a:t>
            </a:r>
            <a:r>
              <a:rPr lang="en-US" dirty="0" smtClean="0"/>
              <a:t>PowerPoint presentation is to </a:t>
            </a:r>
            <a:r>
              <a:rPr lang="en-US" dirty="0" smtClean="0"/>
              <a:t>give</a:t>
            </a:r>
            <a:r>
              <a:rPr lang="en-US" baseline="0" dirty="0" smtClean="0"/>
              <a:t> more details on how the web app will work.</a:t>
            </a:r>
            <a:endParaRPr lang="en-ZA" dirty="0"/>
          </a:p>
        </p:txBody>
      </p:sp>
    </p:spTree>
    <p:extLst>
      <p:ext uri="{BB962C8B-B14F-4D97-AF65-F5344CB8AC3E}">
        <p14:creationId xmlns:p14="http://schemas.microsoft.com/office/powerpoint/2010/main" val="3999591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9875" y="1714500"/>
            <a:ext cx="5638800" cy="4629150"/>
          </a:xfrm>
          <a:prstGeom prst="rect">
            <a:avLst/>
          </a:prstGeom>
          <a:noFill/>
          <a:ln w="12700">
            <a:solidFill>
              <a:prstClr val="black"/>
            </a:solidFill>
          </a:ln>
        </p:spPr>
      </p:sp>
      <p:sp>
        <p:nvSpPr>
          <p:cNvPr id="3" name="Notes Placeholder 2"/>
          <p:cNvSpPr>
            <a:spLocks noGrp="1"/>
          </p:cNvSpPr>
          <p:nvPr>
            <p:ph type="body" idx="1"/>
          </p:nvPr>
        </p:nvSpPr>
        <p:spPr>
          <a:xfrm>
            <a:off x="1125538" y="6600825"/>
            <a:ext cx="9007475" cy="5400675"/>
          </a:xfrm>
          <a:prstGeom prst="rect">
            <a:avLst/>
          </a:prstGeom>
        </p:spPr>
        <p:txBody>
          <a:bodyPr/>
          <a:lstStyle/>
          <a:p>
            <a:r>
              <a:rPr lang="en-US" dirty="0" smtClean="0"/>
              <a:t>This will be our landing page and the user will be able to browse through. But in order for them to add or remove items to their Wish List and/or Cart and place orders, they will have to login. To login, the user will have to click the on the icon located on the right side at the top of the page.</a:t>
            </a:r>
            <a:endParaRPr lang="en-ZA" dirty="0"/>
          </a:p>
        </p:txBody>
      </p:sp>
    </p:spTree>
    <p:extLst>
      <p:ext uri="{BB962C8B-B14F-4D97-AF65-F5344CB8AC3E}">
        <p14:creationId xmlns:p14="http://schemas.microsoft.com/office/powerpoint/2010/main" val="2449709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9875" y="1714500"/>
            <a:ext cx="5638800" cy="4629150"/>
          </a:xfrm>
          <a:prstGeom prst="rect">
            <a:avLst/>
          </a:prstGeom>
          <a:noFill/>
          <a:ln w="12700">
            <a:solidFill>
              <a:prstClr val="black"/>
            </a:solidFill>
          </a:ln>
        </p:spPr>
      </p:sp>
      <p:sp>
        <p:nvSpPr>
          <p:cNvPr id="3" name="Notes Placeholder 2"/>
          <p:cNvSpPr>
            <a:spLocks noGrp="1"/>
          </p:cNvSpPr>
          <p:nvPr>
            <p:ph type="body" idx="1"/>
          </p:nvPr>
        </p:nvSpPr>
        <p:spPr>
          <a:xfrm>
            <a:off x="1125538" y="6600825"/>
            <a:ext cx="9007475" cy="5400675"/>
          </a:xfrm>
          <a:prstGeom prst="rect">
            <a:avLst/>
          </a:prstGeom>
        </p:spPr>
        <p:txBody>
          <a:bodyPr/>
          <a:lstStyle/>
          <a:p>
            <a:r>
              <a:rPr lang="en-US" dirty="0" smtClean="0"/>
              <a:t>Once the user has clicked the login icon on the Landing Page, this small Login Page will fade in, blur the background as shown in the picture a request the user to enter their login details. Once that's done, the user will be sent back to the landing page where they would now have access to the full functionalities of the site. If the user enters incorrect details, they will be requested to reenter their details again or use the option of the 'Forgot' password option below the login and cancel buttons.</a:t>
            </a:r>
            <a:r>
              <a:rPr lang="en-US" baseline="0" dirty="0" smtClean="0"/>
              <a:t> </a:t>
            </a:r>
            <a:r>
              <a:rPr lang="en-US" dirty="0" smtClean="0"/>
              <a:t>For new users, they will get the option to sign-up and be able to log in on the web app. Once they click the Sign-up link, a signup page similar to the login page will fade in as the login page fades out</a:t>
            </a:r>
            <a:r>
              <a:rPr lang="en-US" dirty="0" smtClean="0"/>
              <a:t>.</a:t>
            </a:r>
            <a:endParaRPr lang="en-ZA" dirty="0"/>
          </a:p>
        </p:txBody>
      </p:sp>
    </p:spTree>
    <p:extLst>
      <p:ext uri="{BB962C8B-B14F-4D97-AF65-F5344CB8AC3E}">
        <p14:creationId xmlns:p14="http://schemas.microsoft.com/office/powerpoint/2010/main" val="1535026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9875" y="1714500"/>
            <a:ext cx="5638800" cy="4629150"/>
          </a:xfrm>
          <a:prstGeom prst="rect">
            <a:avLst/>
          </a:prstGeom>
          <a:noFill/>
          <a:ln w="12700">
            <a:solidFill>
              <a:prstClr val="black"/>
            </a:solidFill>
          </a:ln>
        </p:spPr>
      </p:sp>
      <p:sp>
        <p:nvSpPr>
          <p:cNvPr id="3" name="Notes Placeholder 2"/>
          <p:cNvSpPr>
            <a:spLocks noGrp="1"/>
          </p:cNvSpPr>
          <p:nvPr>
            <p:ph type="body" idx="1"/>
          </p:nvPr>
        </p:nvSpPr>
        <p:spPr>
          <a:xfrm>
            <a:off x="1125538" y="6600825"/>
            <a:ext cx="9007475" cy="5400675"/>
          </a:xfrm>
          <a:prstGeom prst="rect">
            <a:avLst/>
          </a:prstGeom>
        </p:spPr>
        <p:txBody>
          <a:bodyPr/>
          <a:lstStyle/>
          <a:p>
            <a:r>
              <a:rPr lang="en-US" dirty="0" smtClean="0"/>
              <a:t>For new users, they will get the option to sign-up and be able to log in on the web app from the Login Page. Once they click the Sign-up link, a sign-up page similar to the login page will fade in as the Login Page fading out</a:t>
            </a:r>
            <a:r>
              <a:rPr lang="en-US" dirty="0" smtClean="0"/>
              <a:t>.</a:t>
            </a:r>
          </a:p>
        </p:txBody>
      </p:sp>
    </p:spTree>
    <p:extLst>
      <p:ext uri="{BB962C8B-B14F-4D97-AF65-F5344CB8AC3E}">
        <p14:creationId xmlns:p14="http://schemas.microsoft.com/office/powerpoint/2010/main" val="26421621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3717016" cy="1125855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2882901" y="2974476"/>
            <a:ext cx="7963299" cy="2488000"/>
          </a:xfrm>
        </p:spPr>
        <p:txBody>
          <a:bodyPr anchor="b">
            <a:noAutofit/>
          </a:bodyPr>
          <a:lstStyle>
            <a:lvl1pPr algn="ctr">
              <a:defRPr sz="72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882901" y="5907254"/>
            <a:ext cx="7963299" cy="2261644"/>
          </a:xfrm>
        </p:spPr>
        <p:txBody>
          <a:bodyPr anchor="t">
            <a:normAutofit/>
          </a:bodyPr>
          <a:lstStyle>
            <a:lvl1pPr marL="0" indent="0" algn="ctr">
              <a:buNone/>
              <a:defRPr sz="3000">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9098126" y="8297971"/>
            <a:ext cx="1009914" cy="458682"/>
          </a:xfrm>
        </p:spPr>
        <p:txBody>
          <a:bodyPr/>
          <a:lstStyle/>
          <a:p>
            <a:fld id="{4AAD347D-5ACD-4C99-B74B-A9C85AD731AF}" type="datetimeFigureOut">
              <a:rPr lang="en-US" smtClean="0"/>
              <a:t>2/27/2023</a:t>
            </a:fld>
            <a:endParaRPr lang="en-US" dirty="0"/>
          </a:p>
        </p:txBody>
      </p:sp>
      <p:sp>
        <p:nvSpPr>
          <p:cNvPr id="5" name="Footer Placeholder 4"/>
          <p:cNvSpPr>
            <a:spLocks noGrp="1"/>
          </p:cNvSpPr>
          <p:nvPr>
            <p:ph type="ftr" sz="quarter" idx="11"/>
          </p:nvPr>
        </p:nvSpPr>
        <p:spPr>
          <a:xfrm>
            <a:off x="2882901" y="8297971"/>
            <a:ext cx="6097290" cy="458682"/>
          </a:xfrm>
        </p:spPr>
        <p:txBody>
          <a:bodyPr/>
          <a:lstStyle/>
          <a:p>
            <a:endParaRPr lang="en-US" dirty="0"/>
          </a:p>
        </p:txBody>
      </p:sp>
      <p:sp>
        <p:nvSpPr>
          <p:cNvPr id="6" name="Slide Number Placeholder 5"/>
          <p:cNvSpPr>
            <a:spLocks noGrp="1"/>
          </p:cNvSpPr>
          <p:nvPr>
            <p:ph type="sldNum" sz="quarter" idx="12"/>
          </p:nvPr>
        </p:nvSpPr>
        <p:spPr>
          <a:xfrm>
            <a:off x="10225976" y="8297971"/>
            <a:ext cx="620225" cy="458682"/>
          </a:xfrm>
        </p:spPr>
        <p:txBody>
          <a:bodyPr/>
          <a:lstStyle/>
          <a:p>
            <a:fld id="{D57F1E4F-1CFF-5643-939E-02111984F565}" type="slidenum">
              <a:rPr lang="en-US" smtClean="0"/>
              <a:t>‹#›</a:t>
            </a:fld>
            <a:endParaRPr lang="en-US" dirty="0"/>
          </a:p>
        </p:txBody>
      </p:sp>
      <p:cxnSp>
        <p:nvCxnSpPr>
          <p:cNvPr id="15" name="Straight Connector 14"/>
          <p:cNvCxnSpPr/>
          <p:nvPr/>
        </p:nvCxnSpPr>
        <p:spPr>
          <a:xfrm>
            <a:off x="3029738" y="5698765"/>
            <a:ext cx="76696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587801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5299" y="7905306"/>
            <a:ext cx="10198101" cy="930395"/>
          </a:xfrm>
        </p:spPr>
        <p:txBody>
          <a:bodyPr anchor="b">
            <a:normAutofit/>
          </a:bodyPr>
          <a:lstStyle>
            <a:lvl1pPr algn="ctr">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39390" y="1695733"/>
            <a:ext cx="10637223" cy="5518083"/>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765299" y="8835701"/>
            <a:ext cx="10198101" cy="810511"/>
          </a:xfrm>
        </p:spPr>
        <p:txBody>
          <a:bodyPr anchor="t">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941816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65299" y="1488783"/>
            <a:ext cx="10198101" cy="5085654"/>
          </a:xfrm>
        </p:spPr>
        <p:txBody>
          <a:bodyPr anchor="ctr">
            <a:normAutofit/>
          </a:bodyPr>
          <a:lstStyle>
            <a:lvl1pPr algn="ctr">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65298" y="7019218"/>
            <a:ext cx="10198104" cy="2626998"/>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1917698" y="6796827"/>
            <a:ext cx="990963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73940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01500" y="1612333"/>
            <a:ext cx="9600375" cy="3891847"/>
          </a:xfrm>
        </p:spPr>
        <p:txBody>
          <a:bodyPr anchor="ctr">
            <a:normAutofit/>
          </a:bodyPr>
          <a:lstStyle>
            <a:lvl1pPr algn="ctr">
              <a:defRPr sz="48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00300" y="5504179"/>
            <a:ext cx="8839197" cy="1070257"/>
          </a:xfrm>
        </p:spPr>
        <p:txBody>
          <a:bodyPr anchor="ctr">
            <a:normAutofit/>
          </a:bodyPr>
          <a:lstStyle>
            <a:lvl1pPr marL="0" indent="0" algn="r">
              <a:buFontTx/>
              <a:buNone/>
              <a:defRPr sz="27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smtClean="0"/>
              <a:t>Edit Master text styles</a:t>
            </a:r>
          </a:p>
        </p:txBody>
      </p:sp>
      <p:sp>
        <p:nvSpPr>
          <p:cNvPr id="3" name="Text Placeholder 2"/>
          <p:cNvSpPr>
            <a:spLocks noGrp="1"/>
          </p:cNvSpPr>
          <p:nvPr>
            <p:ph type="body" idx="1"/>
          </p:nvPr>
        </p:nvSpPr>
        <p:spPr>
          <a:xfrm>
            <a:off x="1765295" y="7130416"/>
            <a:ext cx="10198107" cy="2515800"/>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4" name="TextBox 13"/>
          <p:cNvSpPr txBox="1"/>
          <p:nvPr/>
        </p:nvSpPr>
        <p:spPr>
          <a:xfrm>
            <a:off x="1274954" y="1486303"/>
            <a:ext cx="685979" cy="960007"/>
          </a:xfrm>
          <a:prstGeom prst="rect">
            <a:avLst/>
          </a:prstGeom>
        </p:spPr>
        <p:txBody>
          <a:bodyPr vert="horz" lIns="137160" tIns="68580" rIns="137160" bIns="68580" rtlCol="0" anchor="ctr">
            <a:noAutofit/>
          </a:bodyPr>
          <a:lstStyle/>
          <a:p>
            <a:pPr lvl="0"/>
            <a:r>
              <a:rPr lang="en-US" sz="10800" dirty="0">
                <a:solidFill>
                  <a:schemeClr val="tx1"/>
                </a:solidFill>
                <a:effectLst/>
              </a:rPr>
              <a:t>“</a:t>
            </a:r>
          </a:p>
        </p:txBody>
      </p:sp>
      <p:sp>
        <p:nvSpPr>
          <p:cNvPr id="15" name="TextBox 14"/>
          <p:cNvSpPr txBox="1"/>
          <p:nvPr/>
        </p:nvSpPr>
        <p:spPr>
          <a:xfrm>
            <a:off x="11450255" y="4642420"/>
            <a:ext cx="685979" cy="960007"/>
          </a:xfrm>
          <a:prstGeom prst="rect">
            <a:avLst/>
          </a:prstGeom>
        </p:spPr>
        <p:txBody>
          <a:bodyPr vert="horz" lIns="137160" tIns="68580" rIns="137160" bIns="68580" rtlCol="0" anchor="ctr">
            <a:noAutofit/>
          </a:bodyPr>
          <a:lstStyle/>
          <a:p>
            <a:pPr lvl="0" algn="r"/>
            <a:r>
              <a:rPr lang="en-US" sz="10800" dirty="0">
                <a:solidFill>
                  <a:schemeClr val="tx1"/>
                </a:solidFill>
                <a:effectLst/>
              </a:rPr>
              <a:t>”</a:t>
            </a:r>
          </a:p>
        </p:txBody>
      </p:sp>
      <p:cxnSp>
        <p:nvCxnSpPr>
          <p:cNvPr id="19" name="Straight Connector 18"/>
          <p:cNvCxnSpPr/>
          <p:nvPr/>
        </p:nvCxnSpPr>
        <p:spPr>
          <a:xfrm>
            <a:off x="1917699" y="6796827"/>
            <a:ext cx="989330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4352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65304" y="5431587"/>
            <a:ext cx="10198092" cy="2411280"/>
          </a:xfrm>
        </p:spPr>
        <p:txBody>
          <a:bodyPr anchor="b">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65302" y="7842867"/>
            <a:ext cx="10198095" cy="141249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738128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114124" y="1612333"/>
            <a:ext cx="9487752" cy="3683355"/>
          </a:xfrm>
        </p:spPr>
        <p:txBody>
          <a:bodyPr anchor="ctr">
            <a:normAutofit/>
          </a:bodyPr>
          <a:lstStyle>
            <a:lvl1pPr algn="ctr">
              <a:defRPr sz="48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765302" y="5974537"/>
            <a:ext cx="10198095" cy="1456106"/>
          </a:xfrm>
        </p:spPr>
        <p:txBody>
          <a:bodyPr anchor="b">
            <a:normAutofit/>
          </a:bodyPr>
          <a:lstStyle>
            <a:lvl1pPr marL="0" indent="0" algn="l">
              <a:spcBef>
                <a:spcPts val="0"/>
              </a:spcBef>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765298" y="7436203"/>
            <a:ext cx="10198104" cy="2210012"/>
          </a:xfrm>
        </p:spPr>
        <p:txBody>
          <a:bodyPr anchor="t">
            <a:normAutofit/>
          </a:bodyPr>
          <a:lstStyle>
            <a:lvl1pPr marL="0" indent="0" algn="l">
              <a:buNone/>
              <a:defRPr sz="2400">
                <a:solidFill>
                  <a:schemeClr val="tx1"/>
                </a:solidFill>
              </a:defRPr>
            </a:lvl1pPr>
            <a:lvl2pPr marL="685800" indent="0">
              <a:buNone/>
              <a:defRPr sz="24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1317091" y="1472403"/>
            <a:ext cx="685979" cy="960007"/>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3" name="TextBox 12"/>
          <p:cNvSpPr txBox="1"/>
          <p:nvPr/>
        </p:nvSpPr>
        <p:spPr>
          <a:xfrm>
            <a:off x="11474695" y="4281020"/>
            <a:ext cx="685979" cy="960007"/>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cxnSp>
        <p:nvCxnSpPr>
          <p:cNvPr id="26" name="Straight Connector 25"/>
          <p:cNvCxnSpPr/>
          <p:nvPr/>
        </p:nvCxnSpPr>
        <p:spPr>
          <a:xfrm>
            <a:off x="1917699" y="5629275"/>
            <a:ext cx="989330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32670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765298" y="1612333"/>
            <a:ext cx="10198101" cy="3766750"/>
          </a:xfrm>
        </p:spPr>
        <p:txBody>
          <a:bodyPr vert="horz" lIns="91440" tIns="45720" rIns="91440" bIns="45720" rtlCol="0" anchor="ctr">
            <a:normAutofit/>
          </a:bodyPr>
          <a:lstStyle>
            <a:lvl1pPr>
              <a:defRPr lang="en-US" sz="48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765302" y="5854446"/>
            <a:ext cx="10198095" cy="1486129"/>
          </a:xfrm>
        </p:spPr>
        <p:txBody>
          <a:bodyPr anchor="b">
            <a:normAutofit/>
          </a:bodyPr>
          <a:lstStyle>
            <a:lvl1pPr marL="0" indent="0" algn="l">
              <a:spcBef>
                <a:spcPts val="0"/>
              </a:spcBef>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765299" y="7338908"/>
            <a:ext cx="10198101" cy="2307308"/>
          </a:xfrm>
        </p:spPr>
        <p:txBody>
          <a:bodyPr anchor="t">
            <a:normAutofit/>
          </a:bodyPr>
          <a:lstStyle>
            <a:lvl1pPr marL="0" indent="0" algn="l">
              <a:buNone/>
              <a:defRPr sz="2400">
                <a:solidFill>
                  <a:schemeClr val="tx1"/>
                </a:solidFill>
              </a:defRPr>
            </a:lvl1pPr>
            <a:lvl2pPr marL="685800" indent="0">
              <a:buNone/>
              <a:defRPr sz="24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1917704" y="5629275"/>
            <a:ext cx="990963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573822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765298" y="4087972"/>
            <a:ext cx="10198104" cy="555824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4" name="Straight Connector 13"/>
          <p:cNvCxnSpPr/>
          <p:nvPr/>
        </p:nvCxnSpPr>
        <p:spPr>
          <a:xfrm>
            <a:off x="1917699" y="3865583"/>
            <a:ext cx="990963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958763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35001" y="1488784"/>
            <a:ext cx="2428395" cy="815743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765301" y="1488784"/>
            <a:ext cx="7373264" cy="815743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4" name="Straight Connector 13"/>
          <p:cNvCxnSpPr/>
          <p:nvPr/>
        </p:nvCxnSpPr>
        <p:spPr>
          <a:xfrm>
            <a:off x="9368268" y="1488784"/>
            <a:ext cx="0" cy="815743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498849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9567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917698" y="3868194"/>
            <a:ext cx="989330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594385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17698" y="2694653"/>
            <a:ext cx="9893301" cy="2991960"/>
          </a:xfrm>
        </p:spPr>
        <p:txBody>
          <a:bodyPr anchor="b">
            <a:normAutofit/>
          </a:bodyPr>
          <a:lstStyle>
            <a:lvl1pPr algn="ctr">
              <a:defRPr sz="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17698" y="6131394"/>
            <a:ext cx="9893301" cy="1789441"/>
          </a:xfrm>
        </p:spPr>
        <p:txBody>
          <a:bodyPr anchor="t">
            <a:normAutofit/>
          </a:bodyPr>
          <a:lstStyle>
            <a:lvl1pPr marL="0" indent="0" algn="ctr">
              <a:buNone/>
              <a:defRPr sz="36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31" name="Straight Connector 30"/>
          <p:cNvCxnSpPr/>
          <p:nvPr/>
        </p:nvCxnSpPr>
        <p:spPr>
          <a:xfrm>
            <a:off x="1917700" y="5909002"/>
            <a:ext cx="989330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74855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917698" y="3868194"/>
            <a:ext cx="989330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765299" y="1502679"/>
            <a:ext cx="10198101" cy="214051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765299" y="4083101"/>
            <a:ext cx="5006340" cy="565929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967728" y="4083101"/>
            <a:ext cx="5006340" cy="565929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7623352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65302" y="4364425"/>
            <a:ext cx="5006340" cy="946030"/>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4" name="Content Placeholder 3"/>
          <p:cNvSpPr>
            <a:spLocks noGrp="1"/>
          </p:cNvSpPr>
          <p:nvPr>
            <p:ph sz="half" idx="2"/>
          </p:nvPr>
        </p:nvSpPr>
        <p:spPr>
          <a:xfrm>
            <a:off x="1765302" y="5324357"/>
            <a:ext cx="5006340" cy="444337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962748" y="4364425"/>
            <a:ext cx="5006340" cy="946030"/>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6" name="Content Placeholder 5"/>
          <p:cNvSpPr>
            <a:spLocks noGrp="1"/>
          </p:cNvSpPr>
          <p:nvPr>
            <p:ph sz="quarter" idx="4"/>
          </p:nvPr>
        </p:nvSpPr>
        <p:spPr>
          <a:xfrm>
            <a:off x="6962748" y="5324357"/>
            <a:ext cx="5006340" cy="444337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cxnSp>
        <p:nvCxnSpPr>
          <p:cNvPr id="41" name="Straight Connector 40"/>
          <p:cNvCxnSpPr/>
          <p:nvPr/>
        </p:nvCxnSpPr>
        <p:spPr>
          <a:xfrm>
            <a:off x="1917699" y="3865583"/>
            <a:ext cx="989330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6189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65298" y="1502679"/>
            <a:ext cx="10198103" cy="2140515"/>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cxnSp>
        <p:nvCxnSpPr>
          <p:cNvPr id="14" name="Straight Connector 13"/>
          <p:cNvCxnSpPr/>
          <p:nvPr/>
        </p:nvCxnSpPr>
        <p:spPr>
          <a:xfrm>
            <a:off x="1917699" y="3865583"/>
            <a:ext cx="989330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347707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2126026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5297" y="2279510"/>
            <a:ext cx="3805197" cy="2251710"/>
          </a:xfrm>
        </p:spPr>
        <p:txBody>
          <a:bodyPr anchor="b">
            <a:normAutofit/>
          </a:bodyPr>
          <a:lstStyle>
            <a:lvl1pPr algn="ctr">
              <a:defRPr sz="3600" b="0"/>
            </a:lvl1pPr>
          </a:lstStyle>
          <a:p>
            <a:r>
              <a:rPr lang="en-US" smtClean="0"/>
              <a:t>Click to edit Master title style</a:t>
            </a:r>
            <a:endParaRPr lang="en-US" dirty="0"/>
          </a:p>
        </p:txBody>
      </p:sp>
      <p:sp>
        <p:nvSpPr>
          <p:cNvPr id="3" name="Content Placeholder 2"/>
          <p:cNvSpPr>
            <a:spLocks noGrp="1"/>
          </p:cNvSpPr>
          <p:nvPr>
            <p:ph idx="1"/>
          </p:nvPr>
        </p:nvSpPr>
        <p:spPr>
          <a:xfrm>
            <a:off x="6180094" y="1612334"/>
            <a:ext cx="5783309" cy="8033882"/>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65297" y="4975998"/>
            <a:ext cx="3805197" cy="4003047"/>
          </a:xfrm>
        </p:spPr>
        <p:txBody>
          <a:bodyPr anchor="t">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16" name="Straight Connector 15"/>
          <p:cNvCxnSpPr/>
          <p:nvPr/>
        </p:nvCxnSpPr>
        <p:spPr>
          <a:xfrm>
            <a:off x="1917699" y="4781408"/>
            <a:ext cx="350039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722896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5298" y="3092624"/>
            <a:ext cx="5448303" cy="2251710"/>
          </a:xfrm>
        </p:spPr>
        <p:txBody>
          <a:bodyPr anchor="b">
            <a:normAutofit/>
          </a:bodyPr>
          <a:lstStyle>
            <a:lvl1pPr algn="ctr">
              <a:defRPr sz="36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7774604" y="1695732"/>
            <a:ext cx="4394195" cy="7867090"/>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765298" y="5344334"/>
            <a:ext cx="5448302" cy="3002280"/>
          </a:xfrm>
        </p:spPr>
        <p:txBody>
          <a:bodyPr anchor="t">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751984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 y="0"/>
            <a:ext cx="13728701" cy="11258550"/>
            <a:chOff x="0" y="0"/>
            <a:chExt cx="9152467" cy="6858000"/>
          </a:xfrm>
        </p:grpSpPr>
        <p:pic>
          <p:nvPicPr>
            <p:cNvPr id="8" name="Picture 7" descr="S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765299" y="1502679"/>
            <a:ext cx="10198101" cy="2140515"/>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765298" y="4087972"/>
            <a:ext cx="10198104" cy="5655537"/>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535006" y="9785208"/>
            <a:ext cx="1722425" cy="458682"/>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4AAD347D-5ACD-4C99-B74B-A9C85AD731AF}" type="datetimeFigureOut">
              <a:rPr lang="en-US" smtClean="0"/>
              <a:t>2/27/2023</a:t>
            </a:fld>
            <a:endParaRPr lang="en-US" dirty="0"/>
          </a:p>
        </p:txBody>
      </p:sp>
      <p:sp>
        <p:nvSpPr>
          <p:cNvPr id="5" name="Footer Placeholder 4"/>
          <p:cNvSpPr>
            <a:spLocks noGrp="1"/>
          </p:cNvSpPr>
          <p:nvPr>
            <p:ph type="ftr" sz="quarter" idx="3"/>
          </p:nvPr>
        </p:nvSpPr>
        <p:spPr>
          <a:xfrm>
            <a:off x="1765298" y="9785208"/>
            <a:ext cx="7657001" cy="458682"/>
          </a:xfrm>
          <a:prstGeom prst="rect">
            <a:avLst/>
          </a:prstGeom>
        </p:spPr>
        <p:txBody>
          <a:bodyPr vert="horz" lIns="91440" tIns="45720" rIns="91440" bIns="45720" rtlCol="0" anchor="ctr"/>
          <a:lstStyle>
            <a:lvl1pPr algn="l">
              <a:defRPr sz="15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1370137" y="9785208"/>
            <a:ext cx="593265" cy="458682"/>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991228271"/>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 id="2147483883" r:id="rId18"/>
  </p:sldLayoutIdLst>
  <p:hf sldNum="0" hdr="0" ftr="0" dt="0"/>
  <p:txStyles>
    <p:titleStyle>
      <a:lvl1pPr algn="ctr" defTabSz="685800" rtl="0" eaLnBrk="1" latinLnBrk="0" hangingPunct="1">
        <a:spcBef>
          <a:spcPct val="0"/>
        </a:spcBef>
        <a:buNone/>
        <a:defRPr sz="6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accent1"/>
        </a:buClr>
        <a:buSzPct val="115000"/>
        <a:buFont typeface="Arial"/>
        <a:buChar char="•"/>
        <a:defRPr sz="3600" kern="1200" cap="none">
          <a:solidFill>
            <a:schemeClr val="tx1">
              <a:lumMod val="85000"/>
              <a:lumOff val="15000"/>
            </a:schemeClr>
          </a:solidFill>
          <a:effectLst/>
          <a:latin typeface="+mn-lt"/>
          <a:ea typeface="+mn-ea"/>
          <a:cs typeface="+mn-cs"/>
        </a:defRPr>
      </a:lvl1pPr>
      <a:lvl2pPr marL="1114425" indent="-428625" algn="l" defTabSz="685800" rtl="0" eaLnBrk="1" latinLnBrk="0" hangingPunct="1">
        <a:spcBef>
          <a:spcPct val="20000"/>
        </a:spcBef>
        <a:spcAft>
          <a:spcPts val="900"/>
        </a:spcAft>
        <a:buClr>
          <a:schemeClr val="accent1"/>
        </a:buClr>
        <a:buSzPct val="115000"/>
        <a:buFont typeface="Arial"/>
        <a:buChar char="•"/>
        <a:defRPr sz="3000" kern="1200" cap="none">
          <a:solidFill>
            <a:schemeClr val="tx1">
              <a:lumMod val="85000"/>
              <a:lumOff val="15000"/>
            </a:schemeClr>
          </a:solidFill>
          <a:effectLst/>
          <a:latin typeface="+mn-lt"/>
          <a:ea typeface="+mn-ea"/>
          <a:cs typeface="+mn-cs"/>
        </a:defRPr>
      </a:lvl2pPr>
      <a:lvl3pPr marL="1800225" indent="-428625" algn="l" defTabSz="685800" rtl="0" eaLnBrk="1" latinLnBrk="0" hangingPunct="1">
        <a:spcBef>
          <a:spcPct val="20000"/>
        </a:spcBef>
        <a:spcAft>
          <a:spcPts val="900"/>
        </a:spcAft>
        <a:buClr>
          <a:schemeClr val="accent1"/>
        </a:buClr>
        <a:buSzPct val="115000"/>
        <a:buFont typeface="Arial"/>
        <a:buChar char="•"/>
        <a:defRPr sz="2700" kern="1200" cap="none">
          <a:solidFill>
            <a:schemeClr val="tx1">
              <a:lumMod val="85000"/>
              <a:lumOff val="15000"/>
            </a:schemeClr>
          </a:solidFill>
          <a:effectLst/>
          <a:latin typeface="+mn-lt"/>
          <a:ea typeface="+mn-ea"/>
          <a:cs typeface="+mn-cs"/>
        </a:defRPr>
      </a:lvl3pPr>
      <a:lvl4pPr marL="2314575" indent="-257175" algn="l" defTabSz="685800" rtl="0" eaLnBrk="1" latinLnBrk="0" hangingPunct="1">
        <a:spcBef>
          <a:spcPct val="20000"/>
        </a:spcBef>
        <a:spcAft>
          <a:spcPts val="9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4pPr>
      <a:lvl5pPr marL="3000375" indent="-257175"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5pPr>
      <a:lvl6pPr marL="37719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6pPr>
      <a:lvl7pPr marL="44577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7pPr>
      <a:lvl8pPr marL="51435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8pPr>
      <a:lvl9pPr marL="58293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dirty="0" smtClean="0"/>
              <a:t>UI/UX Picture P</a:t>
            </a:r>
            <a:endParaRPr lang="en-ZA" dirty="0"/>
          </a:p>
        </p:txBody>
      </p:sp>
      <p:sp>
        <p:nvSpPr>
          <p:cNvPr id="3" name="Subtitle 2"/>
          <p:cNvSpPr>
            <a:spLocks noGrp="1"/>
          </p:cNvSpPr>
          <p:nvPr>
            <p:ph type="subTitle" idx="1"/>
          </p:nvPr>
        </p:nvSpPr>
        <p:spPr/>
        <p:txBody>
          <a:bodyPr/>
          <a:lstStyle/>
          <a:p>
            <a:r>
              <a:rPr lang="en-ZA" dirty="0" smtClean="0"/>
              <a:t>This presentation can also be viewed here:</a:t>
            </a:r>
          </a:p>
          <a:p>
            <a:r>
              <a:rPr lang="en-ZA" sz="2400" dirty="0">
                <a:solidFill>
                  <a:srgbClr val="002060"/>
                </a:solidFill>
              </a:rPr>
              <a:t>https://pitchdeck.hypermatic.com/slides/lemk0e8h67792?token=WjBaJGhWam9fQF9tblA=</a:t>
            </a:r>
          </a:p>
        </p:txBody>
      </p:sp>
    </p:spTree>
    <p:extLst>
      <p:ext uri="{BB962C8B-B14F-4D97-AF65-F5344CB8AC3E}">
        <p14:creationId xmlns:p14="http://schemas.microsoft.com/office/powerpoint/2010/main" val="2994105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5835" y="1842559"/>
            <a:ext cx="9164329" cy="7573432"/>
          </a:xfrm>
          <a:prstGeom prst="rect">
            <a:avLst/>
          </a:prstGeom>
        </p:spPr>
      </p:pic>
    </p:spTree>
    <p:extLst>
      <p:ext uri="{BB962C8B-B14F-4D97-AF65-F5344CB8AC3E}">
        <p14:creationId xmlns:p14="http://schemas.microsoft.com/office/powerpoint/2010/main" val="406138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4888" y="2314112"/>
            <a:ext cx="9126224" cy="6630325"/>
          </a:xfrm>
          <a:prstGeom prst="rect">
            <a:avLst/>
          </a:prstGeom>
        </p:spPr>
      </p:pic>
    </p:spTree>
    <p:extLst>
      <p:ext uri="{BB962C8B-B14F-4D97-AF65-F5344CB8AC3E}">
        <p14:creationId xmlns:p14="http://schemas.microsoft.com/office/powerpoint/2010/main" val="4051386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2967" y="2276007"/>
            <a:ext cx="9250066" cy="6706536"/>
          </a:xfrm>
          <a:prstGeom prst="rect">
            <a:avLst/>
          </a:prstGeom>
        </p:spPr>
      </p:pic>
    </p:spTree>
    <p:extLst>
      <p:ext uri="{BB962C8B-B14F-4D97-AF65-F5344CB8AC3E}">
        <p14:creationId xmlns:p14="http://schemas.microsoft.com/office/powerpoint/2010/main" val="26096027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62</TotalTime>
  <Words>332</Words>
  <Application>Microsoft Office PowerPoint</Application>
  <PresentationFormat>Custom</PresentationFormat>
  <Paragraphs>8</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Garamond</vt:lpstr>
      <vt:lpstr>Organic</vt:lpstr>
      <vt:lpstr>UI/UX Picture P</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Pusetso</cp:lastModifiedBy>
  <cp:revision>17</cp:revision>
  <dcterms:created xsi:type="dcterms:W3CDTF">2023-02-27T10:07:14Z</dcterms:created>
  <dcterms:modified xsi:type="dcterms:W3CDTF">2023-02-27T11:47:51Z</dcterms:modified>
</cp:coreProperties>
</file>