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716000" cy="11258550"/>
  <p:notesSz cx="11258550" cy="1371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482" autoAdjust="0"/>
  </p:normalViewPr>
  <p:slideViewPr>
    <p:cSldViewPr snapToGrid="0" snapToObjects="1">
      <p:cViewPr varScale="1">
        <p:scale>
          <a:sx n="41" d="100"/>
          <a:sy n="41" d="100"/>
        </p:scale>
        <p:origin x="100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1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09875" y="1714500"/>
            <a:ext cx="56388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125538" y="6600825"/>
            <a:ext cx="9007475" cy="540067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4970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3717016" cy="1125855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2901" y="2974476"/>
            <a:ext cx="7963299" cy="2488000"/>
          </a:xfrm>
        </p:spPr>
        <p:txBody>
          <a:bodyPr anchor="b">
            <a:noAutofit/>
          </a:bodyPr>
          <a:lstStyle>
            <a:lvl1pPr algn="ctr">
              <a:defRPr sz="72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2901" y="5907254"/>
            <a:ext cx="7963299" cy="2261644"/>
          </a:xfrm>
        </p:spPr>
        <p:txBody>
          <a:bodyPr anchor="t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98126" y="8297971"/>
            <a:ext cx="1009914" cy="458682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2901" y="8297971"/>
            <a:ext cx="6097290" cy="4586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5976" y="8297971"/>
            <a:ext cx="620225" cy="458682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29738" y="5698765"/>
            <a:ext cx="7669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780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299" y="7905306"/>
            <a:ext cx="10198101" cy="930395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9390" y="1695733"/>
            <a:ext cx="10637223" cy="551808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5299" y="8835701"/>
            <a:ext cx="10198101" cy="81051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816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299" y="1488783"/>
            <a:ext cx="10198101" cy="5085654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5298" y="7019218"/>
            <a:ext cx="10198104" cy="262699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17698" y="6796827"/>
            <a:ext cx="99096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940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500" y="1612333"/>
            <a:ext cx="9600375" cy="3891847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00300" y="5504179"/>
            <a:ext cx="8839197" cy="107025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5295" y="7130416"/>
            <a:ext cx="10198107" cy="251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74954" y="1486303"/>
            <a:ext cx="685979" cy="960007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0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50255" y="4642420"/>
            <a:ext cx="685979" cy="960007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0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917699" y="6796827"/>
            <a:ext cx="989330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52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4" y="5431587"/>
            <a:ext cx="10198092" cy="241128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5302" y="7842867"/>
            <a:ext cx="10198095" cy="141249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812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124" y="1612333"/>
            <a:ext cx="9487752" cy="3683355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765302" y="5974537"/>
            <a:ext cx="10198095" cy="145610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5298" y="7436203"/>
            <a:ext cx="10198104" cy="22100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17091" y="1472403"/>
            <a:ext cx="685979" cy="960007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74695" y="4281020"/>
            <a:ext cx="685979" cy="960007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917699" y="5629275"/>
            <a:ext cx="989330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670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298" y="1612333"/>
            <a:ext cx="10198101" cy="37667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765302" y="5854446"/>
            <a:ext cx="10198095" cy="148612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5299" y="7338908"/>
            <a:ext cx="10198101" cy="230730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17704" y="5629275"/>
            <a:ext cx="990963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382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5298" y="4087972"/>
            <a:ext cx="10198104" cy="555824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917699" y="3865583"/>
            <a:ext cx="990963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876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001" y="1488784"/>
            <a:ext cx="2428395" cy="8157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5301" y="1488784"/>
            <a:ext cx="7373264" cy="815743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368268" y="1488784"/>
            <a:ext cx="0" cy="815743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8849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56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7698" y="3868194"/>
            <a:ext cx="989330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385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698" y="2694653"/>
            <a:ext cx="9893301" cy="2991960"/>
          </a:xfrm>
        </p:spPr>
        <p:txBody>
          <a:bodyPr anchor="b">
            <a:normAutofit/>
          </a:bodyPr>
          <a:lstStyle>
            <a:lvl1pPr algn="ctr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7698" y="6131394"/>
            <a:ext cx="9893301" cy="178944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917700" y="5909002"/>
            <a:ext cx="989330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855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17698" y="3868194"/>
            <a:ext cx="989330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299" y="1502679"/>
            <a:ext cx="10198101" cy="2140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5299" y="4083101"/>
            <a:ext cx="5006340" cy="565929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7728" y="4083101"/>
            <a:ext cx="5006340" cy="565929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335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5302" y="4364425"/>
            <a:ext cx="5006340" cy="946030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5302" y="5324357"/>
            <a:ext cx="5006340" cy="4443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2748" y="4364425"/>
            <a:ext cx="5006340" cy="946030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2748" y="5324357"/>
            <a:ext cx="5006340" cy="4443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917699" y="3865583"/>
            <a:ext cx="989330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189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298" y="1502679"/>
            <a:ext cx="10198103" cy="2140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917699" y="3865583"/>
            <a:ext cx="989330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770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02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297" y="2279510"/>
            <a:ext cx="3805197" cy="225171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094" y="1612334"/>
            <a:ext cx="5783309" cy="803388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5297" y="4975998"/>
            <a:ext cx="3805197" cy="40030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7699" y="4781408"/>
            <a:ext cx="350039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289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298" y="3092624"/>
            <a:ext cx="5448303" cy="225171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604" y="1695732"/>
            <a:ext cx="4394195" cy="786709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5298" y="5344334"/>
            <a:ext cx="5448302" cy="300228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984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728701" cy="1125855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5299" y="1502679"/>
            <a:ext cx="10198101" cy="2140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5298" y="4087972"/>
            <a:ext cx="10198104" cy="565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35006" y="9785208"/>
            <a:ext cx="1722425" cy="4586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5298" y="9785208"/>
            <a:ext cx="7657001" cy="4586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0137" y="9785208"/>
            <a:ext cx="593265" cy="4586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2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35" y="1842559"/>
            <a:ext cx="9164329" cy="75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8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88" y="2314112"/>
            <a:ext cx="9126224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67" y="2276007"/>
            <a:ext cx="9250066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0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123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0</Words>
  <Application>Microsoft Office PowerPoint</Application>
  <PresentationFormat>Custom</PresentationFormat>
  <Paragraphs>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Pusetso</cp:lastModifiedBy>
  <cp:revision>6</cp:revision>
  <dcterms:created xsi:type="dcterms:W3CDTF">2023-02-27T10:07:14Z</dcterms:created>
  <dcterms:modified xsi:type="dcterms:W3CDTF">2023-02-27T10:27:57Z</dcterms:modified>
</cp:coreProperties>
</file>