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4995" autoAdjust="0"/>
    <p:restoredTop sz="94660"/>
  </p:normalViewPr>
  <p:slideViewPr>
    <p:cSldViewPr snapToGrid="0">
      <p:cViewPr>
        <p:scale>
          <a:sx n="116" d="100"/>
          <a:sy n="116" d="100"/>
        </p:scale>
        <p:origin x="-1200" y="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386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1D87-08DC-4D02-887C-E1CFE789F2AC}" type="datetimeFigureOut">
              <a:rPr lang="de-DE" smtClean="0"/>
              <a:t>18.04.20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0100-E0F1-4159-BA66-268E9BB39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28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1D87-08DC-4D02-887C-E1CFE789F2AC}" type="datetimeFigureOut">
              <a:rPr lang="de-DE" smtClean="0"/>
              <a:t>18.04.20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0100-E0F1-4159-BA66-268E9BB39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5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1D87-08DC-4D02-887C-E1CFE789F2AC}" type="datetimeFigureOut">
              <a:rPr lang="de-DE" smtClean="0"/>
              <a:t>18.04.20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Paul Hochrein – Balkonbewässerung -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0100-E0F1-4159-BA66-268E9BB39CF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834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1D87-08DC-4D02-887C-E1CFE789F2AC}" type="datetimeFigureOut">
              <a:rPr lang="de-DE" smtClean="0"/>
              <a:t>18.04.20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0100-E0F1-4159-BA66-268E9BB39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23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1D87-08DC-4D02-887C-E1CFE789F2AC}" type="datetimeFigureOut">
              <a:rPr lang="de-DE" smtClean="0"/>
              <a:t>18.04.20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0100-E0F1-4159-BA66-268E9BB39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92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1D87-08DC-4D02-887C-E1CFE789F2AC}" type="datetimeFigureOut">
              <a:rPr lang="de-DE" smtClean="0"/>
              <a:t>18.04.20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0100-E0F1-4159-BA66-268E9BB39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31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1D87-08DC-4D02-887C-E1CFE789F2AC}" type="datetimeFigureOut">
              <a:rPr lang="de-DE" smtClean="0"/>
              <a:t>18.04.20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0100-E0F1-4159-BA66-268E9BB39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61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1D87-08DC-4D02-887C-E1CFE789F2AC}" type="datetimeFigureOut">
              <a:rPr lang="de-DE" smtClean="0"/>
              <a:t>18.04.20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0100-E0F1-4159-BA66-268E9BB39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03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1D87-08DC-4D02-887C-E1CFE789F2AC}" type="datetimeFigureOut">
              <a:rPr lang="de-DE" smtClean="0"/>
              <a:t>18.04.20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0100-E0F1-4159-BA66-268E9BB39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11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1D87-08DC-4D02-887C-E1CFE789F2AC}" type="datetimeFigureOut">
              <a:rPr lang="de-DE" smtClean="0"/>
              <a:t>18.04.20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0100-E0F1-4159-BA66-268E9BB39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65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D1D87-08DC-4D02-887C-E1CFE789F2AC}" type="datetimeFigureOut">
              <a:rPr lang="de-DE" smtClean="0"/>
              <a:t>18.04.20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40100-E0F1-4159-BA66-268E9BB39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2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4"/>
          <p:cNvSpPr txBox="1">
            <a:spLocks/>
          </p:cNvSpPr>
          <p:nvPr/>
        </p:nvSpPr>
        <p:spPr>
          <a:xfrm>
            <a:off x="5167614" y="2790475"/>
            <a:ext cx="7823200" cy="823383"/>
          </a:xfrm>
          <a:prstGeom prst="rect">
            <a:avLst/>
          </a:prstGeom>
        </p:spPr>
        <p:txBody>
          <a:bodyPr anchor="b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dirty="0" smtClean="0"/>
              <a:t>Paul Hochrein </a:t>
            </a:r>
          </a:p>
          <a:p>
            <a:pPr algn="ctr"/>
            <a:r>
              <a:rPr lang="de-DE" sz="3600" dirty="0" smtClean="0"/>
              <a:t>– Balkonbewässerung -</a:t>
            </a:r>
            <a:endParaRPr lang="de-DE" sz="3600" dirty="0"/>
          </a:p>
        </p:txBody>
      </p:sp>
      <p:pic>
        <p:nvPicPr>
          <p:cNvPr id="2" name="Bild 1" descr="Balk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69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6531125" y="398042"/>
            <a:ext cx="1576087" cy="72428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Kiste-1-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 smtClean="0"/>
              <a:t>Paul Hochrein – Balkonbewässerung -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07055" y="342163"/>
            <a:ext cx="11539139" cy="33508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233407" y="3692997"/>
            <a:ext cx="2121976" cy="344311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Tür Schlafzimmer</a:t>
            </a:r>
          </a:p>
        </p:txBody>
      </p:sp>
      <p:sp>
        <p:nvSpPr>
          <p:cNvPr id="8" name="Rechteck 7"/>
          <p:cNvSpPr/>
          <p:nvPr/>
        </p:nvSpPr>
        <p:spPr>
          <a:xfrm>
            <a:off x="8562181" y="3692997"/>
            <a:ext cx="3208781" cy="344311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Fenster Wohnzimmer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>
            <a:spLocks noChangeAspect="1"/>
          </p:cNvSpPr>
          <p:nvPr/>
        </p:nvSpPr>
        <p:spPr>
          <a:xfrm>
            <a:off x="11293116" y="2821495"/>
            <a:ext cx="576000" cy="576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AH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>
            <a:spLocks noChangeAspect="1"/>
          </p:cNvSpPr>
          <p:nvPr/>
        </p:nvSpPr>
        <p:spPr>
          <a:xfrm>
            <a:off x="509125" y="1442943"/>
            <a:ext cx="612000" cy="61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RM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Ellipse 12"/>
          <p:cNvSpPr>
            <a:spLocks noChangeAspect="1"/>
          </p:cNvSpPr>
          <p:nvPr/>
        </p:nvSpPr>
        <p:spPr>
          <a:xfrm>
            <a:off x="7323719" y="446505"/>
            <a:ext cx="612000" cy="61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JB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Ellipse 13"/>
          <p:cNvSpPr>
            <a:spLocks noChangeAspect="1"/>
          </p:cNvSpPr>
          <p:nvPr/>
        </p:nvSpPr>
        <p:spPr>
          <a:xfrm>
            <a:off x="9601453" y="2960486"/>
            <a:ext cx="612000" cy="61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PF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 rot="16200000">
            <a:off x="423213" y="530412"/>
            <a:ext cx="896107" cy="72428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Kiwi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 rot="16200000">
            <a:off x="11037480" y="513035"/>
            <a:ext cx="896107" cy="72428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 rot="19582627">
            <a:off x="2258753" y="1627129"/>
            <a:ext cx="2324632" cy="855628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/>
          <p:cNvGrpSpPr/>
          <p:nvPr/>
        </p:nvGrpSpPr>
        <p:grpSpPr>
          <a:xfrm rot="10800000">
            <a:off x="6614071" y="2582887"/>
            <a:ext cx="1128688" cy="1000410"/>
            <a:chOff x="8937461" y="1790055"/>
            <a:chExt cx="1128688" cy="1000410"/>
          </a:xfrm>
        </p:grpSpPr>
        <p:sp>
          <p:nvSpPr>
            <p:cNvPr id="19" name="Abgerundetes Rechteck 18"/>
            <p:cNvSpPr/>
            <p:nvPr/>
          </p:nvSpPr>
          <p:spPr>
            <a:xfrm>
              <a:off x="9539207" y="1790055"/>
              <a:ext cx="526942" cy="55969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8937461" y="1836548"/>
              <a:ext cx="526942" cy="55969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9298983" y="2468692"/>
              <a:ext cx="330839" cy="3217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9667494" y="2403997"/>
              <a:ext cx="330839" cy="3217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9022597" y="2466111"/>
              <a:ext cx="229996" cy="2347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5796543" y="406880"/>
            <a:ext cx="6049924" cy="1615373"/>
            <a:chOff x="5759462" y="347387"/>
            <a:chExt cx="6049924" cy="1615373"/>
          </a:xfrm>
        </p:grpSpPr>
        <p:sp>
          <p:nvSpPr>
            <p:cNvPr id="18" name="Rechteck 17"/>
            <p:cNvSpPr/>
            <p:nvPr/>
          </p:nvSpPr>
          <p:spPr>
            <a:xfrm rot="5400000">
              <a:off x="11116584" y="1269958"/>
              <a:ext cx="661322" cy="7242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Ellipse 11"/>
            <p:cNvSpPr>
              <a:spLocks noChangeAspect="1"/>
            </p:cNvSpPr>
            <p:nvPr/>
          </p:nvSpPr>
          <p:spPr>
            <a:xfrm>
              <a:off x="5759462" y="347387"/>
              <a:ext cx="612000" cy="61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Abgerundetes Rechteck 26"/>
            <p:cNvSpPr/>
            <p:nvPr/>
          </p:nvSpPr>
          <p:spPr>
            <a:xfrm rot="5400000">
              <a:off x="6643302" y="391173"/>
              <a:ext cx="330839" cy="32177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</p:grpSp>
      <p:sp>
        <p:nvSpPr>
          <p:cNvPr id="29" name="Abgerundetes Rechteck 28"/>
          <p:cNvSpPr/>
          <p:nvPr/>
        </p:nvSpPr>
        <p:spPr>
          <a:xfrm rot="2131675">
            <a:off x="8718330" y="1617371"/>
            <a:ext cx="1534934" cy="609923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/>
          <p:cNvCxnSpPr/>
          <p:nvPr/>
        </p:nvCxnSpPr>
        <p:spPr>
          <a:xfrm flipV="1">
            <a:off x="444343" y="357207"/>
            <a:ext cx="0" cy="3295362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>
            <a:off x="498586" y="357207"/>
            <a:ext cx="1131754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flipV="1">
            <a:off x="11893284" y="322659"/>
            <a:ext cx="0" cy="3295362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flipV="1">
            <a:off x="6862239" y="3640773"/>
            <a:ext cx="5049751" cy="5156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pieren 36"/>
          <p:cNvGrpSpPr/>
          <p:nvPr/>
        </p:nvGrpSpPr>
        <p:grpSpPr>
          <a:xfrm rot="16200000">
            <a:off x="566290" y="1461222"/>
            <a:ext cx="166607" cy="372148"/>
            <a:chOff x="3297262" y="1509183"/>
            <a:chExt cx="166607" cy="372148"/>
          </a:xfrm>
        </p:grpSpPr>
        <p:cxnSp>
          <p:nvCxnSpPr>
            <p:cNvPr id="38" name="Gerader Verbinder 37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ussdiagramm: Verzweigung 38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/>
          <p:cNvGrpSpPr/>
          <p:nvPr/>
        </p:nvGrpSpPr>
        <p:grpSpPr>
          <a:xfrm rot="16200000">
            <a:off x="543754" y="973405"/>
            <a:ext cx="166607" cy="372148"/>
            <a:chOff x="3297262" y="1509183"/>
            <a:chExt cx="166607" cy="372148"/>
          </a:xfrm>
        </p:grpSpPr>
        <p:cxnSp>
          <p:nvCxnSpPr>
            <p:cNvPr id="41" name="Gerader Verbinder 40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lussdiagramm: Verzweigung 41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10556555" y="358605"/>
            <a:ext cx="166607" cy="372148"/>
            <a:chOff x="3297262" y="1509183"/>
            <a:chExt cx="166607" cy="372148"/>
          </a:xfrm>
        </p:grpSpPr>
        <p:cxnSp>
          <p:nvCxnSpPr>
            <p:cNvPr id="47" name="Gerader Verbinder 46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lussdiagramm: Verzweigung 47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/>
          <p:cNvGrpSpPr/>
          <p:nvPr/>
        </p:nvGrpSpPr>
        <p:grpSpPr>
          <a:xfrm rot="5400000">
            <a:off x="11608577" y="424580"/>
            <a:ext cx="166607" cy="372148"/>
            <a:chOff x="3297262" y="1509183"/>
            <a:chExt cx="166607" cy="372148"/>
          </a:xfrm>
        </p:grpSpPr>
        <p:cxnSp>
          <p:nvCxnSpPr>
            <p:cNvPr id="50" name="Gerader Verbinder 49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lussdiagramm: Verzweigung 50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 rot="5400000">
            <a:off x="11608577" y="2816107"/>
            <a:ext cx="166607" cy="372148"/>
            <a:chOff x="3308232" y="1509183"/>
            <a:chExt cx="166607" cy="372148"/>
          </a:xfrm>
        </p:grpSpPr>
        <p:cxnSp>
          <p:nvCxnSpPr>
            <p:cNvPr id="54" name="Gerader Verbinder 53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ussdiagramm: Verzweigung 54"/>
            <p:cNvSpPr/>
            <p:nvPr/>
          </p:nvSpPr>
          <p:spPr>
            <a:xfrm>
              <a:off x="330823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/>
          <p:cNvGrpSpPr/>
          <p:nvPr/>
        </p:nvGrpSpPr>
        <p:grpSpPr>
          <a:xfrm rot="10800000">
            <a:off x="6795176" y="3270185"/>
            <a:ext cx="166607" cy="372148"/>
            <a:chOff x="3297262" y="1509183"/>
            <a:chExt cx="166607" cy="372148"/>
          </a:xfrm>
        </p:grpSpPr>
        <p:cxnSp>
          <p:nvCxnSpPr>
            <p:cNvPr id="61" name="Gerader Verbinder 60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lussdiagramm: Verzweigung 61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6" name="Gruppieren 65"/>
          <p:cNvGrpSpPr/>
          <p:nvPr/>
        </p:nvGrpSpPr>
        <p:grpSpPr>
          <a:xfrm rot="10800000">
            <a:off x="7350186" y="3283692"/>
            <a:ext cx="166607" cy="372148"/>
            <a:chOff x="3297262" y="1509183"/>
            <a:chExt cx="166607" cy="372148"/>
          </a:xfrm>
        </p:grpSpPr>
        <p:cxnSp>
          <p:nvCxnSpPr>
            <p:cNvPr id="67" name="Gerader Verbinder 66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lussdiagramm: Verzweigung 67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3" name="Gruppieren 45"/>
          <p:cNvGrpSpPr/>
          <p:nvPr/>
        </p:nvGrpSpPr>
        <p:grpSpPr>
          <a:xfrm>
            <a:off x="7398037" y="397602"/>
            <a:ext cx="166607" cy="372148"/>
            <a:chOff x="3297262" y="1509183"/>
            <a:chExt cx="166607" cy="372148"/>
          </a:xfrm>
        </p:grpSpPr>
        <p:cxnSp>
          <p:nvCxnSpPr>
            <p:cNvPr id="64" name="Gerader Verbinder 46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lussdiagramm: Verzweigung 47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45"/>
          <p:cNvGrpSpPr/>
          <p:nvPr/>
        </p:nvGrpSpPr>
        <p:grpSpPr>
          <a:xfrm>
            <a:off x="6008366" y="334537"/>
            <a:ext cx="166607" cy="372148"/>
            <a:chOff x="3297262" y="1509183"/>
            <a:chExt cx="166607" cy="372148"/>
          </a:xfrm>
        </p:grpSpPr>
        <p:cxnSp>
          <p:nvCxnSpPr>
            <p:cNvPr id="70" name="Gerader Verbinder 46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lussdiagramm: Verzweigung 47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2" name="Abgerundetes Rechteck 71"/>
          <p:cNvSpPr/>
          <p:nvPr/>
        </p:nvSpPr>
        <p:spPr>
          <a:xfrm rot="10800000">
            <a:off x="10729262" y="3030970"/>
            <a:ext cx="526942" cy="5596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73" name="Abgerundetes Rechteck 72"/>
          <p:cNvSpPr/>
          <p:nvPr/>
        </p:nvSpPr>
        <p:spPr>
          <a:xfrm rot="10800000">
            <a:off x="10213506" y="3140389"/>
            <a:ext cx="504615" cy="4507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75" name="Abgerundetes Rechteck 74"/>
          <p:cNvSpPr/>
          <p:nvPr/>
        </p:nvSpPr>
        <p:spPr>
          <a:xfrm rot="10800000">
            <a:off x="11565110" y="1762899"/>
            <a:ext cx="229996" cy="23471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76" name="Abgerundetes Rechteck 75"/>
          <p:cNvSpPr/>
          <p:nvPr/>
        </p:nvSpPr>
        <p:spPr>
          <a:xfrm rot="10800000">
            <a:off x="11034609" y="1684211"/>
            <a:ext cx="330839" cy="32177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74" name="Ellipse 12"/>
          <p:cNvSpPr>
            <a:spLocks noChangeAspect="1"/>
          </p:cNvSpPr>
          <p:nvPr/>
        </p:nvSpPr>
        <p:spPr>
          <a:xfrm rot="5400000">
            <a:off x="11121813" y="1376264"/>
            <a:ext cx="472151" cy="4721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VT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77" name="Abgerundetes Rechteck 76"/>
          <p:cNvSpPr/>
          <p:nvPr/>
        </p:nvSpPr>
        <p:spPr>
          <a:xfrm rot="10800000">
            <a:off x="10957972" y="512698"/>
            <a:ext cx="330839" cy="32177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78" name="Abgerundetes Rechteck 77"/>
          <p:cNvSpPr/>
          <p:nvPr/>
        </p:nvSpPr>
        <p:spPr>
          <a:xfrm rot="10800000">
            <a:off x="10957100" y="884073"/>
            <a:ext cx="330839" cy="32177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79" name="Textfeld 78"/>
          <p:cNvSpPr txBox="1"/>
          <p:nvPr/>
        </p:nvSpPr>
        <p:spPr>
          <a:xfrm rot="5400000">
            <a:off x="12192000" y="678820"/>
            <a:ext cx="468698" cy="246221"/>
          </a:xfrm>
          <a:prstGeom prst="rect">
            <a:avLst/>
          </a:prstGeom>
          <a:solidFill>
            <a:schemeClr val="accent4">
              <a:lumMod val="50000"/>
              <a:alpha val="67000"/>
            </a:schemeClr>
          </a:solidFill>
          <a:effectLst>
            <a:softEdge rad="63500"/>
          </a:effectLst>
        </p:spPr>
        <p:txBody>
          <a:bodyPr wrap="none" rtlCol="0">
            <a:spAutoFit/>
          </a:bodyPr>
          <a:lstStyle/>
          <a:p>
            <a:r>
              <a:rPr lang="de-DE" sz="1000" i="1" dirty="0" err="1" smtClean="0"/>
              <a:t>Chilli</a:t>
            </a:r>
            <a:endParaRPr lang="de-DE" sz="1000" i="1" dirty="0"/>
          </a:p>
        </p:txBody>
      </p:sp>
    </p:spTree>
    <p:extLst>
      <p:ext uri="{BB962C8B-B14F-4D97-AF65-F5344CB8AC3E}">
        <p14:creationId xmlns:p14="http://schemas.microsoft.com/office/powerpoint/2010/main" val="424011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 smtClean="0"/>
              <a:t>Paul Hochrein – Balkonbewässerung -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07055" y="1101578"/>
            <a:ext cx="11539139" cy="33508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341893" y="4452412"/>
            <a:ext cx="2121976" cy="344311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Tür Wohnzimmer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8608676" y="4452412"/>
            <a:ext cx="3208781" cy="344311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Fenster Wohnzimmer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233407" y="718521"/>
            <a:ext cx="1765515" cy="34431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Kasten -1-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896532" y="718521"/>
            <a:ext cx="1765515" cy="34431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Kasten -2-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559657" y="718520"/>
            <a:ext cx="1765515" cy="34431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Kasten -3-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9222782" y="718520"/>
            <a:ext cx="1765515" cy="34431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Kasten -4-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 rot="16200000">
            <a:off x="108498" y="3253781"/>
            <a:ext cx="1414387" cy="72428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0944949" y="1157049"/>
            <a:ext cx="957749" cy="72428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11203787" y="2142566"/>
            <a:ext cx="534691" cy="1697065"/>
            <a:chOff x="10132017" y="2495227"/>
            <a:chExt cx="534691" cy="1697065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" name="Abgerundetes Rechteck 1"/>
            <p:cNvSpPr/>
            <p:nvPr/>
          </p:nvSpPr>
          <p:spPr>
            <a:xfrm rot="5400000">
              <a:off x="10011905" y="3076414"/>
              <a:ext cx="774915" cy="534691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Grill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" name="Gleichschenkliges Dreieck 2"/>
            <p:cNvSpPr/>
            <p:nvPr/>
          </p:nvSpPr>
          <p:spPr>
            <a:xfrm>
              <a:off x="10217257" y="2495227"/>
              <a:ext cx="364210" cy="444497"/>
            </a:xfrm>
            <a:prstGeom prst="triangl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Gleichschenkliges Dreieck 13"/>
            <p:cNvSpPr/>
            <p:nvPr/>
          </p:nvSpPr>
          <p:spPr>
            <a:xfrm rot="10800000">
              <a:off x="10217257" y="3747795"/>
              <a:ext cx="364210" cy="444497"/>
            </a:xfrm>
            <a:prstGeom prst="triangl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16" name="Rechteck 15"/>
          <p:cNvSpPr/>
          <p:nvPr/>
        </p:nvSpPr>
        <p:spPr>
          <a:xfrm>
            <a:off x="8608676" y="3959817"/>
            <a:ext cx="3216868" cy="471671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Ellipse 16"/>
          <p:cNvSpPr>
            <a:spLocks noChangeAspect="1"/>
          </p:cNvSpPr>
          <p:nvPr/>
        </p:nvSpPr>
        <p:spPr>
          <a:xfrm>
            <a:off x="9745539" y="3989247"/>
            <a:ext cx="360000" cy="39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9" name="Gerader Verbinder 18"/>
          <p:cNvCxnSpPr/>
          <p:nvPr/>
        </p:nvCxnSpPr>
        <p:spPr>
          <a:xfrm flipV="1">
            <a:off x="453757" y="1136126"/>
            <a:ext cx="0" cy="3295362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508000" y="1136126"/>
            <a:ext cx="11317544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11902698" y="1101578"/>
            <a:ext cx="0" cy="3295362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/>
          <p:cNvGrpSpPr/>
          <p:nvPr/>
        </p:nvGrpSpPr>
        <p:grpSpPr>
          <a:xfrm rot="10800000">
            <a:off x="2713062" y="763978"/>
            <a:ext cx="166607" cy="372148"/>
            <a:chOff x="3297262" y="1509183"/>
            <a:chExt cx="166607" cy="372148"/>
          </a:xfrm>
        </p:grpSpPr>
        <p:cxnSp>
          <p:nvCxnSpPr>
            <p:cNvPr id="32" name="Gerader Verbinder 31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ussdiagramm: Verzweigung 35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/>
          <p:cNvGrpSpPr/>
          <p:nvPr/>
        </p:nvGrpSpPr>
        <p:grpSpPr>
          <a:xfrm rot="10800000">
            <a:off x="1458578" y="763977"/>
            <a:ext cx="166607" cy="372148"/>
            <a:chOff x="3297262" y="1509183"/>
            <a:chExt cx="166607" cy="372148"/>
          </a:xfrm>
        </p:grpSpPr>
        <p:cxnSp>
          <p:nvCxnSpPr>
            <p:cNvPr id="41" name="Gerader Verbinder 40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lussdiagramm: Verzweigung 41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3" name="Gruppieren 42"/>
          <p:cNvGrpSpPr/>
          <p:nvPr/>
        </p:nvGrpSpPr>
        <p:grpSpPr>
          <a:xfrm rot="10800000">
            <a:off x="4081490" y="763977"/>
            <a:ext cx="166607" cy="372148"/>
            <a:chOff x="3297262" y="1509183"/>
            <a:chExt cx="166607" cy="372148"/>
          </a:xfrm>
        </p:grpSpPr>
        <p:cxnSp>
          <p:nvCxnSpPr>
            <p:cNvPr id="44" name="Gerader Verbinder 43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ussdiagramm: Verzweigung 44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/>
          <p:cNvGrpSpPr/>
          <p:nvPr/>
        </p:nvGrpSpPr>
        <p:grpSpPr>
          <a:xfrm rot="10800000">
            <a:off x="5349959" y="763977"/>
            <a:ext cx="166607" cy="372148"/>
            <a:chOff x="3297262" y="1509183"/>
            <a:chExt cx="166607" cy="372148"/>
          </a:xfrm>
        </p:grpSpPr>
        <p:cxnSp>
          <p:nvCxnSpPr>
            <p:cNvPr id="47" name="Gerader Verbinder 46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lussdiagramm: Verzweigung 47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/>
          <p:cNvGrpSpPr/>
          <p:nvPr/>
        </p:nvGrpSpPr>
        <p:grpSpPr>
          <a:xfrm rot="10800000">
            <a:off x="6783922" y="743056"/>
            <a:ext cx="166607" cy="372148"/>
            <a:chOff x="3297262" y="1509183"/>
            <a:chExt cx="166607" cy="372148"/>
          </a:xfrm>
        </p:grpSpPr>
        <p:cxnSp>
          <p:nvCxnSpPr>
            <p:cNvPr id="50" name="Gerader Verbinder 49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lussdiagramm: Verzweigung 50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/>
          <p:cNvGrpSpPr/>
          <p:nvPr/>
        </p:nvGrpSpPr>
        <p:grpSpPr>
          <a:xfrm rot="10800000">
            <a:off x="7978724" y="760850"/>
            <a:ext cx="166607" cy="372148"/>
            <a:chOff x="3297262" y="1509183"/>
            <a:chExt cx="166607" cy="372148"/>
          </a:xfrm>
        </p:grpSpPr>
        <p:cxnSp>
          <p:nvCxnSpPr>
            <p:cNvPr id="53" name="Gerader Verbinder 52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ussdiagramm: Verzweigung 53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5" name="Gruppieren 54"/>
          <p:cNvGrpSpPr/>
          <p:nvPr/>
        </p:nvGrpSpPr>
        <p:grpSpPr>
          <a:xfrm rot="10800000">
            <a:off x="9406029" y="767107"/>
            <a:ext cx="166607" cy="372148"/>
            <a:chOff x="3297262" y="1509183"/>
            <a:chExt cx="166607" cy="372148"/>
          </a:xfrm>
        </p:grpSpPr>
        <p:cxnSp>
          <p:nvCxnSpPr>
            <p:cNvPr id="56" name="Gerader Verbinder 55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lussdiagramm: Verzweigung 56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/>
          <p:cNvGrpSpPr/>
          <p:nvPr/>
        </p:nvGrpSpPr>
        <p:grpSpPr>
          <a:xfrm rot="10800000">
            <a:off x="10600831" y="784901"/>
            <a:ext cx="166607" cy="372148"/>
            <a:chOff x="3297262" y="1509183"/>
            <a:chExt cx="166607" cy="372148"/>
          </a:xfrm>
        </p:grpSpPr>
        <p:cxnSp>
          <p:nvCxnSpPr>
            <p:cNvPr id="59" name="Gerader Verbinder 58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ussdiagramm: Verzweigung 59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11270886" y="1145551"/>
            <a:ext cx="166607" cy="372148"/>
            <a:chOff x="3297262" y="1509183"/>
            <a:chExt cx="166607" cy="372148"/>
          </a:xfrm>
        </p:grpSpPr>
        <p:cxnSp>
          <p:nvCxnSpPr>
            <p:cNvPr id="62" name="Gerader Verbinder 61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lussdiagramm: Verzweigung 62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/>
          <p:cNvGrpSpPr/>
          <p:nvPr/>
        </p:nvGrpSpPr>
        <p:grpSpPr>
          <a:xfrm rot="16200000">
            <a:off x="556320" y="2888327"/>
            <a:ext cx="166607" cy="372148"/>
            <a:chOff x="3297262" y="1509183"/>
            <a:chExt cx="166607" cy="372148"/>
          </a:xfrm>
        </p:grpSpPr>
        <p:cxnSp>
          <p:nvCxnSpPr>
            <p:cNvPr id="68" name="Gerader Verbinder 67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lussdiagramm: Verzweigung 68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0" name="Gruppieren 69"/>
          <p:cNvGrpSpPr/>
          <p:nvPr/>
        </p:nvGrpSpPr>
        <p:grpSpPr>
          <a:xfrm rot="16200000">
            <a:off x="575704" y="3923600"/>
            <a:ext cx="166607" cy="372148"/>
            <a:chOff x="3297262" y="1509183"/>
            <a:chExt cx="166607" cy="372148"/>
          </a:xfrm>
        </p:grpSpPr>
        <p:cxnSp>
          <p:nvCxnSpPr>
            <p:cNvPr id="71" name="Gerader Verbinder 70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lussdiagramm: Verzweigung 71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4" name="Abgerundetes Rechteck 73"/>
          <p:cNvSpPr/>
          <p:nvPr/>
        </p:nvSpPr>
        <p:spPr>
          <a:xfrm>
            <a:off x="3929682" y="1170673"/>
            <a:ext cx="1720312" cy="2205853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Abgerundetes Rechteck 74"/>
          <p:cNvSpPr/>
          <p:nvPr/>
        </p:nvSpPr>
        <p:spPr>
          <a:xfrm>
            <a:off x="2796365" y="1660282"/>
            <a:ext cx="911630" cy="855628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Abgerundetes Rechteck 75"/>
          <p:cNvSpPr/>
          <p:nvPr/>
        </p:nvSpPr>
        <p:spPr>
          <a:xfrm>
            <a:off x="5789009" y="2046862"/>
            <a:ext cx="911630" cy="855628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Abgerundetes Rechteck 72"/>
          <p:cNvSpPr/>
          <p:nvPr/>
        </p:nvSpPr>
        <p:spPr>
          <a:xfrm rot="10800000">
            <a:off x="558542" y="1235381"/>
            <a:ext cx="526942" cy="5596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50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erader Verbinder 21"/>
          <p:cNvCxnSpPr/>
          <p:nvPr/>
        </p:nvCxnSpPr>
        <p:spPr>
          <a:xfrm>
            <a:off x="5425440" y="3708193"/>
            <a:ext cx="191008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 smtClean="0"/>
              <a:t>Paul Hochrein – Balkonbewässerung -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07056" y="471913"/>
            <a:ext cx="4940800" cy="1549258"/>
          </a:xfrm>
          <a:prstGeom prst="rect">
            <a:avLst/>
          </a:prstGeom>
          <a:noFill/>
          <a:ln w="38100">
            <a:solidFill>
              <a:schemeClr val="bg1">
                <a:lumMod val="75000"/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/>
          <p:cNvSpPr/>
          <p:nvPr/>
        </p:nvSpPr>
        <p:spPr>
          <a:xfrm>
            <a:off x="7061856" y="471913"/>
            <a:ext cx="4940800" cy="1549258"/>
          </a:xfrm>
          <a:prstGeom prst="rect">
            <a:avLst/>
          </a:prstGeom>
          <a:noFill/>
          <a:ln w="38100">
            <a:solidFill>
              <a:schemeClr val="bg1">
                <a:lumMod val="75000"/>
                <a:alpha val="5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1818229" y="1159018"/>
            <a:ext cx="225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Balkon - Schlafzimmer</a:t>
            </a:r>
            <a:endParaRPr lang="de-DE" i="1" dirty="0"/>
          </a:p>
        </p:txBody>
      </p:sp>
      <p:sp>
        <p:nvSpPr>
          <p:cNvPr id="77" name="Textfeld 76"/>
          <p:cNvSpPr txBox="1"/>
          <p:nvPr/>
        </p:nvSpPr>
        <p:spPr>
          <a:xfrm>
            <a:off x="8563124" y="1154725"/>
            <a:ext cx="224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Balkon - Wohnzimmer</a:t>
            </a:r>
            <a:endParaRPr lang="de-DE" i="1" dirty="0"/>
          </a:p>
        </p:txBody>
      </p:sp>
      <p:cxnSp>
        <p:nvCxnSpPr>
          <p:cNvPr id="22" name="Gerader Verbinder 21"/>
          <p:cNvCxnSpPr/>
          <p:nvPr/>
        </p:nvCxnSpPr>
        <p:spPr>
          <a:xfrm>
            <a:off x="-183469" y="5091243"/>
            <a:ext cx="12469091" cy="92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11374754" y="4731148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2. OG</a:t>
            </a:r>
            <a:endParaRPr lang="de-DE" i="1" dirty="0"/>
          </a:p>
        </p:txBody>
      </p:sp>
      <p:sp>
        <p:nvSpPr>
          <p:cNvPr id="79" name="Textfeld 78"/>
          <p:cNvSpPr txBox="1"/>
          <p:nvPr/>
        </p:nvSpPr>
        <p:spPr>
          <a:xfrm>
            <a:off x="11605356" y="5040634"/>
            <a:ext cx="49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EG </a:t>
            </a:r>
            <a:endParaRPr lang="de-DE" i="1" dirty="0"/>
          </a:p>
        </p:txBody>
      </p:sp>
      <p:sp>
        <p:nvSpPr>
          <p:cNvPr id="80" name="Rechteck 79"/>
          <p:cNvSpPr/>
          <p:nvPr/>
        </p:nvSpPr>
        <p:spPr>
          <a:xfrm>
            <a:off x="0" y="2021171"/>
            <a:ext cx="12192000" cy="360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/>
          <p:cNvSpPr txBox="1"/>
          <p:nvPr/>
        </p:nvSpPr>
        <p:spPr>
          <a:xfrm>
            <a:off x="4711508" y="2011934"/>
            <a:ext cx="117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Hauswand</a:t>
            </a:r>
            <a:endParaRPr lang="de-DE" i="1" dirty="0"/>
          </a:p>
        </p:txBody>
      </p:sp>
      <p:sp>
        <p:nvSpPr>
          <p:cNvPr id="82" name="Rechteck 81"/>
          <p:cNvSpPr/>
          <p:nvPr/>
        </p:nvSpPr>
        <p:spPr>
          <a:xfrm>
            <a:off x="0" y="5974047"/>
            <a:ext cx="12192000" cy="360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Textfeld 82"/>
          <p:cNvSpPr txBox="1"/>
          <p:nvPr/>
        </p:nvSpPr>
        <p:spPr>
          <a:xfrm>
            <a:off x="7199787" y="6002845"/>
            <a:ext cx="117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Hauswand</a:t>
            </a:r>
            <a:endParaRPr lang="de-DE" i="1" dirty="0"/>
          </a:p>
        </p:txBody>
      </p:sp>
      <p:sp>
        <p:nvSpPr>
          <p:cNvPr id="26" name="Textfeld 25"/>
          <p:cNvSpPr txBox="1"/>
          <p:nvPr/>
        </p:nvSpPr>
        <p:spPr>
          <a:xfrm>
            <a:off x="54026" y="5742410"/>
            <a:ext cx="895097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Verteiler -1-</a:t>
            </a:r>
            <a:endParaRPr lang="de-DE" sz="1000" dirty="0"/>
          </a:p>
        </p:txBody>
      </p:sp>
      <p:sp>
        <p:nvSpPr>
          <p:cNvPr id="84" name="Textfeld 83"/>
          <p:cNvSpPr txBox="1"/>
          <p:nvPr/>
        </p:nvSpPr>
        <p:spPr>
          <a:xfrm rot="16200000">
            <a:off x="147971" y="5098759"/>
            <a:ext cx="821387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K -1-</a:t>
            </a:r>
            <a:endParaRPr lang="de-DE" sz="1000" dirty="0"/>
          </a:p>
        </p:txBody>
      </p:sp>
      <p:sp>
        <p:nvSpPr>
          <p:cNvPr id="85" name="Textfeld 84"/>
          <p:cNvSpPr txBox="1"/>
          <p:nvPr/>
        </p:nvSpPr>
        <p:spPr>
          <a:xfrm>
            <a:off x="793743" y="5139980"/>
            <a:ext cx="5338391" cy="17677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de-DE" sz="1000" dirty="0"/>
          </a:p>
        </p:txBody>
      </p:sp>
      <p:sp>
        <p:nvSpPr>
          <p:cNvPr id="87" name="Textfeld 86"/>
          <p:cNvSpPr txBox="1"/>
          <p:nvPr/>
        </p:nvSpPr>
        <p:spPr>
          <a:xfrm>
            <a:off x="2623091" y="5117242"/>
            <a:ext cx="1595164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Verteilleitung 20mm</a:t>
            </a:r>
            <a:endParaRPr lang="de-DE" sz="1000" dirty="0"/>
          </a:p>
        </p:txBody>
      </p:sp>
      <p:grpSp>
        <p:nvGrpSpPr>
          <p:cNvPr id="31" name="Gruppieren 30"/>
          <p:cNvGrpSpPr/>
          <p:nvPr/>
        </p:nvGrpSpPr>
        <p:grpSpPr>
          <a:xfrm>
            <a:off x="5892686" y="1724009"/>
            <a:ext cx="821387" cy="471829"/>
            <a:chOff x="6694514" y="1612682"/>
            <a:chExt cx="821387" cy="471829"/>
          </a:xfrm>
        </p:grpSpPr>
        <p:sp>
          <p:nvSpPr>
            <p:cNvPr id="30" name="Pfeil nach links, rechts und oben 29"/>
            <p:cNvSpPr/>
            <p:nvPr/>
          </p:nvSpPr>
          <p:spPr>
            <a:xfrm rot="10800000">
              <a:off x="6852905" y="1813209"/>
              <a:ext cx="504606" cy="271302"/>
            </a:xfrm>
            <a:prstGeom prst="leftRightUpArrow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sz="1000">
                <a:solidFill>
                  <a:schemeClr val="tx1"/>
                </a:solidFill>
              </a:endParaRP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6694514" y="1612682"/>
              <a:ext cx="821387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/>
                <a:t>TS -1-</a:t>
              </a:r>
              <a:endParaRPr lang="de-DE" sz="1000" dirty="0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5917721" y="2343739"/>
            <a:ext cx="535782" cy="821387"/>
            <a:chOff x="3368537" y="2780795"/>
            <a:chExt cx="535782" cy="821387"/>
          </a:xfrm>
        </p:grpSpPr>
        <p:sp>
          <p:nvSpPr>
            <p:cNvPr id="38" name="Flussdiagramm: Manuelle Verarbeitung 37"/>
            <p:cNvSpPr/>
            <p:nvPr/>
          </p:nvSpPr>
          <p:spPr>
            <a:xfrm rot="10800000">
              <a:off x="3614759" y="3057370"/>
              <a:ext cx="289560" cy="243840"/>
            </a:xfrm>
            <a:prstGeom prst="flowChartManualOperation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Textfeld 98"/>
            <p:cNvSpPr txBox="1"/>
            <p:nvPr/>
          </p:nvSpPr>
          <p:spPr>
            <a:xfrm rot="16200000">
              <a:off x="3080954" y="3068378"/>
              <a:ext cx="821387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/>
                <a:t>DM</a:t>
              </a:r>
              <a:endParaRPr lang="de-DE" sz="1000" dirty="0"/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5917126" y="3493077"/>
            <a:ext cx="539230" cy="821387"/>
            <a:chOff x="5912370" y="3135667"/>
            <a:chExt cx="539230" cy="821387"/>
          </a:xfrm>
        </p:grpSpPr>
        <p:sp>
          <p:nvSpPr>
            <p:cNvPr id="29" name="Abgerundetes Rechteck 28"/>
            <p:cNvSpPr/>
            <p:nvPr/>
          </p:nvSpPr>
          <p:spPr>
            <a:xfrm>
              <a:off x="6136640" y="3357646"/>
              <a:ext cx="314960" cy="3795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</a:t>
              </a:r>
              <a:endParaRPr lang="de-DE" dirty="0"/>
            </a:p>
          </p:txBody>
        </p:sp>
        <p:sp>
          <p:nvSpPr>
            <p:cNvPr id="101" name="Textfeld 100"/>
            <p:cNvSpPr txBox="1"/>
            <p:nvPr/>
          </p:nvSpPr>
          <p:spPr>
            <a:xfrm rot="16200000">
              <a:off x="5624787" y="3423250"/>
              <a:ext cx="821387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/>
                <a:t>C </a:t>
              </a:r>
              <a:endParaRPr lang="de-DE" sz="1000" dirty="0"/>
            </a:p>
          </p:txBody>
        </p:sp>
      </p:grpSp>
      <p:grpSp>
        <p:nvGrpSpPr>
          <p:cNvPr id="104" name="Gruppieren 103"/>
          <p:cNvGrpSpPr/>
          <p:nvPr/>
        </p:nvGrpSpPr>
        <p:grpSpPr>
          <a:xfrm rot="10800000">
            <a:off x="4910315" y="1795141"/>
            <a:ext cx="821387" cy="438225"/>
            <a:chOff x="6724774" y="1646286"/>
            <a:chExt cx="821387" cy="438225"/>
          </a:xfrm>
        </p:grpSpPr>
        <p:sp>
          <p:nvSpPr>
            <p:cNvPr id="105" name="Pfeil nach links, rechts und oben 104"/>
            <p:cNvSpPr/>
            <p:nvPr/>
          </p:nvSpPr>
          <p:spPr>
            <a:xfrm rot="10800000">
              <a:off x="6852905" y="1813209"/>
              <a:ext cx="504606" cy="271302"/>
            </a:xfrm>
            <a:prstGeom prst="leftRightUpArrow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sz="1000">
                <a:solidFill>
                  <a:schemeClr val="tx1"/>
                </a:solidFill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724774" y="1646286"/>
              <a:ext cx="821387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/>
                <a:t>TS -2-</a:t>
              </a:r>
              <a:endParaRPr lang="de-DE" sz="1000" dirty="0"/>
            </a:p>
          </p:txBody>
        </p:sp>
      </p:grpSp>
      <p:cxnSp>
        <p:nvCxnSpPr>
          <p:cNvPr id="108" name="Gerader Verbinder 107"/>
          <p:cNvCxnSpPr/>
          <p:nvPr/>
        </p:nvCxnSpPr>
        <p:spPr>
          <a:xfrm flipV="1">
            <a:off x="5347856" y="467681"/>
            <a:ext cx="4233" cy="130410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/>
          <p:nvPr/>
        </p:nvCxnSpPr>
        <p:spPr>
          <a:xfrm flipV="1">
            <a:off x="5652893" y="2005403"/>
            <a:ext cx="36361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/>
          <p:nvPr/>
        </p:nvCxnSpPr>
        <p:spPr>
          <a:xfrm>
            <a:off x="6571127" y="2011501"/>
            <a:ext cx="520236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/>
          <p:nvPr/>
        </p:nvCxnSpPr>
        <p:spPr>
          <a:xfrm flipV="1">
            <a:off x="7061856" y="471913"/>
            <a:ext cx="0" cy="151684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/>
          <p:cNvCxnSpPr/>
          <p:nvPr/>
        </p:nvCxnSpPr>
        <p:spPr>
          <a:xfrm>
            <a:off x="7037852" y="471913"/>
            <a:ext cx="496480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/>
          <p:cNvCxnSpPr/>
          <p:nvPr/>
        </p:nvCxnSpPr>
        <p:spPr>
          <a:xfrm>
            <a:off x="407056" y="471913"/>
            <a:ext cx="496480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/>
          <p:cNvCxnSpPr/>
          <p:nvPr/>
        </p:nvCxnSpPr>
        <p:spPr>
          <a:xfrm flipH="1" flipV="1">
            <a:off x="12002451" y="471913"/>
            <a:ext cx="205" cy="154002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/>
          <p:cNvCxnSpPr/>
          <p:nvPr/>
        </p:nvCxnSpPr>
        <p:spPr>
          <a:xfrm flipH="1" flipV="1">
            <a:off x="10299699" y="1988753"/>
            <a:ext cx="1702957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/>
          <p:cNvCxnSpPr/>
          <p:nvPr/>
        </p:nvCxnSpPr>
        <p:spPr>
          <a:xfrm flipV="1">
            <a:off x="402823" y="476146"/>
            <a:ext cx="4233" cy="1304107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/>
          <p:cNvCxnSpPr/>
          <p:nvPr/>
        </p:nvCxnSpPr>
        <p:spPr>
          <a:xfrm flipV="1">
            <a:off x="3887766" y="2000786"/>
            <a:ext cx="1165306" cy="11148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pieren 148"/>
          <p:cNvGrpSpPr/>
          <p:nvPr/>
        </p:nvGrpSpPr>
        <p:grpSpPr>
          <a:xfrm>
            <a:off x="9532139" y="471912"/>
            <a:ext cx="166607" cy="372148"/>
            <a:chOff x="3297262" y="1509183"/>
            <a:chExt cx="166607" cy="372148"/>
          </a:xfrm>
        </p:grpSpPr>
        <p:cxnSp>
          <p:nvCxnSpPr>
            <p:cNvPr id="150" name="Gerader Verbinder 149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Flussdiagramm: Verzweigung 150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7" name="Gruppieren 166"/>
          <p:cNvGrpSpPr/>
          <p:nvPr/>
        </p:nvGrpSpPr>
        <p:grpSpPr>
          <a:xfrm rot="10800000">
            <a:off x="4157839" y="1651139"/>
            <a:ext cx="166607" cy="372148"/>
            <a:chOff x="3297262" y="1509183"/>
            <a:chExt cx="166607" cy="372148"/>
          </a:xfrm>
        </p:grpSpPr>
        <p:cxnSp>
          <p:nvCxnSpPr>
            <p:cNvPr id="168" name="Gerader Verbinder 167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Flussdiagramm: Verzweigung 168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0" name="Gruppieren 169"/>
          <p:cNvGrpSpPr/>
          <p:nvPr/>
        </p:nvGrpSpPr>
        <p:grpSpPr>
          <a:xfrm rot="16200000">
            <a:off x="508121" y="1258195"/>
            <a:ext cx="166607" cy="372148"/>
            <a:chOff x="3297262" y="1509183"/>
            <a:chExt cx="166607" cy="372148"/>
          </a:xfrm>
        </p:grpSpPr>
        <p:cxnSp>
          <p:nvCxnSpPr>
            <p:cNvPr id="171" name="Gerader Verbinder 170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Flussdiagramm: Verzweigung 171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3" name="Gruppieren 172"/>
          <p:cNvGrpSpPr/>
          <p:nvPr/>
        </p:nvGrpSpPr>
        <p:grpSpPr>
          <a:xfrm rot="16200000">
            <a:off x="525440" y="914746"/>
            <a:ext cx="166607" cy="372148"/>
            <a:chOff x="3297262" y="1509183"/>
            <a:chExt cx="166607" cy="372148"/>
          </a:xfrm>
        </p:grpSpPr>
        <p:cxnSp>
          <p:nvCxnSpPr>
            <p:cNvPr id="174" name="Gerader Verbinder 173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Flussdiagramm: Verzweigung 174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6" name="Gruppieren 175"/>
          <p:cNvGrpSpPr/>
          <p:nvPr/>
        </p:nvGrpSpPr>
        <p:grpSpPr>
          <a:xfrm>
            <a:off x="9281873" y="484667"/>
            <a:ext cx="166607" cy="372148"/>
            <a:chOff x="3297262" y="1509183"/>
            <a:chExt cx="166607" cy="372148"/>
          </a:xfrm>
        </p:grpSpPr>
        <p:cxnSp>
          <p:nvCxnSpPr>
            <p:cNvPr id="177" name="Gerader Verbinder 176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Flussdiagramm: Verzweigung 177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9" name="Gruppieren 178"/>
          <p:cNvGrpSpPr/>
          <p:nvPr/>
        </p:nvGrpSpPr>
        <p:grpSpPr>
          <a:xfrm>
            <a:off x="10225222" y="466493"/>
            <a:ext cx="166607" cy="372148"/>
            <a:chOff x="3297262" y="1509183"/>
            <a:chExt cx="166607" cy="372148"/>
          </a:xfrm>
        </p:grpSpPr>
        <p:cxnSp>
          <p:nvCxnSpPr>
            <p:cNvPr id="180" name="Gerader Verbinder 179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Flussdiagramm: Verzweigung 180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2" name="Gruppieren 181"/>
          <p:cNvGrpSpPr/>
          <p:nvPr/>
        </p:nvGrpSpPr>
        <p:grpSpPr>
          <a:xfrm>
            <a:off x="9973594" y="466493"/>
            <a:ext cx="166607" cy="372148"/>
            <a:chOff x="3297262" y="1509183"/>
            <a:chExt cx="166607" cy="372148"/>
          </a:xfrm>
        </p:grpSpPr>
        <p:cxnSp>
          <p:nvCxnSpPr>
            <p:cNvPr id="183" name="Gerader Verbinder 182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Flussdiagramm: Verzweigung 183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5" name="Gruppieren 184"/>
          <p:cNvGrpSpPr/>
          <p:nvPr/>
        </p:nvGrpSpPr>
        <p:grpSpPr>
          <a:xfrm>
            <a:off x="7900332" y="484667"/>
            <a:ext cx="166607" cy="372148"/>
            <a:chOff x="3297262" y="1509183"/>
            <a:chExt cx="166607" cy="372148"/>
          </a:xfrm>
        </p:grpSpPr>
        <p:cxnSp>
          <p:nvCxnSpPr>
            <p:cNvPr id="186" name="Gerader Verbinder 185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Flussdiagramm: Verzweigung 186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8" name="Gruppieren 187"/>
          <p:cNvGrpSpPr/>
          <p:nvPr/>
        </p:nvGrpSpPr>
        <p:grpSpPr>
          <a:xfrm>
            <a:off x="7651545" y="484667"/>
            <a:ext cx="166607" cy="372148"/>
            <a:chOff x="3297262" y="1509183"/>
            <a:chExt cx="166607" cy="372148"/>
          </a:xfrm>
        </p:grpSpPr>
        <p:cxnSp>
          <p:nvCxnSpPr>
            <p:cNvPr id="189" name="Gerader Verbinder 188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Flussdiagramm: Verzweigung 189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1" name="Gruppieren 190"/>
          <p:cNvGrpSpPr/>
          <p:nvPr/>
        </p:nvGrpSpPr>
        <p:grpSpPr>
          <a:xfrm>
            <a:off x="8650704" y="491295"/>
            <a:ext cx="166607" cy="372148"/>
            <a:chOff x="3297262" y="1509183"/>
            <a:chExt cx="166607" cy="372148"/>
          </a:xfrm>
        </p:grpSpPr>
        <p:cxnSp>
          <p:nvCxnSpPr>
            <p:cNvPr id="192" name="Gerader Verbinder 191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Flussdiagramm: Verzweigung 192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4" name="Gruppieren 193"/>
          <p:cNvGrpSpPr/>
          <p:nvPr/>
        </p:nvGrpSpPr>
        <p:grpSpPr>
          <a:xfrm>
            <a:off x="8401917" y="491295"/>
            <a:ext cx="166607" cy="372148"/>
            <a:chOff x="3297262" y="1509183"/>
            <a:chExt cx="166607" cy="372148"/>
          </a:xfrm>
        </p:grpSpPr>
        <p:cxnSp>
          <p:nvCxnSpPr>
            <p:cNvPr id="195" name="Gerader Verbinder 194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Flussdiagramm: Verzweigung 195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7" name="Gruppieren 196"/>
          <p:cNvGrpSpPr/>
          <p:nvPr/>
        </p:nvGrpSpPr>
        <p:grpSpPr>
          <a:xfrm rot="16200000">
            <a:off x="7161783" y="1514049"/>
            <a:ext cx="166607" cy="372148"/>
            <a:chOff x="3297262" y="1509183"/>
            <a:chExt cx="166607" cy="372148"/>
          </a:xfrm>
        </p:grpSpPr>
        <p:cxnSp>
          <p:nvCxnSpPr>
            <p:cNvPr id="198" name="Gerader Verbinder 197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Flussdiagramm: Verzweigung 198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0" name="Gruppieren 199"/>
          <p:cNvGrpSpPr/>
          <p:nvPr/>
        </p:nvGrpSpPr>
        <p:grpSpPr>
          <a:xfrm rot="16200000">
            <a:off x="7179102" y="1170600"/>
            <a:ext cx="166607" cy="372148"/>
            <a:chOff x="3297262" y="1509183"/>
            <a:chExt cx="166607" cy="372148"/>
          </a:xfrm>
        </p:grpSpPr>
        <p:cxnSp>
          <p:nvCxnSpPr>
            <p:cNvPr id="201" name="Gerader Verbinder 200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Flussdiagramm: Verzweigung 201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3" name="Gruppieren 202"/>
          <p:cNvGrpSpPr/>
          <p:nvPr/>
        </p:nvGrpSpPr>
        <p:grpSpPr>
          <a:xfrm rot="10800000">
            <a:off x="10916652" y="1633255"/>
            <a:ext cx="166607" cy="372148"/>
            <a:chOff x="3297262" y="1509183"/>
            <a:chExt cx="166607" cy="372148"/>
          </a:xfrm>
        </p:grpSpPr>
        <p:cxnSp>
          <p:nvCxnSpPr>
            <p:cNvPr id="204" name="Gerader Verbinder 203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Flussdiagramm: Verzweigung 204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6" name="Gruppieren 205"/>
          <p:cNvGrpSpPr/>
          <p:nvPr/>
        </p:nvGrpSpPr>
        <p:grpSpPr>
          <a:xfrm>
            <a:off x="11417314" y="503654"/>
            <a:ext cx="166607" cy="372148"/>
            <a:chOff x="3297262" y="1509183"/>
            <a:chExt cx="166607" cy="372148"/>
          </a:xfrm>
        </p:grpSpPr>
        <p:cxnSp>
          <p:nvCxnSpPr>
            <p:cNvPr id="207" name="Gerader Verbinder 206"/>
            <p:cNvCxnSpPr/>
            <p:nvPr/>
          </p:nvCxnSpPr>
          <p:spPr>
            <a:xfrm flipH="1">
              <a:off x="3379204" y="1509183"/>
              <a:ext cx="1113" cy="205457"/>
            </a:xfrm>
            <a:prstGeom prst="line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Flussdiagramm: Verzweigung 207"/>
            <p:cNvSpPr/>
            <p:nvPr/>
          </p:nvSpPr>
          <p:spPr>
            <a:xfrm>
              <a:off x="3297262" y="1714640"/>
              <a:ext cx="166607" cy="166691"/>
            </a:xfrm>
            <a:prstGeom prst="flowChartDecision">
              <a:avLst/>
            </a:prstGeom>
            <a:ln w="349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Rechteck 8"/>
          <p:cNvSpPr/>
          <p:nvPr/>
        </p:nvSpPr>
        <p:spPr>
          <a:xfrm>
            <a:off x="338733" y="1733556"/>
            <a:ext cx="142732" cy="108819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000">
              <a:solidFill>
                <a:schemeClr val="tx1"/>
              </a:solidFill>
            </a:endParaRPr>
          </a:p>
        </p:txBody>
      </p:sp>
      <p:sp>
        <p:nvSpPr>
          <p:cNvPr id="139" name="Textfeld 138"/>
          <p:cNvSpPr txBox="1"/>
          <p:nvPr/>
        </p:nvSpPr>
        <p:spPr>
          <a:xfrm rot="5400000">
            <a:off x="165953" y="1687131"/>
            <a:ext cx="821387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ES -1-</a:t>
            </a:r>
            <a:endParaRPr lang="de-DE" sz="1000" dirty="0"/>
          </a:p>
        </p:txBody>
      </p:sp>
      <p:sp>
        <p:nvSpPr>
          <p:cNvPr id="10" name="Ellipse 9"/>
          <p:cNvSpPr>
            <a:spLocks noChangeAspect="1"/>
          </p:cNvSpPr>
          <p:nvPr/>
        </p:nvSpPr>
        <p:spPr>
          <a:xfrm>
            <a:off x="6147670" y="5075413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de-DE" sz="1000">
              <a:solidFill>
                <a:schemeClr val="tx1"/>
              </a:solidFill>
            </a:endParaRPr>
          </a:p>
        </p:txBody>
      </p:sp>
      <p:sp>
        <p:nvSpPr>
          <p:cNvPr id="140" name="Ellipse 139"/>
          <p:cNvSpPr>
            <a:spLocks noChangeAspect="1"/>
          </p:cNvSpPr>
          <p:nvPr/>
        </p:nvSpPr>
        <p:spPr>
          <a:xfrm>
            <a:off x="6140236" y="4756610"/>
            <a:ext cx="324000" cy="32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de-DE" sz="1000">
              <a:solidFill>
                <a:schemeClr val="tx1"/>
              </a:solidFill>
            </a:endParaRPr>
          </a:p>
        </p:txBody>
      </p:sp>
      <p:sp>
        <p:nvSpPr>
          <p:cNvPr id="11" name="Pfeil nach links und oben 10"/>
          <p:cNvSpPr/>
          <p:nvPr/>
        </p:nvSpPr>
        <p:spPr>
          <a:xfrm rot="16200000">
            <a:off x="5206822" y="408593"/>
            <a:ext cx="169147" cy="209177"/>
          </a:xfrm>
          <a:prstGeom prst="leftUpArrow">
            <a:avLst>
              <a:gd name="adj1" fmla="val 25000"/>
              <a:gd name="adj2" fmla="val 25000"/>
              <a:gd name="adj3" fmla="val 29678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000">
              <a:solidFill>
                <a:schemeClr val="tx1"/>
              </a:solidFill>
            </a:endParaRPr>
          </a:p>
        </p:txBody>
      </p:sp>
      <p:sp>
        <p:nvSpPr>
          <p:cNvPr id="130" name="Pfeil nach links und oben 129"/>
          <p:cNvSpPr/>
          <p:nvPr/>
        </p:nvSpPr>
        <p:spPr>
          <a:xfrm rot="10800000">
            <a:off x="363161" y="425412"/>
            <a:ext cx="169147" cy="209177"/>
          </a:xfrm>
          <a:prstGeom prst="leftUpArrow">
            <a:avLst>
              <a:gd name="adj1" fmla="val 25000"/>
              <a:gd name="adj2" fmla="val 25000"/>
              <a:gd name="adj3" fmla="val 29678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000">
              <a:solidFill>
                <a:schemeClr val="tx1"/>
              </a:solidFill>
            </a:endParaRPr>
          </a:p>
        </p:txBody>
      </p:sp>
      <p:sp>
        <p:nvSpPr>
          <p:cNvPr id="141" name="Pfeil nach links und oben 140"/>
          <p:cNvSpPr/>
          <p:nvPr/>
        </p:nvSpPr>
        <p:spPr>
          <a:xfrm rot="16200000">
            <a:off x="11856604" y="416733"/>
            <a:ext cx="169147" cy="209177"/>
          </a:xfrm>
          <a:prstGeom prst="leftUpArrow">
            <a:avLst>
              <a:gd name="adj1" fmla="val 25000"/>
              <a:gd name="adj2" fmla="val 25000"/>
              <a:gd name="adj3" fmla="val 29678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000">
              <a:solidFill>
                <a:schemeClr val="tx1"/>
              </a:solidFill>
            </a:endParaRPr>
          </a:p>
        </p:txBody>
      </p:sp>
      <p:sp>
        <p:nvSpPr>
          <p:cNvPr id="142" name="Pfeil nach links und oben 141"/>
          <p:cNvSpPr/>
          <p:nvPr/>
        </p:nvSpPr>
        <p:spPr>
          <a:xfrm rot="10800000">
            <a:off x="7024741" y="433552"/>
            <a:ext cx="169147" cy="209177"/>
          </a:xfrm>
          <a:prstGeom prst="leftUpArrow">
            <a:avLst>
              <a:gd name="adj1" fmla="val 25000"/>
              <a:gd name="adj2" fmla="val 25000"/>
              <a:gd name="adj3" fmla="val 29678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000">
              <a:solidFill>
                <a:schemeClr val="tx1"/>
              </a:solidFill>
            </a:endParaRPr>
          </a:p>
        </p:txBody>
      </p:sp>
      <p:sp>
        <p:nvSpPr>
          <p:cNvPr id="143" name="Pfeil nach links und oben 142"/>
          <p:cNvSpPr/>
          <p:nvPr/>
        </p:nvSpPr>
        <p:spPr>
          <a:xfrm>
            <a:off x="11874480" y="1826004"/>
            <a:ext cx="169147" cy="209177"/>
          </a:xfrm>
          <a:prstGeom prst="leftUpArrow">
            <a:avLst>
              <a:gd name="adj1" fmla="val 25000"/>
              <a:gd name="adj2" fmla="val 25000"/>
              <a:gd name="adj3" fmla="val 29678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000">
              <a:solidFill>
                <a:schemeClr val="tx1"/>
              </a:solidFill>
            </a:endParaRPr>
          </a:p>
        </p:txBody>
      </p:sp>
      <p:sp>
        <p:nvSpPr>
          <p:cNvPr id="144" name="Pfeil nach links und oben 143"/>
          <p:cNvSpPr/>
          <p:nvPr/>
        </p:nvSpPr>
        <p:spPr>
          <a:xfrm>
            <a:off x="6940167" y="1845117"/>
            <a:ext cx="169147" cy="209177"/>
          </a:xfrm>
          <a:prstGeom prst="leftUpArrow">
            <a:avLst>
              <a:gd name="adj1" fmla="val 25000"/>
              <a:gd name="adj2" fmla="val 25000"/>
              <a:gd name="adj3" fmla="val 29678"/>
            </a:avLst>
          </a:prstGeom>
          <a:solidFill>
            <a:srgbClr val="FF0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000">
              <a:solidFill>
                <a:schemeClr val="tx1"/>
              </a:solidFill>
            </a:endParaRPr>
          </a:p>
        </p:txBody>
      </p:sp>
      <p:sp>
        <p:nvSpPr>
          <p:cNvPr id="145" name="Textfeld 144"/>
          <p:cNvSpPr txBox="1"/>
          <p:nvPr/>
        </p:nvSpPr>
        <p:spPr>
          <a:xfrm>
            <a:off x="5166036" y="3643593"/>
            <a:ext cx="912844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20mm</a:t>
            </a:r>
            <a:endParaRPr lang="de-DE" sz="1000" dirty="0"/>
          </a:p>
        </p:txBody>
      </p:sp>
      <p:sp>
        <p:nvSpPr>
          <p:cNvPr id="147" name="Textfeld 146"/>
          <p:cNvSpPr txBox="1"/>
          <p:nvPr/>
        </p:nvSpPr>
        <p:spPr>
          <a:xfrm>
            <a:off x="5161280" y="3479711"/>
            <a:ext cx="912844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16mm</a:t>
            </a:r>
            <a:endParaRPr lang="de-DE" sz="1000" dirty="0"/>
          </a:p>
        </p:txBody>
      </p:sp>
      <p:grpSp>
        <p:nvGrpSpPr>
          <p:cNvPr id="156" name="Gruppierung 155"/>
          <p:cNvGrpSpPr/>
          <p:nvPr/>
        </p:nvGrpSpPr>
        <p:grpSpPr>
          <a:xfrm rot="16200000">
            <a:off x="2786081" y="1491592"/>
            <a:ext cx="355355" cy="821387"/>
            <a:chOff x="7623365" y="3187908"/>
            <a:chExt cx="355355" cy="821387"/>
          </a:xfrm>
        </p:grpSpPr>
        <p:sp>
          <p:nvSpPr>
            <p:cNvPr id="157" name="Rechteck 156"/>
            <p:cNvSpPr/>
            <p:nvPr/>
          </p:nvSpPr>
          <p:spPr>
            <a:xfrm>
              <a:off x="7623365" y="3527930"/>
              <a:ext cx="152982" cy="91941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sz="1000">
                <a:solidFill>
                  <a:schemeClr val="tx1"/>
                </a:solidFill>
              </a:endParaRPr>
            </a:p>
          </p:txBody>
        </p:sp>
        <p:sp>
          <p:nvSpPr>
            <p:cNvPr id="158" name="Textfeld 157"/>
            <p:cNvSpPr txBox="1"/>
            <p:nvPr/>
          </p:nvSpPr>
          <p:spPr>
            <a:xfrm rot="5400000">
              <a:off x="7444916" y="3475491"/>
              <a:ext cx="821387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/>
                <a:t>ES -2-</a:t>
              </a:r>
              <a:endParaRPr lang="de-DE" sz="1000" dirty="0"/>
            </a:p>
          </p:txBody>
        </p:sp>
      </p:grpSp>
      <p:sp>
        <p:nvSpPr>
          <p:cNvPr id="159" name="Abgerundetes Rechteck 158"/>
          <p:cNvSpPr/>
          <p:nvPr/>
        </p:nvSpPr>
        <p:spPr>
          <a:xfrm>
            <a:off x="2748330" y="1764025"/>
            <a:ext cx="690880" cy="498265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ung 24"/>
          <p:cNvGrpSpPr/>
          <p:nvPr/>
        </p:nvGrpSpPr>
        <p:grpSpPr>
          <a:xfrm>
            <a:off x="5912370" y="3045694"/>
            <a:ext cx="639389" cy="821387"/>
            <a:chOff x="5912370" y="3045694"/>
            <a:chExt cx="639389" cy="821387"/>
          </a:xfrm>
        </p:grpSpPr>
        <p:sp>
          <p:nvSpPr>
            <p:cNvPr id="111" name="Textfeld 110"/>
            <p:cNvSpPr txBox="1"/>
            <p:nvPr/>
          </p:nvSpPr>
          <p:spPr>
            <a:xfrm rot="16200000">
              <a:off x="5624787" y="3333277"/>
              <a:ext cx="821387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/>
                <a:t>K -3-</a:t>
              </a:r>
              <a:endParaRPr lang="de-DE" sz="1000" dirty="0"/>
            </a:p>
          </p:txBody>
        </p:sp>
        <p:grpSp>
          <p:nvGrpSpPr>
            <p:cNvPr id="19" name="Gruppierung 18"/>
            <p:cNvGrpSpPr/>
            <p:nvPr/>
          </p:nvGrpSpPr>
          <p:grpSpPr>
            <a:xfrm rot="5400000">
              <a:off x="6136321" y="3386408"/>
              <a:ext cx="512181" cy="318694"/>
              <a:chOff x="7904480" y="3836747"/>
              <a:chExt cx="512181" cy="318694"/>
            </a:xfrm>
          </p:grpSpPr>
          <p:grpSp>
            <p:nvGrpSpPr>
              <p:cNvPr id="16" name="Gruppierung 15"/>
              <p:cNvGrpSpPr/>
              <p:nvPr/>
            </p:nvGrpSpPr>
            <p:grpSpPr>
              <a:xfrm>
                <a:off x="7904480" y="4003041"/>
                <a:ext cx="410898" cy="152400"/>
                <a:chOff x="7904480" y="4003041"/>
                <a:chExt cx="410898" cy="152400"/>
              </a:xfrm>
            </p:grpSpPr>
            <p:sp>
              <p:nvSpPr>
                <p:cNvPr id="14" name="Rechteck 13"/>
                <p:cNvSpPr/>
                <p:nvPr/>
              </p:nvSpPr>
              <p:spPr>
                <a:xfrm>
                  <a:off x="7904480" y="4003041"/>
                  <a:ext cx="213360" cy="1524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de-DE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Gleichschenkliges Dreieck 14"/>
                <p:cNvSpPr>
                  <a:spLocks noChangeAspect="1"/>
                </p:cNvSpPr>
                <p:nvPr/>
              </p:nvSpPr>
              <p:spPr>
                <a:xfrm rot="16200000">
                  <a:off x="8143049" y="3982958"/>
                  <a:ext cx="151200" cy="193458"/>
                </a:xfrm>
                <a:prstGeom prst="triangl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de-DE" sz="1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2" name="Textfeld 161"/>
              <p:cNvSpPr txBox="1"/>
              <p:nvPr/>
            </p:nvSpPr>
            <p:spPr>
              <a:xfrm>
                <a:off x="7963994" y="3836747"/>
                <a:ext cx="452667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algn="ctr">
                  <a:defRPr sz="1000"/>
                </a:lvl1pPr>
              </a:lstStyle>
              <a:p>
                <a:r>
                  <a:rPr lang="de-DE" sz="800" dirty="0" smtClean="0"/>
                  <a:t> ¾‘‘IG</a:t>
                </a:r>
                <a:endParaRPr lang="de-DE" sz="800" dirty="0"/>
              </a:p>
            </p:txBody>
          </p:sp>
        </p:grpSp>
      </p:grpSp>
      <p:grpSp>
        <p:nvGrpSpPr>
          <p:cNvPr id="20" name="Gruppierung 19"/>
          <p:cNvGrpSpPr/>
          <p:nvPr/>
        </p:nvGrpSpPr>
        <p:grpSpPr>
          <a:xfrm rot="16200000">
            <a:off x="197930" y="5996709"/>
            <a:ext cx="452667" cy="299585"/>
            <a:chOff x="245322" y="4470863"/>
            <a:chExt cx="452667" cy="299585"/>
          </a:xfrm>
        </p:grpSpPr>
        <p:sp>
          <p:nvSpPr>
            <p:cNvPr id="214" name="Gleichschenkliges Dreieck 213"/>
            <p:cNvSpPr>
              <a:spLocks noChangeAspect="1"/>
            </p:cNvSpPr>
            <p:nvPr/>
          </p:nvSpPr>
          <p:spPr>
            <a:xfrm rot="16200000">
              <a:off x="452364" y="4598119"/>
              <a:ext cx="151200" cy="193458"/>
            </a:xfrm>
            <a:prstGeom prst="triangl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sz="1000">
                <a:solidFill>
                  <a:schemeClr val="tx1"/>
                </a:solidFill>
              </a:endParaRPr>
            </a:p>
          </p:txBody>
        </p:sp>
        <p:sp>
          <p:nvSpPr>
            <p:cNvPr id="215" name="Textfeld 214"/>
            <p:cNvSpPr txBox="1"/>
            <p:nvPr/>
          </p:nvSpPr>
          <p:spPr>
            <a:xfrm>
              <a:off x="245322" y="4470863"/>
              <a:ext cx="452667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>
                <a:defRPr sz="1000"/>
              </a:lvl1pPr>
            </a:lstStyle>
            <a:p>
              <a:r>
                <a:rPr lang="de-DE" sz="800" dirty="0" smtClean="0"/>
                <a:t> ¾‘‘IG</a:t>
              </a:r>
              <a:endParaRPr lang="de-DE" sz="800" dirty="0"/>
            </a:p>
          </p:txBody>
        </p:sp>
      </p:grpSp>
      <p:grpSp>
        <p:nvGrpSpPr>
          <p:cNvPr id="219" name="Gruppierung 218"/>
          <p:cNvGrpSpPr/>
          <p:nvPr/>
        </p:nvGrpSpPr>
        <p:grpSpPr>
          <a:xfrm rot="16200000">
            <a:off x="236603" y="5444533"/>
            <a:ext cx="452667" cy="303990"/>
            <a:chOff x="340098" y="4619248"/>
            <a:chExt cx="452667" cy="303990"/>
          </a:xfrm>
        </p:grpSpPr>
        <p:sp>
          <p:nvSpPr>
            <p:cNvPr id="220" name="Gleichschenkliges Dreieck 219"/>
            <p:cNvSpPr>
              <a:spLocks noChangeAspect="1"/>
            </p:cNvSpPr>
            <p:nvPr/>
          </p:nvSpPr>
          <p:spPr>
            <a:xfrm rot="16200000">
              <a:off x="452364" y="4598119"/>
              <a:ext cx="151200" cy="193458"/>
            </a:xfrm>
            <a:prstGeom prst="triangl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sz="1000">
                <a:solidFill>
                  <a:schemeClr val="tx1"/>
                </a:solidFill>
              </a:endParaRPr>
            </a:p>
          </p:txBody>
        </p:sp>
        <p:sp>
          <p:nvSpPr>
            <p:cNvPr id="221" name="Textfeld 220"/>
            <p:cNvSpPr txBox="1"/>
            <p:nvPr/>
          </p:nvSpPr>
          <p:spPr>
            <a:xfrm>
              <a:off x="340098" y="4707794"/>
              <a:ext cx="452667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>
                <a:defRPr sz="1000"/>
              </a:lvl1pPr>
            </a:lstStyle>
            <a:p>
              <a:r>
                <a:rPr lang="de-DE" sz="800" dirty="0" smtClean="0"/>
                <a:t> ¾‘‘AG</a:t>
              </a:r>
              <a:endParaRPr lang="de-DE" sz="800" dirty="0"/>
            </a:p>
          </p:txBody>
        </p:sp>
      </p:grpSp>
      <p:grpSp>
        <p:nvGrpSpPr>
          <p:cNvPr id="222" name="Gruppierung 221"/>
          <p:cNvGrpSpPr/>
          <p:nvPr/>
        </p:nvGrpSpPr>
        <p:grpSpPr>
          <a:xfrm rot="16200000">
            <a:off x="550129" y="5445301"/>
            <a:ext cx="452667" cy="303990"/>
            <a:chOff x="340098" y="4619248"/>
            <a:chExt cx="452667" cy="303990"/>
          </a:xfrm>
        </p:grpSpPr>
        <p:sp>
          <p:nvSpPr>
            <p:cNvPr id="223" name="Gleichschenkliges Dreieck 222"/>
            <p:cNvSpPr>
              <a:spLocks noChangeAspect="1"/>
            </p:cNvSpPr>
            <p:nvPr/>
          </p:nvSpPr>
          <p:spPr>
            <a:xfrm rot="16200000">
              <a:off x="452364" y="4598119"/>
              <a:ext cx="151200" cy="193458"/>
            </a:xfrm>
            <a:prstGeom prst="triangl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sz="1000">
                <a:solidFill>
                  <a:schemeClr val="tx1"/>
                </a:solidFill>
              </a:endParaRPr>
            </a:p>
          </p:txBody>
        </p:sp>
        <p:sp>
          <p:nvSpPr>
            <p:cNvPr id="224" name="Textfeld 223"/>
            <p:cNvSpPr txBox="1"/>
            <p:nvPr/>
          </p:nvSpPr>
          <p:spPr>
            <a:xfrm>
              <a:off x="340098" y="4707794"/>
              <a:ext cx="452667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>
                <a:defRPr sz="1000"/>
              </a:lvl1pPr>
            </a:lstStyle>
            <a:p>
              <a:r>
                <a:rPr lang="de-DE" sz="800" dirty="0" smtClean="0"/>
                <a:t> ¾‘‘AG</a:t>
              </a:r>
              <a:endParaRPr lang="de-DE" sz="800" dirty="0"/>
            </a:p>
          </p:txBody>
        </p:sp>
      </p:grpSp>
      <p:grpSp>
        <p:nvGrpSpPr>
          <p:cNvPr id="225" name="Gruppierung 224"/>
          <p:cNvGrpSpPr/>
          <p:nvPr/>
        </p:nvGrpSpPr>
        <p:grpSpPr>
          <a:xfrm rot="5400000">
            <a:off x="580238" y="5150052"/>
            <a:ext cx="452667" cy="366084"/>
            <a:chOff x="7865258" y="3300175"/>
            <a:chExt cx="452667" cy="366084"/>
          </a:xfrm>
        </p:grpSpPr>
        <p:grpSp>
          <p:nvGrpSpPr>
            <p:cNvPr id="226" name="Gruppierung 225"/>
            <p:cNvGrpSpPr/>
            <p:nvPr/>
          </p:nvGrpSpPr>
          <p:grpSpPr>
            <a:xfrm>
              <a:off x="7881100" y="3513859"/>
              <a:ext cx="410898" cy="152400"/>
              <a:chOff x="7904480" y="4003041"/>
              <a:chExt cx="410898" cy="152400"/>
            </a:xfrm>
          </p:grpSpPr>
          <p:sp>
            <p:nvSpPr>
              <p:cNvPr id="228" name="Rechteck 227"/>
              <p:cNvSpPr/>
              <p:nvPr/>
            </p:nvSpPr>
            <p:spPr>
              <a:xfrm>
                <a:off x="7904480" y="4003041"/>
                <a:ext cx="213360" cy="152400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Gleichschenkliges Dreieck 228"/>
              <p:cNvSpPr>
                <a:spLocks noChangeAspect="1"/>
              </p:cNvSpPr>
              <p:nvPr/>
            </p:nvSpPr>
            <p:spPr>
              <a:xfrm rot="16200000">
                <a:off x="8143049" y="3982958"/>
                <a:ext cx="151200" cy="193458"/>
              </a:xfrm>
              <a:prstGeom prst="triangle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7" name="Textfeld 226"/>
            <p:cNvSpPr txBox="1"/>
            <p:nvPr/>
          </p:nvSpPr>
          <p:spPr>
            <a:xfrm>
              <a:off x="7865258" y="3300175"/>
              <a:ext cx="452667" cy="21544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>
                <a:defRPr sz="1000"/>
              </a:lvl1pPr>
            </a:lstStyle>
            <a:p>
              <a:r>
                <a:rPr lang="de-DE" sz="800" dirty="0" smtClean="0"/>
                <a:t> ¾‘‘IG</a:t>
              </a:r>
              <a:endParaRPr lang="de-DE" sz="800" dirty="0"/>
            </a:p>
          </p:txBody>
        </p:sp>
      </p:grpSp>
      <p:grpSp>
        <p:nvGrpSpPr>
          <p:cNvPr id="32" name="Gruppierung 31"/>
          <p:cNvGrpSpPr/>
          <p:nvPr/>
        </p:nvGrpSpPr>
        <p:grpSpPr>
          <a:xfrm>
            <a:off x="5913207" y="4226058"/>
            <a:ext cx="510430" cy="821387"/>
            <a:chOff x="5913207" y="4226058"/>
            <a:chExt cx="510430" cy="821387"/>
          </a:xfrm>
        </p:grpSpPr>
        <p:sp>
          <p:nvSpPr>
            <p:cNvPr id="98" name="Textfeld 97"/>
            <p:cNvSpPr txBox="1"/>
            <p:nvPr/>
          </p:nvSpPr>
          <p:spPr>
            <a:xfrm rot="16200000">
              <a:off x="5625624" y="4513641"/>
              <a:ext cx="821387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/>
                <a:t>HV</a:t>
              </a:r>
              <a:endParaRPr lang="de-DE" sz="1000" dirty="0"/>
            </a:p>
          </p:txBody>
        </p:sp>
        <p:grpSp>
          <p:nvGrpSpPr>
            <p:cNvPr id="24" name="Gruppierung 23"/>
            <p:cNvGrpSpPr/>
            <p:nvPr/>
          </p:nvGrpSpPr>
          <p:grpSpPr>
            <a:xfrm rot="16200000">
              <a:off x="6074714" y="4568958"/>
              <a:ext cx="431446" cy="266400"/>
              <a:chOff x="3439790" y="3904781"/>
              <a:chExt cx="431446" cy="266400"/>
            </a:xfrm>
          </p:grpSpPr>
          <p:sp>
            <p:nvSpPr>
              <p:cNvPr id="233" name="Rechteck 232"/>
              <p:cNvSpPr/>
              <p:nvPr/>
            </p:nvSpPr>
            <p:spPr>
              <a:xfrm>
                <a:off x="3439790" y="3983688"/>
                <a:ext cx="213360" cy="152400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hteck 234"/>
              <p:cNvSpPr/>
              <p:nvPr/>
            </p:nvSpPr>
            <p:spPr>
              <a:xfrm>
                <a:off x="3657876" y="3979158"/>
                <a:ext cx="213360" cy="152400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Gerade Verbindung mit Pfeil 22"/>
              <p:cNvCxnSpPr>
                <a:cxnSpLocks noChangeAspect="1"/>
              </p:cNvCxnSpPr>
              <p:nvPr/>
            </p:nvCxnSpPr>
            <p:spPr>
              <a:xfrm flipV="1">
                <a:off x="3561896" y="3904781"/>
                <a:ext cx="209635" cy="266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uppierung 238"/>
          <p:cNvGrpSpPr/>
          <p:nvPr/>
        </p:nvGrpSpPr>
        <p:grpSpPr>
          <a:xfrm>
            <a:off x="6067606" y="3901458"/>
            <a:ext cx="574365" cy="821387"/>
            <a:chOff x="6067606" y="3901458"/>
            <a:chExt cx="574365" cy="821387"/>
          </a:xfrm>
        </p:grpSpPr>
        <p:grpSp>
          <p:nvGrpSpPr>
            <p:cNvPr id="17" name="Gruppierung 16"/>
            <p:cNvGrpSpPr/>
            <p:nvPr/>
          </p:nvGrpSpPr>
          <p:grpSpPr>
            <a:xfrm rot="16200000">
              <a:off x="5951684" y="4108854"/>
              <a:ext cx="550538" cy="318694"/>
              <a:chOff x="7881100" y="3347565"/>
              <a:chExt cx="550538" cy="318694"/>
            </a:xfrm>
          </p:grpSpPr>
          <p:grpSp>
            <p:nvGrpSpPr>
              <p:cNvPr id="163" name="Gruppierung 162"/>
              <p:cNvGrpSpPr/>
              <p:nvPr/>
            </p:nvGrpSpPr>
            <p:grpSpPr>
              <a:xfrm>
                <a:off x="7881100" y="3513859"/>
                <a:ext cx="410898" cy="152400"/>
                <a:chOff x="7904480" y="4003041"/>
                <a:chExt cx="410898" cy="152400"/>
              </a:xfrm>
            </p:grpSpPr>
            <p:sp>
              <p:nvSpPr>
                <p:cNvPr id="164" name="Rechteck 163"/>
                <p:cNvSpPr/>
                <p:nvPr/>
              </p:nvSpPr>
              <p:spPr>
                <a:xfrm>
                  <a:off x="7904480" y="4003041"/>
                  <a:ext cx="213360" cy="152400"/>
                </a:xfrm>
                <a:prstGeom prst="rect">
                  <a:avLst/>
                </a:prstGeom>
                <a:solidFill>
                  <a:srgbClr val="FF6600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de-DE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Gleichschenkliges Dreieck 164"/>
                <p:cNvSpPr>
                  <a:spLocks noChangeAspect="1"/>
                </p:cNvSpPr>
                <p:nvPr/>
              </p:nvSpPr>
              <p:spPr>
                <a:xfrm rot="16200000">
                  <a:off x="8143049" y="3982958"/>
                  <a:ext cx="151200" cy="193458"/>
                </a:xfrm>
                <a:prstGeom prst="triangle">
                  <a:avLst/>
                </a:prstGeom>
                <a:solidFill>
                  <a:srgbClr val="FF6600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de-DE" sz="1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6" name="Textfeld 165"/>
              <p:cNvSpPr txBox="1"/>
              <p:nvPr/>
            </p:nvSpPr>
            <p:spPr>
              <a:xfrm>
                <a:off x="7978971" y="3347565"/>
                <a:ext cx="452667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algn="ctr">
                  <a:defRPr sz="1000"/>
                </a:lvl1pPr>
              </a:lstStyle>
              <a:p>
                <a:r>
                  <a:rPr lang="de-DE" sz="800" dirty="0" smtClean="0"/>
                  <a:t> ¾‘‘AG</a:t>
                </a:r>
                <a:endParaRPr lang="de-DE" sz="800" dirty="0"/>
              </a:p>
            </p:txBody>
          </p:sp>
        </p:grpSp>
        <p:sp>
          <p:nvSpPr>
            <p:cNvPr id="236" name="Textfeld 235"/>
            <p:cNvSpPr txBox="1"/>
            <p:nvPr/>
          </p:nvSpPr>
          <p:spPr>
            <a:xfrm rot="16200000">
              <a:off x="6108167" y="4189041"/>
              <a:ext cx="821387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/>
                <a:t>A-1-</a:t>
              </a:r>
              <a:endParaRPr lang="de-DE" sz="1000" dirty="0"/>
            </a:p>
          </p:txBody>
        </p:sp>
      </p:grpSp>
      <p:sp>
        <p:nvSpPr>
          <p:cNvPr id="237" name="Textfeld 236"/>
          <p:cNvSpPr txBox="1"/>
          <p:nvPr/>
        </p:nvSpPr>
        <p:spPr>
          <a:xfrm>
            <a:off x="6077610" y="3935731"/>
            <a:ext cx="452667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000"/>
            </a:lvl1pPr>
          </a:lstStyle>
          <a:p>
            <a:r>
              <a:rPr lang="de-DE" sz="800" dirty="0" smtClean="0"/>
              <a:t> ¾‘‘IG</a:t>
            </a:r>
            <a:endParaRPr lang="de-DE" sz="800" dirty="0"/>
          </a:p>
        </p:txBody>
      </p:sp>
      <p:sp>
        <p:nvSpPr>
          <p:cNvPr id="238" name="Textfeld 237"/>
          <p:cNvSpPr txBox="1"/>
          <p:nvPr/>
        </p:nvSpPr>
        <p:spPr>
          <a:xfrm>
            <a:off x="6068290" y="3674295"/>
            <a:ext cx="452667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000"/>
            </a:lvl1pPr>
          </a:lstStyle>
          <a:p>
            <a:r>
              <a:rPr lang="de-DE" sz="800" dirty="0" smtClean="0"/>
              <a:t> ¾‘‘AG</a:t>
            </a:r>
            <a:endParaRPr lang="de-DE" sz="800" dirty="0"/>
          </a:p>
        </p:txBody>
      </p:sp>
      <p:grpSp>
        <p:nvGrpSpPr>
          <p:cNvPr id="240" name="Gruppierung 239"/>
          <p:cNvGrpSpPr/>
          <p:nvPr/>
        </p:nvGrpSpPr>
        <p:grpSpPr>
          <a:xfrm rot="10800000">
            <a:off x="6064770" y="2705387"/>
            <a:ext cx="639389" cy="821387"/>
            <a:chOff x="5912370" y="3045694"/>
            <a:chExt cx="639389" cy="821387"/>
          </a:xfrm>
        </p:grpSpPr>
        <p:sp>
          <p:nvSpPr>
            <p:cNvPr id="241" name="Textfeld 240"/>
            <p:cNvSpPr txBox="1"/>
            <p:nvPr/>
          </p:nvSpPr>
          <p:spPr>
            <a:xfrm rot="16200000">
              <a:off x="5624787" y="3333277"/>
              <a:ext cx="821387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/>
                <a:t>K -4-</a:t>
              </a:r>
              <a:endParaRPr lang="de-DE" sz="1000" dirty="0"/>
            </a:p>
          </p:txBody>
        </p:sp>
        <p:grpSp>
          <p:nvGrpSpPr>
            <p:cNvPr id="242" name="Gruppierung 241"/>
            <p:cNvGrpSpPr/>
            <p:nvPr/>
          </p:nvGrpSpPr>
          <p:grpSpPr>
            <a:xfrm rot="5400000">
              <a:off x="6136321" y="3386408"/>
              <a:ext cx="512181" cy="318694"/>
              <a:chOff x="7904480" y="3836747"/>
              <a:chExt cx="512181" cy="318694"/>
            </a:xfrm>
          </p:grpSpPr>
          <p:grpSp>
            <p:nvGrpSpPr>
              <p:cNvPr id="243" name="Gruppierung 242"/>
              <p:cNvGrpSpPr/>
              <p:nvPr/>
            </p:nvGrpSpPr>
            <p:grpSpPr>
              <a:xfrm>
                <a:off x="7904480" y="4003041"/>
                <a:ext cx="410898" cy="152400"/>
                <a:chOff x="7904480" y="4003041"/>
                <a:chExt cx="410898" cy="152400"/>
              </a:xfrm>
            </p:grpSpPr>
            <p:sp>
              <p:nvSpPr>
                <p:cNvPr id="245" name="Rechteck 244"/>
                <p:cNvSpPr/>
                <p:nvPr/>
              </p:nvSpPr>
              <p:spPr>
                <a:xfrm>
                  <a:off x="7904480" y="4003041"/>
                  <a:ext cx="213360" cy="1524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de-DE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6" name="Gleichschenkliges Dreieck 245"/>
                <p:cNvSpPr>
                  <a:spLocks noChangeAspect="1"/>
                </p:cNvSpPr>
                <p:nvPr/>
              </p:nvSpPr>
              <p:spPr>
                <a:xfrm rot="16200000">
                  <a:off x="8143049" y="3982958"/>
                  <a:ext cx="151200" cy="193458"/>
                </a:xfrm>
                <a:prstGeom prst="triangl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de-DE" sz="1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4" name="Textfeld 243"/>
              <p:cNvSpPr txBox="1"/>
              <p:nvPr/>
            </p:nvSpPr>
            <p:spPr>
              <a:xfrm>
                <a:off x="7963994" y="3836747"/>
                <a:ext cx="452667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algn="ctr">
                  <a:defRPr sz="1000"/>
                </a:lvl1pPr>
              </a:lstStyle>
              <a:p>
                <a:r>
                  <a:rPr lang="de-DE" sz="800" dirty="0" smtClean="0"/>
                  <a:t> ¾‘‘IG</a:t>
                </a:r>
                <a:endParaRPr lang="de-DE" sz="800" dirty="0"/>
              </a:p>
            </p:txBody>
          </p:sp>
        </p:grpSp>
      </p:grpSp>
      <p:grpSp>
        <p:nvGrpSpPr>
          <p:cNvPr id="247" name="Gruppierung 246"/>
          <p:cNvGrpSpPr/>
          <p:nvPr/>
        </p:nvGrpSpPr>
        <p:grpSpPr>
          <a:xfrm>
            <a:off x="5911805" y="1955648"/>
            <a:ext cx="639389" cy="821387"/>
            <a:chOff x="5912370" y="3045694"/>
            <a:chExt cx="639389" cy="821387"/>
          </a:xfrm>
        </p:grpSpPr>
        <p:sp>
          <p:nvSpPr>
            <p:cNvPr id="248" name="Textfeld 247"/>
            <p:cNvSpPr txBox="1"/>
            <p:nvPr/>
          </p:nvSpPr>
          <p:spPr>
            <a:xfrm rot="16200000">
              <a:off x="5624787" y="3333277"/>
              <a:ext cx="821387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/>
                <a:t>K -5-</a:t>
              </a:r>
              <a:endParaRPr lang="de-DE" sz="1000" dirty="0"/>
            </a:p>
          </p:txBody>
        </p:sp>
        <p:grpSp>
          <p:nvGrpSpPr>
            <p:cNvPr id="249" name="Gruppierung 248"/>
            <p:cNvGrpSpPr/>
            <p:nvPr/>
          </p:nvGrpSpPr>
          <p:grpSpPr>
            <a:xfrm rot="5400000">
              <a:off x="6136321" y="3386408"/>
              <a:ext cx="512181" cy="318694"/>
              <a:chOff x="7904480" y="3836747"/>
              <a:chExt cx="512181" cy="318694"/>
            </a:xfrm>
          </p:grpSpPr>
          <p:grpSp>
            <p:nvGrpSpPr>
              <p:cNvPr id="250" name="Gruppierung 249"/>
              <p:cNvGrpSpPr/>
              <p:nvPr/>
            </p:nvGrpSpPr>
            <p:grpSpPr>
              <a:xfrm>
                <a:off x="7904480" y="4003041"/>
                <a:ext cx="410898" cy="152400"/>
                <a:chOff x="7904480" y="4003041"/>
                <a:chExt cx="410898" cy="152400"/>
              </a:xfrm>
            </p:grpSpPr>
            <p:sp>
              <p:nvSpPr>
                <p:cNvPr id="252" name="Rechteck 251"/>
                <p:cNvSpPr/>
                <p:nvPr/>
              </p:nvSpPr>
              <p:spPr>
                <a:xfrm>
                  <a:off x="7904480" y="4003041"/>
                  <a:ext cx="213360" cy="1524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de-DE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" name="Gleichschenkliges Dreieck 252"/>
                <p:cNvSpPr>
                  <a:spLocks noChangeAspect="1"/>
                </p:cNvSpPr>
                <p:nvPr/>
              </p:nvSpPr>
              <p:spPr>
                <a:xfrm rot="16200000">
                  <a:off x="8143049" y="3982958"/>
                  <a:ext cx="151200" cy="193458"/>
                </a:xfrm>
                <a:prstGeom prst="triangl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de-DE" sz="1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51" name="Textfeld 250"/>
              <p:cNvSpPr txBox="1"/>
              <p:nvPr/>
            </p:nvSpPr>
            <p:spPr>
              <a:xfrm>
                <a:off x="7963994" y="3836747"/>
                <a:ext cx="452667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algn="ctr">
                  <a:defRPr sz="1000"/>
                </a:lvl1pPr>
              </a:lstStyle>
              <a:p>
                <a:r>
                  <a:rPr lang="de-DE" sz="800" dirty="0" smtClean="0"/>
                  <a:t> ¾‘‘IG</a:t>
                </a:r>
                <a:endParaRPr lang="de-DE" sz="800" dirty="0"/>
              </a:p>
            </p:txBody>
          </p:sp>
        </p:grpSp>
      </p:grpSp>
      <p:sp>
        <p:nvSpPr>
          <p:cNvPr id="254" name="Textfeld 253"/>
          <p:cNvSpPr txBox="1"/>
          <p:nvPr/>
        </p:nvSpPr>
        <p:spPr>
          <a:xfrm>
            <a:off x="6074948" y="2674729"/>
            <a:ext cx="452667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000"/>
            </a:lvl1pPr>
          </a:lstStyle>
          <a:p>
            <a:r>
              <a:rPr lang="de-DE" sz="800" dirty="0" smtClean="0"/>
              <a:t> ¾‘‘AG</a:t>
            </a:r>
            <a:endParaRPr lang="de-DE" sz="800" dirty="0"/>
          </a:p>
        </p:txBody>
      </p:sp>
      <p:grpSp>
        <p:nvGrpSpPr>
          <p:cNvPr id="34" name="Gruppierung 33"/>
          <p:cNvGrpSpPr/>
          <p:nvPr/>
        </p:nvGrpSpPr>
        <p:grpSpPr>
          <a:xfrm>
            <a:off x="3282211" y="1840641"/>
            <a:ext cx="821387" cy="450716"/>
            <a:chOff x="3406293" y="2694584"/>
            <a:chExt cx="821387" cy="450716"/>
          </a:xfrm>
        </p:grpSpPr>
        <p:sp>
          <p:nvSpPr>
            <p:cNvPr id="210" name="Textfeld 209"/>
            <p:cNvSpPr txBox="1"/>
            <p:nvPr/>
          </p:nvSpPr>
          <p:spPr>
            <a:xfrm>
              <a:off x="3406293" y="2899079"/>
              <a:ext cx="821387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/>
                <a:t>GV -1-</a:t>
              </a:r>
              <a:endParaRPr lang="de-DE" sz="1000" dirty="0"/>
            </a:p>
          </p:txBody>
        </p:sp>
        <p:grpSp>
          <p:nvGrpSpPr>
            <p:cNvPr id="263" name="Gruppierung 262"/>
            <p:cNvGrpSpPr/>
            <p:nvPr/>
          </p:nvGrpSpPr>
          <p:grpSpPr>
            <a:xfrm>
              <a:off x="3693695" y="2694584"/>
              <a:ext cx="309340" cy="266400"/>
              <a:chOff x="3561896" y="3904781"/>
              <a:chExt cx="309340" cy="266400"/>
            </a:xfrm>
          </p:grpSpPr>
          <p:sp>
            <p:nvSpPr>
              <p:cNvPr id="265" name="Rechteck 264"/>
              <p:cNvSpPr/>
              <p:nvPr/>
            </p:nvSpPr>
            <p:spPr>
              <a:xfrm>
                <a:off x="3657876" y="3979158"/>
                <a:ext cx="213360" cy="1524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6" name="Gerade Verbindung mit Pfeil 265"/>
              <p:cNvCxnSpPr>
                <a:cxnSpLocks noChangeAspect="1"/>
              </p:cNvCxnSpPr>
              <p:nvPr/>
            </p:nvCxnSpPr>
            <p:spPr>
              <a:xfrm flipV="1">
                <a:off x="3561896" y="3904781"/>
                <a:ext cx="209635" cy="266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9" name="Gleichschenkliges Dreieck 278"/>
          <p:cNvSpPr>
            <a:spLocks noChangeAspect="1"/>
          </p:cNvSpPr>
          <p:nvPr/>
        </p:nvSpPr>
        <p:spPr>
          <a:xfrm rot="5400000">
            <a:off x="3469597" y="1904955"/>
            <a:ext cx="151200" cy="193458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000">
              <a:solidFill>
                <a:schemeClr val="tx1"/>
              </a:solidFill>
            </a:endParaRPr>
          </a:p>
        </p:txBody>
      </p:sp>
      <p:sp>
        <p:nvSpPr>
          <p:cNvPr id="280" name="Textfeld 279"/>
          <p:cNvSpPr txBox="1"/>
          <p:nvPr/>
        </p:nvSpPr>
        <p:spPr>
          <a:xfrm>
            <a:off x="3302318" y="1767147"/>
            <a:ext cx="452667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000"/>
            </a:lvl1pPr>
          </a:lstStyle>
          <a:p>
            <a:r>
              <a:rPr lang="de-DE" sz="800" dirty="0" smtClean="0"/>
              <a:t> ¾‘‘AG</a:t>
            </a:r>
            <a:endParaRPr lang="de-DE" sz="800" dirty="0"/>
          </a:p>
        </p:txBody>
      </p:sp>
      <p:grpSp>
        <p:nvGrpSpPr>
          <p:cNvPr id="281" name="Gruppierung 280"/>
          <p:cNvGrpSpPr/>
          <p:nvPr/>
        </p:nvGrpSpPr>
        <p:grpSpPr>
          <a:xfrm rot="16200000">
            <a:off x="2929171" y="1613057"/>
            <a:ext cx="529389" cy="821387"/>
            <a:chOff x="6022370" y="3045694"/>
            <a:chExt cx="529389" cy="821387"/>
          </a:xfrm>
        </p:grpSpPr>
        <p:sp>
          <p:nvSpPr>
            <p:cNvPr id="282" name="Textfeld 281"/>
            <p:cNvSpPr txBox="1"/>
            <p:nvPr/>
          </p:nvSpPr>
          <p:spPr>
            <a:xfrm rot="5400000">
              <a:off x="5734787" y="3333277"/>
              <a:ext cx="821387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/>
                <a:t>K -6-</a:t>
              </a:r>
              <a:endParaRPr lang="de-DE" sz="1000" dirty="0"/>
            </a:p>
          </p:txBody>
        </p:sp>
        <p:grpSp>
          <p:nvGrpSpPr>
            <p:cNvPr id="283" name="Gruppierung 282"/>
            <p:cNvGrpSpPr/>
            <p:nvPr/>
          </p:nvGrpSpPr>
          <p:grpSpPr>
            <a:xfrm rot="5400000">
              <a:off x="6151321" y="3371408"/>
              <a:ext cx="482181" cy="318694"/>
              <a:chOff x="7904480" y="3836747"/>
              <a:chExt cx="482181" cy="318694"/>
            </a:xfrm>
          </p:grpSpPr>
          <p:grpSp>
            <p:nvGrpSpPr>
              <p:cNvPr id="284" name="Gruppierung 283"/>
              <p:cNvGrpSpPr/>
              <p:nvPr/>
            </p:nvGrpSpPr>
            <p:grpSpPr>
              <a:xfrm>
                <a:off x="7904480" y="4003041"/>
                <a:ext cx="410898" cy="152400"/>
                <a:chOff x="7904480" y="4003041"/>
                <a:chExt cx="410898" cy="152400"/>
              </a:xfrm>
            </p:grpSpPr>
            <p:sp>
              <p:nvSpPr>
                <p:cNvPr id="286" name="Rechteck 285"/>
                <p:cNvSpPr/>
                <p:nvPr/>
              </p:nvSpPr>
              <p:spPr>
                <a:xfrm>
                  <a:off x="7904480" y="4003041"/>
                  <a:ext cx="213360" cy="1524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de-DE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Gleichschenkliges Dreieck 286"/>
                <p:cNvSpPr>
                  <a:spLocks noChangeAspect="1"/>
                </p:cNvSpPr>
                <p:nvPr/>
              </p:nvSpPr>
              <p:spPr>
                <a:xfrm rot="16200000">
                  <a:off x="8143049" y="3982958"/>
                  <a:ext cx="151200" cy="193458"/>
                </a:xfrm>
                <a:prstGeom prst="triangl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de-DE" sz="1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85" name="Textfeld 284"/>
              <p:cNvSpPr txBox="1"/>
              <p:nvPr/>
            </p:nvSpPr>
            <p:spPr>
              <a:xfrm>
                <a:off x="7933994" y="3836747"/>
                <a:ext cx="452667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algn="ctr">
                  <a:defRPr sz="1000"/>
                </a:lvl1pPr>
              </a:lstStyle>
              <a:p>
                <a:r>
                  <a:rPr lang="de-DE" sz="800" dirty="0" smtClean="0"/>
                  <a:t> ¾‘‘IG</a:t>
                </a:r>
                <a:endParaRPr lang="de-DE" sz="800" dirty="0"/>
              </a:p>
            </p:txBody>
          </p:sp>
        </p:grpSp>
      </p:grpSp>
      <p:grpSp>
        <p:nvGrpSpPr>
          <p:cNvPr id="288" name="Gruppierung 287"/>
          <p:cNvGrpSpPr/>
          <p:nvPr/>
        </p:nvGrpSpPr>
        <p:grpSpPr>
          <a:xfrm rot="16200000">
            <a:off x="9205381" y="1484382"/>
            <a:ext cx="355355" cy="821387"/>
            <a:chOff x="7623365" y="3187908"/>
            <a:chExt cx="355355" cy="821387"/>
          </a:xfrm>
        </p:grpSpPr>
        <p:sp>
          <p:nvSpPr>
            <p:cNvPr id="289" name="Rechteck 288"/>
            <p:cNvSpPr/>
            <p:nvPr/>
          </p:nvSpPr>
          <p:spPr>
            <a:xfrm>
              <a:off x="7623365" y="3527930"/>
              <a:ext cx="152982" cy="91941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sz="1000">
                <a:solidFill>
                  <a:schemeClr val="tx1"/>
                </a:solidFill>
              </a:endParaRPr>
            </a:p>
          </p:txBody>
        </p:sp>
        <p:sp>
          <p:nvSpPr>
            <p:cNvPr id="290" name="Textfeld 289"/>
            <p:cNvSpPr txBox="1"/>
            <p:nvPr/>
          </p:nvSpPr>
          <p:spPr>
            <a:xfrm rot="5400000">
              <a:off x="7444916" y="3475491"/>
              <a:ext cx="821387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/>
                <a:t>ES 1-</a:t>
              </a:r>
              <a:endParaRPr lang="de-DE" sz="1000" dirty="0"/>
            </a:p>
          </p:txBody>
        </p:sp>
      </p:grpSp>
      <p:grpSp>
        <p:nvGrpSpPr>
          <p:cNvPr id="291" name="Gruppierung 290"/>
          <p:cNvGrpSpPr/>
          <p:nvPr/>
        </p:nvGrpSpPr>
        <p:grpSpPr>
          <a:xfrm>
            <a:off x="9701511" y="1833431"/>
            <a:ext cx="821387" cy="450716"/>
            <a:chOff x="3406293" y="2694584"/>
            <a:chExt cx="821387" cy="450716"/>
          </a:xfrm>
        </p:grpSpPr>
        <p:sp>
          <p:nvSpPr>
            <p:cNvPr id="292" name="Textfeld 291"/>
            <p:cNvSpPr txBox="1"/>
            <p:nvPr/>
          </p:nvSpPr>
          <p:spPr>
            <a:xfrm>
              <a:off x="3406293" y="2899079"/>
              <a:ext cx="821387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/>
                <a:t>GV -2-</a:t>
              </a:r>
              <a:endParaRPr lang="de-DE" sz="1000" dirty="0"/>
            </a:p>
          </p:txBody>
        </p:sp>
        <p:grpSp>
          <p:nvGrpSpPr>
            <p:cNvPr id="293" name="Gruppierung 292"/>
            <p:cNvGrpSpPr/>
            <p:nvPr/>
          </p:nvGrpSpPr>
          <p:grpSpPr>
            <a:xfrm>
              <a:off x="3693695" y="2694584"/>
              <a:ext cx="309340" cy="266400"/>
              <a:chOff x="3561896" y="3904781"/>
              <a:chExt cx="309340" cy="266400"/>
            </a:xfrm>
          </p:grpSpPr>
          <p:sp>
            <p:nvSpPr>
              <p:cNvPr id="294" name="Rechteck 293"/>
              <p:cNvSpPr/>
              <p:nvPr/>
            </p:nvSpPr>
            <p:spPr>
              <a:xfrm>
                <a:off x="3657876" y="3979158"/>
                <a:ext cx="213360" cy="1524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5" name="Gerade Verbindung mit Pfeil 294"/>
              <p:cNvCxnSpPr>
                <a:cxnSpLocks noChangeAspect="1"/>
              </p:cNvCxnSpPr>
              <p:nvPr/>
            </p:nvCxnSpPr>
            <p:spPr>
              <a:xfrm flipV="1">
                <a:off x="3561896" y="3904781"/>
                <a:ext cx="209635" cy="266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6" name="Gleichschenkliges Dreieck 295"/>
          <p:cNvSpPr>
            <a:spLocks noChangeAspect="1"/>
          </p:cNvSpPr>
          <p:nvPr/>
        </p:nvSpPr>
        <p:spPr>
          <a:xfrm rot="5400000">
            <a:off x="9888897" y="1897745"/>
            <a:ext cx="151200" cy="193458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000">
              <a:solidFill>
                <a:schemeClr val="tx1"/>
              </a:solidFill>
            </a:endParaRPr>
          </a:p>
        </p:txBody>
      </p:sp>
      <p:sp>
        <p:nvSpPr>
          <p:cNvPr id="297" name="Textfeld 296"/>
          <p:cNvSpPr txBox="1"/>
          <p:nvPr/>
        </p:nvSpPr>
        <p:spPr>
          <a:xfrm>
            <a:off x="9721618" y="1759937"/>
            <a:ext cx="452667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000"/>
            </a:lvl1pPr>
          </a:lstStyle>
          <a:p>
            <a:r>
              <a:rPr lang="de-DE" sz="800" dirty="0" smtClean="0"/>
              <a:t> ¾‘‘AG</a:t>
            </a:r>
            <a:endParaRPr lang="de-DE" sz="800" dirty="0"/>
          </a:p>
        </p:txBody>
      </p:sp>
      <p:grpSp>
        <p:nvGrpSpPr>
          <p:cNvPr id="298" name="Gruppierung 297"/>
          <p:cNvGrpSpPr/>
          <p:nvPr/>
        </p:nvGrpSpPr>
        <p:grpSpPr>
          <a:xfrm rot="16200000">
            <a:off x="9348471" y="1605847"/>
            <a:ext cx="529389" cy="821387"/>
            <a:chOff x="6022370" y="3045694"/>
            <a:chExt cx="529389" cy="821387"/>
          </a:xfrm>
        </p:grpSpPr>
        <p:sp>
          <p:nvSpPr>
            <p:cNvPr id="299" name="Textfeld 298"/>
            <p:cNvSpPr txBox="1"/>
            <p:nvPr/>
          </p:nvSpPr>
          <p:spPr>
            <a:xfrm rot="5400000">
              <a:off x="5734787" y="3333277"/>
              <a:ext cx="821387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/>
                <a:t>K -7-</a:t>
              </a:r>
              <a:endParaRPr lang="de-DE" sz="1000" dirty="0"/>
            </a:p>
          </p:txBody>
        </p:sp>
        <p:grpSp>
          <p:nvGrpSpPr>
            <p:cNvPr id="300" name="Gruppierung 299"/>
            <p:cNvGrpSpPr/>
            <p:nvPr/>
          </p:nvGrpSpPr>
          <p:grpSpPr>
            <a:xfrm rot="5400000">
              <a:off x="6151321" y="3371408"/>
              <a:ext cx="482181" cy="318694"/>
              <a:chOff x="7904480" y="3836747"/>
              <a:chExt cx="482181" cy="318694"/>
            </a:xfrm>
          </p:grpSpPr>
          <p:grpSp>
            <p:nvGrpSpPr>
              <p:cNvPr id="301" name="Gruppierung 300"/>
              <p:cNvGrpSpPr/>
              <p:nvPr/>
            </p:nvGrpSpPr>
            <p:grpSpPr>
              <a:xfrm>
                <a:off x="7904480" y="4003041"/>
                <a:ext cx="410898" cy="152400"/>
                <a:chOff x="7904480" y="4003041"/>
                <a:chExt cx="410898" cy="152400"/>
              </a:xfrm>
            </p:grpSpPr>
            <p:sp>
              <p:nvSpPr>
                <p:cNvPr id="303" name="Rechteck 302"/>
                <p:cNvSpPr/>
                <p:nvPr/>
              </p:nvSpPr>
              <p:spPr>
                <a:xfrm>
                  <a:off x="7904480" y="4003041"/>
                  <a:ext cx="213360" cy="1524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de-DE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Gleichschenkliges Dreieck 303"/>
                <p:cNvSpPr>
                  <a:spLocks noChangeAspect="1"/>
                </p:cNvSpPr>
                <p:nvPr/>
              </p:nvSpPr>
              <p:spPr>
                <a:xfrm rot="16200000">
                  <a:off x="8143049" y="3982958"/>
                  <a:ext cx="151200" cy="193458"/>
                </a:xfrm>
                <a:prstGeom prst="triangl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de-DE" sz="1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2" name="Textfeld 301"/>
              <p:cNvSpPr txBox="1"/>
              <p:nvPr/>
            </p:nvSpPr>
            <p:spPr>
              <a:xfrm>
                <a:off x="7933994" y="3836747"/>
                <a:ext cx="452667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algn="ctr">
                  <a:defRPr sz="1000"/>
                </a:lvl1pPr>
              </a:lstStyle>
              <a:p>
                <a:r>
                  <a:rPr lang="de-DE" sz="800" dirty="0" smtClean="0"/>
                  <a:t> ¾‘‘IG</a:t>
                </a:r>
                <a:endParaRPr lang="de-DE" sz="800" dirty="0"/>
              </a:p>
            </p:txBody>
          </p:sp>
        </p:grpSp>
      </p:grpSp>
      <p:grpSp>
        <p:nvGrpSpPr>
          <p:cNvPr id="36" name="Gruppierung 35"/>
          <p:cNvGrpSpPr/>
          <p:nvPr/>
        </p:nvGrpSpPr>
        <p:grpSpPr>
          <a:xfrm>
            <a:off x="2589552" y="2286193"/>
            <a:ext cx="849377" cy="530862"/>
            <a:chOff x="2547911" y="2570714"/>
            <a:chExt cx="849377" cy="530862"/>
          </a:xfrm>
        </p:grpSpPr>
        <p:grpSp>
          <p:nvGrpSpPr>
            <p:cNvPr id="35" name="Gruppierung 34"/>
            <p:cNvGrpSpPr/>
            <p:nvPr/>
          </p:nvGrpSpPr>
          <p:grpSpPr>
            <a:xfrm>
              <a:off x="2547911" y="2570714"/>
              <a:ext cx="822329" cy="530862"/>
              <a:chOff x="2547911" y="2570714"/>
              <a:chExt cx="822329" cy="530862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2547911" y="2708299"/>
                <a:ext cx="821387" cy="393277"/>
                <a:chOff x="2524435" y="1864256"/>
                <a:chExt cx="821387" cy="393277"/>
              </a:xfrm>
            </p:grpSpPr>
            <p:sp>
              <p:nvSpPr>
                <p:cNvPr id="7" name="Pfeil nach rechts 6"/>
                <p:cNvSpPr/>
                <p:nvPr/>
              </p:nvSpPr>
              <p:spPr>
                <a:xfrm rot="10800000">
                  <a:off x="2759521" y="1864256"/>
                  <a:ext cx="282675" cy="190683"/>
                </a:xfrm>
                <a:prstGeom prst="rightArrow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de-DE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Textfeld 132"/>
                <p:cNvSpPr txBox="1"/>
                <p:nvPr/>
              </p:nvSpPr>
              <p:spPr>
                <a:xfrm>
                  <a:off x="2524435" y="2011312"/>
                  <a:ext cx="821387" cy="2462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000" dirty="0" smtClean="0"/>
                    <a:t>WA -1-</a:t>
                  </a:r>
                  <a:endParaRPr lang="de-DE" sz="1000" dirty="0"/>
                </a:p>
              </p:txBody>
            </p:sp>
          </p:grpSp>
          <p:sp>
            <p:nvSpPr>
              <p:cNvPr id="305" name="Gleichschenkliges Dreieck 304"/>
              <p:cNvSpPr>
                <a:spLocks noChangeAspect="1"/>
              </p:cNvSpPr>
              <p:nvPr/>
            </p:nvSpPr>
            <p:spPr>
              <a:xfrm rot="16200000">
                <a:off x="3112748" y="2709985"/>
                <a:ext cx="151200" cy="193458"/>
              </a:xfrm>
              <a:prstGeom prst="triangl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Textfeld 305"/>
              <p:cNvSpPr txBox="1"/>
              <p:nvPr/>
            </p:nvSpPr>
            <p:spPr>
              <a:xfrm>
                <a:off x="2917573" y="2570714"/>
                <a:ext cx="452667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algn="ctr">
                  <a:defRPr sz="1000"/>
                </a:lvl1pPr>
              </a:lstStyle>
              <a:p>
                <a:r>
                  <a:rPr lang="de-DE" sz="800" dirty="0" smtClean="0"/>
                  <a:t> ¾‘‘IG</a:t>
                </a:r>
                <a:endParaRPr lang="de-DE" sz="800" dirty="0"/>
              </a:p>
            </p:txBody>
          </p:sp>
        </p:grpSp>
        <p:sp>
          <p:nvSpPr>
            <p:cNvPr id="307" name="Abgerundetes Rechteck 306"/>
            <p:cNvSpPr/>
            <p:nvPr/>
          </p:nvSpPr>
          <p:spPr>
            <a:xfrm>
              <a:off x="2706408" y="2575681"/>
              <a:ext cx="690880" cy="498265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8" name="Gruppierung 307"/>
          <p:cNvGrpSpPr/>
          <p:nvPr/>
        </p:nvGrpSpPr>
        <p:grpSpPr>
          <a:xfrm>
            <a:off x="9029673" y="2251226"/>
            <a:ext cx="849377" cy="530862"/>
            <a:chOff x="2547911" y="2570714"/>
            <a:chExt cx="849377" cy="530862"/>
          </a:xfrm>
        </p:grpSpPr>
        <p:grpSp>
          <p:nvGrpSpPr>
            <p:cNvPr id="309" name="Gruppierung 308"/>
            <p:cNvGrpSpPr/>
            <p:nvPr/>
          </p:nvGrpSpPr>
          <p:grpSpPr>
            <a:xfrm>
              <a:off x="2547911" y="2570714"/>
              <a:ext cx="822329" cy="530862"/>
              <a:chOff x="2547911" y="2570714"/>
              <a:chExt cx="822329" cy="530862"/>
            </a:xfrm>
          </p:grpSpPr>
          <p:grpSp>
            <p:nvGrpSpPr>
              <p:cNvPr id="311" name="Gruppieren 7"/>
              <p:cNvGrpSpPr/>
              <p:nvPr/>
            </p:nvGrpSpPr>
            <p:grpSpPr>
              <a:xfrm>
                <a:off x="2547911" y="2708299"/>
                <a:ext cx="821387" cy="393277"/>
                <a:chOff x="2524435" y="1864256"/>
                <a:chExt cx="821387" cy="393277"/>
              </a:xfrm>
            </p:grpSpPr>
            <p:sp>
              <p:nvSpPr>
                <p:cNvPr id="314" name="Pfeil nach rechts 313"/>
                <p:cNvSpPr/>
                <p:nvPr/>
              </p:nvSpPr>
              <p:spPr>
                <a:xfrm rot="10800000">
                  <a:off x="2759521" y="1864256"/>
                  <a:ext cx="282675" cy="190683"/>
                </a:xfrm>
                <a:prstGeom prst="rightArrow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de-DE" sz="10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5" name="Textfeld 314"/>
                <p:cNvSpPr txBox="1"/>
                <p:nvPr/>
              </p:nvSpPr>
              <p:spPr>
                <a:xfrm>
                  <a:off x="2524435" y="2011312"/>
                  <a:ext cx="821387" cy="2462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000" dirty="0" smtClean="0"/>
                    <a:t>WA -2-</a:t>
                  </a:r>
                  <a:endParaRPr lang="de-DE" sz="1000" dirty="0"/>
                </a:p>
              </p:txBody>
            </p:sp>
          </p:grpSp>
          <p:sp>
            <p:nvSpPr>
              <p:cNvPr id="312" name="Gleichschenkliges Dreieck 311"/>
              <p:cNvSpPr>
                <a:spLocks noChangeAspect="1"/>
              </p:cNvSpPr>
              <p:nvPr/>
            </p:nvSpPr>
            <p:spPr>
              <a:xfrm rot="16200000">
                <a:off x="3112748" y="2709985"/>
                <a:ext cx="151200" cy="193458"/>
              </a:xfrm>
              <a:prstGeom prst="triangl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Textfeld 312"/>
              <p:cNvSpPr txBox="1"/>
              <p:nvPr/>
            </p:nvSpPr>
            <p:spPr>
              <a:xfrm>
                <a:off x="2917573" y="2570714"/>
                <a:ext cx="452667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algn="ctr">
                  <a:defRPr sz="1000"/>
                </a:lvl1pPr>
              </a:lstStyle>
              <a:p>
                <a:r>
                  <a:rPr lang="de-DE" sz="800" dirty="0" smtClean="0"/>
                  <a:t> ¾‘‘IG</a:t>
                </a:r>
                <a:endParaRPr lang="de-DE" sz="800" dirty="0"/>
              </a:p>
            </p:txBody>
          </p:sp>
        </p:grpSp>
        <p:sp>
          <p:nvSpPr>
            <p:cNvPr id="310" name="Abgerundetes Rechteck 309"/>
            <p:cNvSpPr/>
            <p:nvPr/>
          </p:nvSpPr>
          <p:spPr>
            <a:xfrm>
              <a:off x="2706408" y="2575681"/>
              <a:ext cx="690880" cy="498265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6" name="Abgerundetes Rechteck 315"/>
          <p:cNvSpPr/>
          <p:nvPr/>
        </p:nvSpPr>
        <p:spPr>
          <a:xfrm>
            <a:off x="9180947" y="1728519"/>
            <a:ext cx="690880" cy="498265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313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Macintosh PowerPoint</Application>
  <PresentationFormat>Benutzerdefiniert</PresentationFormat>
  <Paragraphs>70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Hochrein, Paul, Dr. (K-GERTI/F)</dc:creator>
  <cp:lastModifiedBy>Paul</cp:lastModifiedBy>
  <cp:revision>42</cp:revision>
  <dcterms:created xsi:type="dcterms:W3CDTF">2020-04-04T18:39:41Z</dcterms:created>
  <dcterms:modified xsi:type="dcterms:W3CDTF">2020-04-21T16:02:33Z</dcterms:modified>
</cp:coreProperties>
</file>