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5"/>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456"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57"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19CF66-F3D7-479D-97E1-6160834F7978}"/>
              </a:ext>
            </a:extLst>
          </p:cNvPr>
          <p:cNvSpPr txBox="1"/>
          <p:nvPr/>
        </p:nvSpPr>
        <p:spPr>
          <a:xfrm>
            <a:off x="3710611" y="768627"/>
            <a:ext cx="3352800" cy="461665"/>
          </a:xfrm>
          <a:prstGeom prst="rect">
            <a:avLst/>
          </a:prstGeom>
          <a:noFill/>
        </p:spPr>
        <p:txBody>
          <a:bodyPr wrap="square" rtlCol="0">
            <a:spAutoFit/>
          </a:bodyPr>
          <a:lstStyle/>
          <a:p>
            <a:pPr algn="ctr"/>
            <a:r>
              <a:rPr lang="zh-CN" altLang="en-US" sz="2400" dirty="0">
                <a:solidFill>
                  <a:srgbClr val="002060"/>
                </a:solidFill>
                <a:latin typeface="微软雅黑" panose="020B0503020204020204" pitchFamily="34" charset="-122"/>
                <a:ea typeface="微软雅黑" panose="020B0503020204020204" pitchFamily="34" charset="-122"/>
              </a:rPr>
              <a:t>创建</a:t>
            </a:r>
            <a:r>
              <a:rPr lang="en-US" altLang="zh-CN" sz="2400" dirty="0">
                <a:solidFill>
                  <a:srgbClr val="002060"/>
                </a:solidFill>
                <a:latin typeface="微软雅黑" panose="020B0503020204020204" pitchFamily="34" charset="-122"/>
                <a:ea typeface="微软雅黑" panose="020B0503020204020204" pitchFamily="34" charset="-122"/>
              </a:rPr>
              <a:t>GUID</a:t>
            </a:r>
            <a:endParaRPr lang="zh-CN" altLang="en-US" sz="2400" dirty="0">
              <a:solidFill>
                <a:srgbClr val="00206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28AF62-873E-4A0A-BDE3-7B725186FA2E}"/>
              </a:ext>
            </a:extLst>
          </p:cNvPr>
          <p:cNvPicPr>
            <a:picLocks noChangeAspect="1"/>
          </p:cNvPicPr>
          <p:nvPr/>
        </p:nvPicPr>
        <p:blipFill>
          <a:blip r:embed="rId2"/>
          <a:stretch>
            <a:fillRect/>
          </a:stretch>
        </p:blipFill>
        <p:spPr>
          <a:xfrm>
            <a:off x="152242" y="2335538"/>
            <a:ext cx="4095238" cy="4095238"/>
          </a:xfrm>
          <a:prstGeom prst="rect">
            <a:avLst/>
          </a:prstGeom>
        </p:spPr>
      </p:pic>
      <p:pic>
        <p:nvPicPr>
          <p:cNvPr id="4" name="图片 3">
            <a:extLst>
              <a:ext uri="{FF2B5EF4-FFF2-40B4-BE49-F238E27FC236}">
                <a16:creationId xmlns:a16="http://schemas.microsoft.com/office/drawing/2014/main" id="{F7705A68-C1DF-4657-B273-0460D7B4007D}"/>
              </a:ext>
            </a:extLst>
          </p:cNvPr>
          <p:cNvPicPr>
            <a:picLocks noChangeAspect="1"/>
          </p:cNvPicPr>
          <p:nvPr/>
        </p:nvPicPr>
        <p:blipFill>
          <a:blip r:embed="rId3"/>
          <a:stretch>
            <a:fillRect/>
          </a:stretch>
        </p:blipFill>
        <p:spPr>
          <a:xfrm>
            <a:off x="6672804" y="2226365"/>
            <a:ext cx="4363069" cy="4204411"/>
          </a:xfrm>
          <a:prstGeom prst="rect">
            <a:avLst/>
          </a:prstGeom>
        </p:spPr>
      </p:pic>
      <p:sp>
        <p:nvSpPr>
          <p:cNvPr id="5" name="文本框 4">
            <a:extLst>
              <a:ext uri="{FF2B5EF4-FFF2-40B4-BE49-F238E27FC236}">
                <a16:creationId xmlns:a16="http://schemas.microsoft.com/office/drawing/2014/main" id="{608D91BA-41B6-4B3D-A260-8CF34FF49B05}"/>
              </a:ext>
            </a:extLst>
          </p:cNvPr>
          <p:cNvSpPr txBox="1"/>
          <p:nvPr/>
        </p:nvSpPr>
        <p:spPr>
          <a:xfrm>
            <a:off x="490330" y="1497495"/>
            <a:ext cx="1028049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在工具中找到创建</a:t>
            </a:r>
            <a:r>
              <a:rPr lang="en-US" altLang="zh-CN" sz="1800" dirty="0" err="1">
                <a:solidFill>
                  <a:srgbClr val="002060"/>
                </a:solidFill>
                <a:latin typeface="微软雅黑" panose="020B0503020204020204" pitchFamily="34" charset="-122"/>
                <a:ea typeface="微软雅黑" panose="020B0503020204020204" pitchFamily="34" charset="-122"/>
              </a:rPr>
              <a:t>guid</a:t>
            </a:r>
            <a:r>
              <a:rPr lang="zh-CN" altLang="en-US" sz="1800" dirty="0">
                <a:solidFill>
                  <a:srgbClr val="002060"/>
                </a:solidFill>
                <a:latin typeface="微软雅黑" panose="020B0503020204020204" pitchFamily="34" charset="-122"/>
                <a:ea typeface="微软雅黑" panose="020B0503020204020204" pitchFamily="34" charset="-122"/>
              </a:rPr>
              <a:t>选项，然后出现右下图弹窗，点击新建即可创建</a:t>
            </a:r>
            <a:r>
              <a:rPr lang="en-US" altLang="zh-CN" sz="1800" dirty="0" err="1">
                <a:solidFill>
                  <a:srgbClr val="002060"/>
                </a:solidFill>
                <a:latin typeface="微软雅黑" panose="020B0503020204020204" pitchFamily="34" charset="-122"/>
                <a:ea typeface="微软雅黑" panose="020B0503020204020204" pitchFamily="34" charset="-122"/>
              </a:rPr>
              <a:t>guid</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07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a:solidFill>
                <a:srgbClr val="FF0000"/>
              </a:solidFill>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a:solidFill>
                  <a:srgbClr val="FF0000"/>
                </a:solidFill>
                <a:latin typeface="微软雅黑" panose="020B0503020204020204" pitchFamily="34" charset="-122"/>
                <a:ea typeface="微软雅黑" panose="020B0503020204020204" pitchFamily="34" charset="-122"/>
              </a:rPr>
              <a:t>github</a:t>
            </a:r>
            <a:r>
              <a:rPr lang="zh-CN" altLang="en-US" sz="1800" dirty="0">
                <a:solidFill>
                  <a:srgbClr val="FF0000"/>
                </a:solidFill>
                <a:latin typeface="微软雅黑" panose="020B0503020204020204" pitchFamily="34" charset="-122"/>
                <a:ea typeface="微软雅黑" panose="020B0503020204020204" pitchFamily="34" charset="-122"/>
              </a:rPr>
              <a:t>，邮件通知我</a:t>
            </a: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FEF32A-EC1A-43F0-8EEB-A58BE4AA11E1}"/>
              </a:ext>
            </a:extLst>
          </p:cNvPr>
          <p:cNvPicPr>
            <a:picLocks noChangeAspect="1"/>
          </p:cNvPicPr>
          <p:nvPr/>
        </p:nvPicPr>
        <p:blipFill>
          <a:blip r:embed="rId2"/>
          <a:stretch>
            <a:fillRect/>
          </a:stretch>
        </p:blipFill>
        <p:spPr>
          <a:xfrm>
            <a:off x="2765409" y="625196"/>
            <a:ext cx="7376799" cy="969348"/>
          </a:xfrm>
          <a:prstGeom prst="rect">
            <a:avLst/>
          </a:prstGeom>
        </p:spPr>
      </p:pic>
      <p:sp>
        <p:nvSpPr>
          <p:cNvPr id="3" name="文本框 2">
            <a:extLst>
              <a:ext uri="{FF2B5EF4-FFF2-40B4-BE49-F238E27FC236}">
                <a16:creationId xmlns:a16="http://schemas.microsoft.com/office/drawing/2014/main" id="{916E4144-AFBE-440C-A8B7-35C491069339}"/>
              </a:ext>
            </a:extLst>
          </p:cNvPr>
          <p:cNvSpPr txBox="1"/>
          <p:nvPr/>
        </p:nvSpPr>
        <p:spPr>
          <a:xfrm>
            <a:off x="728870" y="1802296"/>
            <a:ext cx="9713843" cy="307777"/>
          </a:xfrm>
          <a:prstGeom prst="rect">
            <a:avLst/>
          </a:prstGeom>
          <a:noFill/>
        </p:spPr>
        <p:txBody>
          <a:bodyPr wrap="square" rtlCol="0">
            <a:spAutoFit/>
          </a:bodyPr>
          <a:lstStyle/>
          <a:p>
            <a:pPr algn="ctr"/>
            <a:r>
              <a:rPr lang="zh-CN" altLang="en-US" dirty="0">
                <a:solidFill>
                  <a:srgbClr val="002060"/>
                </a:solidFill>
                <a:latin typeface="微软雅黑" panose="020B0503020204020204" pitchFamily="34" charset="-122"/>
                <a:ea typeface="微软雅黑" panose="020B0503020204020204" pitchFamily="34" charset="-122"/>
              </a:rPr>
              <a:t>新建一个项目，点击菜单栏中的项目，找到添加引用功能，如下左图，找到</a:t>
            </a:r>
            <a:r>
              <a:rPr lang="en-US" altLang="zh-CN" dirty="0">
                <a:solidFill>
                  <a:srgbClr val="002060"/>
                </a:solidFill>
                <a:latin typeface="微软雅黑" panose="020B0503020204020204" pitchFamily="34" charset="-122"/>
                <a:ea typeface="微软雅黑" panose="020B0503020204020204" pitchFamily="34" charset="-122"/>
              </a:rPr>
              <a:t>word</a:t>
            </a:r>
            <a:r>
              <a:rPr lang="zh-CN" altLang="en-US" dirty="0">
                <a:solidFill>
                  <a:srgbClr val="002060"/>
                </a:solidFill>
                <a:latin typeface="微软雅黑" panose="020B0503020204020204" pitchFamily="34" charset="-122"/>
                <a:ea typeface="微软雅黑" panose="020B0503020204020204" pitchFamily="34" charset="-122"/>
              </a:rPr>
              <a:t>，点击添加即可，如下右图</a:t>
            </a:r>
          </a:p>
        </p:txBody>
      </p:sp>
      <p:pic>
        <p:nvPicPr>
          <p:cNvPr id="4" name="图片 3">
            <a:extLst>
              <a:ext uri="{FF2B5EF4-FFF2-40B4-BE49-F238E27FC236}">
                <a16:creationId xmlns:a16="http://schemas.microsoft.com/office/drawing/2014/main" id="{27FA688B-BA72-4FD5-BAD7-6062A6A05D50}"/>
              </a:ext>
            </a:extLst>
          </p:cNvPr>
          <p:cNvPicPr>
            <a:picLocks noChangeAspect="1"/>
          </p:cNvPicPr>
          <p:nvPr/>
        </p:nvPicPr>
        <p:blipFill>
          <a:blip r:embed="rId3"/>
          <a:stretch>
            <a:fillRect/>
          </a:stretch>
        </p:blipFill>
        <p:spPr>
          <a:xfrm>
            <a:off x="292144" y="2287047"/>
            <a:ext cx="2914286" cy="4152381"/>
          </a:xfrm>
          <a:prstGeom prst="rect">
            <a:avLst/>
          </a:prstGeom>
        </p:spPr>
      </p:pic>
      <p:pic>
        <p:nvPicPr>
          <p:cNvPr id="5" name="图片 4">
            <a:extLst>
              <a:ext uri="{FF2B5EF4-FFF2-40B4-BE49-F238E27FC236}">
                <a16:creationId xmlns:a16="http://schemas.microsoft.com/office/drawing/2014/main" id="{C523C6DC-E79C-4BE3-8A3E-C776E7A3B205}"/>
              </a:ext>
            </a:extLst>
          </p:cNvPr>
          <p:cNvPicPr>
            <a:picLocks noChangeAspect="1"/>
          </p:cNvPicPr>
          <p:nvPr/>
        </p:nvPicPr>
        <p:blipFill>
          <a:blip r:embed="rId4"/>
          <a:stretch>
            <a:fillRect/>
          </a:stretch>
        </p:blipFill>
        <p:spPr>
          <a:xfrm>
            <a:off x="5124653" y="2287047"/>
            <a:ext cx="6039827" cy="4152381"/>
          </a:xfrm>
          <a:prstGeom prst="rect">
            <a:avLst/>
          </a:prstGeom>
        </p:spPr>
      </p:pic>
    </p:spTree>
    <p:extLst>
      <p:ext uri="{BB962C8B-B14F-4D97-AF65-F5344CB8AC3E}">
        <p14:creationId xmlns:p14="http://schemas.microsoft.com/office/powerpoint/2010/main" val="2429051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5383</TotalTime>
  <Words>4171</Words>
  <Application>Microsoft Office PowerPoint</Application>
  <PresentationFormat>宽屏</PresentationFormat>
  <Paragraphs>538</Paragraphs>
  <Slides>82</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82</vt:i4>
      </vt:variant>
    </vt:vector>
  </HeadingPairs>
  <TitlesOfParts>
    <vt:vector size="94"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PowerPoint 演示文稿</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曹珂</cp:lastModifiedBy>
  <cp:revision>318</cp:revision>
  <dcterms:created xsi:type="dcterms:W3CDTF">2014-12-05T07:09:50Z</dcterms:created>
  <dcterms:modified xsi:type="dcterms:W3CDTF">2018-09-30T09:00:34Z</dcterms:modified>
</cp:coreProperties>
</file>