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584" r:id="rId2"/>
    <p:sldId id="2939" r:id="rId3"/>
    <p:sldId id="2940" r:id="rId4"/>
    <p:sldId id="2950" r:id="rId5"/>
    <p:sldId id="2951" r:id="rId6"/>
    <p:sldId id="2914" r:id="rId7"/>
    <p:sldId id="2941" r:id="rId8"/>
    <p:sldId id="2942" r:id="rId9"/>
    <p:sldId id="2948" r:id="rId10"/>
    <p:sldId id="2949" r:id="rId11"/>
    <p:sldId id="2936" r:id="rId12"/>
    <p:sldId id="2943" r:id="rId13"/>
    <p:sldId id="2944" r:id="rId14"/>
    <p:sldId id="2947" r:id="rId15"/>
    <p:sldId id="2937" r:id="rId16"/>
    <p:sldId id="2952" r:id="rId17"/>
    <p:sldId id="2953" r:id="rId18"/>
    <p:sldId id="2954" r:id="rId19"/>
    <p:sldId id="257" r:id="rId2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ECFF"/>
    <a:srgbClr val="003366"/>
    <a:srgbClr val="CC0066"/>
    <a:srgbClr val="CC0099"/>
    <a:srgbClr val="99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B907AD1-459C-431D-9CF5-8B248D3F5C0B}" type="datetimeFigureOut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59E074-5088-4E60-85DE-6C8A3148E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00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360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5086C56-C850-4A4B-83FB-9DF4969BBE9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67758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59C90C0-C792-4478-AD87-BB5C8E14EB64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70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EA90-075C-4CC0-A0D1-81FD1FCDFAC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123A-510F-49FB-B179-364E0B8BCF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13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10E6-8198-42F6-B8B6-D93A6E2E92B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C730-45B4-403E-AF81-8FF7254D34B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7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fld id="{741B6ADF-00AF-4B08-970C-5811AC7BB3A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fld id="{E47433BA-1E60-4F44-BE05-C6A0E7FD7778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4533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6DE8-4239-4A7C-B620-8D121111820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3B352-2DBE-4D10-B65E-F8C06118361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23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AF54C-19A5-4854-9C86-9944DA9765E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C23A6-8282-425F-A8B9-D3DB08996B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7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28046-44FF-4C64-AAE5-987246DDB7E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2D172-2A15-4371-9923-99401860BAC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9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6792-8EF0-406A-9DFB-CF36B108ABE2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9B818-FF21-44CD-9406-8B6E9410C1D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4CF6A-DBD5-49DE-A0D5-DE81ED5F17FF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0EB44-450F-47CA-AFBA-79275B67481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378E-9B7C-4F17-9D20-E6B89F2FA272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1208F-5878-4A25-8526-08314D6E768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73AF-C9AF-408A-9D82-7070B1BF66B3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02CC3-B128-4620-993F-EB0844C8616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1027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010B8617-D3A2-4AFC-9259-F693A305FEBF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3B19EFCD-DA35-4E03-9676-0F68A42EC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八、几个数学题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牛顿迭代公式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616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52400" y="1143000"/>
                <a:ext cx="8839200" cy="5257800"/>
              </a:xfrm>
            </p:spPr>
            <p:txBody>
              <a:bodyPr/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在某点处的导数的几何意义是曲线在该点处切线的斜率。如此，可得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000" dirty="0"/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0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牛顿迭代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公式：</a:t>
                </a:r>
                <a:endParaRPr lang="en-US" altLang="zh-CN" sz="24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36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52400" y="1143000"/>
                <a:ext cx="8839200" cy="5257800"/>
              </a:xfrm>
              <a:blipFill rotWithShape="1">
                <a:blip r:embed="rId2"/>
                <a:stretch>
                  <a:fillRect l="-897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95600"/>
            <a:ext cx="3524211" cy="230210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2999"/>
            <a:ext cx="32670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5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1"/>
            <a:ext cx="82804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f(float x) 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2*x*x*x-4*x*x+3*x-6;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 x) 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6*x*x-8*x+3;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x1,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x2=1.5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x1=x2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x2=x1-f(x1)/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(x1);		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(x1-x2)&gt;=1e-5);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("x=%5.2f\n",x1);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lnSpc>
                <a:spcPts val="21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32293"/>
              </p:ext>
            </p:extLst>
          </p:nvPr>
        </p:nvGraphicFramePr>
        <p:xfrm>
          <a:off x="4973638" y="3819525"/>
          <a:ext cx="34004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公式" r:id="rId3" imgW="1346040" imgH="444240" progId="Equation.3">
                  <p:embed/>
                </p:oleObj>
              </mc:Choice>
              <mc:Fallback>
                <p:oleObj name="公式" r:id="rId3" imgW="134604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3819525"/>
                        <a:ext cx="3400425" cy="113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/>
          <p:nvPr/>
        </p:nvPicPr>
        <p:blipFill rotWithShape="1">
          <a:blip r:embed="rId5"/>
          <a:srcRect r="78854" b="85387"/>
          <a:stretch/>
        </p:blipFill>
        <p:spPr bwMode="auto">
          <a:xfrm>
            <a:off x="4992394" y="1828801"/>
            <a:ext cx="3846805" cy="1633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574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迭代法求平方根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牛顿迭代法求方程的解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二分法求方程的根</a:t>
            </a:r>
          </a:p>
        </p:txBody>
      </p:sp>
    </p:spTree>
    <p:extLst>
      <p:ext uri="{BB962C8B-B14F-4D97-AF65-F5344CB8AC3E}">
        <p14:creationId xmlns:p14="http://schemas.microsoft.com/office/powerpoint/2010/main" val="494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：二分法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80400" cy="4495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求下面方程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-10,10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附近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buNone/>
            </a:pP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-6=0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“二分法”求方程的根编程思路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先指定一个区间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，如果函数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在此区间是单调变化，可以根据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是否同符号来确定方程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区间是否有一个实根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</a:pP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不同符号，则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区间必有一个（且只有一个）实根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</a:pP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同符号，则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区间无实根，要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CN" altLang="en-US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  <a:p>
            <a:pPr lvl="0">
              <a:lnSpc>
                <a:spcPts val="3600"/>
              </a:lnSpc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当确定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有一个实根后，采取二分法将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区间一分为二，再判断在哪一个小区间中有实根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如此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不断进行下去，直到小区间足够小</a:t>
            </a:r>
            <a:r>
              <a:rPr lang="zh-CN" altLang="zh-CN" sz="24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为止</a:t>
            </a: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1"/>
            <a:ext cx="82804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xi 1e-5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f(float x)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(float)(2*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(x,3)-4*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(x,2)+3*x-6);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x0,x1,x2;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x1 &amp; x2: ");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f%f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&amp;x1,&amp;x2);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}while(f(x1)*f(x2)&gt;0);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x0=(x1+x2)/2;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(f(x0))&gt;xi &amp;&amp;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(x1-x2)&gt;xi)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if(f(x1)*f(x0)&lt;0) x2=x0;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if(f(x0)*f(x2)&lt;0) x1=x0;	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x0=(x1+x2)/2;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("%5.2lf\n",x0);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007401"/>
            <a:ext cx="4318782" cy="17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二分法求方程的根运行结果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610600" cy="4495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求下面方程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-10,10</a:t>
            </a:r>
            <a:r>
              <a:rPr lang="zh-CN" altLang="en-US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附近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-6=0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92" y="3067050"/>
            <a:ext cx="568430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5029200" cy="1066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u="sng" dirty="0" smtClean="0">
                <a:latin typeface="Times New Roman" pitchFamily="18" charset="0"/>
                <a:ea typeface="黑体" pitchFamily="49" charset="-122"/>
              </a:rPr>
              <a:t>二分法求方程的根：</a:t>
            </a:r>
            <a:r>
              <a:rPr lang="en-US" altLang="zh-CN" sz="3600" b="0" u="sng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u="sng" dirty="0" smtClean="0">
                <a:latin typeface="Times New Roman" pitchFamily="18" charset="0"/>
                <a:ea typeface="黑体" pitchFamily="49" charset="-122"/>
              </a:rPr>
            </a:br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运行结果</a:t>
            </a:r>
            <a:endParaRPr lang="en-US" altLang="zh-CN" sz="3600" b="0" u="sng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362200"/>
            <a:ext cx="5029200" cy="32766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法求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28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-6=0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的根。</a:t>
            </a:r>
            <a:endParaRPr lang="en-US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输入初值（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-10,10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）后“根”的逐次逼近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4" y="76200"/>
            <a:ext cx="3781426" cy="66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18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利用“牛顿迭代法”求解其他方程的解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弦截法求方程的根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利用“辗转相除法”求两个数的最大公约数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编程实现定积分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计算（第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P272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随时总结，编程实现尽可能多的数学计算方法。如：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矩阵加法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60420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2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迭代法求平方根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牛顿迭代法求方程的解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二分法求方程的根</a:t>
            </a:r>
            <a:endParaRPr lang="zh-CN" altLang="en-US" sz="4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4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用迭代法求一个数的平方根</a:t>
            </a:r>
            <a:endParaRPr lang="en-US" altLang="zh-CN" sz="32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616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1000" y="1295400"/>
                <a:ext cx="8280400" cy="4495800"/>
              </a:xfrm>
            </p:spPr>
            <p:txBody>
              <a:bodyPr/>
              <a:lstStyle/>
              <a:p>
                <a:pPr lvl="0">
                  <a:lnSpc>
                    <a:spcPct val="150000"/>
                  </a:lnSpc>
                </a:pPr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迭代法求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求平方根的迭代公式：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要求前后两次求出的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的绝对值小于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236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1000" y="1295400"/>
                <a:ext cx="8280400" cy="4495800"/>
              </a:xfrm>
              <a:blipFill rotWithShape="1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“求平方根”的迭代方法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616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52400" y="1143000"/>
                <a:ext cx="8839200" cy="5257800"/>
              </a:xfrm>
            </p:spPr>
            <p:txBody>
              <a:bodyPr/>
              <a:lstStyle/>
              <a:p>
                <a:pPr lvl="0">
                  <a:lnSpc>
                    <a:spcPct val="150000"/>
                  </a:lnSpc>
                </a:pPr>
                <a:r>
                  <a:rPr lang="zh-CN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zh-CN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的迭代方法：</a:t>
                </a:r>
                <a:endParaRPr lang="en-US" altLang="zh-CN" sz="28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设定一个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的初值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用公式求出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的下一个值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再将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代入公式右侧的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，求出下一个值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如此继续下去，直到前后两次求出的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值（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）满足关系：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zh-CN" sz="24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36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52400" y="1143000"/>
                <a:ext cx="8839200" cy="5257800"/>
              </a:xfrm>
              <a:blipFill rotWithShape="1">
                <a:blip r:embed="rId2"/>
                <a:stretch>
                  <a:fillRect l="-1172" r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编程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思路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便于循环处理，程序中只设了两个变量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的初值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x0=a/2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（也可以是另外的值）；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迭代公式，利用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求出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如果前后两次求出的近似根差的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绝对值（即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差的绝对值）大于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x0=x1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，继续利用迭代公式由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差的绝对值小于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已经稳定，即求出了解。</a:t>
            </a:r>
            <a:endParaRPr lang="zh-CN" altLang="en-US" sz="2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1"/>
            <a:ext cx="87630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a,x0,x1;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i=0;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 a positive number: ");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&amp;a);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}while(a&lt;=0);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x0=a/8.0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x1=(x0+a/x0)/2.0;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do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x0=x1;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x1=(x0+a/x0)/2.0;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(x0-x1)&gt;=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1e-5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square root of %5.1f is %8.4f\n", a, x1);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152400"/>
            <a:ext cx="57912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“求平方根”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的迭代方法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r="51329" b="81502"/>
          <a:stretch/>
        </p:blipFill>
        <p:spPr bwMode="auto">
          <a:xfrm>
            <a:off x="3775075" y="3035300"/>
            <a:ext cx="5292725" cy="1612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12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迭代法求平方根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牛顿迭代法求方程的解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二分法求方程的根</a:t>
            </a:r>
            <a:endParaRPr lang="zh-CN" altLang="en-US" sz="4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：牛顿迭代法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80400" cy="4495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牛顿迭代法求下面方程在</a:t>
            </a:r>
            <a:r>
              <a:rPr lang="en-US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zh-CN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附近的根</a:t>
            </a:r>
            <a:r>
              <a:rPr lang="zh-CN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buNone/>
            </a:pP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36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-6=0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牛顿迭代法原理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lvl="0">
              <a:lnSpc>
                <a:spcPts val="3100"/>
              </a:lnSpc>
            </a:pP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牛顿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迭代法又称为牛顿切线法，它采用以下的方法求根</a:t>
            </a:r>
            <a:r>
              <a:rPr lang="zh-CN" altLang="en-US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</a:pP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先任意设定一个与真实的根接近的值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作为第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次近似根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</a:pP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，过点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的切线，交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轴于点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作为第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次近似根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</a:pP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，过点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的切线，交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轴于点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作为第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次近似根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</a:pP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，再做切线……如此继续下去，直到足够接近真正的根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为止。</a:t>
            </a:r>
            <a:endParaRPr lang="en-US" altLang="zh-CN" sz="2000" kern="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89" y="4495800"/>
            <a:ext cx="3524211" cy="23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45814</TotalTime>
  <Words>1444</Words>
  <Application>Microsoft Office PowerPoint</Application>
  <PresentationFormat>全屏显示(4:3)</PresentationFormat>
  <Paragraphs>184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Cambria Math</vt:lpstr>
      <vt:lpstr>Times New Roman</vt:lpstr>
      <vt:lpstr>Wingdings</vt:lpstr>
      <vt:lpstr>PPT-模板</vt:lpstr>
      <vt:lpstr>公式</vt:lpstr>
      <vt:lpstr>PowerPoint 演示文稿</vt:lpstr>
      <vt:lpstr>本讲内容</vt:lpstr>
      <vt:lpstr>例1：用迭代法求一个数的平方根</vt:lpstr>
      <vt:lpstr>“求平方根”的迭代方法</vt:lpstr>
      <vt:lpstr>编程思路</vt:lpstr>
      <vt:lpstr>“求平方根”的迭代方法</vt:lpstr>
      <vt:lpstr>本讲内容</vt:lpstr>
      <vt:lpstr>例2：牛顿迭代法</vt:lpstr>
      <vt:lpstr>牛顿迭代法原理</vt:lpstr>
      <vt:lpstr>牛顿迭代公式</vt:lpstr>
      <vt:lpstr>PowerPoint 演示文稿</vt:lpstr>
      <vt:lpstr>本讲内容</vt:lpstr>
      <vt:lpstr>例3：二分法</vt:lpstr>
      <vt:lpstr>“二分法”求方程的根编程思路</vt:lpstr>
      <vt:lpstr>PowerPoint 演示文稿</vt:lpstr>
      <vt:lpstr>二分法求方程的根运行结果</vt:lpstr>
      <vt:lpstr>二分法求方程的根： 运行结果</vt:lpstr>
      <vt:lpstr>课后练习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822</cp:revision>
  <dcterms:created xsi:type="dcterms:W3CDTF">2001-09-11T11:00:57Z</dcterms:created>
  <dcterms:modified xsi:type="dcterms:W3CDTF">2023-10-31T03:35:37Z</dcterms:modified>
</cp:coreProperties>
</file>