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3" r:id="rId1"/>
  </p:sldMasterIdLst>
  <p:notesMasterIdLst>
    <p:notesMasterId r:id="rId31"/>
  </p:notesMasterIdLst>
  <p:handoutMasterIdLst>
    <p:handoutMasterId r:id="rId32"/>
  </p:handoutMasterIdLst>
  <p:sldIdLst>
    <p:sldId id="584" r:id="rId2"/>
    <p:sldId id="3154" r:id="rId3"/>
    <p:sldId id="3155" r:id="rId4"/>
    <p:sldId id="3156" r:id="rId5"/>
    <p:sldId id="3157" r:id="rId6"/>
    <p:sldId id="3158" r:id="rId7"/>
    <p:sldId id="3159" r:id="rId8"/>
    <p:sldId id="3162" r:id="rId9"/>
    <p:sldId id="3165" r:id="rId10"/>
    <p:sldId id="3166" r:id="rId11"/>
    <p:sldId id="3160" r:id="rId12"/>
    <p:sldId id="3167" r:id="rId13"/>
    <p:sldId id="3161" r:id="rId14"/>
    <p:sldId id="3168" r:id="rId15"/>
    <p:sldId id="3170" r:id="rId16"/>
    <p:sldId id="3171" r:id="rId17"/>
    <p:sldId id="3172" r:id="rId18"/>
    <p:sldId id="3173" r:id="rId19"/>
    <p:sldId id="3174" r:id="rId20"/>
    <p:sldId id="3175" r:id="rId21"/>
    <p:sldId id="3169" r:id="rId22"/>
    <p:sldId id="3176" r:id="rId23"/>
    <p:sldId id="3178" r:id="rId24"/>
    <p:sldId id="3177" r:id="rId25"/>
    <p:sldId id="3179" r:id="rId26"/>
    <p:sldId id="3182" r:id="rId27"/>
    <p:sldId id="3180" r:id="rId28"/>
    <p:sldId id="3181" r:id="rId29"/>
    <p:sldId id="257" r:id="rId30"/>
  </p:sldIdLst>
  <p:sldSz cx="9144000" cy="6858000" type="screen4x3"/>
  <p:notesSz cx="6858000" cy="9144000"/>
  <p:defaultTextStyle>
    <a:defPPr>
      <a:defRPr lang="en-US"/>
    </a:defPPr>
    <a:lvl1pPr algn="l" rtl="0" fontAlgn="base">
      <a:lnSpc>
        <a:spcPct val="80000"/>
      </a:lnSpc>
      <a:spcBef>
        <a:spcPct val="20000"/>
      </a:spcBef>
      <a:spcAft>
        <a:spcPct val="0"/>
      </a:spcAft>
      <a:defRPr sz="4000" kern="1200">
        <a:solidFill>
          <a:schemeClr val="tx1"/>
        </a:solidFill>
        <a:latin typeface="Times New Roman" pitchFamily="18" charset="0"/>
        <a:ea typeface="宋体" pitchFamily="2" charset="-122"/>
        <a:cs typeface="+mn-cs"/>
      </a:defRPr>
    </a:lvl1pPr>
    <a:lvl2pPr marL="457200" algn="l" rtl="0" fontAlgn="base">
      <a:lnSpc>
        <a:spcPct val="80000"/>
      </a:lnSpc>
      <a:spcBef>
        <a:spcPct val="20000"/>
      </a:spcBef>
      <a:spcAft>
        <a:spcPct val="0"/>
      </a:spcAft>
      <a:defRPr sz="4000" kern="1200">
        <a:solidFill>
          <a:schemeClr val="tx1"/>
        </a:solidFill>
        <a:latin typeface="Times New Roman" pitchFamily="18" charset="0"/>
        <a:ea typeface="宋体" pitchFamily="2" charset="-122"/>
        <a:cs typeface="+mn-cs"/>
      </a:defRPr>
    </a:lvl2pPr>
    <a:lvl3pPr marL="914400" algn="l" rtl="0" fontAlgn="base">
      <a:lnSpc>
        <a:spcPct val="80000"/>
      </a:lnSpc>
      <a:spcBef>
        <a:spcPct val="20000"/>
      </a:spcBef>
      <a:spcAft>
        <a:spcPct val="0"/>
      </a:spcAft>
      <a:defRPr sz="4000" kern="1200">
        <a:solidFill>
          <a:schemeClr val="tx1"/>
        </a:solidFill>
        <a:latin typeface="Times New Roman" pitchFamily="18" charset="0"/>
        <a:ea typeface="宋体" pitchFamily="2" charset="-122"/>
        <a:cs typeface="+mn-cs"/>
      </a:defRPr>
    </a:lvl3pPr>
    <a:lvl4pPr marL="1371600" algn="l" rtl="0" fontAlgn="base">
      <a:lnSpc>
        <a:spcPct val="80000"/>
      </a:lnSpc>
      <a:spcBef>
        <a:spcPct val="20000"/>
      </a:spcBef>
      <a:spcAft>
        <a:spcPct val="0"/>
      </a:spcAft>
      <a:defRPr sz="4000" kern="1200">
        <a:solidFill>
          <a:schemeClr val="tx1"/>
        </a:solidFill>
        <a:latin typeface="Times New Roman" pitchFamily="18" charset="0"/>
        <a:ea typeface="宋体" pitchFamily="2" charset="-122"/>
        <a:cs typeface="+mn-cs"/>
      </a:defRPr>
    </a:lvl4pPr>
    <a:lvl5pPr marL="1828800" algn="l" rtl="0" fontAlgn="base">
      <a:lnSpc>
        <a:spcPct val="80000"/>
      </a:lnSpc>
      <a:spcBef>
        <a:spcPct val="20000"/>
      </a:spcBef>
      <a:spcAft>
        <a:spcPct val="0"/>
      </a:spcAft>
      <a:defRPr sz="4000" kern="1200">
        <a:solidFill>
          <a:schemeClr val="tx1"/>
        </a:solidFill>
        <a:latin typeface="Times New Roman" pitchFamily="18" charset="0"/>
        <a:ea typeface="宋体" pitchFamily="2" charset="-122"/>
        <a:cs typeface="+mn-cs"/>
      </a:defRPr>
    </a:lvl5pPr>
    <a:lvl6pPr marL="2286000" algn="l" defTabSz="914400" rtl="0" eaLnBrk="1" latinLnBrk="0" hangingPunct="1">
      <a:defRPr sz="4000" kern="1200">
        <a:solidFill>
          <a:schemeClr val="tx1"/>
        </a:solidFill>
        <a:latin typeface="Times New Roman" pitchFamily="18" charset="0"/>
        <a:ea typeface="宋体" pitchFamily="2" charset="-122"/>
        <a:cs typeface="+mn-cs"/>
      </a:defRPr>
    </a:lvl6pPr>
    <a:lvl7pPr marL="2743200" algn="l" defTabSz="914400" rtl="0" eaLnBrk="1" latinLnBrk="0" hangingPunct="1">
      <a:defRPr sz="4000" kern="1200">
        <a:solidFill>
          <a:schemeClr val="tx1"/>
        </a:solidFill>
        <a:latin typeface="Times New Roman" pitchFamily="18" charset="0"/>
        <a:ea typeface="宋体" pitchFamily="2" charset="-122"/>
        <a:cs typeface="+mn-cs"/>
      </a:defRPr>
    </a:lvl7pPr>
    <a:lvl8pPr marL="3200400" algn="l" defTabSz="914400" rtl="0" eaLnBrk="1" latinLnBrk="0" hangingPunct="1">
      <a:defRPr sz="4000" kern="1200">
        <a:solidFill>
          <a:schemeClr val="tx1"/>
        </a:solidFill>
        <a:latin typeface="Times New Roman" pitchFamily="18" charset="0"/>
        <a:ea typeface="宋体" pitchFamily="2" charset="-122"/>
        <a:cs typeface="+mn-cs"/>
      </a:defRPr>
    </a:lvl8pPr>
    <a:lvl9pPr marL="3657600" algn="l" defTabSz="914400" rtl="0" eaLnBrk="1" latinLnBrk="0" hangingPunct="1">
      <a:defRPr sz="4000" kern="1200">
        <a:solidFill>
          <a:schemeClr val="tx1"/>
        </a:solidFill>
        <a:latin typeface="Times New Roman" pitchFamily="18"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orient="horz" pos="816">
          <p15:clr>
            <a:srgbClr val="A4A3A4"/>
          </p15:clr>
        </p15:guide>
        <p15:guide id="3" orient="horz" pos="1536">
          <p15:clr>
            <a:srgbClr val="A4A3A4"/>
          </p15:clr>
        </p15:guide>
        <p15:guide id="4" pos="2880">
          <p15:clr>
            <a:srgbClr val="A4A3A4"/>
          </p15:clr>
        </p15:guide>
        <p15:guide id="5" pos="384">
          <p15:clr>
            <a:srgbClr val="A4A3A4"/>
          </p15:clr>
        </p15:guide>
        <p15:guide id="6" pos="5568">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66"/>
    <a:srgbClr val="CCECFF"/>
    <a:srgbClr val="FF0000"/>
    <a:srgbClr val="0000FF"/>
    <a:srgbClr val="CC0066"/>
    <a:srgbClr val="CC0099"/>
    <a:srgbClr val="FFFFCC"/>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794" autoAdjust="0"/>
    <p:restoredTop sz="94622" autoAdjust="0"/>
  </p:normalViewPr>
  <p:slideViewPr>
    <p:cSldViewPr>
      <p:cViewPr varScale="1">
        <p:scale>
          <a:sx n="68" d="100"/>
          <a:sy n="68" d="100"/>
        </p:scale>
        <p:origin x="1764" y="78"/>
      </p:cViewPr>
      <p:guideLst>
        <p:guide orient="horz" pos="2160"/>
        <p:guide orient="horz" pos="816"/>
        <p:guide orient="horz" pos="1536"/>
        <p:guide pos="2880"/>
        <p:guide pos="384"/>
        <p:guide pos="556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908"/>
    </p:cViewPr>
  </p:sorterViewPr>
  <p:notesViewPr>
    <p:cSldViewPr>
      <p:cViewPr varScale="1">
        <p:scale>
          <a:sx n="55" d="100"/>
          <a:sy n="55" d="100"/>
        </p:scale>
        <p:origin x="-2646"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414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latin typeface="Arial" pitchFamily="34" charset="0"/>
              </a:defRPr>
            </a:lvl1pPr>
          </a:lstStyle>
          <a:p>
            <a:endParaRPr lang="zh-CN" altLang="en-US"/>
          </a:p>
        </p:txBody>
      </p:sp>
      <p:sp>
        <p:nvSpPr>
          <p:cNvPr id="134147"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latin typeface="Arial" pitchFamily="34" charset="0"/>
              </a:defRPr>
            </a:lvl1pPr>
          </a:lstStyle>
          <a:p>
            <a:fld id="{A3270719-AFC6-45A5-B307-87FF20405C31}" type="datetimeFigureOut">
              <a:rPr lang="zh-CN" altLang="en-US"/>
              <a:pPr/>
              <a:t>2021/12/1</a:t>
            </a:fld>
            <a:endParaRPr lang="en-US" altLang="zh-CN"/>
          </a:p>
        </p:txBody>
      </p:sp>
      <p:sp>
        <p:nvSpPr>
          <p:cNvPr id="134148"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latin typeface="Arial" pitchFamily="34" charset="0"/>
              </a:defRPr>
            </a:lvl1pPr>
          </a:lstStyle>
          <a:p>
            <a:endParaRPr lang="en-US" altLang="zh-CN"/>
          </a:p>
        </p:txBody>
      </p:sp>
      <p:sp>
        <p:nvSpPr>
          <p:cNvPr id="134149"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latin typeface="Arial" pitchFamily="34" charset="0"/>
              </a:defRPr>
            </a:lvl1pPr>
          </a:lstStyle>
          <a:p>
            <a:fld id="{A9144ED2-168D-499A-9F8D-E50DF38C5848}" type="slidenum">
              <a:rPr lang="zh-CN" altLang="en-US"/>
              <a:pPr/>
              <a:t>‹#›</a:t>
            </a:fld>
            <a:endParaRPr lang="en-US" altLang="zh-CN"/>
          </a:p>
        </p:txBody>
      </p:sp>
    </p:spTree>
    <p:extLst>
      <p:ext uri="{BB962C8B-B14F-4D97-AF65-F5344CB8AC3E}">
        <p14:creationId xmlns:p14="http://schemas.microsoft.com/office/powerpoint/2010/main" val="41858231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2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p>
        </p:txBody>
      </p:sp>
    </p:spTree>
    <p:extLst>
      <p:ext uri="{BB962C8B-B14F-4D97-AF65-F5344CB8AC3E}">
        <p14:creationId xmlns:p14="http://schemas.microsoft.com/office/powerpoint/2010/main" val="215804260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Arial" pitchFamily="34" charset="0"/>
                <a:ea typeface="宋体" pitchFamily="2" charset="-122"/>
              </a:defRPr>
            </a:lvl1pPr>
            <a:lvl2pPr marL="742950" indent="-285750" eaLnBrk="0" hangingPunct="0">
              <a:defRPr sz="2400">
                <a:solidFill>
                  <a:schemeClr val="tx1"/>
                </a:solidFill>
                <a:latin typeface="Arial" pitchFamily="34" charset="0"/>
                <a:ea typeface="宋体" pitchFamily="2" charset="-122"/>
              </a:defRPr>
            </a:lvl2pPr>
            <a:lvl3pPr marL="1143000" indent="-228600" eaLnBrk="0" hangingPunct="0">
              <a:defRPr sz="2400">
                <a:solidFill>
                  <a:schemeClr val="tx1"/>
                </a:solidFill>
                <a:latin typeface="Arial" pitchFamily="34" charset="0"/>
                <a:ea typeface="宋体" pitchFamily="2" charset="-122"/>
              </a:defRPr>
            </a:lvl3pPr>
            <a:lvl4pPr marL="1600200" indent="-228600" eaLnBrk="0" hangingPunct="0">
              <a:defRPr sz="2400">
                <a:solidFill>
                  <a:schemeClr val="tx1"/>
                </a:solidFill>
                <a:latin typeface="Arial" pitchFamily="34" charset="0"/>
                <a:ea typeface="宋体" pitchFamily="2" charset="-122"/>
              </a:defRPr>
            </a:lvl4pPr>
            <a:lvl5pPr marL="2057400" indent="-228600" eaLnBrk="0" hangingPunct="0">
              <a:defRPr sz="2400">
                <a:solidFill>
                  <a:schemeClr val="tx1"/>
                </a:solidFill>
                <a:latin typeface="Arial" pitchFamily="34" charset="0"/>
                <a:ea typeface="宋体" pitchFamily="2" charset="-122"/>
              </a:defRPr>
            </a:lvl5pPr>
            <a:lvl6pPr marL="25146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6pPr>
            <a:lvl7pPr marL="29718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7pPr>
            <a:lvl8pPr marL="34290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8pPr>
            <a:lvl9pPr marL="38862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9pPr>
          </a:lstStyle>
          <a:p>
            <a:pPr algn="r" eaLnBrk="1" hangingPunct="1">
              <a:lnSpc>
                <a:spcPct val="100000"/>
              </a:lnSpc>
              <a:spcBef>
                <a:spcPct val="0"/>
              </a:spcBef>
            </a:pPr>
            <a:fld id="{43EA7E6B-EF33-4A7E-A3E9-4F99A3E77407}" type="slidenum">
              <a:rPr lang="zh-CN" altLang="en-US" sz="1200">
                <a:latin typeface="Times New Roman" pitchFamily="18" charset="0"/>
              </a:rPr>
              <a:pPr algn="r" eaLnBrk="1" hangingPunct="1">
                <a:lnSpc>
                  <a:spcPct val="100000"/>
                </a:lnSpc>
                <a:spcBef>
                  <a:spcPct val="0"/>
                </a:spcBef>
              </a:pPr>
              <a:t>1</a:t>
            </a:fld>
            <a:endParaRPr lang="en-US" altLang="zh-CN" sz="1200">
              <a:latin typeface="Times New Roman" pitchFamily="18" charset="0"/>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4064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Arial" pitchFamily="34" charset="0"/>
                <a:ea typeface="宋体" pitchFamily="2" charset="-122"/>
              </a:defRPr>
            </a:lvl1pPr>
            <a:lvl2pPr marL="742950" indent="-285750" eaLnBrk="0" hangingPunct="0">
              <a:defRPr sz="2400">
                <a:solidFill>
                  <a:schemeClr val="tx1"/>
                </a:solidFill>
                <a:latin typeface="Arial" pitchFamily="34" charset="0"/>
                <a:ea typeface="宋体" pitchFamily="2" charset="-122"/>
              </a:defRPr>
            </a:lvl2pPr>
            <a:lvl3pPr marL="1143000" indent="-228600" eaLnBrk="0" hangingPunct="0">
              <a:defRPr sz="2400">
                <a:solidFill>
                  <a:schemeClr val="tx1"/>
                </a:solidFill>
                <a:latin typeface="Arial" pitchFamily="34" charset="0"/>
                <a:ea typeface="宋体" pitchFamily="2" charset="-122"/>
              </a:defRPr>
            </a:lvl3pPr>
            <a:lvl4pPr marL="1600200" indent="-228600" eaLnBrk="0" hangingPunct="0">
              <a:defRPr sz="2400">
                <a:solidFill>
                  <a:schemeClr val="tx1"/>
                </a:solidFill>
                <a:latin typeface="Arial" pitchFamily="34" charset="0"/>
                <a:ea typeface="宋体" pitchFamily="2" charset="-122"/>
              </a:defRPr>
            </a:lvl4pPr>
            <a:lvl5pPr marL="2057400" indent="-228600" eaLnBrk="0" hangingPunct="0">
              <a:defRPr sz="2400">
                <a:solidFill>
                  <a:schemeClr val="tx1"/>
                </a:solidFill>
                <a:latin typeface="Arial" pitchFamily="34" charset="0"/>
                <a:ea typeface="宋体" pitchFamily="2" charset="-122"/>
              </a:defRPr>
            </a:lvl5pPr>
            <a:lvl6pPr marL="25146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6pPr>
            <a:lvl7pPr marL="29718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7pPr>
            <a:lvl8pPr marL="34290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8pPr>
            <a:lvl9pPr marL="38862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9pPr>
          </a:lstStyle>
          <a:p>
            <a:pPr algn="r" eaLnBrk="1" hangingPunct="1">
              <a:lnSpc>
                <a:spcPct val="100000"/>
              </a:lnSpc>
              <a:spcBef>
                <a:spcPct val="0"/>
              </a:spcBef>
            </a:pPr>
            <a:fld id="{41943A3B-813C-4922-BBB3-D72A6F134260}" type="slidenum">
              <a:rPr lang="zh-CN" altLang="en-US" sz="1200">
                <a:latin typeface="Times New Roman" pitchFamily="18" charset="0"/>
              </a:rPr>
              <a:pPr algn="r" eaLnBrk="1" hangingPunct="1">
                <a:lnSpc>
                  <a:spcPct val="100000"/>
                </a:lnSpc>
                <a:spcBef>
                  <a:spcPct val="0"/>
                </a:spcBef>
              </a:pPr>
              <a:t>3</a:t>
            </a:fld>
            <a:endParaRPr lang="en-US" altLang="zh-CN" sz="1200">
              <a:latin typeface="Times New Roman" pitchFamily="18" charset="0"/>
            </a:endParaRPr>
          </a:p>
        </p:txBody>
      </p:sp>
      <p:sp>
        <p:nvSpPr>
          <p:cNvPr id="6640643" name="Rectangle 2"/>
          <p:cNvSpPr>
            <a:spLocks noGrp="1" noRot="1" noChangeAspect="1" noChangeArrowheads="1" noTextEdit="1"/>
          </p:cNvSpPr>
          <p:nvPr>
            <p:ph type="sldImg"/>
          </p:nvPr>
        </p:nvSpPr>
        <p:spPr>
          <a:solidFill>
            <a:srgbClr val="FFFFFF"/>
          </a:solidFill>
          <a:ln/>
        </p:spPr>
      </p:sp>
      <p:sp>
        <p:nvSpPr>
          <p:cNvPr id="6640644" name="Rectangle 3"/>
          <p:cNvSpPr>
            <a:spLocks noGrp="1" noChangeArrowheads="1"/>
          </p:cNvSpPr>
          <p:nvPr>
            <p:ph type="body" idx="1"/>
          </p:nvPr>
        </p:nvSpPr>
        <p:spPr>
          <a:xfrm>
            <a:off x="914400" y="4343400"/>
            <a:ext cx="5029200" cy="4114800"/>
          </a:xfrm>
          <a:solidFill>
            <a:srgbClr val="FFFFFF"/>
          </a:solidFill>
          <a:ln>
            <a:solidFill>
              <a:srgbClr val="000000"/>
            </a:solidFill>
          </a:ln>
        </p:spPr>
        <p:txBody>
          <a:bodyPr/>
          <a:lstStyle/>
          <a:p>
            <a:pPr eaLnBrk="1" hangingPunct="1">
              <a:spcBef>
                <a:spcPct val="0"/>
              </a:spcBef>
            </a:pPr>
            <a:endParaRPr lang="zh-CN" altLang="en-US" sz="240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4064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Arial" pitchFamily="34" charset="0"/>
                <a:ea typeface="宋体" pitchFamily="2" charset="-122"/>
              </a:defRPr>
            </a:lvl1pPr>
            <a:lvl2pPr marL="742950" indent="-285750" eaLnBrk="0" hangingPunct="0">
              <a:defRPr sz="2400">
                <a:solidFill>
                  <a:schemeClr val="tx1"/>
                </a:solidFill>
                <a:latin typeface="Arial" pitchFamily="34" charset="0"/>
                <a:ea typeface="宋体" pitchFamily="2" charset="-122"/>
              </a:defRPr>
            </a:lvl2pPr>
            <a:lvl3pPr marL="1143000" indent="-228600" eaLnBrk="0" hangingPunct="0">
              <a:defRPr sz="2400">
                <a:solidFill>
                  <a:schemeClr val="tx1"/>
                </a:solidFill>
                <a:latin typeface="Arial" pitchFamily="34" charset="0"/>
                <a:ea typeface="宋体" pitchFamily="2" charset="-122"/>
              </a:defRPr>
            </a:lvl3pPr>
            <a:lvl4pPr marL="1600200" indent="-228600" eaLnBrk="0" hangingPunct="0">
              <a:defRPr sz="2400">
                <a:solidFill>
                  <a:schemeClr val="tx1"/>
                </a:solidFill>
                <a:latin typeface="Arial" pitchFamily="34" charset="0"/>
                <a:ea typeface="宋体" pitchFamily="2" charset="-122"/>
              </a:defRPr>
            </a:lvl4pPr>
            <a:lvl5pPr marL="2057400" indent="-228600" eaLnBrk="0" hangingPunct="0">
              <a:defRPr sz="2400">
                <a:solidFill>
                  <a:schemeClr val="tx1"/>
                </a:solidFill>
                <a:latin typeface="Arial" pitchFamily="34" charset="0"/>
                <a:ea typeface="宋体" pitchFamily="2" charset="-122"/>
              </a:defRPr>
            </a:lvl5pPr>
            <a:lvl6pPr marL="25146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6pPr>
            <a:lvl7pPr marL="29718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7pPr>
            <a:lvl8pPr marL="34290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8pPr>
            <a:lvl9pPr marL="38862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9pPr>
          </a:lstStyle>
          <a:p>
            <a:pPr algn="r" eaLnBrk="1" hangingPunct="1">
              <a:lnSpc>
                <a:spcPct val="100000"/>
              </a:lnSpc>
              <a:spcBef>
                <a:spcPct val="0"/>
              </a:spcBef>
            </a:pPr>
            <a:fld id="{41943A3B-813C-4922-BBB3-D72A6F134260}" type="slidenum">
              <a:rPr lang="zh-CN" altLang="en-US" sz="1200">
                <a:latin typeface="Times New Roman" pitchFamily="18" charset="0"/>
              </a:rPr>
              <a:pPr algn="r" eaLnBrk="1" hangingPunct="1">
                <a:lnSpc>
                  <a:spcPct val="100000"/>
                </a:lnSpc>
                <a:spcBef>
                  <a:spcPct val="0"/>
                </a:spcBef>
              </a:pPr>
              <a:t>14</a:t>
            </a:fld>
            <a:endParaRPr lang="en-US" altLang="zh-CN" sz="1200">
              <a:latin typeface="Times New Roman" pitchFamily="18" charset="0"/>
            </a:endParaRPr>
          </a:p>
        </p:txBody>
      </p:sp>
      <p:sp>
        <p:nvSpPr>
          <p:cNvPr id="6640643" name="Rectangle 2"/>
          <p:cNvSpPr>
            <a:spLocks noGrp="1" noRot="1" noChangeAspect="1" noChangeArrowheads="1" noTextEdit="1"/>
          </p:cNvSpPr>
          <p:nvPr>
            <p:ph type="sldImg"/>
          </p:nvPr>
        </p:nvSpPr>
        <p:spPr>
          <a:solidFill>
            <a:srgbClr val="FFFFFF"/>
          </a:solidFill>
          <a:ln/>
        </p:spPr>
      </p:sp>
      <p:sp>
        <p:nvSpPr>
          <p:cNvPr id="6640644" name="Rectangle 3"/>
          <p:cNvSpPr>
            <a:spLocks noGrp="1" noChangeArrowheads="1"/>
          </p:cNvSpPr>
          <p:nvPr>
            <p:ph type="body" idx="1"/>
          </p:nvPr>
        </p:nvSpPr>
        <p:spPr>
          <a:xfrm>
            <a:off x="914400" y="4343400"/>
            <a:ext cx="5029200" cy="4114800"/>
          </a:xfrm>
          <a:solidFill>
            <a:srgbClr val="FFFFFF"/>
          </a:solidFill>
          <a:ln>
            <a:solidFill>
              <a:srgbClr val="000000"/>
            </a:solidFill>
          </a:ln>
        </p:spPr>
        <p:txBody>
          <a:bodyPr/>
          <a:lstStyle/>
          <a:p>
            <a:pPr eaLnBrk="1" hangingPunct="1">
              <a:spcBef>
                <a:spcPct val="0"/>
              </a:spcBef>
            </a:pPr>
            <a:endParaRPr lang="zh-CN" altLang="en-US" sz="240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4064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Arial" pitchFamily="34" charset="0"/>
                <a:ea typeface="宋体" pitchFamily="2" charset="-122"/>
              </a:defRPr>
            </a:lvl1pPr>
            <a:lvl2pPr marL="742950" indent="-285750" eaLnBrk="0" hangingPunct="0">
              <a:defRPr sz="2400">
                <a:solidFill>
                  <a:schemeClr val="tx1"/>
                </a:solidFill>
                <a:latin typeface="Arial" pitchFamily="34" charset="0"/>
                <a:ea typeface="宋体" pitchFamily="2" charset="-122"/>
              </a:defRPr>
            </a:lvl2pPr>
            <a:lvl3pPr marL="1143000" indent="-228600" eaLnBrk="0" hangingPunct="0">
              <a:defRPr sz="2400">
                <a:solidFill>
                  <a:schemeClr val="tx1"/>
                </a:solidFill>
                <a:latin typeface="Arial" pitchFamily="34" charset="0"/>
                <a:ea typeface="宋体" pitchFamily="2" charset="-122"/>
              </a:defRPr>
            </a:lvl3pPr>
            <a:lvl4pPr marL="1600200" indent="-228600" eaLnBrk="0" hangingPunct="0">
              <a:defRPr sz="2400">
                <a:solidFill>
                  <a:schemeClr val="tx1"/>
                </a:solidFill>
                <a:latin typeface="Arial" pitchFamily="34" charset="0"/>
                <a:ea typeface="宋体" pitchFamily="2" charset="-122"/>
              </a:defRPr>
            </a:lvl4pPr>
            <a:lvl5pPr marL="2057400" indent="-228600" eaLnBrk="0" hangingPunct="0">
              <a:defRPr sz="2400">
                <a:solidFill>
                  <a:schemeClr val="tx1"/>
                </a:solidFill>
                <a:latin typeface="Arial" pitchFamily="34" charset="0"/>
                <a:ea typeface="宋体" pitchFamily="2" charset="-122"/>
              </a:defRPr>
            </a:lvl5pPr>
            <a:lvl6pPr marL="25146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6pPr>
            <a:lvl7pPr marL="29718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7pPr>
            <a:lvl8pPr marL="34290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8pPr>
            <a:lvl9pPr marL="38862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9pPr>
          </a:lstStyle>
          <a:p>
            <a:pPr algn="r" eaLnBrk="1" hangingPunct="1">
              <a:lnSpc>
                <a:spcPct val="100000"/>
              </a:lnSpc>
              <a:spcBef>
                <a:spcPct val="0"/>
              </a:spcBef>
            </a:pPr>
            <a:fld id="{41943A3B-813C-4922-BBB3-D72A6F134260}" type="slidenum">
              <a:rPr lang="zh-CN" altLang="en-US" sz="1200">
                <a:latin typeface="Times New Roman" pitchFamily="18" charset="0"/>
              </a:rPr>
              <a:pPr algn="r" eaLnBrk="1" hangingPunct="1">
                <a:lnSpc>
                  <a:spcPct val="100000"/>
                </a:lnSpc>
                <a:spcBef>
                  <a:spcPct val="0"/>
                </a:spcBef>
              </a:pPr>
              <a:t>20</a:t>
            </a:fld>
            <a:endParaRPr lang="en-US" altLang="zh-CN" sz="1200">
              <a:latin typeface="Times New Roman" pitchFamily="18" charset="0"/>
            </a:endParaRPr>
          </a:p>
        </p:txBody>
      </p:sp>
      <p:sp>
        <p:nvSpPr>
          <p:cNvPr id="6640643" name="Rectangle 2"/>
          <p:cNvSpPr>
            <a:spLocks noGrp="1" noRot="1" noChangeAspect="1" noChangeArrowheads="1" noTextEdit="1"/>
          </p:cNvSpPr>
          <p:nvPr>
            <p:ph type="sldImg"/>
          </p:nvPr>
        </p:nvSpPr>
        <p:spPr>
          <a:solidFill>
            <a:srgbClr val="FFFFFF"/>
          </a:solidFill>
          <a:ln/>
        </p:spPr>
      </p:sp>
      <p:sp>
        <p:nvSpPr>
          <p:cNvPr id="6640644" name="Rectangle 3"/>
          <p:cNvSpPr>
            <a:spLocks noGrp="1" noChangeArrowheads="1"/>
          </p:cNvSpPr>
          <p:nvPr>
            <p:ph type="body" idx="1"/>
          </p:nvPr>
        </p:nvSpPr>
        <p:spPr>
          <a:xfrm>
            <a:off x="914400" y="4343400"/>
            <a:ext cx="5029200" cy="4114800"/>
          </a:xfrm>
          <a:solidFill>
            <a:srgbClr val="FFFFFF"/>
          </a:solidFill>
          <a:ln>
            <a:solidFill>
              <a:srgbClr val="000000"/>
            </a:solidFill>
          </a:ln>
        </p:spPr>
        <p:txBody>
          <a:bodyPr/>
          <a:lstStyle/>
          <a:p>
            <a:pPr eaLnBrk="1" hangingPunct="1">
              <a:spcBef>
                <a:spcPct val="0"/>
              </a:spcBef>
            </a:pPr>
            <a:endParaRPr lang="zh-CN" altLang="en-US" sz="240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Arial" pitchFamily="34" charset="0"/>
                <a:ea typeface="宋体" pitchFamily="2" charset="-122"/>
              </a:defRPr>
            </a:lvl1pPr>
            <a:lvl2pPr marL="742950" indent="-285750" eaLnBrk="0" hangingPunct="0">
              <a:defRPr sz="2400">
                <a:solidFill>
                  <a:schemeClr val="tx1"/>
                </a:solidFill>
                <a:latin typeface="Arial" pitchFamily="34" charset="0"/>
                <a:ea typeface="宋体" pitchFamily="2" charset="-122"/>
              </a:defRPr>
            </a:lvl2pPr>
            <a:lvl3pPr marL="1143000" indent="-228600" eaLnBrk="0" hangingPunct="0">
              <a:defRPr sz="2400">
                <a:solidFill>
                  <a:schemeClr val="tx1"/>
                </a:solidFill>
                <a:latin typeface="Arial" pitchFamily="34" charset="0"/>
                <a:ea typeface="宋体" pitchFamily="2" charset="-122"/>
              </a:defRPr>
            </a:lvl3pPr>
            <a:lvl4pPr marL="1600200" indent="-228600" eaLnBrk="0" hangingPunct="0">
              <a:defRPr sz="2400">
                <a:solidFill>
                  <a:schemeClr val="tx1"/>
                </a:solidFill>
                <a:latin typeface="Arial" pitchFamily="34" charset="0"/>
                <a:ea typeface="宋体" pitchFamily="2" charset="-122"/>
              </a:defRPr>
            </a:lvl4pPr>
            <a:lvl5pPr marL="2057400" indent="-228600" eaLnBrk="0" hangingPunct="0">
              <a:defRPr sz="2400">
                <a:solidFill>
                  <a:schemeClr val="tx1"/>
                </a:solidFill>
                <a:latin typeface="Arial" pitchFamily="34" charset="0"/>
                <a:ea typeface="宋体" pitchFamily="2" charset="-122"/>
              </a:defRPr>
            </a:lvl5pPr>
            <a:lvl6pPr marL="25146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6pPr>
            <a:lvl7pPr marL="29718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7pPr>
            <a:lvl8pPr marL="34290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8pPr>
            <a:lvl9pPr marL="38862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9pPr>
          </a:lstStyle>
          <a:p>
            <a:pPr algn="r" eaLnBrk="1" hangingPunct="1">
              <a:lnSpc>
                <a:spcPct val="100000"/>
              </a:lnSpc>
              <a:spcBef>
                <a:spcPct val="0"/>
              </a:spcBef>
            </a:pPr>
            <a:fld id="{EF533ED9-5783-41E0-B662-5ED8823CF6C5}" type="slidenum">
              <a:rPr lang="zh-CN" altLang="en-US" sz="1200">
                <a:latin typeface="Times New Roman" pitchFamily="18" charset="0"/>
              </a:rPr>
              <a:pPr algn="r" eaLnBrk="1" hangingPunct="1">
                <a:lnSpc>
                  <a:spcPct val="100000"/>
                </a:lnSpc>
                <a:spcBef>
                  <a:spcPct val="0"/>
                </a:spcBef>
              </a:pPr>
              <a:t>29</a:t>
            </a:fld>
            <a:endParaRPr lang="en-US" altLang="zh-CN" sz="1200">
              <a:latin typeface="Times New Roman" pitchFamily="18" charset="0"/>
            </a:endParaRPr>
          </a:p>
        </p:txBody>
      </p:sp>
      <p:sp>
        <p:nvSpPr>
          <p:cNvPr id="104451" name="Rectangle 2"/>
          <p:cNvSpPr>
            <a:spLocks noGrp="1" noRot="1" noChangeAspect="1" noChangeArrowheads="1" noTextEdit="1"/>
          </p:cNvSpPr>
          <p:nvPr>
            <p:ph type="sldImg"/>
          </p:nvPr>
        </p:nvSpPr>
        <p:spPr>
          <a:solidFill>
            <a:srgbClr val="FFFFFF"/>
          </a:solidFill>
          <a:ln/>
        </p:spPr>
      </p:sp>
      <p:sp>
        <p:nvSpPr>
          <p:cNvPr id="104452"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gif"/><Relationship Id="rId1" Type="http://schemas.openxmlformats.org/officeDocument/2006/relationships/slideMaster" Target="../slideMasters/slideMaster1.xml"/><Relationship Id="rId4" Type="http://schemas.openxmlformats.org/officeDocument/2006/relationships/image" Target="../media/image3.gi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7" descr="w1"/>
          <p:cNvPicPr>
            <a:picLocks noChangeAspect="1" noChangeArrowheads="1" noCrop="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200" y="76200"/>
            <a:ext cx="5334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8" descr="h3"/>
          <p:cNvPicPr>
            <a:picLocks noChangeAspect="1" noChangeArrowheads="1" noCrop="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62000" y="152400"/>
            <a:ext cx="3429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9" descr="y2"/>
          <p:cNvPicPr>
            <a:picLocks noChangeAspect="1" noChangeArrowheads="1" noCrop="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85800" y="533400"/>
            <a:ext cx="457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WordArt 10"/>
          <p:cNvSpPr>
            <a:spLocks noChangeArrowheads="1" noChangeShapeType="1" noTextEdit="1"/>
          </p:cNvSpPr>
          <p:nvPr userDrawn="1"/>
        </p:nvSpPr>
        <p:spPr bwMode="auto">
          <a:xfrm>
            <a:off x="1066800" y="304800"/>
            <a:ext cx="1295400" cy="609600"/>
          </a:xfrm>
          <a:prstGeom prst="rect">
            <a:avLst/>
          </a:prstGeom>
        </p:spPr>
        <p:txBody>
          <a:bodyPr wrap="none" fromWordArt="1">
            <a:prstTxWarp prst="textFadeUp">
              <a:avLst>
                <a:gd name="adj" fmla="val 11014"/>
              </a:avLst>
            </a:prstTxWarp>
          </a:bodyPr>
          <a:lstStyle/>
          <a:p>
            <a:pPr algn="ctr"/>
            <a:r>
              <a:rPr lang="zh-CN" altLang="en-US" sz="4400" kern="10">
                <a:ln w="12700">
                  <a:solidFill>
                    <a:srgbClr val="B2B2B2"/>
                  </a:solidFill>
                  <a:round/>
                  <a:headEnd/>
                  <a:tailEnd/>
                </a:ln>
                <a:gradFill rotWithShape="1">
                  <a:gsLst>
                    <a:gs pos="0">
                      <a:srgbClr val="520402"/>
                    </a:gs>
                    <a:gs pos="100000">
                      <a:srgbClr val="FFCC00"/>
                    </a:gs>
                  </a:gsLst>
                  <a:lin ang="5400000" scaled="1"/>
                </a:gradFill>
                <a:effectLst>
                  <a:outerShdw dist="35921" dir="2700000" sy="50000" rotWithShape="0">
                    <a:srgbClr val="875B0D"/>
                  </a:outerShdw>
                </a:effectLst>
                <a:latin typeface="方正舒体"/>
                <a:ea typeface="方正舒体"/>
              </a:rPr>
              <a:t>王化雨</a:t>
            </a:r>
          </a:p>
        </p:txBody>
      </p:sp>
      <p:sp>
        <p:nvSpPr>
          <p:cNvPr id="241666" name="Rectangle 2"/>
          <p:cNvSpPr>
            <a:spLocks noGrp="1" noChangeArrowheads="1"/>
          </p:cNvSpPr>
          <p:nvPr>
            <p:ph type="ctrTitle"/>
          </p:nvPr>
        </p:nvSpPr>
        <p:spPr>
          <a:xfrm>
            <a:off x="684213" y="2708275"/>
            <a:ext cx="7772400" cy="1470025"/>
          </a:xfrm>
        </p:spPr>
        <p:txBody>
          <a:bodyPr/>
          <a:lstStyle>
            <a:lvl1pPr algn="ctr">
              <a:defRPr sz="4800">
                <a:latin typeface="Times New Roman" pitchFamily="18" charset="0"/>
              </a:defRPr>
            </a:lvl1pPr>
          </a:lstStyle>
          <a:p>
            <a:r>
              <a:rPr lang="zh-CN" altLang="en-US"/>
              <a:t>单击此处编辑母版标题样式</a:t>
            </a:r>
          </a:p>
        </p:txBody>
      </p:sp>
      <p:sp>
        <p:nvSpPr>
          <p:cNvPr id="241667" name="Rectangle 3"/>
          <p:cNvSpPr>
            <a:spLocks noGrp="1" noChangeArrowheads="1"/>
          </p:cNvSpPr>
          <p:nvPr>
            <p:ph type="subTitle" idx="1"/>
          </p:nvPr>
        </p:nvSpPr>
        <p:spPr>
          <a:xfrm>
            <a:off x="1403350" y="1700213"/>
            <a:ext cx="6400800" cy="863600"/>
          </a:xfrm>
        </p:spPr>
        <p:txBody>
          <a:bodyPr/>
          <a:lstStyle>
            <a:lvl1pPr marL="0" indent="0" algn="ctr">
              <a:buFont typeface="Wingdings" pitchFamily="2" charset="2"/>
              <a:buNone/>
              <a:defRPr sz="4000" b="0">
                <a:ea typeface="仿宋_GB2312" pitchFamily="49" charset="-122"/>
              </a:defRPr>
            </a:lvl1pPr>
          </a:lstStyle>
          <a:p>
            <a:r>
              <a:rPr lang="zh-CN" altLang="en-US"/>
              <a:t>单击此处编辑母版副标题样式</a:t>
            </a:r>
          </a:p>
        </p:txBody>
      </p:sp>
    </p:spTree>
    <p:extLst>
      <p:ext uri="{BB962C8B-B14F-4D97-AF65-F5344CB8AC3E}">
        <p14:creationId xmlns:p14="http://schemas.microsoft.com/office/powerpoint/2010/main" val="40319331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6"/>
          <p:cNvSpPr>
            <a:spLocks noGrp="1" noChangeArrowheads="1"/>
          </p:cNvSpPr>
          <p:nvPr>
            <p:ph type="dt" sz="half" idx="10"/>
          </p:nvPr>
        </p:nvSpPr>
        <p:spPr>
          <a:ln/>
        </p:spPr>
        <p:txBody>
          <a:bodyPr/>
          <a:lstStyle>
            <a:lvl1pPr>
              <a:defRPr/>
            </a:lvl1pPr>
          </a:lstStyle>
          <a:p>
            <a:pPr>
              <a:defRPr/>
            </a:pPr>
            <a:fld id="{5F5D7B5C-9E2F-4561-ADD7-801D2D2FD0BA}" type="datetime1">
              <a:rPr lang="zh-CN" altLang="en-US"/>
              <a:pPr>
                <a:defRPr/>
              </a:pPr>
              <a:t>2021/12/1</a:t>
            </a:fld>
            <a:endParaRPr lang="en-US" altLang="zh-CN"/>
          </a:p>
        </p:txBody>
      </p:sp>
      <p:sp>
        <p:nvSpPr>
          <p:cNvPr id="5" name="Rectangle 17"/>
          <p:cNvSpPr>
            <a:spLocks noGrp="1" noChangeArrowheads="1"/>
          </p:cNvSpPr>
          <p:nvPr>
            <p:ph type="sldNum" sz="quarter" idx="11"/>
          </p:nvPr>
        </p:nvSpPr>
        <p:spPr>
          <a:ln/>
        </p:spPr>
        <p:txBody>
          <a:bodyPr/>
          <a:lstStyle>
            <a:lvl1pPr>
              <a:defRPr/>
            </a:lvl1pPr>
          </a:lstStyle>
          <a:p>
            <a:pPr>
              <a:defRPr/>
            </a:pPr>
            <a:fld id="{000BDB47-9268-4310-97D4-EC97F74A76C1}" type="slidenum">
              <a:rPr lang="zh-CN" altLang="en-US"/>
              <a:pPr>
                <a:defRPr/>
              </a:pPr>
              <a:t>‹#›</a:t>
            </a:fld>
            <a:r>
              <a:rPr lang="en-US" altLang="zh-CN" dirty="0"/>
              <a:t>/49</a:t>
            </a:r>
          </a:p>
        </p:txBody>
      </p:sp>
      <p:sp>
        <p:nvSpPr>
          <p:cNvPr id="6" name="Rectangle 22"/>
          <p:cNvSpPr>
            <a:spLocks noGrp="1" noChangeArrowheads="1"/>
          </p:cNvSpPr>
          <p:nvPr>
            <p:ph type="ftr" sz="quarter" idx="12"/>
          </p:nvPr>
        </p:nvSpPr>
        <p:spPr>
          <a:ln/>
        </p:spPr>
        <p:txBody>
          <a:bodyPr/>
          <a:lstStyle>
            <a:lvl1pPr>
              <a:defRPr/>
            </a:lvl1pPr>
          </a:lstStyle>
          <a:p>
            <a:r>
              <a:rPr lang="zh-CN" altLang="en-US"/>
              <a:t>王化雨 whuayu000@163.com 13306442222王化雨 whuayu000@163.com 13306442222</a:t>
            </a:r>
            <a:endParaRPr lang="en-US" altLang="zh-CN"/>
          </a:p>
        </p:txBody>
      </p:sp>
    </p:spTree>
    <p:extLst>
      <p:ext uri="{BB962C8B-B14F-4D97-AF65-F5344CB8AC3E}">
        <p14:creationId xmlns:p14="http://schemas.microsoft.com/office/powerpoint/2010/main" val="42688971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127000"/>
            <a:ext cx="2133600" cy="61563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27000"/>
            <a:ext cx="6248400" cy="61563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6"/>
          <p:cNvSpPr>
            <a:spLocks noGrp="1" noChangeArrowheads="1"/>
          </p:cNvSpPr>
          <p:nvPr>
            <p:ph type="dt" sz="half" idx="10"/>
          </p:nvPr>
        </p:nvSpPr>
        <p:spPr>
          <a:ln/>
        </p:spPr>
        <p:txBody>
          <a:bodyPr/>
          <a:lstStyle>
            <a:lvl1pPr>
              <a:defRPr/>
            </a:lvl1pPr>
          </a:lstStyle>
          <a:p>
            <a:pPr>
              <a:defRPr/>
            </a:pPr>
            <a:fld id="{7CF1FC00-287F-4339-86E1-711B6DA09753}" type="datetime1">
              <a:rPr lang="zh-CN" altLang="en-US"/>
              <a:pPr>
                <a:defRPr/>
              </a:pPr>
              <a:t>2021/12/1</a:t>
            </a:fld>
            <a:endParaRPr lang="en-US" altLang="zh-CN"/>
          </a:p>
        </p:txBody>
      </p:sp>
      <p:sp>
        <p:nvSpPr>
          <p:cNvPr id="5" name="Rectangle 17"/>
          <p:cNvSpPr>
            <a:spLocks noGrp="1" noChangeArrowheads="1"/>
          </p:cNvSpPr>
          <p:nvPr>
            <p:ph type="sldNum" sz="quarter" idx="11"/>
          </p:nvPr>
        </p:nvSpPr>
        <p:spPr>
          <a:ln/>
        </p:spPr>
        <p:txBody>
          <a:bodyPr/>
          <a:lstStyle>
            <a:lvl1pPr>
              <a:defRPr/>
            </a:lvl1pPr>
          </a:lstStyle>
          <a:p>
            <a:pPr>
              <a:defRPr/>
            </a:pPr>
            <a:fld id="{9D5E5E30-5A87-494F-B206-4D7417D29FDF}" type="slidenum">
              <a:rPr lang="zh-CN" altLang="en-US"/>
              <a:pPr>
                <a:defRPr/>
              </a:pPr>
              <a:t>‹#›</a:t>
            </a:fld>
            <a:r>
              <a:rPr lang="en-US" altLang="zh-CN" dirty="0"/>
              <a:t>/49</a:t>
            </a:r>
          </a:p>
        </p:txBody>
      </p:sp>
      <p:sp>
        <p:nvSpPr>
          <p:cNvPr id="6" name="Rectangle 22"/>
          <p:cNvSpPr>
            <a:spLocks noGrp="1" noChangeArrowheads="1"/>
          </p:cNvSpPr>
          <p:nvPr>
            <p:ph type="ftr" sz="quarter" idx="12"/>
          </p:nvPr>
        </p:nvSpPr>
        <p:spPr>
          <a:ln/>
        </p:spPr>
        <p:txBody>
          <a:bodyPr/>
          <a:lstStyle>
            <a:lvl1pPr>
              <a:defRPr/>
            </a:lvl1pPr>
          </a:lstStyle>
          <a:p>
            <a:r>
              <a:rPr lang="zh-CN" altLang="en-US"/>
              <a:t>王化雨 whuayu000@163.com 13306442222王化雨 whuayu000@163.com 13306442222</a:t>
            </a:r>
            <a:endParaRPr lang="en-US" altLang="zh-CN"/>
          </a:p>
        </p:txBody>
      </p:sp>
    </p:spTree>
    <p:extLst>
      <p:ext uri="{BB962C8B-B14F-4D97-AF65-F5344CB8AC3E}">
        <p14:creationId xmlns:p14="http://schemas.microsoft.com/office/powerpoint/2010/main" val="17220150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4" name="Rectangle 18"/>
          <p:cNvSpPr>
            <a:spLocks noChangeArrowheads="1"/>
          </p:cNvSpPr>
          <p:nvPr userDrawn="1"/>
        </p:nvSpPr>
        <p:spPr bwMode="auto">
          <a:xfrm flipV="1">
            <a:off x="374650" y="1011238"/>
            <a:ext cx="8693150" cy="55562"/>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wrap="none" anchor="ctr"/>
          <a:lstStyle/>
          <a:p>
            <a:pPr>
              <a:defRPr/>
            </a:pPr>
            <a:endParaRPr lang="zh-CN" altLang="en-US" sz="2400">
              <a:latin typeface="Arial" pitchFamily="34" charset="0"/>
            </a:endParaRPr>
          </a:p>
        </p:txBody>
      </p:sp>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Rectangle 8"/>
          <p:cNvSpPr>
            <a:spLocks noGrp="1" noChangeArrowheads="1"/>
          </p:cNvSpPr>
          <p:nvPr>
            <p:ph type="dt" sz="half" idx="10"/>
          </p:nvPr>
        </p:nvSpPr>
        <p:spPr>
          <a:xfrm>
            <a:off x="152400" y="6553200"/>
            <a:ext cx="2133600" cy="168275"/>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lnSpc>
                <a:spcPct val="80000"/>
              </a:lnSpc>
              <a:spcBef>
                <a:spcPct val="20000"/>
              </a:spcBef>
              <a:defRPr kumimoji="0" smtClean="0">
                <a:latin typeface="Arial" pitchFamily="34" charset="0"/>
              </a:defRPr>
            </a:lvl1pPr>
          </a:lstStyle>
          <a:p>
            <a:fld id="{0DDD3852-D7E3-479C-BA24-117835287473}" type="datetime1">
              <a:rPr lang="zh-CN" altLang="en-US"/>
              <a:pPr/>
              <a:t>2021/12/1</a:t>
            </a:fld>
            <a:endParaRPr lang="en-US" altLang="zh-CN"/>
          </a:p>
        </p:txBody>
      </p:sp>
      <p:sp>
        <p:nvSpPr>
          <p:cNvPr id="6" name="Rectangle 9"/>
          <p:cNvSpPr>
            <a:spLocks noGrp="1" noChangeArrowheads="1"/>
          </p:cNvSpPr>
          <p:nvPr>
            <p:ph type="ftr" sz="quarter" idx="11"/>
          </p:nvPr>
        </p:nvSpPr>
        <p:spPr>
          <a:xfrm>
            <a:off x="2362200" y="6553200"/>
            <a:ext cx="4419600" cy="168275"/>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lnSpc>
                <a:spcPct val="80000"/>
              </a:lnSpc>
              <a:spcBef>
                <a:spcPct val="20000"/>
              </a:spcBef>
              <a:defRPr kumimoji="0">
                <a:latin typeface="Arial" pitchFamily="34" charset="0"/>
              </a:defRPr>
            </a:lvl1pPr>
          </a:lstStyle>
          <a:p>
            <a:r>
              <a:rPr lang="zh-CN" altLang="en-US"/>
              <a:t>王化雨 whuayu000@163.com 13306442222</a:t>
            </a:r>
            <a:endParaRPr lang="en-US" altLang="zh-CN"/>
          </a:p>
        </p:txBody>
      </p:sp>
      <p:sp>
        <p:nvSpPr>
          <p:cNvPr id="7" name="Rectangle 10"/>
          <p:cNvSpPr>
            <a:spLocks noGrp="1" noChangeArrowheads="1"/>
          </p:cNvSpPr>
          <p:nvPr>
            <p:ph type="sldNum" sz="quarter" idx="12"/>
          </p:nvPr>
        </p:nvSpPr>
        <p:spPr>
          <a:xfrm>
            <a:off x="7239000" y="6553200"/>
            <a:ext cx="1752600" cy="168275"/>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lnSpc>
                <a:spcPct val="80000"/>
              </a:lnSpc>
              <a:spcBef>
                <a:spcPct val="20000"/>
              </a:spcBef>
              <a:defRPr kumimoji="0" smtClean="0">
                <a:latin typeface="Arial" pitchFamily="34" charset="0"/>
              </a:defRPr>
            </a:lvl1pPr>
          </a:lstStyle>
          <a:p>
            <a:fld id="{057BA338-1B3C-4A2A-A85E-5B93CBEA0CE2}" type="slidenum">
              <a:rPr lang="zh-CN" altLang="en-US"/>
              <a:pPr/>
              <a:t>‹#›</a:t>
            </a:fld>
            <a:r>
              <a:rPr lang="en-US" altLang="zh-CN"/>
              <a:t>/34</a:t>
            </a:r>
          </a:p>
        </p:txBody>
      </p:sp>
    </p:spTree>
    <p:extLst>
      <p:ext uri="{BB962C8B-B14F-4D97-AF65-F5344CB8AC3E}">
        <p14:creationId xmlns:p14="http://schemas.microsoft.com/office/powerpoint/2010/main" val="563510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16"/>
          <p:cNvSpPr>
            <a:spLocks noGrp="1" noChangeArrowheads="1"/>
          </p:cNvSpPr>
          <p:nvPr>
            <p:ph type="dt" sz="half" idx="10"/>
          </p:nvPr>
        </p:nvSpPr>
        <p:spPr>
          <a:ln/>
        </p:spPr>
        <p:txBody>
          <a:bodyPr/>
          <a:lstStyle>
            <a:lvl1pPr>
              <a:defRPr/>
            </a:lvl1pPr>
          </a:lstStyle>
          <a:p>
            <a:pPr>
              <a:defRPr/>
            </a:pPr>
            <a:fld id="{6DD28992-B759-4193-95A0-59FE143C17C7}" type="datetime1">
              <a:rPr lang="zh-CN" altLang="en-US"/>
              <a:pPr>
                <a:defRPr/>
              </a:pPr>
              <a:t>2021/12/1</a:t>
            </a:fld>
            <a:endParaRPr lang="en-US" altLang="zh-CN"/>
          </a:p>
        </p:txBody>
      </p:sp>
      <p:sp>
        <p:nvSpPr>
          <p:cNvPr id="5" name="Rectangle 17"/>
          <p:cNvSpPr>
            <a:spLocks noGrp="1" noChangeArrowheads="1"/>
          </p:cNvSpPr>
          <p:nvPr>
            <p:ph type="sldNum" sz="quarter" idx="11"/>
          </p:nvPr>
        </p:nvSpPr>
        <p:spPr>
          <a:ln/>
        </p:spPr>
        <p:txBody>
          <a:bodyPr/>
          <a:lstStyle>
            <a:lvl1pPr>
              <a:defRPr/>
            </a:lvl1pPr>
          </a:lstStyle>
          <a:p>
            <a:pPr>
              <a:defRPr/>
            </a:pPr>
            <a:fld id="{34777266-CA0D-425B-A942-BF9C7AC4DF50}" type="slidenum">
              <a:rPr lang="zh-CN" altLang="en-US"/>
              <a:pPr>
                <a:defRPr/>
              </a:pPr>
              <a:t>‹#›</a:t>
            </a:fld>
            <a:r>
              <a:rPr lang="en-US" altLang="zh-CN" dirty="0"/>
              <a:t>/49</a:t>
            </a:r>
          </a:p>
        </p:txBody>
      </p:sp>
      <p:sp>
        <p:nvSpPr>
          <p:cNvPr id="6" name="Rectangle 22"/>
          <p:cNvSpPr>
            <a:spLocks noGrp="1" noChangeArrowheads="1"/>
          </p:cNvSpPr>
          <p:nvPr>
            <p:ph type="ftr" sz="quarter" idx="12"/>
          </p:nvPr>
        </p:nvSpPr>
        <p:spPr>
          <a:ln/>
        </p:spPr>
        <p:txBody>
          <a:bodyPr/>
          <a:lstStyle>
            <a:lvl1pPr>
              <a:defRPr/>
            </a:lvl1pPr>
          </a:lstStyle>
          <a:p>
            <a:r>
              <a:rPr lang="zh-CN" altLang="en-US"/>
              <a:t>王化雨 whuayu000@163.com 13306442222王化雨 whuayu000@163.com 13306442222</a:t>
            </a:r>
            <a:endParaRPr lang="en-US" altLang="zh-CN"/>
          </a:p>
        </p:txBody>
      </p:sp>
    </p:spTree>
    <p:extLst>
      <p:ext uri="{BB962C8B-B14F-4D97-AF65-F5344CB8AC3E}">
        <p14:creationId xmlns:p14="http://schemas.microsoft.com/office/powerpoint/2010/main" val="26867859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82600" y="1371600"/>
            <a:ext cx="4064000" cy="4911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99000" y="1371600"/>
            <a:ext cx="4064000" cy="4911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6"/>
          <p:cNvSpPr>
            <a:spLocks noGrp="1" noChangeArrowheads="1"/>
          </p:cNvSpPr>
          <p:nvPr>
            <p:ph type="dt" sz="half" idx="10"/>
          </p:nvPr>
        </p:nvSpPr>
        <p:spPr>
          <a:ln/>
        </p:spPr>
        <p:txBody>
          <a:bodyPr/>
          <a:lstStyle>
            <a:lvl1pPr>
              <a:defRPr/>
            </a:lvl1pPr>
          </a:lstStyle>
          <a:p>
            <a:pPr>
              <a:defRPr/>
            </a:pPr>
            <a:fld id="{9CE6EDEF-9D7A-43F2-881F-46B27DA5AC2A}" type="datetime1">
              <a:rPr lang="zh-CN" altLang="en-US"/>
              <a:pPr>
                <a:defRPr/>
              </a:pPr>
              <a:t>2021/12/1</a:t>
            </a:fld>
            <a:endParaRPr lang="en-US" altLang="zh-CN"/>
          </a:p>
        </p:txBody>
      </p:sp>
      <p:sp>
        <p:nvSpPr>
          <p:cNvPr id="6" name="Rectangle 17"/>
          <p:cNvSpPr>
            <a:spLocks noGrp="1" noChangeArrowheads="1"/>
          </p:cNvSpPr>
          <p:nvPr>
            <p:ph type="sldNum" sz="quarter" idx="11"/>
          </p:nvPr>
        </p:nvSpPr>
        <p:spPr>
          <a:ln/>
        </p:spPr>
        <p:txBody>
          <a:bodyPr/>
          <a:lstStyle>
            <a:lvl1pPr>
              <a:defRPr/>
            </a:lvl1pPr>
          </a:lstStyle>
          <a:p>
            <a:pPr>
              <a:defRPr/>
            </a:pPr>
            <a:fld id="{DAD4E578-3F2D-4B0B-8BFF-9457205B6D1F}" type="slidenum">
              <a:rPr lang="zh-CN" altLang="en-US"/>
              <a:pPr>
                <a:defRPr/>
              </a:pPr>
              <a:t>‹#›</a:t>
            </a:fld>
            <a:r>
              <a:rPr lang="en-US" altLang="zh-CN" dirty="0"/>
              <a:t>/49</a:t>
            </a:r>
          </a:p>
        </p:txBody>
      </p:sp>
      <p:sp>
        <p:nvSpPr>
          <p:cNvPr id="7" name="Rectangle 22"/>
          <p:cNvSpPr>
            <a:spLocks noGrp="1" noChangeArrowheads="1"/>
          </p:cNvSpPr>
          <p:nvPr>
            <p:ph type="ftr" sz="quarter" idx="12"/>
          </p:nvPr>
        </p:nvSpPr>
        <p:spPr>
          <a:ln/>
        </p:spPr>
        <p:txBody>
          <a:bodyPr/>
          <a:lstStyle>
            <a:lvl1pPr>
              <a:defRPr/>
            </a:lvl1pPr>
          </a:lstStyle>
          <a:p>
            <a:r>
              <a:rPr lang="zh-CN" altLang="en-US"/>
              <a:t>王化雨 whuayu000@163.com 13306442222王化雨 whuayu000@163.com 13306442222</a:t>
            </a:r>
            <a:endParaRPr lang="en-US" altLang="zh-CN"/>
          </a:p>
        </p:txBody>
      </p:sp>
    </p:spTree>
    <p:extLst>
      <p:ext uri="{BB962C8B-B14F-4D97-AF65-F5344CB8AC3E}">
        <p14:creationId xmlns:p14="http://schemas.microsoft.com/office/powerpoint/2010/main" val="12711972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6"/>
          <p:cNvSpPr>
            <a:spLocks noGrp="1" noChangeArrowheads="1"/>
          </p:cNvSpPr>
          <p:nvPr>
            <p:ph type="dt" sz="half" idx="10"/>
          </p:nvPr>
        </p:nvSpPr>
        <p:spPr>
          <a:ln/>
        </p:spPr>
        <p:txBody>
          <a:bodyPr/>
          <a:lstStyle>
            <a:lvl1pPr>
              <a:defRPr/>
            </a:lvl1pPr>
          </a:lstStyle>
          <a:p>
            <a:pPr>
              <a:defRPr/>
            </a:pPr>
            <a:fld id="{30131F32-938D-44A6-9606-C8DFCE28934E}" type="datetime1">
              <a:rPr lang="zh-CN" altLang="en-US"/>
              <a:pPr>
                <a:defRPr/>
              </a:pPr>
              <a:t>2021/12/1</a:t>
            </a:fld>
            <a:endParaRPr lang="en-US" altLang="zh-CN"/>
          </a:p>
        </p:txBody>
      </p:sp>
      <p:sp>
        <p:nvSpPr>
          <p:cNvPr id="8" name="Rectangle 17"/>
          <p:cNvSpPr>
            <a:spLocks noGrp="1" noChangeArrowheads="1"/>
          </p:cNvSpPr>
          <p:nvPr>
            <p:ph type="sldNum" sz="quarter" idx="11"/>
          </p:nvPr>
        </p:nvSpPr>
        <p:spPr>
          <a:ln/>
        </p:spPr>
        <p:txBody>
          <a:bodyPr/>
          <a:lstStyle>
            <a:lvl1pPr>
              <a:defRPr/>
            </a:lvl1pPr>
          </a:lstStyle>
          <a:p>
            <a:pPr>
              <a:defRPr/>
            </a:pPr>
            <a:fld id="{5818E1E9-9851-446A-9A05-FD66AE3F9FF6}" type="slidenum">
              <a:rPr lang="zh-CN" altLang="en-US"/>
              <a:pPr>
                <a:defRPr/>
              </a:pPr>
              <a:t>‹#›</a:t>
            </a:fld>
            <a:r>
              <a:rPr lang="en-US" altLang="zh-CN" dirty="0"/>
              <a:t>/49</a:t>
            </a:r>
          </a:p>
        </p:txBody>
      </p:sp>
      <p:sp>
        <p:nvSpPr>
          <p:cNvPr id="9" name="Rectangle 22"/>
          <p:cNvSpPr>
            <a:spLocks noGrp="1" noChangeArrowheads="1"/>
          </p:cNvSpPr>
          <p:nvPr>
            <p:ph type="ftr" sz="quarter" idx="12"/>
          </p:nvPr>
        </p:nvSpPr>
        <p:spPr>
          <a:ln/>
        </p:spPr>
        <p:txBody>
          <a:bodyPr/>
          <a:lstStyle>
            <a:lvl1pPr>
              <a:defRPr/>
            </a:lvl1pPr>
          </a:lstStyle>
          <a:p>
            <a:r>
              <a:rPr lang="zh-CN" altLang="en-US"/>
              <a:t>王化雨 whuayu000@163.com 13306442222王化雨 whuayu000@163.com 13306442222</a:t>
            </a:r>
            <a:endParaRPr lang="en-US" altLang="zh-CN"/>
          </a:p>
        </p:txBody>
      </p:sp>
    </p:spTree>
    <p:extLst>
      <p:ext uri="{BB962C8B-B14F-4D97-AF65-F5344CB8AC3E}">
        <p14:creationId xmlns:p14="http://schemas.microsoft.com/office/powerpoint/2010/main" val="35062489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6"/>
          <p:cNvSpPr>
            <a:spLocks noGrp="1" noChangeArrowheads="1"/>
          </p:cNvSpPr>
          <p:nvPr>
            <p:ph type="dt" sz="half" idx="10"/>
          </p:nvPr>
        </p:nvSpPr>
        <p:spPr>
          <a:ln/>
        </p:spPr>
        <p:txBody>
          <a:bodyPr/>
          <a:lstStyle>
            <a:lvl1pPr>
              <a:defRPr/>
            </a:lvl1pPr>
          </a:lstStyle>
          <a:p>
            <a:pPr>
              <a:defRPr/>
            </a:pPr>
            <a:fld id="{00C77478-4755-47B7-9C03-787E16937CE7}" type="datetime1">
              <a:rPr lang="zh-CN" altLang="en-US"/>
              <a:pPr>
                <a:defRPr/>
              </a:pPr>
              <a:t>2021/12/1</a:t>
            </a:fld>
            <a:endParaRPr lang="en-US" altLang="zh-CN"/>
          </a:p>
        </p:txBody>
      </p:sp>
      <p:sp>
        <p:nvSpPr>
          <p:cNvPr id="4" name="Rectangle 17"/>
          <p:cNvSpPr>
            <a:spLocks noGrp="1" noChangeArrowheads="1"/>
          </p:cNvSpPr>
          <p:nvPr>
            <p:ph type="sldNum" sz="quarter" idx="11"/>
          </p:nvPr>
        </p:nvSpPr>
        <p:spPr>
          <a:ln/>
        </p:spPr>
        <p:txBody>
          <a:bodyPr/>
          <a:lstStyle>
            <a:lvl1pPr>
              <a:defRPr/>
            </a:lvl1pPr>
          </a:lstStyle>
          <a:p>
            <a:pPr>
              <a:defRPr/>
            </a:pPr>
            <a:fld id="{99F9F79F-93B5-465D-9A95-C0DEBBE7C59E}" type="slidenum">
              <a:rPr lang="zh-CN" altLang="en-US"/>
              <a:pPr>
                <a:defRPr/>
              </a:pPr>
              <a:t>‹#›</a:t>
            </a:fld>
            <a:r>
              <a:rPr lang="en-US" altLang="zh-CN" dirty="0"/>
              <a:t>/49</a:t>
            </a:r>
          </a:p>
        </p:txBody>
      </p:sp>
      <p:sp>
        <p:nvSpPr>
          <p:cNvPr id="5" name="Rectangle 22"/>
          <p:cNvSpPr>
            <a:spLocks noGrp="1" noChangeArrowheads="1"/>
          </p:cNvSpPr>
          <p:nvPr>
            <p:ph type="ftr" sz="quarter" idx="12"/>
          </p:nvPr>
        </p:nvSpPr>
        <p:spPr>
          <a:ln/>
        </p:spPr>
        <p:txBody>
          <a:bodyPr/>
          <a:lstStyle>
            <a:lvl1pPr>
              <a:defRPr/>
            </a:lvl1pPr>
          </a:lstStyle>
          <a:p>
            <a:r>
              <a:rPr lang="zh-CN" altLang="en-US"/>
              <a:t>王化雨 whuayu000@163.com 13306442222王化雨 whuayu000@163.com 13306442222</a:t>
            </a:r>
            <a:endParaRPr lang="en-US" altLang="zh-CN"/>
          </a:p>
        </p:txBody>
      </p:sp>
    </p:spTree>
    <p:extLst>
      <p:ext uri="{BB962C8B-B14F-4D97-AF65-F5344CB8AC3E}">
        <p14:creationId xmlns:p14="http://schemas.microsoft.com/office/powerpoint/2010/main" val="39661748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6"/>
          <p:cNvSpPr>
            <a:spLocks noGrp="1" noChangeArrowheads="1"/>
          </p:cNvSpPr>
          <p:nvPr>
            <p:ph type="dt" sz="half" idx="10"/>
          </p:nvPr>
        </p:nvSpPr>
        <p:spPr>
          <a:ln/>
        </p:spPr>
        <p:txBody>
          <a:bodyPr/>
          <a:lstStyle>
            <a:lvl1pPr>
              <a:defRPr/>
            </a:lvl1pPr>
          </a:lstStyle>
          <a:p>
            <a:pPr>
              <a:defRPr/>
            </a:pPr>
            <a:fld id="{02E18C0F-934B-4E5F-A61E-EFCD19FD3FDE}" type="datetime1">
              <a:rPr lang="zh-CN" altLang="en-US"/>
              <a:pPr>
                <a:defRPr/>
              </a:pPr>
              <a:t>2021/12/1</a:t>
            </a:fld>
            <a:endParaRPr lang="en-US" altLang="zh-CN"/>
          </a:p>
        </p:txBody>
      </p:sp>
      <p:sp>
        <p:nvSpPr>
          <p:cNvPr id="3" name="Rectangle 17"/>
          <p:cNvSpPr>
            <a:spLocks noGrp="1" noChangeArrowheads="1"/>
          </p:cNvSpPr>
          <p:nvPr>
            <p:ph type="sldNum" sz="quarter" idx="11"/>
          </p:nvPr>
        </p:nvSpPr>
        <p:spPr>
          <a:ln/>
        </p:spPr>
        <p:txBody>
          <a:bodyPr/>
          <a:lstStyle>
            <a:lvl1pPr>
              <a:defRPr/>
            </a:lvl1pPr>
          </a:lstStyle>
          <a:p>
            <a:pPr>
              <a:defRPr/>
            </a:pPr>
            <a:fld id="{7ED89A58-91BC-45C1-9000-BE75D054D51A}" type="slidenum">
              <a:rPr lang="zh-CN" altLang="en-US"/>
              <a:pPr>
                <a:defRPr/>
              </a:pPr>
              <a:t>‹#›</a:t>
            </a:fld>
            <a:r>
              <a:rPr lang="en-US" altLang="zh-CN" dirty="0"/>
              <a:t>/49</a:t>
            </a:r>
          </a:p>
        </p:txBody>
      </p:sp>
      <p:sp>
        <p:nvSpPr>
          <p:cNvPr id="4" name="Rectangle 22"/>
          <p:cNvSpPr>
            <a:spLocks noGrp="1" noChangeArrowheads="1"/>
          </p:cNvSpPr>
          <p:nvPr>
            <p:ph type="ftr" sz="quarter" idx="12"/>
          </p:nvPr>
        </p:nvSpPr>
        <p:spPr>
          <a:ln/>
        </p:spPr>
        <p:txBody>
          <a:bodyPr/>
          <a:lstStyle>
            <a:lvl1pPr>
              <a:defRPr/>
            </a:lvl1pPr>
          </a:lstStyle>
          <a:p>
            <a:r>
              <a:rPr lang="zh-CN" altLang="en-US"/>
              <a:t>王化雨 whuayu000@163.com 13306442222王化雨 whuayu000@163.com 13306442222</a:t>
            </a:r>
            <a:endParaRPr lang="en-US" altLang="zh-CN"/>
          </a:p>
        </p:txBody>
      </p:sp>
    </p:spTree>
    <p:extLst>
      <p:ext uri="{BB962C8B-B14F-4D97-AF65-F5344CB8AC3E}">
        <p14:creationId xmlns:p14="http://schemas.microsoft.com/office/powerpoint/2010/main" val="3157156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6"/>
          <p:cNvSpPr>
            <a:spLocks noGrp="1" noChangeArrowheads="1"/>
          </p:cNvSpPr>
          <p:nvPr>
            <p:ph type="dt" sz="half" idx="10"/>
          </p:nvPr>
        </p:nvSpPr>
        <p:spPr>
          <a:ln/>
        </p:spPr>
        <p:txBody>
          <a:bodyPr/>
          <a:lstStyle>
            <a:lvl1pPr>
              <a:defRPr/>
            </a:lvl1pPr>
          </a:lstStyle>
          <a:p>
            <a:pPr>
              <a:defRPr/>
            </a:pPr>
            <a:fld id="{96E1A03D-3E69-4AF6-BA41-54E79D5C4A95}" type="datetime1">
              <a:rPr lang="zh-CN" altLang="en-US"/>
              <a:pPr>
                <a:defRPr/>
              </a:pPr>
              <a:t>2021/12/1</a:t>
            </a:fld>
            <a:endParaRPr lang="en-US" altLang="zh-CN"/>
          </a:p>
        </p:txBody>
      </p:sp>
      <p:sp>
        <p:nvSpPr>
          <p:cNvPr id="6" name="Rectangle 17"/>
          <p:cNvSpPr>
            <a:spLocks noGrp="1" noChangeArrowheads="1"/>
          </p:cNvSpPr>
          <p:nvPr>
            <p:ph type="sldNum" sz="quarter" idx="11"/>
          </p:nvPr>
        </p:nvSpPr>
        <p:spPr>
          <a:ln/>
        </p:spPr>
        <p:txBody>
          <a:bodyPr/>
          <a:lstStyle>
            <a:lvl1pPr>
              <a:defRPr/>
            </a:lvl1pPr>
          </a:lstStyle>
          <a:p>
            <a:pPr>
              <a:defRPr/>
            </a:pPr>
            <a:fld id="{0270CDA1-4041-4E47-9CFD-EFAD52875C1D}" type="slidenum">
              <a:rPr lang="zh-CN" altLang="en-US"/>
              <a:pPr>
                <a:defRPr/>
              </a:pPr>
              <a:t>‹#›</a:t>
            </a:fld>
            <a:r>
              <a:rPr lang="en-US" altLang="zh-CN" dirty="0"/>
              <a:t>/49</a:t>
            </a:r>
          </a:p>
        </p:txBody>
      </p:sp>
      <p:sp>
        <p:nvSpPr>
          <p:cNvPr id="7" name="Rectangle 22"/>
          <p:cNvSpPr>
            <a:spLocks noGrp="1" noChangeArrowheads="1"/>
          </p:cNvSpPr>
          <p:nvPr>
            <p:ph type="ftr" sz="quarter" idx="12"/>
          </p:nvPr>
        </p:nvSpPr>
        <p:spPr>
          <a:ln/>
        </p:spPr>
        <p:txBody>
          <a:bodyPr/>
          <a:lstStyle>
            <a:lvl1pPr>
              <a:defRPr/>
            </a:lvl1pPr>
          </a:lstStyle>
          <a:p>
            <a:r>
              <a:rPr lang="zh-CN" altLang="en-US"/>
              <a:t>王化雨 whuayu000@163.com 13306442222王化雨 whuayu000@163.com 13306442222</a:t>
            </a:r>
            <a:endParaRPr lang="en-US" altLang="zh-CN"/>
          </a:p>
        </p:txBody>
      </p:sp>
    </p:spTree>
    <p:extLst>
      <p:ext uri="{BB962C8B-B14F-4D97-AF65-F5344CB8AC3E}">
        <p14:creationId xmlns:p14="http://schemas.microsoft.com/office/powerpoint/2010/main" val="19424193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6"/>
          <p:cNvSpPr>
            <a:spLocks noGrp="1" noChangeArrowheads="1"/>
          </p:cNvSpPr>
          <p:nvPr>
            <p:ph type="dt" sz="half" idx="10"/>
          </p:nvPr>
        </p:nvSpPr>
        <p:spPr>
          <a:ln/>
        </p:spPr>
        <p:txBody>
          <a:bodyPr/>
          <a:lstStyle>
            <a:lvl1pPr>
              <a:defRPr/>
            </a:lvl1pPr>
          </a:lstStyle>
          <a:p>
            <a:pPr>
              <a:defRPr/>
            </a:pPr>
            <a:fld id="{FA25FD46-5F53-41DB-BCDA-442A93496F09}" type="datetime1">
              <a:rPr lang="zh-CN" altLang="en-US"/>
              <a:pPr>
                <a:defRPr/>
              </a:pPr>
              <a:t>2021/12/1</a:t>
            </a:fld>
            <a:endParaRPr lang="en-US" altLang="zh-CN"/>
          </a:p>
        </p:txBody>
      </p:sp>
      <p:sp>
        <p:nvSpPr>
          <p:cNvPr id="6" name="Rectangle 17"/>
          <p:cNvSpPr>
            <a:spLocks noGrp="1" noChangeArrowheads="1"/>
          </p:cNvSpPr>
          <p:nvPr>
            <p:ph type="sldNum" sz="quarter" idx="11"/>
          </p:nvPr>
        </p:nvSpPr>
        <p:spPr>
          <a:ln/>
        </p:spPr>
        <p:txBody>
          <a:bodyPr/>
          <a:lstStyle>
            <a:lvl1pPr>
              <a:defRPr/>
            </a:lvl1pPr>
          </a:lstStyle>
          <a:p>
            <a:pPr>
              <a:defRPr/>
            </a:pPr>
            <a:fld id="{FD50D404-C81B-496B-9B13-E0500672F8EA}" type="slidenum">
              <a:rPr lang="zh-CN" altLang="en-US"/>
              <a:pPr>
                <a:defRPr/>
              </a:pPr>
              <a:t>‹#›</a:t>
            </a:fld>
            <a:r>
              <a:rPr lang="en-US" altLang="zh-CN" dirty="0"/>
              <a:t>/49</a:t>
            </a:r>
          </a:p>
        </p:txBody>
      </p:sp>
      <p:sp>
        <p:nvSpPr>
          <p:cNvPr id="7" name="Rectangle 22"/>
          <p:cNvSpPr>
            <a:spLocks noGrp="1" noChangeArrowheads="1"/>
          </p:cNvSpPr>
          <p:nvPr>
            <p:ph type="ftr" sz="quarter" idx="12"/>
          </p:nvPr>
        </p:nvSpPr>
        <p:spPr>
          <a:ln/>
        </p:spPr>
        <p:txBody>
          <a:bodyPr/>
          <a:lstStyle>
            <a:lvl1pPr>
              <a:defRPr/>
            </a:lvl1pPr>
          </a:lstStyle>
          <a:p>
            <a:r>
              <a:rPr lang="zh-CN" altLang="en-US"/>
              <a:t>王化雨 whuayu000@163.com 13306442222王化雨 whuayu000@163.com 13306442222</a:t>
            </a:r>
            <a:endParaRPr lang="en-US" altLang="zh-CN"/>
          </a:p>
        </p:txBody>
      </p:sp>
    </p:spTree>
    <p:extLst>
      <p:ext uri="{BB962C8B-B14F-4D97-AF65-F5344CB8AC3E}">
        <p14:creationId xmlns:p14="http://schemas.microsoft.com/office/powerpoint/2010/main" val="7797609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14"/>
          <p:cNvSpPr>
            <a:spLocks noGrp="1" noChangeArrowheads="1"/>
          </p:cNvSpPr>
          <p:nvPr>
            <p:ph type="body" idx="1"/>
          </p:nvPr>
        </p:nvSpPr>
        <p:spPr bwMode="auto">
          <a:xfrm>
            <a:off x="482600" y="1371600"/>
            <a:ext cx="8280400" cy="491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第一级</a:t>
            </a:r>
          </a:p>
          <a:p>
            <a:pPr lvl="1"/>
            <a:r>
              <a:rPr lang="zh-CN" altLang="en-US" smtClean="0"/>
              <a:t>第二级</a:t>
            </a:r>
          </a:p>
          <a:p>
            <a:pPr lvl="2"/>
            <a:r>
              <a:rPr lang="zh-CN" altLang="en-US" smtClean="0"/>
              <a:t>第三组</a:t>
            </a:r>
          </a:p>
        </p:txBody>
      </p:sp>
      <p:sp>
        <p:nvSpPr>
          <p:cNvPr id="2051" name="Rectangle 15" descr="白色大理石"/>
          <p:cNvSpPr>
            <a:spLocks noGrp="1" noChangeArrowheads="1"/>
          </p:cNvSpPr>
          <p:nvPr>
            <p:ph type="title"/>
          </p:nvPr>
        </p:nvSpPr>
        <p:spPr bwMode="auto">
          <a:xfrm>
            <a:off x="457200" y="127000"/>
            <a:ext cx="853440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40656" name="Rectangle 16"/>
          <p:cNvSpPr>
            <a:spLocks noGrp="1" noChangeArrowheads="1"/>
          </p:cNvSpPr>
          <p:nvPr>
            <p:ph type="dt" sz="half" idx="2"/>
          </p:nvPr>
        </p:nvSpPr>
        <p:spPr bwMode="auto">
          <a:xfrm>
            <a:off x="228600" y="6477000"/>
            <a:ext cx="19050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defRPr kumimoji="1" sz="1400">
                <a:latin typeface="Times New Roman" pitchFamily="18" charset="0"/>
              </a:defRPr>
            </a:lvl1pPr>
          </a:lstStyle>
          <a:p>
            <a:pPr>
              <a:defRPr/>
            </a:pPr>
            <a:fld id="{19C6502D-5029-4749-ADFD-6A3377444C1C}" type="datetime1">
              <a:rPr lang="zh-CN" altLang="en-US"/>
              <a:pPr>
                <a:defRPr/>
              </a:pPr>
              <a:t>2021/12/1</a:t>
            </a:fld>
            <a:endParaRPr lang="en-US" altLang="zh-CN"/>
          </a:p>
        </p:txBody>
      </p:sp>
      <p:sp>
        <p:nvSpPr>
          <p:cNvPr id="240657" name="Rectangle 17"/>
          <p:cNvSpPr>
            <a:spLocks noGrp="1" noChangeArrowheads="1"/>
          </p:cNvSpPr>
          <p:nvPr>
            <p:ph type="sldNum" sz="quarter" idx="4"/>
          </p:nvPr>
        </p:nvSpPr>
        <p:spPr bwMode="auto">
          <a:xfrm>
            <a:off x="7620000" y="6477000"/>
            <a:ext cx="11430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defRPr kumimoji="1" sz="1400">
                <a:latin typeface="Times New Roman" pitchFamily="18" charset="0"/>
              </a:defRPr>
            </a:lvl1pPr>
          </a:lstStyle>
          <a:p>
            <a:pPr>
              <a:defRPr/>
            </a:pPr>
            <a:fld id="{7FE4A405-0863-4CC2-ADC9-11C643D5C1A9}" type="slidenum">
              <a:rPr lang="zh-CN" altLang="en-US"/>
              <a:pPr>
                <a:defRPr/>
              </a:pPr>
              <a:t>‹#›</a:t>
            </a:fld>
            <a:r>
              <a:rPr lang="en-US" altLang="zh-CN" dirty="0"/>
              <a:t>/49</a:t>
            </a:r>
          </a:p>
        </p:txBody>
      </p:sp>
      <p:sp>
        <p:nvSpPr>
          <p:cNvPr id="240658" name="Rectangle 18"/>
          <p:cNvSpPr>
            <a:spLocks noChangeArrowheads="1"/>
          </p:cNvSpPr>
          <p:nvPr userDrawn="1"/>
        </p:nvSpPr>
        <p:spPr bwMode="auto">
          <a:xfrm flipV="1">
            <a:off x="374650" y="1143000"/>
            <a:ext cx="8693150" cy="555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defRPr/>
            </a:pPr>
            <a:endParaRPr lang="zh-CN" altLang="en-US" sz="2400">
              <a:latin typeface="Arial" pitchFamily="34" charset="0"/>
            </a:endParaRPr>
          </a:p>
        </p:txBody>
      </p:sp>
      <p:sp>
        <p:nvSpPr>
          <p:cNvPr id="240662" name="Rectangle 22"/>
          <p:cNvSpPr>
            <a:spLocks noGrp="1" noChangeArrowheads="1"/>
          </p:cNvSpPr>
          <p:nvPr>
            <p:ph type="ftr" sz="quarter" idx="3"/>
          </p:nvPr>
        </p:nvSpPr>
        <p:spPr bwMode="auto">
          <a:xfrm>
            <a:off x="2819400" y="6477000"/>
            <a:ext cx="36576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lnSpc>
                <a:spcPct val="100000"/>
              </a:lnSpc>
              <a:spcBef>
                <a:spcPct val="0"/>
              </a:spcBef>
              <a:defRPr kumimoji="1" sz="1400"/>
            </a:lvl1pPr>
          </a:lstStyle>
          <a:p>
            <a:r>
              <a:rPr lang="zh-CN" altLang="en-US"/>
              <a:t>王化雨 whuayu000@163.com 13306442222王化雨 whuayu000@163.com 13306442222</a:t>
            </a:r>
            <a:endParaRPr lang="en-US" altLang="zh-CN"/>
          </a:p>
        </p:txBody>
      </p:sp>
    </p:spTree>
  </p:cSld>
  <p:clrMap bg1="lt1" tx1="dk1" bg2="lt2" tx2="dk2" accent1="accent1" accent2="accent2" accent3="accent3" accent4="accent4" accent5="accent5" accent6="accent6" hlink="hlink" folHlink="folHlink"/>
  <p:sldLayoutIdLst>
    <p:sldLayoutId id="2147483700" r:id="rId1"/>
    <p:sldLayoutId id="2147483701" r:id="rId2"/>
    <p:sldLayoutId id="2147483699" r:id="rId3"/>
    <p:sldLayoutId id="2147483698" r:id="rId4"/>
    <p:sldLayoutId id="2147483697" r:id="rId5"/>
    <p:sldLayoutId id="2147483696" r:id="rId6"/>
    <p:sldLayoutId id="2147483695" r:id="rId7"/>
    <p:sldLayoutId id="2147483694" r:id="rId8"/>
    <p:sldLayoutId id="2147483693" r:id="rId9"/>
    <p:sldLayoutId id="2147483692" r:id="rId10"/>
    <p:sldLayoutId id="2147483691" r:id="rId11"/>
  </p:sldLayoutIdLst>
  <p:hf hdr="0"/>
  <p:txStyles>
    <p:titleStyle>
      <a:lvl1pPr algn="l" rtl="0" eaLnBrk="0" fontAlgn="base" hangingPunct="0">
        <a:spcBef>
          <a:spcPct val="0"/>
        </a:spcBef>
        <a:spcAft>
          <a:spcPct val="0"/>
        </a:spcAft>
        <a:defRPr sz="4400" b="1">
          <a:solidFill>
            <a:srgbClr val="0070C0"/>
          </a:solidFill>
          <a:latin typeface="仿宋" pitchFamily="49" charset="-122"/>
          <a:ea typeface="仿宋" pitchFamily="49" charset="-122"/>
          <a:cs typeface="+mj-cs"/>
        </a:defRPr>
      </a:lvl1pPr>
      <a:lvl2pPr algn="l" rtl="0" eaLnBrk="0" fontAlgn="base" hangingPunct="0">
        <a:spcBef>
          <a:spcPct val="0"/>
        </a:spcBef>
        <a:spcAft>
          <a:spcPct val="0"/>
        </a:spcAft>
        <a:defRPr sz="4400" b="1">
          <a:solidFill>
            <a:srgbClr val="0070C0"/>
          </a:solidFill>
          <a:effectLst>
            <a:outerShdw blurRad="38100" dist="38100" dir="2700000" algn="tl">
              <a:srgbClr val="C0C0C0"/>
            </a:outerShdw>
          </a:effectLst>
          <a:latin typeface="仿宋" pitchFamily="49" charset="-122"/>
          <a:ea typeface="仿宋" pitchFamily="49" charset="-122"/>
        </a:defRPr>
      </a:lvl2pPr>
      <a:lvl3pPr algn="l" rtl="0" eaLnBrk="0" fontAlgn="base" hangingPunct="0">
        <a:spcBef>
          <a:spcPct val="0"/>
        </a:spcBef>
        <a:spcAft>
          <a:spcPct val="0"/>
        </a:spcAft>
        <a:defRPr sz="4400" b="1">
          <a:solidFill>
            <a:srgbClr val="0070C0"/>
          </a:solidFill>
          <a:effectLst>
            <a:outerShdw blurRad="38100" dist="38100" dir="2700000" algn="tl">
              <a:srgbClr val="C0C0C0"/>
            </a:outerShdw>
          </a:effectLst>
          <a:latin typeface="仿宋" pitchFamily="49" charset="-122"/>
          <a:ea typeface="仿宋" pitchFamily="49" charset="-122"/>
        </a:defRPr>
      </a:lvl3pPr>
      <a:lvl4pPr algn="l" rtl="0" eaLnBrk="0" fontAlgn="base" hangingPunct="0">
        <a:spcBef>
          <a:spcPct val="0"/>
        </a:spcBef>
        <a:spcAft>
          <a:spcPct val="0"/>
        </a:spcAft>
        <a:defRPr sz="4400" b="1">
          <a:solidFill>
            <a:srgbClr val="0070C0"/>
          </a:solidFill>
          <a:effectLst>
            <a:outerShdw blurRad="38100" dist="38100" dir="2700000" algn="tl">
              <a:srgbClr val="C0C0C0"/>
            </a:outerShdw>
          </a:effectLst>
          <a:latin typeface="仿宋" pitchFamily="49" charset="-122"/>
          <a:ea typeface="仿宋" pitchFamily="49" charset="-122"/>
        </a:defRPr>
      </a:lvl4pPr>
      <a:lvl5pPr algn="l" rtl="0" eaLnBrk="0" fontAlgn="base" hangingPunct="0">
        <a:spcBef>
          <a:spcPct val="0"/>
        </a:spcBef>
        <a:spcAft>
          <a:spcPct val="0"/>
        </a:spcAft>
        <a:defRPr sz="4400" b="1">
          <a:solidFill>
            <a:srgbClr val="0070C0"/>
          </a:solidFill>
          <a:effectLst>
            <a:outerShdw blurRad="38100" dist="38100" dir="2700000" algn="tl">
              <a:srgbClr val="C0C0C0"/>
            </a:outerShdw>
          </a:effectLst>
          <a:latin typeface="仿宋" pitchFamily="49" charset="-122"/>
          <a:ea typeface="仿宋" pitchFamily="49" charset="-122"/>
        </a:defRPr>
      </a:lvl5pPr>
      <a:lvl6pPr marL="457200" algn="l" rtl="0" fontAlgn="base">
        <a:spcBef>
          <a:spcPct val="0"/>
        </a:spcBef>
        <a:spcAft>
          <a:spcPct val="0"/>
        </a:spcAft>
        <a:defRPr sz="4400" b="1">
          <a:solidFill>
            <a:schemeClr val="tx2"/>
          </a:solidFill>
          <a:effectLst>
            <a:outerShdw blurRad="38100" dist="38100" dir="2700000" algn="tl">
              <a:srgbClr val="C0C0C0"/>
            </a:outerShdw>
          </a:effectLst>
          <a:latin typeface="Arial Narrow" pitchFamily="34" charset="0"/>
          <a:ea typeface="方正舒体" pitchFamily="2" charset="-122"/>
        </a:defRPr>
      </a:lvl6pPr>
      <a:lvl7pPr marL="914400" algn="l" rtl="0" fontAlgn="base">
        <a:spcBef>
          <a:spcPct val="0"/>
        </a:spcBef>
        <a:spcAft>
          <a:spcPct val="0"/>
        </a:spcAft>
        <a:defRPr sz="4400" b="1">
          <a:solidFill>
            <a:schemeClr val="tx2"/>
          </a:solidFill>
          <a:effectLst>
            <a:outerShdw blurRad="38100" dist="38100" dir="2700000" algn="tl">
              <a:srgbClr val="C0C0C0"/>
            </a:outerShdw>
          </a:effectLst>
          <a:latin typeface="Arial Narrow" pitchFamily="34" charset="0"/>
          <a:ea typeface="方正舒体" pitchFamily="2" charset="-122"/>
        </a:defRPr>
      </a:lvl7pPr>
      <a:lvl8pPr marL="1371600" algn="l" rtl="0" fontAlgn="base">
        <a:spcBef>
          <a:spcPct val="0"/>
        </a:spcBef>
        <a:spcAft>
          <a:spcPct val="0"/>
        </a:spcAft>
        <a:defRPr sz="4400" b="1">
          <a:solidFill>
            <a:schemeClr val="tx2"/>
          </a:solidFill>
          <a:effectLst>
            <a:outerShdw blurRad="38100" dist="38100" dir="2700000" algn="tl">
              <a:srgbClr val="C0C0C0"/>
            </a:outerShdw>
          </a:effectLst>
          <a:latin typeface="Arial Narrow" pitchFamily="34" charset="0"/>
          <a:ea typeface="方正舒体" pitchFamily="2" charset="-122"/>
        </a:defRPr>
      </a:lvl8pPr>
      <a:lvl9pPr marL="1828800" algn="l" rtl="0" fontAlgn="base">
        <a:spcBef>
          <a:spcPct val="0"/>
        </a:spcBef>
        <a:spcAft>
          <a:spcPct val="0"/>
        </a:spcAft>
        <a:defRPr sz="4400" b="1">
          <a:solidFill>
            <a:schemeClr val="tx2"/>
          </a:solidFill>
          <a:effectLst>
            <a:outerShdw blurRad="38100" dist="38100" dir="2700000" algn="tl">
              <a:srgbClr val="C0C0C0"/>
            </a:outerShdw>
          </a:effectLst>
          <a:latin typeface="Arial Narrow" pitchFamily="34" charset="0"/>
          <a:ea typeface="方正舒体" pitchFamily="2" charset="-122"/>
        </a:defRPr>
      </a:lvl9pPr>
    </p:titleStyle>
    <p:bodyStyle>
      <a:lvl1pPr marL="342900" indent="-342900" algn="l" rtl="0" eaLnBrk="0" fontAlgn="base" hangingPunct="0">
        <a:spcBef>
          <a:spcPct val="20000"/>
        </a:spcBef>
        <a:spcAft>
          <a:spcPct val="0"/>
        </a:spcAft>
        <a:buClr>
          <a:srgbClr val="FF3300"/>
        </a:buClr>
        <a:buFont typeface="Wingdings" pitchFamily="2" charset="2"/>
        <a:buChar char="Ø"/>
        <a:defRPr sz="3200" b="1">
          <a:solidFill>
            <a:schemeClr val="tx1"/>
          </a:solidFill>
          <a:latin typeface="楷体" pitchFamily="49" charset="-122"/>
          <a:ea typeface="楷体" pitchFamily="49" charset="-122"/>
          <a:cs typeface="+mn-cs"/>
        </a:defRPr>
      </a:lvl1pPr>
      <a:lvl2pPr marL="742950" indent="-285750" algn="l" rtl="0" eaLnBrk="0" fontAlgn="base" hangingPunct="0">
        <a:spcBef>
          <a:spcPct val="20000"/>
        </a:spcBef>
        <a:spcAft>
          <a:spcPct val="0"/>
        </a:spcAft>
        <a:buClr>
          <a:schemeClr val="accent2"/>
        </a:buClr>
        <a:buFont typeface="Wingdings" pitchFamily="2" charset="2"/>
        <a:buChar char="ü"/>
        <a:defRPr sz="2800">
          <a:solidFill>
            <a:schemeClr val="tx1"/>
          </a:solidFill>
          <a:latin typeface="楷体" pitchFamily="49" charset="-122"/>
          <a:ea typeface="楷体" pitchFamily="49" charset="-122"/>
        </a:defRPr>
      </a:lvl2pPr>
      <a:lvl3pPr marL="1143000" indent="-228600" algn="l" rtl="0" eaLnBrk="0" fontAlgn="base" hangingPunct="0">
        <a:spcBef>
          <a:spcPct val="20000"/>
        </a:spcBef>
        <a:spcAft>
          <a:spcPct val="0"/>
        </a:spcAft>
        <a:buClr>
          <a:schemeClr val="hlink"/>
        </a:buClr>
        <a:buChar char="o"/>
        <a:defRPr sz="2400" b="1">
          <a:solidFill>
            <a:schemeClr val="accent2"/>
          </a:solidFill>
          <a:latin typeface="楷体" pitchFamily="49" charset="-122"/>
          <a:ea typeface="楷体" pitchFamily="49" charset="-122"/>
        </a:defRPr>
      </a:lvl3pPr>
      <a:lvl4pPr marL="1600200" indent="-228600" algn="l" rtl="0" eaLnBrk="0" fontAlgn="base" hangingPunct="0">
        <a:spcBef>
          <a:spcPct val="20000"/>
        </a:spcBef>
        <a:spcAft>
          <a:spcPct val="0"/>
        </a:spcAft>
        <a:buChar char="–"/>
        <a:defRPr sz="2000">
          <a:solidFill>
            <a:schemeClr val="tx1"/>
          </a:solidFill>
          <a:latin typeface="Arial" pitchFamily="34" charset="0"/>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Arial" pitchFamily="34" charset="0"/>
          <a:ea typeface="宋体" pitchFamily="2" charset="-122"/>
        </a:defRPr>
      </a:lvl5pPr>
      <a:lvl6pPr marL="2514600" indent="-228600" algn="l" rtl="0" fontAlgn="base">
        <a:spcBef>
          <a:spcPct val="20000"/>
        </a:spcBef>
        <a:spcAft>
          <a:spcPct val="0"/>
        </a:spcAft>
        <a:buChar char="»"/>
        <a:defRPr sz="2000">
          <a:solidFill>
            <a:schemeClr val="tx1"/>
          </a:solidFill>
          <a:latin typeface="Arial" pitchFamily="34" charset="0"/>
          <a:ea typeface="宋体" pitchFamily="2" charset="-122"/>
        </a:defRPr>
      </a:lvl6pPr>
      <a:lvl7pPr marL="2971800" indent="-228600" algn="l" rtl="0" fontAlgn="base">
        <a:spcBef>
          <a:spcPct val="20000"/>
        </a:spcBef>
        <a:spcAft>
          <a:spcPct val="0"/>
        </a:spcAft>
        <a:buChar char="»"/>
        <a:defRPr sz="2000">
          <a:solidFill>
            <a:schemeClr val="tx1"/>
          </a:solidFill>
          <a:latin typeface="Arial" pitchFamily="34" charset="0"/>
          <a:ea typeface="宋体" pitchFamily="2" charset="-122"/>
        </a:defRPr>
      </a:lvl7pPr>
      <a:lvl8pPr marL="3429000" indent="-228600" algn="l" rtl="0" fontAlgn="base">
        <a:spcBef>
          <a:spcPct val="20000"/>
        </a:spcBef>
        <a:spcAft>
          <a:spcPct val="0"/>
        </a:spcAft>
        <a:buChar char="»"/>
        <a:defRPr sz="2000">
          <a:solidFill>
            <a:schemeClr val="tx1"/>
          </a:solidFill>
          <a:latin typeface="Arial" pitchFamily="34" charset="0"/>
          <a:ea typeface="宋体" pitchFamily="2" charset="-122"/>
        </a:defRPr>
      </a:lvl8pPr>
      <a:lvl9pPr marL="3886200" indent="-228600" algn="l" rtl="0" fontAlgn="base">
        <a:spcBef>
          <a:spcPct val="20000"/>
        </a:spcBef>
        <a:spcAft>
          <a:spcPct val="0"/>
        </a:spcAft>
        <a:buChar char="»"/>
        <a:defRPr sz="2000">
          <a:solidFill>
            <a:schemeClr val="tx1"/>
          </a:solidFill>
          <a:latin typeface="Arial" pitchFamily="34" charset="0"/>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11"/>
          <p:cNvSpPr txBox="1">
            <a:spLocks noChangeArrowheads="1"/>
          </p:cNvSpPr>
          <p:nvPr/>
        </p:nvSpPr>
        <p:spPr bwMode="auto">
          <a:xfrm>
            <a:off x="304800" y="2057400"/>
            <a:ext cx="8458200"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宋体" pitchFamily="2" charset="-122"/>
              </a:defRPr>
            </a:lvl1pPr>
            <a:lvl2pPr marL="742950" indent="-285750" eaLnBrk="0" hangingPunct="0">
              <a:defRPr sz="2400">
                <a:solidFill>
                  <a:schemeClr val="tx1"/>
                </a:solidFill>
                <a:latin typeface="Arial" pitchFamily="34" charset="0"/>
                <a:ea typeface="宋体" pitchFamily="2" charset="-122"/>
              </a:defRPr>
            </a:lvl2pPr>
            <a:lvl3pPr marL="1143000" indent="-228600" eaLnBrk="0" hangingPunct="0">
              <a:defRPr sz="2400">
                <a:solidFill>
                  <a:schemeClr val="tx1"/>
                </a:solidFill>
                <a:latin typeface="Arial" pitchFamily="34" charset="0"/>
                <a:ea typeface="宋体" pitchFamily="2" charset="-122"/>
              </a:defRPr>
            </a:lvl3pPr>
            <a:lvl4pPr marL="1600200" indent="-228600" eaLnBrk="0" hangingPunct="0">
              <a:defRPr sz="2400">
                <a:solidFill>
                  <a:schemeClr val="tx1"/>
                </a:solidFill>
                <a:latin typeface="Arial" pitchFamily="34" charset="0"/>
                <a:ea typeface="宋体" pitchFamily="2" charset="-122"/>
              </a:defRPr>
            </a:lvl4pPr>
            <a:lvl5pPr marL="2057400" indent="-228600" eaLnBrk="0" hangingPunct="0">
              <a:defRPr sz="2400">
                <a:solidFill>
                  <a:schemeClr val="tx1"/>
                </a:solidFill>
                <a:latin typeface="Arial" pitchFamily="34" charset="0"/>
                <a:ea typeface="宋体" pitchFamily="2" charset="-122"/>
              </a:defRPr>
            </a:lvl5pPr>
            <a:lvl6pPr marL="25146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6pPr>
            <a:lvl7pPr marL="29718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7pPr>
            <a:lvl8pPr marL="34290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8pPr>
            <a:lvl9pPr marL="38862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9pPr>
          </a:lstStyle>
          <a:p>
            <a:pPr algn="ctr" eaLnBrk="1" hangingPunct="1">
              <a:lnSpc>
                <a:spcPct val="100000"/>
              </a:lnSpc>
              <a:spcBef>
                <a:spcPct val="0"/>
              </a:spcBef>
            </a:pPr>
            <a:r>
              <a:rPr lang="zh-CN" altLang="en-US" sz="4800">
                <a:solidFill>
                  <a:schemeClr val="accent2"/>
                </a:solidFill>
                <a:latin typeface="黑体" pitchFamily="49" charset="-122"/>
                <a:ea typeface="黑体" pitchFamily="49" charset="-122"/>
                <a:cs typeface="Times New Roman" pitchFamily="18" charset="0"/>
              </a:rPr>
              <a:t>第</a:t>
            </a:r>
            <a:r>
              <a:rPr lang="en-US" altLang="zh-CN" sz="4800">
                <a:solidFill>
                  <a:schemeClr val="accent2"/>
                </a:solidFill>
                <a:latin typeface="黑体" pitchFamily="49" charset="-122"/>
                <a:ea typeface="黑体" pitchFamily="49" charset="-122"/>
                <a:cs typeface="Times New Roman" pitchFamily="18" charset="0"/>
              </a:rPr>
              <a:t>10</a:t>
            </a:r>
            <a:r>
              <a:rPr lang="zh-CN" altLang="en-US" sz="4800">
                <a:solidFill>
                  <a:schemeClr val="accent2"/>
                </a:solidFill>
                <a:latin typeface="黑体" pitchFamily="49" charset="-122"/>
                <a:ea typeface="黑体" pitchFamily="49" charset="-122"/>
                <a:cs typeface="Times New Roman" pitchFamily="18" charset="0"/>
              </a:rPr>
              <a:t>章 对文件的输入输出</a:t>
            </a:r>
            <a:endParaRPr lang="en-US" altLang="zh-CN" sz="4800">
              <a:solidFill>
                <a:schemeClr val="accent2"/>
              </a:solidFill>
              <a:latin typeface="黑体" pitchFamily="49" charset="-122"/>
              <a:ea typeface="黑体" pitchFamily="49" charset="-122"/>
              <a:cs typeface="Times New Roman" pitchFamily="18" charset="0"/>
            </a:endParaRPr>
          </a:p>
        </p:txBody>
      </p:sp>
      <p:sp>
        <p:nvSpPr>
          <p:cNvPr id="2061" name="Rectangle 13"/>
          <p:cNvSpPr>
            <a:spLocks noChangeArrowheads="1"/>
          </p:cNvSpPr>
          <p:nvPr/>
        </p:nvSpPr>
        <p:spPr bwMode="auto">
          <a:xfrm>
            <a:off x="685800" y="5486400"/>
            <a:ext cx="7772400" cy="555625"/>
          </a:xfrm>
          <a:prstGeom prst="rect">
            <a:avLst/>
          </a:prstGeom>
          <a:noFill/>
          <a:ln w="9525">
            <a:noFill/>
            <a:miter lim="800000"/>
            <a:headEnd/>
            <a:tailEnd/>
          </a:ln>
          <a:effectLst/>
        </p:spPr>
        <p:txBody>
          <a:bodyPr anchor="ctr"/>
          <a:lstStyle/>
          <a:p>
            <a:pPr algn="ctr">
              <a:lnSpc>
                <a:spcPct val="100000"/>
              </a:lnSpc>
              <a:spcBef>
                <a:spcPct val="0"/>
              </a:spcBef>
            </a:pPr>
            <a:r>
              <a:rPr lang="zh-CN" altLang="en-US" sz="2800">
                <a:effectLst>
                  <a:outerShdw blurRad="38100" dist="38100" dir="2700000" algn="tl">
                    <a:srgbClr val="C0C0C0"/>
                  </a:outerShdw>
                </a:effectLst>
                <a:latin typeface="楷体_GB2312" pitchFamily="49" charset="-122"/>
                <a:ea typeface="楷体_GB2312" pitchFamily="49" charset="-122"/>
              </a:rPr>
              <a:t>山东师范大学信息科学与工程学院 王化雨</a:t>
            </a:r>
          </a:p>
        </p:txBody>
      </p:sp>
      <p:sp>
        <p:nvSpPr>
          <p:cNvPr id="2065" name="Rectangle 17"/>
          <p:cNvSpPr>
            <a:spLocks noChangeArrowheads="1"/>
          </p:cNvSpPr>
          <p:nvPr/>
        </p:nvSpPr>
        <p:spPr bwMode="auto">
          <a:xfrm>
            <a:off x="838200" y="5943600"/>
            <a:ext cx="7772400" cy="708025"/>
          </a:xfrm>
          <a:prstGeom prst="rect">
            <a:avLst/>
          </a:prstGeom>
          <a:noFill/>
          <a:ln w="9525">
            <a:noFill/>
            <a:miter lim="800000"/>
            <a:headEnd/>
            <a:tailEnd/>
          </a:ln>
          <a:effectLst/>
        </p:spPr>
        <p:txBody>
          <a:bodyPr anchor="ctr"/>
          <a:lstStyle/>
          <a:p>
            <a:pPr algn="ctr">
              <a:lnSpc>
                <a:spcPct val="100000"/>
              </a:lnSpc>
              <a:spcBef>
                <a:spcPct val="0"/>
              </a:spcBef>
            </a:pPr>
            <a:r>
              <a:rPr lang="zh-CN" altLang="en-US" sz="2400" dirty="0" smtClean="0">
                <a:effectLst>
                  <a:outerShdw blurRad="38100" dist="38100" dir="2700000" algn="tl">
                    <a:srgbClr val="C0C0C0"/>
                  </a:outerShdw>
                </a:effectLst>
                <a:latin typeface="楷体_GB2312" pitchFamily="49" charset="-122"/>
                <a:ea typeface="楷体_GB2312" pitchFamily="49" charset="-122"/>
              </a:rPr>
              <a:t>20</a:t>
            </a:r>
            <a:r>
              <a:rPr lang="en-US" altLang="zh-CN" sz="2400" dirty="0" smtClean="0">
                <a:effectLst>
                  <a:outerShdw blurRad="38100" dist="38100" dir="2700000" algn="tl">
                    <a:srgbClr val="C0C0C0"/>
                  </a:outerShdw>
                </a:effectLst>
                <a:latin typeface="楷体_GB2312" pitchFamily="49" charset="-122"/>
                <a:ea typeface="楷体_GB2312" pitchFamily="49" charset="-122"/>
              </a:rPr>
              <a:t>21</a:t>
            </a:r>
            <a:r>
              <a:rPr lang="zh-CN" altLang="en-US" sz="2400" dirty="0" smtClean="0">
                <a:effectLst>
                  <a:outerShdw blurRad="38100" dist="38100" dir="2700000" algn="tl">
                    <a:srgbClr val="C0C0C0"/>
                  </a:outerShdw>
                </a:effectLst>
                <a:latin typeface="楷体_GB2312" pitchFamily="49" charset="-122"/>
                <a:ea typeface="楷体_GB2312" pitchFamily="49" charset="-122"/>
              </a:rPr>
              <a:t>年</a:t>
            </a:r>
            <a:r>
              <a:rPr lang="en-US" altLang="zh-CN" sz="2400" dirty="0">
                <a:effectLst>
                  <a:outerShdw blurRad="38100" dist="38100" dir="2700000" algn="tl">
                    <a:srgbClr val="C0C0C0"/>
                  </a:outerShdw>
                </a:effectLst>
                <a:latin typeface="楷体_GB2312" pitchFamily="49" charset="-122"/>
                <a:ea typeface="楷体_GB2312" pitchFamily="49" charset="-122"/>
              </a:rPr>
              <a:t>12</a:t>
            </a:r>
            <a:r>
              <a:rPr lang="zh-CN" altLang="en-US" sz="2400" dirty="0">
                <a:effectLst>
                  <a:outerShdw blurRad="38100" dist="38100" dir="2700000" algn="tl">
                    <a:srgbClr val="C0C0C0"/>
                  </a:outerShdw>
                </a:effectLst>
                <a:latin typeface="楷体_GB2312" pitchFamily="49" charset="-122"/>
                <a:ea typeface="楷体_GB2312" pitchFamily="49" charset="-122"/>
              </a:rPr>
              <a:t>月</a:t>
            </a:r>
          </a:p>
        </p:txBody>
      </p:sp>
      <p:sp>
        <p:nvSpPr>
          <p:cNvPr id="5130" name="Text Box 15"/>
          <p:cNvSpPr txBox="1">
            <a:spLocks noChangeArrowheads="1"/>
          </p:cNvSpPr>
          <p:nvPr/>
        </p:nvSpPr>
        <p:spPr bwMode="auto">
          <a:xfrm>
            <a:off x="381000" y="3505200"/>
            <a:ext cx="84582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宋体" pitchFamily="2" charset="-122"/>
              </a:defRPr>
            </a:lvl1pPr>
            <a:lvl2pPr marL="742950" indent="-285750" eaLnBrk="0" hangingPunct="0">
              <a:defRPr sz="2400">
                <a:solidFill>
                  <a:schemeClr val="tx1"/>
                </a:solidFill>
                <a:latin typeface="Arial" pitchFamily="34" charset="0"/>
                <a:ea typeface="宋体" pitchFamily="2" charset="-122"/>
              </a:defRPr>
            </a:lvl2pPr>
            <a:lvl3pPr marL="1143000" indent="-228600" eaLnBrk="0" hangingPunct="0">
              <a:defRPr sz="2400">
                <a:solidFill>
                  <a:schemeClr val="tx1"/>
                </a:solidFill>
                <a:latin typeface="Arial" pitchFamily="34" charset="0"/>
                <a:ea typeface="宋体" pitchFamily="2" charset="-122"/>
              </a:defRPr>
            </a:lvl3pPr>
            <a:lvl4pPr marL="1600200" indent="-228600" eaLnBrk="0" hangingPunct="0">
              <a:defRPr sz="2400">
                <a:solidFill>
                  <a:schemeClr val="tx1"/>
                </a:solidFill>
                <a:latin typeface="Arial" pitchFamily="34" charset="0"/>
                <a:ea typeface="宋体" pitchFamily="2" charset="-122"/>
              </a:defRPr>
            </a:lvl4pPr>
            <a:lvl5pPr marL="2057400" indent="-228600" eaLnBrk="0" hangingPunct="0">
              <a:defRPr sz="2400">
                <a:solidFill>
                  <a:schemeClr val="tx1"/>
                </a:solidFill>
                <a:latin typeface="Arial" pitchFamily="34" charset="0"/>
                <a:ea typeface="宋体" pitchFamily="2" charset="-122"/>
              </a:defRPr>
            </a:lvl5pPr>
            <a:lvl6pPr marL="25146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6pPr>
            <a:lvl7pPr marL="29718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7pPr>
            <a:lvl8pPr marL="34290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8pPr>
            <a:lvl9pPr marL="38862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9pPr>
          </a:lstStyle>
          <a:p>
            <a:pPr algn="ctr" eaLnBrk="1" hangingPunct="1">
              <a:lnSpc>
                <a:spcPct val="100000"/>
              </a:lnSpc>
              <a:spcBef>
                <a:spcPct val="0"/>
              </a:spcBef>
            </a:pPr>
            <a:r>
              <a:rPr lang="zh-CN" altLang="en-US" sz="6000" dirty="0" smtClean="0">
                <a:solidFill>
                  <a:srgbClr val="FF3300"/>
                </a:solidFill>
                <a:latin typeface="Times New Roman" pitchFamily="18" charset="0"/>
                <a:ea typeface="黑体" pitchFamily="49" charset="-122"/>
                <a:cs typeface="Times New Roman" pitchFamily="18" charset="0"/>
              </a:rPr>
              <a:t>三、随机读写</a:t>
            </a:r>
            <a:r>
              <a:rPr lang="zh-CN" altLang="en-US" sz="6000" dirty="0">
                <a:solidFill>
                  <a:srgbClr val="FF3300"/>
                </a:solidFill>
                <a:latin typeface="Times New Roman" pitchFamily="18" charset="0"/>
                <a:ea typeface="黑体" pitchFamily="49" charset="-122"/>
                <a:cs typeface="Times New Roman" pitchFamily="18" charset="0"/>
              </a:rPr>
              <a:t>数据文件</a:t>
            </a:r>
          </a:p>
        </p:txBody>
      </p:sp>
      <p:sp>
        <p:nvSpPr>
          <p:cNvPr id="8" name="Rectangle 2"/>
          <p:cNvSpPr>
            <a:spLocks noChangeArrowheads="1"/>
          </p:cNvSpPr>
          <p:nvPr/>
        </p:nvSpPr>
        <p:spPr bwMode="auto">
          <a:xfrm>
            <a:off x="2590800" y="130175"/>
            <a:ext cx="6477000" cy="990600"/>
          </a:xfrm>
          <a:prstGeom prst="rect">
            <a:avLst/>
          </a:prstGeom>
          <a:gradFill rotWithShape="0">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dist">
              <a:lnSpc>
                <a:spcPct val="90000"/>
              </a:lnSpc>
            </a:pPr>
            <a:r>
              <a:rPr lang="zh-CN" altLang="en-US" sz="2800" dirty="0" smtClean="0">
                <a:solidFill>
                  <a:srgbClr val="FF3300"/>
                </a:solidFill>
                <a:latin typeface="Times New Roman" pitchFamily="18" charset="0"/>
                <a:ea typeface="楷体" pitchFamily="49" charset="-122"/>
                <a:cs typeface="Times New Roman" pitchFamily="18" charset="0"/>
              </a:rPr>
              <a:t>计算机</a:t>
            </a:r>
            <a:r>
              <a:rPr lang="en-US" altLang="zh-CN" sz="2800" dirty="0" smtClean="0">
                <a:solidFill>
                  <a:srgbClr val="FF3300"/>
                </a:solidFill>
                <a:latin typeface="Times New Roman" pitchFamily="18" charset="0"/>
                <a:ea typeface="楷体" pitchFamily="49" charset="-122"/>
                <a:cs typeface="Times New Roman" pitchFamily="18" charset="0"/>
              </a:rPr>
              <a:t>2103</a:t>
            </a:r>
            <a:r>
              <a:rPr lang="zh-CN" altLang="en-US" sz="2800" dirty="0" smtClean="0">
                <a:solidFill>
                  <a:srgbClr val="FF3300"/>
                </a:solidFill>
                <a:latin typeface="Times New Roman" pitchFamily="18" charset="0"/>
                <a:ea typeface="楷体" pitchFamily="49" charset="-122"/>
                <a:cs typeface="Times New Roman" pitchFamily="18" charset="0"/>
              </a:rPr>
              <a:t>、</a:t>
            </a:r>
            <a:r>
              <a:rPr lang="en-US" altLang="zh-CN" sz="2800" dirty="0" smtClean="0">
                <a:solidFill>
                  <a:srgbClr val="FF3300"/>
                </a:solidFill>
                <a:latin typeface="Times New Roman" pitchFamily="18" charset="0"/>
                <a:ea typeface="楷体" pitchFamily="49" charset="-122"/>
                <a:cs typeface="Times New Roman" pitchFamily="18" charset="0"/>
              </a:rPr>
              <a:t>2104</a:t>
            </a:r>
            <a:r>
              <a:rPr lang="zh-CN" altLang="en-US" sz="2800" dirty="0" smtClean="0">
                <a:solidFill>
                  <a:srgbClr val="FF3300"/>
                </a:solidFill>
                <a:latin typeface="Times New Roman" pitchFamily="18" charset="0"/>
                <a:ea typeface="楷体" pitchFamily="49" charset="-122"/>
                <a:cs typeface="Times New Roman" pitchFamily="18" charset="0"/>
              </a:rPr>
              <a:t>“</a:t>
            </a:r>
            <a:r>
              <a:rPr lang="en-US" altLang="zh-CN" sz="2800" dirty="0">
                <a:solidFill>
                  <a:srgbClr val="FF3300"/>
                </a:solidFill>
                <a:latin typeface="Times New Roman" pitchFamily="18" charset="0"/>
                <a:ea typeface="楷体" pitchFamily="49" charset="-122"/>
                <a:cs typeface="Times New Roman" pitchFamily="18" charset="0"/>
              </a:rPr>
              <a:t>C</a:t>
            </a:r>
            <a:r>
              <a:rPr lang="zh-CN" altLang="en-US" sz="2800" dirty="0">
                <a:solidFill>
                  <a:srgbClr val="FF3300"/>
                </a:solidFill>
                <a:latin typeface="Times New Roman" pitchFamily="18" charset="0"/>
                <a:ea typeface="楷体" pitchFamily="49" charset="-122"/>
                <a:cs typeface="Times New Roman" pitchFamily="18" charset="0"/>
              </a:rPr>
              <a:t>语言程序设计”</a:t>
            </a:r>
          </a:p>
          <a:p>
            <a:pPr algn="dist">
              <a:lnSpc>
                <a:spcPct val="90000"/>
              </a:lnSpc>
            </a:pPr>
            <a:r>
              <a:rPr lang="zh-CN" altLang="en-US" sz="2800" dirty="0">
                <a:solidFill>
                  <a:srgbClr val="FF3300"/>
                </a:solidFill>
                <a:latin typeface="Times New Roman" pitchFamily="18" charset="0"/>
                <a:ea typeface="楷体" pitchFamily="49" charset="-122"/>
                <a:cs typeface="Times New Roman" pitchFamily="18" charset="0"/>
              </a:rPr>
              <a:t>谭浩强</a:t>
            </a:r>
            <a:r>
              <a:rPr lang="en-US" altLang="zh-CN" sz="2800" dirty="0">
                <a:solidFill>
                  <a:srgbClr val="FF3300"/>
                </a:solidFill>
                <a:latin typeface="Times New Roman" pitchFamily="18" charset="0"/>
                <a:ea typeface="楷体" pitchFamily="49" charset="-122"/>
                <a:cs typeface="Times New Roman" pitchFamily="18" charset="0"/>
              </a:rPr>
              <a:t>《</a:t>
            </a:r>
            <a:r>
              <a:rPr lang="en-US" altLang="zh-CN" sz="2800" dirty="0" smtClean="0">
                <a:solidFill>
                  <a:srgbClr val="FF3300"/>
                </a:solidFill>
                <a:latin typeface="Times New Roman" pitchFamily="18" charset="0"/>
                <a:ea typeface="楷体" pitchFamily="49" charset="-122"/>
                <a:cs typeface="Times New Roman" pitchFamily="18" charset="0"/>
              </a:rPr>
              <a:t>C</a:t>
            </a:r>
            <a:r>
              <a:rPr lang="zh-CN" altLang="en-US" sz="2800" dirty="0" smtClean="0">
                <a:solidFill>
                  <a:srgbClr val="FF3300"/>
                </a:solidFill>
                <a:latin typeface="Times New Roman" pitchFamily="18" charset="0"/>
                <a:ea typeface="楷体" pitchFamily="49" charset="-122"/>
                <a:cs typeface="Times New Roman" pitchFamily="18" charset="0"/>
              </a:rPr>
              <a:t>程序设计</a:t>
            </a:r>
            <a:r>
              <a:rPr lang="en-US" altLang="zh-CN" sz="2800" dirty="0">
                <a:solidFill>
                  <a:srgbClr val="FF3300"/>
                </a:solidFill>
                <a:latin typeface="Times New Roman" pitchFamily="18" charset="0"/>
                <a:ea typeface="楷体" pitchFamily="49" charset="-122"/>
                <a:cs typeface="Times New Roman" pitchFamily="18" charset="0"/>
              </a:rPr>
              <a:t>(</a:t>
            </a:r>
            <a:r>
              <a:rPr lang="zh-CN" altLang="en-US" sz="2800" dirty="0" smtClean="0">
                <a:solidFill>
                  <a:srgbClr val="FF3300"/>
                </a:solidFill>
                <a:latin typeface="Times New Roman" pitchFamily="18" charset="0"/>
                <a:ea typeface="楷体" pitchFamily="49" charset="-122"/>
                <a:cs typeface="Times New Roman" pitchFamily="18" charset="0"/>
              </a:rPr>
              <a:t>第五版</a:t>
            </a:r>
            <a:r>
              <a:rPr lang="en-US" altLang="zh-CN" sz="2800" dirty="0">
                <a:solidFill>
                  <a:srgbClr val="FF3300"/>
                </a:solidFill>
                <a:latin typeface="Times New Roman" pitchFamily="18" charset="0"/>
                <a:ea typeface="楷体" pitchFamily="49" charset="-122"/>
                <a:cs typeface="Times New Roman" pitchFamily="18" charset="0"/>
              </a:rPr>
              <a:t>)》</a:t>
            </a:r>
            <a:endParaRPr lang="zh-CN" altLang="en-US" sz="2800" dirty="0">
              <a:solidFill>
                <a:srgbClr val="FF3300"/>
              </a:solidFill>
              <a:latin typeface="Times New Roman" pitchFamily="18" charset="0"/>
              <a:ea typeface="楷体" pitchFamily="49" charset="-122"/>
              <a:cs typeface="Times New Roman" pitchFamily="18" charset="0"/>
            </a:endParaRPr>
          </a:p>
        </p:txBody>
      </p:sp>
    </p:spTree>
  </p:cSld>
  <p:clrMapOvr>
    <a:masterClrMapping/>
  </p:clrMapOvr>
  <p:transition advClick="0" advTm="1500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8"/>
          <p:cNvSpPr>
            <a:spLocks noGrp="1" noChangeArrowheads="1"/>
          </p:cNvSpPr>
          <p:nvPr>
            <p:ph type="dt" sz="half" idx="10"/>
          </p:nvPr>
        </p:nvSpPr>
        <p:spPr>
          <a:ln/>
        </p:spPr>
        <p:txBody>
          <a:bodyPr/>
          <a:lstStyle/>
          <a:p>
            <a:fld id="{B83DA9B2-90FD-42D2-82B1-EC15D43F07FD}" type="datetime1">
              <a:rPr lang="zh-CN" altLang="en-US"/>
              <a:pPr/>
              <a:t>2021/12/1</a:t>
            </a:fld>
            <a:endParaRPr lang="en-US" altLang="zh-CN"/>
          </a:p>
        </p:txBody>
      </p:sp>
      <p:sp>
        <p:nvSpPr>
          <p:cNvPr id="9"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10" name="Rectangle 10"/>
          <p:cNvSpPr>
            <a:spLocks noGrp="1" noChangeArrowheads="1"/>
          </p:cNvSpPr>
          <p:nvPr>
            <p:ph type="sldNum" sz="quarter" idx="12"/>
          </p:nvPr>
        </p:nvSpPr>
        <p:spPr>
          <a:ln/>
        </p:spPr>
        <p:txBody>
          <a:bodyPr/>
          <a:lstStyle/>
          <a:p>
            <a:fld id="{6130AB5D-37A7-4EAD-AB11-3F370FDC5C40}" type="slidenum">
              <a:rPr lang="zh-CN" altLang="en-US"/>
              <a:pPr/>
              <a:t>10</a:t>
            </a:fld>
            <a:r>
              <a:rPr lang="en-US" altLang="zh-CN"/>
              <a:t>/34</a:t>
            </a:r>
          </a:p>
        </p:txBody>
      </p:sp>
      <p:sp>
        <p:nvSpPr>
          <p:cNvPr id="6887426" name="Rectangle 2"/>
          <p:cNvSpPr>
            <a:spLocks noChangeArrowheads="1"/>
          </p:cNvSpPr>
          <p:nvPr/>
        </p:nvSpPr>
        <p:spPr bwMode="auto">
          <a:xfrm>
            <a:off x="381000" y="1143000"/>
            <a:ext cx="854075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100000"/>
              </a:lnSpc>
              <a:buClr>
                <a:srgbClr val="FF3300"/>
              </a:buClr>
              <a:buFont typeface="Wingdings" pitchFamily="2" charset="2"/>
              <a:buChar char="Ø"/>
            </a:pPr>
            <a:endParaRPr lang="zh-CN" altLang="en-US" sz="3600" b="1">
              <a:solidFill>
                <a:srgbClr val="CC0099"/>
              </a:solidFill>
              <a:ea typeface="楷体_GB2312" pitchFamily="49" charset="-122"/>
              <a:sym typeface="Monotype Sorts" pitchFamily="2" charset="2"/>
            </a:endParaRPr>
          </a:p>
        </p:txBody>
      </p:sp>
      <p:sp>
        <p:nvSpPr>
          <p:cNvPr id="6887427" name="Rectangle 3"/>
          <p:cNvSpPr>
            <a:spLocks noRot="1" noChangeArrowheads="1"/>
          </p:cNvSpPr>
          <p:nvPr/>
        </p:nvSpPr>
        <p:spPr bwMode="auto">
          <a:xfrm>
            <a:off x="381000" y="228600"/>
            <a:ext cx="8312150" cy="7620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anchor="ctr"/>
          <a:lstStyle/>
          <a:p>
            <a:pPr eaLnBrk="0" hangingPunct="0">
              <a:lnSpc>
                <a:spcPts val="3600"/>
              </a:lnSpc>
              <a:spcBef>
                <a:spcPct val="0"/>
              </a:spcBef>
            </a:pPr>
            <a:r>
              <a:rPr lang="zh-CN" altLang="en-US" sz="3600" dirty="0">
                <a:solidFill>
                  <a:srgbClr val="0070C0"/>
                </a:solidFill>
                <a:ea typeface="黑体" pitchFamily="49" charset="-122"/>
              </a:rPr>
              <a:t>用流式方法读写文件</a:t>
            </a:r>
            <a:r>
              <a:rPr lang="zh-CN" altLang="en-US" sz="3600" dirty="0">
                <a:solidFill>
                  <a:srgbClr val="C00000"/>
                </a:solidFill>
                <a:ea typeface="黑体" pitchFamily="49" charset="-122"/>
              </a:rPr>
              <a:t>显示</a:t>
            </a:r>
            <a:r>
              <a:rPr lang="zh-CN" altLang="en-US" sz="3600" dirty="0" smtClean="0">
                <a:solidFill>
                  <a:srgbClr val="C00000"/>
                </a:solidFill>
                <a:ea typeface="黑体" pitchFamily="49" charset="-122"/>
              </a:rPr>
              <a:t>及复制文件</a:t>
            </a:r>
            <a:endParaRPr lang="en-US" altLang="zh-CN" sz="3600" dirty="0">
              <a:solidFill>
                <a:srgbClr val="FF0000"/>
              </a:solidFill>
              <a:ea typeface="黑体" pitchFamily="49" charset="-122"/>
            </a:endParaRPr>
          </a:p>
        </p:txBody>
      </p:sp>
      <p:sp>
        <p:nvSpPr>
          <p:cNvPr id="12" name="Rectangle 3"/>
          <p:cNvSpPr txBox="1">
            <a:spLocks noChangeArrowheads="1"/>
          </p:cNvSpPr>
          <p:nvPr/>
        </p:nvSpPr>
        <p:spPr bwMode="auto">
          <a:xfrm>
            <a:off x="152400" y="1066800"/>
            <a:ext cx="8915400" cy="5486400"/>
          </a:xfrm>
          <a:prstGeom prst="rect">
            <a:avLst/>
          </a:prstGeom>
          <a:noFill/>
          <a:ln>
            <a:noFill/>
          </a:ln>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3300"/>
              </a:buClr>
              <a:buFont typeface="Wingdings" pitchFamily="2" charset="2"/>
              <a:buChar char="Ø"/>
              <a:defRPr sz="3200" b="1">
                <a:solidFill>
                  <a:schemeClr val="tx1"/>
                </a:solidFill>
                <a:latin typeface="楷体" pitchFamily="49" charset="-122"/>
                <a:ea typeface="楷体" pitchFamily="49" charset="-122"/>
                <a:cs typeface="+mn-cs"/>
              </a:defRPr>
            </a:lvl1pPr>
            <a:lvl2pPr marL="742950" indent="-285750" algn="l" rtl="0" eaLnBrk="0" fontAlgn="base" hangingPunct="0">
              <a:spcBef>
                <a:spcPct val="20000"/>
              </a:spcBef>
              <a:spcAft>
                <a:spcPct val="0"/>
              </a:spcAft>
              <a:buClr>
                <a:schemeClr val="accent2"/>
              </a:buClr>
              <a:buFont typeface="Wingdings" pitchFamily="2" charset="2"/>
              <a:buChar char="ü"/>
              <a:defRPr sz="2800">
                <a:solidFill>
                  <a:schemeClr val="tx1"/>
                </a:solidFill>
                <a:latin typeface="楷体" pitchFamily="49" charset="-122"/>
                <a:ea typeface="楷体" pitchFamily="49" charset="-122"/>
              </a:defRPr>
            </a:lvl2pPr>
            <a:lvl3pPr marL="1143000" indent="-228600" algn="l" rtl="0" eaLnBrk="0" fontAlgn="base" hangingPunct="0">
              <a:spcBef>
                <a:spcPct val="20000"/>
              </a:spcBef>
              <a:spcAft>
                <a:spcPct val="0"/>
              </a:spcAft>
              <a:buClr>
                <a:schemeClr val="hlink"/>
              </a:buClr>
              <a:buChar char="o"/>
              <a:defRPr sz="2400" b="1">
                <a:solidFill>
                  <a:schemeClr val="accent2"/>
                </a:solidFill>
                <a:latin typeface="楷体" pitchFamily="49" charset="-122"/>
                <a:ea typeface="楷体" pitchFamily="49" charset="-122"/>
              </a:defRPr>
            </a:lvl3pPr>
            <a:lvl4pPr marL="1600200" indent="-228600" algn="l" rtl="0" eaLnBrk="0" fontAlgn="base" hangingPunct="0">
              <a:spcBef>
                <a:spcPct val="20000"/>
              </a:spcBef>
              <a:spcAft>
                <a:spcPct val="0"/>
              </a:spcAft>
              <a:buChar char="–"/>
              <a:defRPr sz="2000">
                <a:solidFill>
                  <a:schemeClr val="tx1"/>
                </a:solidFill>
                <a:latin typeface="Arial" pitchFamily="34" charset="0"/>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Arial" pitchFamily="34" charset="0"/>
                <a:ea typeface="宋体" pitchFamily="2" charset="-122"/>
              </a:defRPr>
            </a:lvl5pPr>
            <a:lvl6pPr marL="2514600" indent="-228600" algn="l" rtl="0" fontAlgn="base">
              <a:spcBef>
                <a:spcPct val="20000"/>
              </a:spcBef>
              <a:spcAft>
                <a:spcPct val="0"/>
              </a:spcAft>
              <a:buChar char="»"/>
              <a:defRPr sz="2000">
                <a:solidFill>
                  <a:schemeClr val="tx1"/>
                </a:solidFill>
                <a:latin typeface="Arial" pitchFamily="34" charset="0"/>
                <a:ea typeface="宋体" pitchFamily="2" charset="-122"/>
              </a:defRPr>
            </a:lvl6pPr>
            <a:lvl7pPr marL="2971800" indent="-228600" algn="l" rtl="0" fontAlgn="base">
              <a:spcBef>
                <a:spcPct val="20000"/>
              </a:spcBef>
              <a:spcAft>
                <a:spcPct val="0"/>
              </a:spcAft>
              <a:buChar char="»"/>
              <a:defRPr sz="2000">
                <a:solidFill>
                  <a:schemeClr val="tx1"/>
                </a:solidFill>
                <a:latin typeface="Arial" pitchFamily="34" charset="0"/>
                <a:ea typeface="宋体" pitchFamily="2" charset="-122"/>
              </a:defRPr>
            </a:lvl7pPr>
            <a:lvl8pPr marL="3429000" indent="-228600" algn="l" rtl="0" fontAlgn="base">
              <a:spcBef>
                <a:spcPct val="20000"/>
              </a:spcBef>
              <a:spcAft>
                <a:spcPct val="0"/>
              </a:spcAft>
              <a:buChar char="»"/>
              <a:defRPr sz="2000">
                <a:solidFill>
                  <a:schemeClr val="tx1"/>
                </a:solidFill>
                <a:latin typeface="Arial" pitchFamily="34" charset="0"/>
                <a:ea typeface="宋体" pitchFamily="2" charset="-122"/>
              </a:defRPr>
            </a:lvl8pPr>
            <a:lvl9pPr marL="3886200" indent="-228600" algn="l" rtl="0" fontAlgn="base">
              <a:spcBef>
                <a:spcPct val="20000"/>
              </a:spcBef>
              <a:spcAft>
                <a:spcPct val="0"/>
              </a:spcAft>
              <a:buChar char="»"/>
              <a:defRPr sz="2000">
                <a:solidFill>
                  <a:schemeClr val="tx1"/>
                </a:solidFill>
                <a:latin typeface="Arial" pitchFamily="34" charset="0"/>
                <a:ea typeface="宋体" pitchFamily="2" charset="-122"/>
              </a:defRPr>
            </a:lvl9pPr>
          </a:lstStyle>
          <a:p>
            <a:pPr>
              <a:lnSpc>
                <a:spcPct val="150000"/>
              </a:lnSpc>
            </a:pPr>
            <a:r>
              <a:rPr lang="zh-CN" altLang="en-US" sz="2800" dirty="0" smtClean="0">
                <a:latin typeface="Times New Roman" panose="02020603050405020304" pitchFamily="18" charset="0"/>
                <a:cs typeface="Times New Roman" panose="02020603050405020304" pitchFamily="18" charset="0"/>
              </a:rPr>
              <a:t>要求：有一个磁盘文件，内有一些信息。要求第</a:t>
            </a:r>
            <a:r>
              <a:rPr lang="en-US" altLang="zh-CN" sz="2800" dirty="0" smtClean="0">
                <a:latin typeface="Times New Roman" panose="02020603050405020304" pitchFamily="18" charset="0"/>
                <a:cs typeface="Times New Roman" panose="02020603050405020304" pitchFamily="18" charset="0"/>
              </a:rPr>
              <a:t>1</a:t>
            </a:r>
            <a:r>
              <a:rPr lang="zh-CN" altLang="en-US" sz="2800" dirty="0" smtClean="0">
                <a:latin typeface="Times New Roman" panose="02020603050405020304" pitchFamily="18" charset="0"/>
                <a:cs typeface="Times New Roman" panose="02020603050405020304" pitchFamily="18" charset="0"/>
              </a:rPr>
              <a:t>次将它的内容显示在屏幕上，第</a:t>
            </a:r>
            <a:r>
              <a:rPr lang="en-US" altLang="zh-CN" sz="2800" dirty="0" smtClean="0">
                <a:latin typeface="Times New Roman" panose="02020603050405020304" pitchFamily="18" charset="0"/>
                <a:cs typeface="Times New Roman" panose="02020603050405020304" pitchFamily="18" charset="0"/>
              </a:rPr>
              <a:t>2</a:t>
            </a:r>
            <a:r>
              <a:rPr lang="zh-CN" altLang="en-US" sz="2800" dirty="0" smtClean="0">
                <a:latin typeface="Times New Roman" panose="02020603050405020304" pitchFamily="18" charset="0"/>
                <a:cs typeface="Times New Roman" panose="02020603050405020304" pitchFamily="18" charset="0"/>
              </a:rPr>
              <a:t>次把它复制到另一个文件上。</a:t>
            </a:r>
            <a:endParaRPr lang="en-US" altLang="zh-CN" sz="2800" dirty="0" smtClean="0">
              <a:latin typeface="Times New Roman" panose="02020603050405020304" pitchFamily="18" charset="0"/>
              <a:cs typeface="Times New Roman" panose="02020603050405020304" pitchFamily="18" charset="0"/>
            </a:endParaRPr>
          </a:p>
          <a:p>
            <a:pPr>
              <a:lnSpc>
                <a:spcPct val="150000"/>
              </a:lnSpc>
            </a:pPr>
            <a:r>
              <a:rPr lang="zh-CN" altLang="en-US" sz="2800" dirty="0" smtClean="0">
                <a:latin typeface="Times New Roman" panose="02020603050405020304" pitchFamily="18" charset="0"/>
                <a:cs typeface="Times New Roman" panose="02020603050405020304" pitchFamily="18" charset="0"/>
              </a:rPr>
              <a:t>解题思路：</a:t>
            </a:r>
            <a:endParaRPr lang="en-US" altLang="zh-CN" sz="2800" dirty="0" smtClean="0">
              <a:latin typeface="Times New Roman" panose="02020603050405020304" pitchFamily="18" charset="0"/>
              <a:cs typeface="Times New Roman" panose="02020603050405020304" pitchFamily="18" charset="0"/>
            </a:endParaRPr>
          </a:p>
          <a:p>
            <a:pPr lvl="1">
              <a:lnSpc>
                <a:spcPct val="150000"/>
              </a:lnSpc>
            </a:pPr>
            <a:r>
              <a:rPr lang="zh-CN" altLang="en-US" sz="2400" dirty="0" smtClean="0">
                <a:latin typeface="Times New Roman" panose="02020603050405020304" pitchFamily="18" charset="0"/>
                <a:cs typeface="Times New Roman" panose="02020603050405020304" pitchFamily="18" charset="0"/>
              </a:rPr>
              <a:t>分别实现以上两个任务都不困难，但把二者连续做，第</a:t>
            </a:r>
            <a:r>
              <a:rPr lang="en-US" altLang="zh-CN" sz="2400" dirty="0" smtClean="0">
                <a:latin typeface="Times New Roman" panose="02020603050405020304" pitchFamily="18" charset="0"/>
                <a:cs typeface="Times New Roman" panose="02020603050405020304" pitchFamily="18" charset="0"/>
              </a:rPr>
              <a:t>1</a:t>
            </a:r>
            <a:r>
              <a:rPr lang="zh-CN" altLang="en-US" sz="2400" dirty="0" smtClean="0">
                <a:latin typeface="Times New Roman" panose="02020603050405020304" pitchFamily="18" charset="0"/>
                <a:cs typeface="Times New Roman" panose="02020603050405020304" pitchFamily="18" charset="0"/>
              </a:rPr>
              <a:t>次读入完文件内容后，文件位置标记已指到文件的末尾。</a:t>
            </a:r>
            <a:endParaRPr lang="en-US" altLang="zh-CN" sz="2400" dirty="0" smtClean="0">
              <a:latin typeface="Times New Roman" panose="02020603050405020304" pitchFamily="18" charset="0"/>
              <a:cs typeface="Times New Roman" panose="02020603050405020304" pitchFamily="18" charset="0"/>
            </a:endParaRPr>
          </a:p>
          <a:p>
            <a:pPr lvl="1">
              <a:lnSpc>
                <a:spcPct val="150000"/>
              </a:lnSpc>
            </a:pPr>
            <a:r>
              <a:rPr lang="zh-CN" altLang="en-US" sz="2400" dirty="0" smtClean="0">
                <a:latin typeface="Times New Roman" panose="02020603050405020304" pitchFamily="18" charset="0"/>
                <a:cs typeface="Times New Roman" panose="02020603050405020304" pitchFamily="18" charset="0"/>
              </a:rPr>
              <a:t>如果再接着读数据，就遇到文件结束标志</a:t>
            </a:r>
            <a:r>
              <a:rPr lang="en-US" altLang="zh-CN" sz="2400" dirty="0" smtClean="0">
                <a:latin typeface="Times New Roman" panose="02020603050405020304" pitchFamily="18" charset="0"/>
                <a:cs typeface="Times New Roman" panose="02020603050405020304" pitchFamily="18" charset="0"/>
              </a:rPr>
              <a:t>EOF</a:t>
            </a:r>
            <a:r>
              <a:rPr lang="zh-CN" altLang="en-US" sz="2400" dirty="0" smtClean="0">
                <a:latin typeface="Times New Roman" panose="02020603050405020304" pitchFamily="18" charset="0"/>
                <a:cs typeface="Times New Roman" panose="02020603050405020304" pitchFamily="18" charset="0"/>
              </a:rPr>
              <a:t>，无法再读。必须在程序中用</a:t>
            </a:r>
            <a:r>
              <a:rPr lang="en-US" altLang="zh-CN" sz="2400" dirty="0" smtClean="0">
                <a:latin typeface="Times New Roman" panose="02020603050405020304" pitchFamily="18" charset="0"/>
                <a:cs typeface="Times New Roman" panose="02020603050405020304" pitchFamily="18" charset="0"/>
              </a:rPr>
              <a:t>rewind</a:t>
            </a:r>
            <a:r>
              <a:rPr lang="zh-CN" altLang="en-US" sz="2400" dirty="0" smtClean="0">
                <a:latin typeface="Times New Roman" panose="02020603050405020304" pitchFamily="18" charset="0"/>
                <a:cs typeface="Times New Roman" panose="02020603050405020304" pitchFamily="18" charset="0"/>
              </a:rPr>
              <a:t>使位置指针返回文件的开头。</a:t>
            </a:r>
            <a:endParaRPr lang="en-US" altLang="zh-CN" sz="2400" dirty="0" smtClean="0">
              <a:latin typeface="Times New Roman" panose="02020603050405020304" pitchFamily="18" charset="0"/>
              <a:cs typeface="Times New Roman" panose="02020603050405020304" pitchFamily="18" charset="0"/>
            </a:endParaRPr>
          </a:p>
        </p:txBody>
      </p:sp>
      <p:sp>
        <p:nvSpPr>
          <p:cNvPr id="11" name="Rectangle 4"/>
          <p:cNvSpPr>
            <a:spLocks noChangeArrowheads="1"/>
          </p:cNvSpPr>
          <p:nvPr/>
        </p:nvSpPr>
        <p:spPr bwMode="auto">
          <a:xfrm>
            <a:off x="304800" y="1143000"/>
            <a:ext cx="8610600" cy="5427127"/>
          </a:xfrm>
          <a:prstGeom prst="rect">
            <a:avLst/>
          </a:prstGeom>
          <a:solidFill>
            <a:srgbClr val="FFFF00"/>
          </a:solidFill>
          <a:ln w="9525">
            <a:solidFill>
              <a:schemeClr val="tx1"/>
            </a:solidFill>
            <a:miter lim="800000"/>
            <a:headEnd/>
            <a:tailEnd/>
          </a:ln>
          <a:effectLst/>
          <a:extLst/>
        </p:spPr>
        <p:txBody>
          <a:bodyPr>
            <a:spAutoFit/>
          </a:bodyPr>
          <a:lstStyle/>
          <a:p>
            <a:pPr marL="342900" indent="-342900">
              <a:lnSpc>
                <a:spcPts val="3200"/>
              </a:lnSpc>
              <a:spcBef>
                <a:spcPct val="0"/>
              </a:spcBef>
              <a:buClr>
                <a:srgbClr val="FF3300"/>
              </a:buClr>
              <a:buFont typeface="Wingdings" pitchFamily="2" charset="2"/>
              <a:buNone/>
            </a:pPr>
            <a:r>
              <a:rPr lang="en-US" altLang="zh-CN" sz="2000" b="1" dirty="0" err="1" smtClean="0">
                <a:ea typeface="楷体_GB2312" pitchFamily="49" charset="-122"/>
                <a:sym typeface="Monotype Sorts" pitchFamily="2" charset="2"/>
              </a:rPr>
              <a:t>int</a:t>
            </a:r>
            <a:r>
              <a:rPr lang="en-US" altLang="zh-CN" sz="2000" b="1" dirty="0" smtClean="0">
                <a:ea typeface="楷体_GB2312" pitchFamily="49" charset="-122"/>
                <a:sym typeface="Monotype Sorts" pitchFamily="2" charset="2"/>
              </a:rPr>
              <a:t> main()</a:t>
            </a:r>
          </a:p>
          <a:p>
            <a:pPr marL="342900" indent="-342900">
              <a:lnSpc>
                <a:spcPts val="3200"/>
              </a:lnSpc>
              <a:spcBef>
                <a:spcPct val="0"/>
              </a:spcBef>
              <a:buClr>
                <a:srgbClr val="FF3300"/>
              </a:buClr>
              <a:buFont typeface="Wingdings" pitchFamily="2" charset="2"/>
              <a:buNone/>
            </a:pPr>
            <a:r>
              <a:rPr lang="en-US" altLang="zh-CN" sz="2000" b="1" dirty="0" smtClean="0">
                <a:ea typeface="楷体_GB2312" pitchFamily="49" charset="-122"/>
                <a:sym typeface="Monotype Sorts" pitchFamily="2" charset="2"/>
              </a:rPr>
              <a:t>{</a:t>
            </a:r>
          </a:p>
          <a:p>
            <a:pPr marL="342900" indent="-342900">
              <a:lnSpc>
                <a:spcPts val="3200"/>
              </a:lnSpc>
              <a:spcBef>
                <a:spcPct val="0"/>
              </a:spcBef>
              <a:buClr>
                <a:srgbClr val="FF3300"/>
              </a:buClr>
              <a:buFont typeface="Wingdings" pitchFamily="2" charset="2"/>
              <a:buNone/>
            </a:pPr>
            <a:r>
              <a:rPr lang="en-US" altLang="zh-CN" sz="2000" b="1" dirty="0" smtClean="0">
                <a:ea typeface="楷体_GB2312" pitchFamily="49" charset="-122"/>
                <a:sym typeface="Monotype Sorts" pitchFamily="2" charset="2"/>
              </a:rPr>
              <a:t>	FILE *fp1,*fp2;</a:t>
            </a:r>
          </a:p>
          <a:p>
            <a:pPr marL="342900" indent="-342900">
              <a:lnSpc>
                <a:spcPts val="3200"/>
              </a:lnSpc>
              <a:spcBef>
                <a:spcPct val="0"/>
              </a:spcBef>
              <a:buClr>
                <a:srgbClr val="FF3300"/>
              </a:buClr>
              <a:buFont typeface="Wingdings" pitchFamily="2" charset="2"/>
              <a:buNone/>
            </a:pPr>
            <a:r>
              <a:rPr lang="en-US" altLang="zh-CN" sz="2000" b="1" dirty="0" smtClean="0">
                <a:ea typeface="楷体_GB2312" pitchFamily="49" charset="-122"/>
                <a:sym typeface="Monotype Sorts" pitchFamily="2" charset="2"/>
              </a:rPr>
              <a:t>	char </a:t>
            </a:r>
            <a:r>
              <a:rPr lang="en-US" altLang="zh-CN" sz="2000" b="1" dirty="0" err="1" smtClean="0">
                <a:ea typeface="楷体_GB2312" pitchFamily="49" charset="-122"/>
                <a:sym typeface="Monotype Sorts" pitchFamily="2" charset="2"/>
              </a:rPr>
              <a:t>ch</a:t>
            </a:r>
            <a:r>
              <a:rPr lang="en-US" altLang="zh-CN" sz="2000" b="1" dirty="0" smtClean="0">
                <a:ea typeface="楷体_GB2312" pitchFamily="49" charset="-122"/>
                <a:sym typeface="Monotype Sorts" pitchFamily="2" charset="2"/>
              </a:rPr>
              <a:t>;</a:t>
            </a:r>
          </a:p>
          <a:p>
            <a:pPr marL="342900" indent="-342900">
              <a:lnSpc>
                <a:spcPts val="3200"/>
              </a:lnSpc>
              <a:spcBef>
                <a:spcPct val="0"/>
              </a:spcBef>
              <a:buClr>
                <a:srgbClr val="FF3300"/>
              </a:buClr>
              <a:buFont typeface="Wingdings" pitchFamily="2" charset="2"/>
              <a:buNone/>
            </a:pPr>
            <a:r>
              <a:rPr lang="en-US" altLang="zh-CN" sz="2000" b="1" dirty="0" smtClean="0">
                <a:ea typeface="楷体_GB2312" pitchFamily="49" charset="-122"/>
                <a:sym typeface="Monotype Sorts" pitchFamily="2" charset="2"/>
              </a:rPr>
              <a:t>	</a:t>
            </a:r>
            <a:r>
              <a:rPr lang="en-US" altLang="zh-CN" sz="2800" b="1" dirty="0" smtClean="0">
                <a:solidFill>
                  <a:srgbClr val="FF0000"/>
                </a:solidFill>
                <a:ea typeface="楷体_GB2312" pitchFamily="49" charset="-122"/>
                <a:sym typeface="Monotype Sorts" pitchFamily="2" charset="2"/>
              </a:rPr>
              <a:t>……</a:t>
            </a:r>
          </a:p>
          <a:p>
            <a:pPr marL="342900" indent="-342900">
              <a:lnSpc>
                <a:spcPts val="3200"/>
              </a:lnSpc>
              <a:spcBef>
                <a:spcPct val="0"/>
              </a:spcBef>
              <a:buClr>
                <a:srgbClr val="FF3300"/>
              </a:buClr>
              <a:buFont typeface="Wingdings" pitchFamily="2" charset="2"/>
              <a:buNone/>
            </a:pPr>
            <a:r>
              <a:rPr lang="en-US" altLang="zh-CN" sz="2000" b="1" dirty="0">
                <a:ea typeface="楷体_GB2312" pitchFamily="49" charset="-122"/>
                <a:sym typeface="Monotype Sorts" pitchFamily="2" charset="2"/>
              </a:rPr>
              <a:t>	while((</a:t>
            </a:r>
            <a:r>
              <a:rPr lang="en-US" altLang="zh-CN" sz="2000" b="1" dirty="0" err="1" smtClean="0">
                <a:ea typeface="楷体_GB2312" pitchFamily="49" charset="-122"/>
                <a:sym typeface="Monotype Sorts" pitchFamily="2" charset="2"/>
              </a:rPr>
              <a:t>ch</a:t>
            </a:r>
            <a:r>
              <a:rPr lang="en-US" altLang="zh-CN" sz="2000" b="1" dirty="0" smtClean="0">
                <a:ea typeface="楷体_GB2312" pitchFamily="49" charset="-122"/>
                <a:sym typeface="Monotype Sorts" pitchFamily="2" charset="2"/>
              </a:rPr>
              <a:t>=</a:t>
            </a:r>
            <a:r>
              <a:rPr lang="en-US" altLang="zh-CN" sz="2000" b="1" dirty="0" err="1" smtClean="0">
                <a:solidFill>
                  <a:srgbClr val="FF0000"/>
                </a:solidFill>
                <a:ea typeface="楷体_GB2312" pitchFamily="49" charset="-122"/>
                <a:sym typeface="Monotype Sorts" pitchFamily="2" charset="2"/>
              </a:rPr>
              <a:t>fgetc</a:t>
            </a:r>
            <a:r>
              <a:rPr lang="en-US" altLang="zh-CN" sz="2000" b="1" dirty="0" smtClean="0">
                <a:solidFill>
                  <a:srgbClr val="FF0000"/>
                </a:solidFill>
                <a:ea typeface="楷体_GB2312" pitchFamily="49" charset="-122"/>
                <a:sym typeface="Monotype Sorts" pitchFamily="2" charset="2"/>
              </a:rPr>
              <a:t>(fp1</a:t>
            </a:r>
            <a:r>
              <a:rPr lang="en-US" altLang="zh-CN" sz="2000" b="1" dirty="0">
                <a:solidFill>
                  <a:srgbClr val="FF0000"/>
                </a:solidFill>
                <a:ea typeface="楷体_GB2312" pitchFamily="49" charset="-122"/>
                <a:sym typeface="Monotype Sorts" pitchFamily="2" charset="2"/>
              </a:rPr>
              <a:t>)</a:t>
            </a:r>
            <a:r>
              <a:rPr lang="en-US" altLang="zh-CN" sz="2000" b="1" dirty="0">
                <a:ea typeface="楷体_GB2312" pitchFamily="49" charset="-122"/>
                <a:sym typeface="Monotype Sorts" pitchFamily="2" charset="2"/>
              </a:rPr>
              <a:t>)!=EOF) </a:t>
            </a:r>
            <a:r>
              <a:rPr lang="en-US" altLang="zh-CN" sz="2000" b="1" dirty="0" err="1">
                <a:ea typeface="楷体_GB2312" pitchFamily="49" charset="-122"/>
                <a:sym typeface="Monotype Sorts" pitchFamily="2" charset="2"/>
              </a:rPr>
              <a:t>putchar</a:t>
            </a:r>
            <a:r>
              <a:rPr lang="en-US" altLang="zh-CN" sz="2000" b="1" dirty="0">
                <a:ea typeface="楷体_GB2312" pitchFamily="49" charset="-122"/>
                <a:sym typeface="Monotype Sorts" pitchFamily="2" charset="2"/>
              </a:rPr>
              <a:t>(</a:t>
            </a:r>
            <a:r>
              <a:rPr lang="en-US" altLang="zh-CN" sz="2000" b="1" dirty="0" err="1">
                <a:ea typeface="楷体_GB2312" pitchFamily="49" charset="-122"/>
                <a:sym typeface="Monotype Sorts" pitchFamily="2" charset="2"/>
              </a:rPr>
              <a:t>ch</a:t>
            </a:r>
            <a:r>
              <a:rPr lang="en-US" altLang="zh-CN" sz="2000" b="1" dirty="0">
                <a:ea typeface="楷体_GB2312" pitchFamily="49" charset="-122"/>
                <a:sym typeface="Monotype Sorts" pitchFamily="2" charset="2"/>
              </a:rPr>
              <a:t>);</a:t>
            </a:r>
          </a:p>
          <a:p>
            <a:pPr marL="342900" indent="-342900">
              <a:lnSpc>
                <a:spcPts val="3200"/>
              </a:lnSpc>
              <a:spcBef>
                <a:spcPct val="0"/>
              </a:spcBef>
              <a:buClr>
                <a:srgbClr val="FF3300"/>
              </a:buClr>
              <a:buFont typeface="Wingdings" pitchFamily="2" charset="2"/>
              <a:buNone/>
            </a:pPr>
            <a:r>
              <a:rPr lang="en-US" altLang="zh-CN" sz="2000" b="1" dirty="0">
                <a:ea typeface="楷体_GB2312" pitchFamily="49" charset="-122"/>
                <a:sym typeface="Monotype Sorts" pitchFamily="2" charset="2"/>
              </a:rPr>
              <a:t>	</a:t>
            </a:r>
            <a:r>
              <a:rPr lang="en-US" altLang="zh-CN" sz="2000" b="1" dirty="0" err="1">
                <a:solidFill>
                  <a:srgbClr val="FF0000"/>
                </a:solidFill>
                <a:ea typeface="楷体_GB2312" pitchFamily="49" charset="-122"/>
                <a:sym typeface="Monotype Sorts" pitchFamily="2" charset="2"/>
              </a:rPr>
              <a:t>putchar</a:t>
            </a:r>
            <a:r>
              <a:rPr lang="en-US" altLang="zh-CN" sz="2000" b="1" dirty="0">
                <a:solidFill>
                  <a:srgbClr val="FF0000"/>
                </a:solidFill>
                <a:ea typeface="楷体_GB2312" pitchFamily="49" charset="-122"/>
                <a:sym typeface="Monotype Sorts" pitchFamily="2" charset="2"/>
              </a:rPr>
              <a:t>('\n')</a:t>
            </a:r>
            <a:r>
              <a:rPr lang="en-US" altLang="zh-CN" sz="2000" b="1" dirty="0">
                <a:ea typeface="楷体_GB2312" pitchFamily="49" charset="-122"/>
                <a:sym typeface="Monotype Sorts" pitchFamily="2" charset="2"/>
              </a:rPr>
              <a:t>;</a:t>
            </a:r>
          </a:p>
          <a:p>
            <a:pPr marL="342900" indent="-342900">
              <a:lnSpc>
                <a:spcPts val="3200"/>
              </a:lnSpc>
              <a:spcBef>
                <a:spcPct val="0"/>
              </a:spcBef>
              <a:buClr>
                <a:srgbClr val="FF3300"/>
              </a:buClr>
              <a:buFont typeface="Wingdings" pitchFamily="2" charset="2"/>
              <a:buNone/>
            </a:pPr>
            <a:r>
              <a:rPr lang="en-US" altLang="zh-CN" sz="2000" b="1" dirty="0">
                <a:ea typeface="楷体_GB2312" pitchFamily="49" charset="-122"/>
                <a:sym typeface="Monotype Sorts" pitchFamily="2" charset="2"/>
              </a:rPr>
              <a:t>	</a:t>
            </a:r>
            <a:r>
              <a:rPr lang="en-US" altLang="zh-CN" sz="2000" b="1" dirty="0">
                <a:solidFill>
                  <a:srgbClr val="FF0000"/>
                </a:solidFill>
                <a:ea typeface="楷体_GB2312" pitchFamily="49" charset="-122"/>
                <a:sym typeface="Monotype Sorts" pitchFamily="2" charset="2"/>
              </a:rPr>
              <a:t>rewind(fp1)</a:t>
            </a:r>
            <a:r>
              <a:rPr lang="en-US" altLang="zh-CN" sz="2000" b="1" dirty="0">
                <a:ea typeface="楷体_GB2312" pitchFamily="49" charset="-122"/>
                <a:sym typeface="Monotype Sorts" pitchFamily="2" charset="2"/>
              </a:rPr>
              <a:t>;</a:t>
            </a:r>
          </a:p>
          <a:p>
            <a:pPr marL="342900" indent="-342900">
              <a:lnSpc>
                <a:spcPts val="3200"/>
              </a:lnSpc>
              <a:spcBef>
                <a:spcPct val="0"/>
              </a:spcBef>
              <a:buClr>
                <a:srgbClr val="FF3300"/>
              </a:buClr>
              <a:buFont typeface="Wingdings" pitchFamily="2" charset="2"/>
              <a:buNone/>
            </a:pPr>
            <a:r>
              <a:rPr lang="en-US" altLang="zh-CN" sz="2000" b="1" dirty="0">
                <a:ea typeface="楷体_GB2312" pitchFamily="49" charset="-122"/>
                <a:sym typeface="Monotype Sorts" pitchFamily="2" charset="2"/>
              </a:rPr>
              <a:t>	while((</a:t>
            </a:r>
            <a:r>
              <a:rPr lang="en-US" altLang="zh-CN" sz="2000" b="1" dirty="0" err="1" smtClean="0">
                <a:ea typeface="楷体_GB2312" pitchFamily="49" charset="-122"/>
                <a:sym typeface="Monotype Sorts" pitchFamily="2" charset="2"/>
              </a:rPr>
              <a:t>ch</a:t>
            </a:r>
            <a:r>
              <a:rPr lang="en-US" altLang="zh-CN" sz="2000" b="1" dirty="0" smtClean="0">
                <a:ea typeface="楷体_GB2312" pitchFamily="49" charset="-122"/>
                <a:sym typeface="Monotype Sorts" pitchFamily="2" charset="2"/>
              </a:rPr>
              <a:t>=</a:t>
            </a:r>
            <a:r>
              <a:rPr lang="en-US" altLang="zh-CN" sz="2000" b="1" dirty="0" err="1" smtClean="0">
                <a:solidFill>
                  <a:srgbClr val="FF0000"/>
                </a:solidFill>
                <a:ea typeface="楷体_GB2312" pitchFamily="49" charset="-122"/>
                <a:sym typeface="Monotype Sorts" pitchFamily="2" charset="2"/>
              </a:rPr>
              <a:t>fgetc</a:t>
            </a:r>
            <a:r>
              <a:rPr lang="en-US" altLang="zh-CN" sz="2000" b="1" dirty="0" smtClean="0">
                <a:ea typeface="楷体_GB2312" pitchFamily="49" charset="-122"/>
                <a:sym typeface="Monotype Sorts" pitchFamily="2" charset="2"/>
              </a:rPr>
              <a:t>(fp1</a:t>
            </a:r>
            <a:r>
              <a:rPr lang="en-US" altLang="zh-CN" sz="2000" b="1" dirty="0">
                <a:ea typeface="楷体_GB2312" pitchFamily="49" charset="-122"/>
                <a:sym typeface="Monotype Sorts" pitchFamily="2" charset="2"/>
              </a:rPr>
              <a:t>))!=EOF) </a:t>
            </a:r>
            <a:r>
              <a:rPr lang="en-US" altLang="zh-CN" sz="2000" b="1" dirty="0" err="1">
                <a:solidFill>
                  <a:srgbClr val="FF0000"/>
                </a:solidFill>
                <a:ea typeface="楷体_GB2312" pitchFamily="49" charset="-122"/>
                <a:sym typeface="Monotype Sorts" pitchFamily="2" charset="2"/>
              </a:rPr>
              <a:t>fputc</a:t>
            </a:r>
            <a:r>
              <a:rPr lang="en-US" altLang="zh-CN" sz="2000" b="1" dirty="0">
                <a:solidFill>
                  <a:srgbClr val="FF0000"/>
                </a:solidFill>
                <a:ea typeface="楷体_GB2312" pitchFamily="49" charset="-122"/>
                <a:sym typeface="Monotype Sorts" pitchFamily="2" charset="2"/>
              </a:rPr>
              <a:t>(ch,fp2)</a:t>
            </a:r>
            <a:r>
              <a:rPr lang="en-US" altLang="zh-CN" sz="2000" b="1" dirty="0">
                <a:ea typeface="楷体_GB2312" pitchFamily="49" charset="-122"/>
                <a:sym typeface="Monotype Sorts" pitchFamily="2" charset="2"/>
              </a:rPr>
              <a:t>;</a:t>
            </a:r>
          </a:p>
          <a:p>
            <a:pPr marL="342900" indent="-342900">
              <a:lnSpc>
                <a:spcPts val="3200"/>
              </a:lnSpc>
              <a:spcBef>
                <a:spcPct val="0"/>
              </a:spcBef>
              <a:buClr>
                <a:srgbClr val="FF3300"/>
              </a:buClr>
              <a:buFont typeface="Wingdings" pitchFamily="2" charset="2"/>
              <a:buNone/>
            </a:pPr>
            <a:r>
              <a:rPr lang="en-US" altLang="zh-CN" sz="2000" b="1" dirty="0">
                <a:ea typeface="楷体_GB2312" pitchFamily="49" charset="-122"/>
                <a:sym typeface="Monotype Sorts" pitchFamily="2" charset="2"/>
              </a:rPr>
              <a:t>	</a:t>
            </a:r>
            <a:r>
              <a:rPr lang="en-US" altLang="zh-CN" sz="2000" b="1" dirty="0" err="1">
                <a:ea typeface="楷体_GB2312" pitchFamily="49" charset="-122"/>
                <a:sym typeface="Monotype Sorts" pitchFamily="2" charset="2"/>
              </a:rPr>
              <a:t>fclose</a:t>
            </a:r>
            <a:r>
              <a:rPr lang="en-US" altLang="zh-CN" sz="2000" b="1" dirty="0">
                <a:ea typeface="楷体_GB2312" pitchFamily="49" charset="-122"/>
                <a:sym typeface="Monotype Sorts" pitchFamily="2" charset="2"/>
              </a:rPr>
              <a:t>(fp1);</a:t>
            </a:r>
          </a:p>
          <a:p>
            <a:pPr marL="342900" indent="-342900">
              <a:lnSpc>
                <a:spcPts val="3200"/>
              </a:lnSpc>
              <a:spcBef>
                <a:spcPct val="0"/>
              </a:spcBef>
              <a:buClr>
                <a:srgbClr val="FF3300"/>
              </a:buClr>
              <a:buFont typeface="Wingdings" pitchFamily="2" charset="2"/>
              <a:buNone/>
            </a:pPr>
            <a:r>
              <a:rPr lang="en-US" altLang="zh-CN" sz="2000" b="1" dirty="0">
                <a:ea typeface="楷体_GB2312" pitchFamily="49" charset="-122"/>
                <a:sym typeface="Monotype Sorts" pitchFamily="2" charset="2"/>
              </a:rPr>
              <a:t>	</a:t>
            </a:r>
            <a:r>
              <a:rPr lang="en-US" altLang="zh-CN" sz="2000" b="1" dirty="0" err="1">
                <a:ea typeface="楷体_GB2312" pitchFamily="49" charset="-122"/>
                <a:sym typeface="Monotype Sorts" pitchFamily="2" charset="2"/>
              </a:rPr>
              <a:t>fclose</a:t>
            </a:r>
            <a:r>
              <a:rPr lang="en-US" altLang="zh-CN" sz="2000" b="1" dirty="0">
                <a:ea typeface="楷体_GB2312" pitchFamily="49" charset="-122"/>
                <a:sym typeface="Monotype Sorts" pitchFamily="2" charset="2"/>
              </a:rPr>
              <a:t>(fp2);</a:t>
            </a:r>
          </a:p>
          <a:p>
            <a:pPr marL="342900" indent="-342900">
              <a:lnSpc>
                <a:spcPts val="3200"/>
              </a:lnSpc>
              <a:spcBef>
                <a:spcPct val="0"/>
              </a:spcBef>
              <a:buClr>
                <a:srgbClr val="FF3300"/>
              </a:buClr>
              <a:buFont typeface="Wingdings" pitchFamily="2" charset="2"/>
              <a:buNone/>
            </a:pPr>
            <a:r>
              <a:rPr lang="en-US" altLang="zh-CN" sz="2000" b="1" dirty="0">
                <a:ea typeface="楷体_GB2312" pitchFamily="49" charset="-122"/>
                <a:sym typeface="Monotype Sorts" pitchFamily="2" charset="2"/>
              </a:rPr>
              <a:t>	return 0</a:t>
            </a:r>
            <a:r>
              <a:rPr lang="en-US" altLang="zh-CN" sz="2000" b="1" dirty="0" smtClean="0">
                <a:ea typeface="楷体_GB2312" pitchFamily="49" charset="-122"/>
                <a:sym typeface="Monotype Sorts" pitchFamily="2" charset="2"/>
              </a:rPr>
              <a:t>;</a:t>
            </a:r>
          </a:p>
          <a:p>
            <a:pPr marL="342900" indent="-342900">
              <a:lnSpc>
                <a:spcPts val="3200"/>
              </a:lnSpc>
              <a:spcBef>
                <a:spcPct val="0"/>
              </a:spcBef>
              <a:buClr>
                <a:srgbClr val="FF3300"/>
              </a:buClr>
              <a:buFont typeface="Wingdings" pitchFamily="2" charset="2"/>
              <a:buNone/>
            </a:pPr>
            <a:r>
              <a:rPr lang="en-US" altLang="zh-CN" sz="2000" b="1" dirty="0" smtClean="0">
                <a:ea typeface="楷体_GB2312" pitchFamily="49" charset="-122"/>
                <a:sym typeface="Monotype Sorts" pitchFamily="2" charset="2"/>
              </a:rPr>
              <a:t>}</a:t>
            </a:r>
            <a:endParaRPr lang="en-US" altLang="zh-CN" sz="2000" b="1" dirty="0">
              <a:ea typeface="楷体_GB2312" pitchFamily="49" charset="-122"/>
              <a:sym typeface="Monotype Sorts" pitchFamily="2" charset="2"/>
            </a:endParaRPr>
          </a:p>
        </p:txBody>
      </p:sp>
    </p:spTree>
    <p:extLst>
      <p:ext uri="{BB962C8B-B14F-4D97-AF65-F5344CB8AC3E}">
        <p14:creationId xmlns:p14="http://schemas.microsoft.com/office/powerpoint/2010/main" val="15022751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8"/>
          <p:cNvSpPr>
            <a:spLocks noGrp="1" noChangeArrowheads="1"/>
          </p:cNvSpPr>
          <p:nvPr>
            <p:ph type="dt" sz="half" idx="10"/>
          </p:nvPr>
        </p:nvSpPr>
        <p:spPr>
          <a:ln/>
        </p:spPr>
        <p:txBody>
          <a:bodyPr/>
          <a:lstStyle/>
          <a:p>
            <a:fld id="{B83DA9B2-90FD-42D2-82B1-EC15D43F07FD}" type="datetime1">
              <a:rPr lang="zh-CN" altLang="en-US"/>
              <a:pPr/>
              <a:t>2021/12/1</a:t>
            </a:fld>
            <a:endParaRPr lang="en-US" altLang="zh-CN"/>
          </a:p>
        </p:txBody>
      </p:sp>
      <p:sp>
        <p:nvSpPr>
          <p:cNvPr id="9"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10" name="Rectangle 10"/>
          <p:cNvSpPr>
            <a:spLocks noGrp="1" noChangeArrowheads="1"/>
          </p:cNvSpPr>
          <p:nvPr>
            <p:ph type="sldNum" sz="quarter" idx="12"/>
          </p:nvPr>
        </p:nvSpPr>
        <p:spPr>
          <a:ln/>
        </p:spPr>
        <p:txBody>
          <a:bodyPr/>
          <a:lstStyle/>
          <a:p>
            <a:fld id="{6130AB5D-37A7-4EAD-AB11-3F370FDC5C40}" type="slidenum">
              <a:rPr lang="zh-CN" altLang="en-US"/>
              <a:pPr/>
              <a:t>11</a:t>
            </a:fld>
            <a:r>
              <a:rPr lang="en-US" altLang="zh-CN"/>
              <a:t>/34</a:t>
            </a:r>
          </a:p>
        </p:txBody>
      </p:sp>
      <p:sp>
        <p:nvSpPr>
          <p:cNvPr id="6887426" name="Rectangle 2"/>
          <p:cNvSpPr>
            <a:spLocks noChangeArrowheads="1"/>
          </p:cNvSpPr>
          <p:nvPr/>
        </p:nvSpPr>
        <p:spPr bwMode="auto">
          <a:xfrm>
            <a:off x="381000" y="1143000"/>
            <a:ext cx="854075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100000"/>
              </a:lnSpc>
              <a:buClr>
                <a:srgbClr val="FF3300"/>
              </a:buClr>
              <a:buFont typeface="Wingdings" pitchFamily="2" charset="2"/>
              <a:buChar char="Ø"/>
            </a:pPr>
            <a:endParaRPr lang="zh-CN" altLang="en-US" sz="3600" b="1">
              <a:solidFill>
                <a:srgbClr val="CC0099"/>
              </a:solidFill>
              <a:ea typeface="楷体_GB2312" pitchFamily="49" charset="-122"/>
              <a:sym typeface="Monotype Sorts" pitchFamily="2" charset="2"/>
            </a:endParaRPr>
          </a:p>
        </p:txBody>
      </p:sp>
      <p:sp>
        <p:nvSpPr>
          <p:cNvPr id="6887427" name="Rectangle 3"/>
          <p:cNvSpPr>
            <a:spLocks noRot="1" noChangeArrowheads="1"/>
          </p:cNvSpPr>
          <p:nvPr/>
        </p:nvSpPr>
        <p:spPr bwMode="auto">
          <a:xfrm>
            <a:off x="381000" y="228600"/>
            <a:ext cx="8312150" cy="7620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anchor="ctr"/>
          <a:lstStyle/>
          <a:p>
            <a:pPr eaLnBrk="0" hangingPunct="0">
              <a:lnSpc>
                <a:spcPts val="3600"/>
              </a:lnSpc>
              <a:spcBef>
                <a:spcPct val="0"/>
              </a:spcBef>
            </a:pPr>
            <a:r>
              <a:rPr lang="zh-CN" altLang="en-US" dirty="0" smtClean="0">
                <a:solidFill>
                  <a:srgbClr val="0070C0"/>
                </a:solidFill>
                <a:ea typeface="黑体" pitchFamily="49" charset="-122"/>
              </a:rPr>
              <a:t>用</a:t>
            </a:r>
            <a:r>
              <a:rPr lang="en-US" altLang="zh-CN" dirty="0" err="1" smtClean="0">
                <a:solidFill>
                  <a:srgbClr val="0070C0"/>
                </a:solidFill>
                <a:ea typeface="黑体" pitchFamily="49" charset="-122"/>
              </a:rPr>
              <a:t>fseek</a:t>
            </a:r>
            <a:r>
              <a:rPr lang="zh-CN" altLang="en-US" dirty="0" smtClean="0">
                <a:solidFill>
                  <a:srgbClr val="0070C0"/>
                </a:solidFill>
                <a:ea typeface="黑体" pitchFamily="49" charset="-122"/>
              </a:rPr>
              <a:t>函数改变文件位置标记</a:t>
            </a:r>
            <a:endParaRPr lang="en-US" altLang="zh-CN" dirty="0">
              <a:solidFill>
                <a:srgbClr val="FF0000"/>
              </a:solidFill>
              <a:ea typeface="黑体" pitchFamily="49" charset="-122"/>
            </a:endParaRPr>
          </a:p>
        </p:txBody>
      </p:sp>
      <p:sp>
        <p:nvSpPr>
          <p:cNvPr id="12" name="Rectangle 3"/>
          <p:cNvSpPr txBox="1">
            <a:spLocks noChangeArrowheads="1"/>
          </p:cNvSpPr>
          <p:nvPr/>
        </p:nvSpPr>
        <p:spPr bwMode="auto">
          <a:xfrm>
            <a:off x="152400" y="1143000"/>
            <a:ext cx="8769350" cy="5486400"/>
          </a:xfrm>
          <a:prstGeom prst="rect">
            <a:avLst/>
          </a:prstGeom>
          <a:noFill/>
          <a:ln>
            <a:noFill/>
          </a:ln>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3300"/>
              </a:buClr>
              <a:buFont typeface="Wingdings" pitchFamily="2" charset="2"/>
              <a:buChar char="Ø"/>
              <a:defRPr sz="3200" b="1">
                <a:solidFill>
                  <a:schemeClr val="tx1"/>
                </a:solidFill>
                <a:latin typeface="楷体" pitchFamily="49" charset="-122"/>
                <a:ea typeface="楷体" pitchFamily="49" charset="-122"/>
                <a:cs typeface="+mn-cs"/>
              </a:defRPr>
            </a:lvl1pPr>
            <a:lvl2pPr marL="742950" indent="-285750" algn="l" rtl="0" eaLnBrk="0" fontAlgn="base" hangingPunct="0">
              <a:spcBef>
                <a:spcPct val="20000"/>
              </a:spcBef>
              <a:spcAft>
                <a:spcPct val="0"/>
              </a:spcAft>
              <a:buClr>
                <a:schemeClr val="accent2"/>
              </a:buClr>
              <a:buFont typeface="Wingdings" pitchFamily="2" charset="2"/>
              <a:buChar char="ü"/>
              <a:defRPr sz="2800">
                <a:solidFill>
                  <a:schemeClr val="tx1"/>
                </a:solidFill>
                <a:latin typeface="楷体" pitchFamily="49" charset="-122"/>
                <a:ea typeface="楷体" pitchFamily="49" charset="-122"/>
              </a:defRPr>
            </a:lvl2pPr>
            <a:lvl3pPr marL="1143000" indent="-228600" algn="l" rtl="0" eaLnBrk="0" fontAlgn="base" hangingPunct="0">
              <a:spcBef>
                <a:spcPct val="20000"/>
              </a:spcBef>
              <a:spcAft>
                <a:spcPct val="0"/>
              </a:spcAft>
              <a:buClr>
                <a:schemeClr val="hlink"/>
              </a:buClr>
              <a:buChar char="o"/>
              <a:defRPr sz="2400" b="1">
                <a:solidFill>
                  <a:schemeClr val="accent2"/>
                </a:solidFill>
                <a:latin typeface="楷体" pitchFamily="49" charset="-122"/>
                <a:ea typeface="楷体" pitchFamily="49" charset="-122"/>
              </a:defRPr>
            </a:lvl3pPr>
            <a:lvl4pPr marL="1600200" indent="-228600" algn="l" rtl="0" eaLnBrk="0" fontAlgn="base" hangingPunct="0">
              <a:spcBef>
                <a:spcPct val="20000"/>
              </a:spcBef>
              <a:spcAft>
                <a:spcPct val="0"/>
              </a:spcAft>
              <a:buChar char="–"/>
              <a:defRPr sz="2000">
                <a:solidFill>
                  <a:schemeClr val="tx1"/>
                </a:solidFill>
                <a:latin typeface="Arial" pitchFamily="34" charset="0"/>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Arial" pitchFamily="34" charset="0"/>
                <a:ea typeface="宋体" pitchFamily="2" charset="-122"/>
              </a:defRPr>
            </a:lvl5pPr>
            <a:lvl6pPr marL="2514600" indent="-228600" algn="l" rtl="0" fontAlgn="base">
              <a:spcBef>
                <a:spcPct val="20000"/>
              </a:spcBef>
              <a:spcAft>
                <a:spcPct val="0"/>
              </a:spcAft>
              <a:buChar char="»"/>
              <a:defRPr sz="2000">
                <a:solidFill>
                  <a:schemeClr val="tx1"/>
                </a:solidFill>
                <a:latin typeface="Arial" pitchFamily="34" charset="0"/>
                <a:ea typeface="宋体" pitchFamily="2" charset="-122"/>
              </a:defRPr>
            </a:lvl6pPr>
            <a:lvl7pPr marL="2971800" indent="-228600" algn="l" rtl="0" fontAlgn="base">
              <a:spcBef>
                <a:spcPct val="20000"/>
              </a:spcBef>
              <a:spcAft>
                <a:spcPct val="0"/>
              </a:spcAft>
              <a:buChar char="»"/>
              <a:defRPr sz="2000">
                <a:solidFill>
                  <a:schemeClr val="tx1"/>
                </a:solidFill>
                <a:latin typeface="Arial" pitchFamily="34" charset="0"/>
                <a:ea typeface="宋体" pitchFamily="2" charset="-122"/>
              </a:defRPr>
            </a:lvl7pPr>
            <a:lvl8pPr marL="3429000" indent="-228600" algn="l" rtl="0" fontAlgn="base">
              <a:spcBef>
                <a:spcPct val="20000"/>
              </a:spcBef>
              <a:spcAft>
                <a:spcPct val="0"/>
              </a:spcAft>
              <a:buChar char="»"/>
              <a:defRPr sz="2000">
                <a:solidFill>
                  <a:schemeClr val="tx1"/>
                </a:solidFill>
                <a:latin typeface="Arial" pitchFamily="34" charset="0"/>
                <a:ea typeface="宋体" pitchFamily="2" charset="-122"/>
              </a:defRPr>
            </a:lvl8pPr>
            <a:lvl9pPr marL="3886200" indent="-228600" algn="l" rtl="0" fontAlgn="base">
              <a:spcBef>
                <a:spcPct val="20000"/>
              </a:spcBef>
              <a:spcAft>
                <a:spcPct val="0"/>
              </a:spcAft>
              <a:buChar char="»"/>
              <a:defRPr sz="2000">
                <a:solidFill>
                  <a:schemeClr val="tx1"/>
                </a:solidFill>
                <a:latin typeface="Arial" pitchFamily="34" charset="0"/>
                <a:ea typeface="宋体" pitchFamily="2" charset="-122"/>
              </a:defRPr>
            </a:lvl9pPr>
          </a:lstStyle>
          <a:p>
            <a:pPr>
              <a:lnSpc>
                <a:spcPct val="150000"/>
              </a:lnSpc>
            </a:pPr>
            <a:r>
              <a:rPr lang="en-US" altLang="zh-CN" sz="2800" dirty="0" err="1" smtClean="0">
                <a:latin typeface="Times New Roman" panose="02020603050405020304" pitchFamily="18" charset="0"/>
                <a:cs typeface="Times New Roman" panose="02020603050405020304" pitchFamily="18" charset="0"/>
              </a:rPr>
              <a:t>fseek</a:t>
            </a:r>
            <a:r>
              <a:rPr lang="zh-CN" altLang="en-US" sz="2800" dirty="0" smtClean="0">
                <a:latin typeface="Times New Roman" panose="02020603050405020304" pitchFamily="18" charset="0"/>
                <a:cs typeface="Times New Roman" panose="02020603050405020304" pitchFamily="18" charset="0"/>
              </a:rPr>
              <a:t>函数的调用形式：</a:t>
            </a:r>
            <a:r>
              <a:rPr lang="en-US" altLang="zh-CN" sz="2800" dirty="0" err="1" smtClean="0">
                <a:solidFill>
                  <a:srgbClr val="FF0000"/>
                </a:solidFill>
                <a:latin typeface="Times New Roman" panose="02020603050405020304" pitchFamily="18" charset="0"/>
                <a:cs typeface="Times New Roman" panose="02020603050405020304" pitchFamily="18" charset="0"/>
              </a:rPr>
              <a:t>fseek</a:t>
            </a:r>
            <a:r>
              <a:rPr lang="en-US" altLang="zh-CN" sz="2800" dirty="0" smtClean="0">
                <a:solidFill>
                  <a:srgbClr val="FF0000"/>
                </a:solidFill>
                <a:latin typeface="Times New Roman" panose="02020603050405020304" pitchFamily="18" charset="0"/>
                <a:cs typeface="Times New Roman" panose="02020603050405020304" pitchFamily="18" charset="0"/>
              </a:rPr>
              <a:t>(</a:t>
            </a:r>
            <a:r>
              <a:rPr lang="zh-CN" altLang="en-US" sz="2800" dirty="0" smtClean="0">
                <a:solidFill>
                  <a:srgbClr val="FF0000"/>
                </a:solidFill>
                <a:latin typeface="Times New Roman" panose="02020603050405020304" pitchFamily="18" charset="0"/>
                <a:cs typeface="Times New Roman" panose="02020603050405020304" pitchFamily="18" charset="0"/>
              </a:rPr>
              <a:t>文件指针</a:t>
            </a:r>
            <a:r>
              <a:rPr lang="en-US" altLang="zh-CN" sz="2800" dirty="0" smtClean="0">
                <a:solidFill>
                  <a:srgbClr val="FF0000"/>
                </a:solidFill>
                <a:latin typeface="Times New Roman" panose="02020603050405020304" pitchFamily="18" charset="0"/>
                <a:cs typeface="Times New Roman" panose="02020603050405020304" pitchFamily="18" charset="0"/>
              </a:rPr>
              <a:t>, </a:t>
            </a:r>
            <a:r>
              <a:rPr lang="zh-CN" altLang="en-US" sz="2800" dirty="0" smtClean="0">
                <a:solidFill>
                  <a:srgbClr val="FF0000"/>
                </a:solidFill>
                <a:latin typeface="Times New Roman" panose="02020603050405020304" pitchFamily="18" charset="0"/>
                <a:cs typeface="Times New Roman" panose="02020603050405020304" pitchFamily="18" charset="0"/>
              </a:rPr>
              <a:t>位移量</a:t>
            </a:r>
            <a:r>
              <a:rPr lang="en-US" altLang="zh-CN" sz="2800" dirty="0" smtClean="0">
                <a:solidFill>
                  <a:srgbClr val="FF0000"/>
                </a:solidFill>
                <a:latin typeface="Times New Roman" panose="02020603050405020304" pitchFamily="18" charset="0"/>
                <a:cs typeface="Times New Roman" panose="02020603050405020304" pitchFamily="18" charset="0"/>
              </a:rPr>
              <a:t>, </a:t>
            </a:r>
            <a:r>
              <a:rPr lang="zh-CN" altLang="en-US" sz="2800" dirty="0" smtClean="0">
                <a:solidFill>
                  <a:srgbClr val="FF0000"/>
                </a:solidFill>
                <a:latin typeface="Times New Roman" panose="02020603050405020304" pitchFamily="18" charset="0"/>
                <a:cs typeface="Times New Roman" panose="02020603050405020304" pitchFamily="18" charset="0"/>
              </a:rPr>
              <a:t>起始点</a:t>
            </a:r>
            <a:r>
              <a:rPr lang="en-US" altLang="zh-CN" sz="2800" dirty="0" smtClean="0">
                <a:solidFill>
                  <a:srgbClr val="FF0000"/>
                </a:solidFill>
                <a:latin typeface="Times New Roman" panose="02020603050405020304" pitchFamily="18" charset="0"/>
                <a:cs typeface="Times New Roman" panose="02020603050405020304" pitchFamily="18" charset="0"/>
              </a:rPr>
              <a:t>);</a:t>
            </a:r>
          </a:p>
          <a:p>
            <a:pPr lvl="1">
              <a:lnSpc>
                <a:spcPct val="150000"/>
              </a:lnSpc>
            </a:pPr>
            <a:r>
              <a:rPr lang="zh-CN" altLang="en-US" sz="2400" dirty="0" smtClean="0">
                <a:latin typeface="Times New Roman" panose="02020603050405020304" pitchFamily="18" charset="0"/>
                <a:cs typeface="Times New Roman" panose="02020603050405020304" pitchFamily="18" charset="0"/>
              </a:rPr>
              <a:t>“起始点”用</a:t>
            </a:r>
            <a:r>
              <a:rPr lang="en-US" altLang="zh-CN" sz="2400" dirty="0" smtClean="0">
                <a:latin typeface="Times New Roman" panose="02020603050405020304" pitchFamily="18" charset="0"/>
                <a:cs typeface="Times New Roman" panose="02020603050405020304" pitchFamily="18" charset="0"/>
              </a:rPr>
              <a:t>0</a:t>
            </a:r>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1</a:t>
            </a:r>
            <a:r>
              <a:rPr lang="zh-CN" altLang="en-US" sz="2400" dirty="0" smtClean="0">
                <a:latin typeface="Times New Roman" panose="02020603050405020304" pitchFamily="18" charset="0"/>
                <a:cs typeface="Times New Roman" panose="02020603050405020304" pitchFamily="18" charset="0"/>
              </a:rPr>
              <a:t>或</a:t>
            </a:r>
            <a:r>
              <a:rPr lang="en-US" altLang="zh-CN" sz="2400" dirty="0" smtClean="0">
                <a:latin typeface="Times New Roman" panose="02020603050405020304" pitchFamily="18" charset="0"/>
                <a:cs typeface="Times New Roman" panose="02020603050405020304" pitchFamily="18" charset="0"/>
              </a:rPr>
              <a:t>2</a:t>
            </a:r>
            <a:r>
              <a:rPr lang="zh-CN" altLang="en-US" sz="2400" dirty="0" smtClean="0">
                <a:latin typeface="Times New Roman" panose="02020603050405020304" pitchFamily="18" charset="0"/>
                <a:cs typeface="Times New Roman" panose="02020603050405020304" pitchFamily="18" charset="0"/>
              </a:rPr>
              <a:t>代替，分别表示“文件开始位置”、“当前位置”和“文件末尾位置”</a:t>
            </a:r>
            <a:endParaRPr lang="en-US" altLang="zh-CN" sz="2400" dirty="0" smtClean="0">
              <a:latin typeface="Times New Roman" panose="02020603050405020304" pitchFamily="18" charset="0"/>
              <a:cs typeface="Times New Roman" panose="02020603050405020304" pitchFamily="18" charset="0"/>
            </a:endParaRPr>
          </a:p>
          <a:p>
            <a:pPr lvl="1">
              <a:lnSpc>
                <a:spcPct val="150000"/>
              </a:lnSpc>
            </a:pPr>
            <a:r>
              <a:rPr lang="zh-CN" altLang="en-US" sz="2400" dirty="0" smtClean="0">
                <a:latin typeface="Times New Roman" panose="02020603050405020304" pitchFamily="18" charset="0"/>
                <a:cs typeface="Times New Roman" panose="02020603050405020304" pitchFamily="18" charset="0"/>
              </a:rPr>
              <a:t>“位移量”指以“起始点”为基点，向前移动的字节数。</a:t>
            </a:r>
            <a:r>
              <a:rPr lang="zh-CN" altLang="en-US" sz="2400" dirty="0" smtClean="0">
                <a:solidFill>
                  <a:srgbClr val="C00000"/>
                </a:solidFill>
                <a:latin typeface="Times New Roman" panose="02020603050405020304" pitchFamily="18" charset="0"/>
                <a:cs typeface="Times New Roman" panose="02020603050405020304" pitchFamily="18" charset="0"/>
              </a:rPr>
              <a:t>位移量应是</a:t>
            </a:r>
            <a:r>
              <a:rPr lang="en-US" altLang="zh-CN" sz="2400" dirty="0" smtClean="0">
                <a:solidFill>
                  <a:srgbClr val="C00000"/>
                </a:solidFill>
                <a:latin typeface="Times New Roman" panose="02020603050405020304" pitchFamily="18" charset="0"/>
                <a:cs typeface="Times New Roman" panose="02020603050405020304" pitchFamily="18" charset="0"/>
              </a:rPr>
              <a:t>long</a:t>
            </a:r>
            <a:r>
              <a:rPr lang="zh-CN" altLang="en-US" sz="2400" dirty="0" smtClean="0">
                <a:solidFill>
                  <a:srgbClr val="C00000"/>
                </a:solidFill>
                <a:latin typeface="Times New Roman" panose="02020603050405020304" pitchFamily="18" charset="0"/>
                <a:cs typeface="Times New Roman" panose="02020603050405020304" pitchFamily="18" charset="0"/>
              </a:rPr>
              <a:t>数据，在数字常量末尾添加字母</a:t>
            </a:r>
            <a:r>
              <a:rPr lang="en-US" altLang="zh-CN" sz="2400" dirty="0" smtClean="0">
                <a:solidFill>
                  <a:srgbClr val="C00000"/>
                </a:solidFill>
                <a:latin typeface="Times New Roman" panose="02020603050405020304" pitchFamily="18" charset="0"/>
                <a:cs typeface="Times New Roman" panose="02020603050405020304" pitchFamily="18" charset="0"/>
              </a:rPr>
              <a:t>L</a:t>
            </a:r>
            <a:r>
              <a:rPr lang="zh-CN" altLang="en-US" sz="2400" dirty="0" smtClean="0">
                <a:latin typeface="Times New Roman" panose="02020603050405020304" pitchFamily="18" charset="0"/>
                <a:cs typeface="Times New Roman" panose="02020603050405020304" pitchFamily="18" charset="0"/>
              </a:rPr>
              <a:t>。</a:t>
            </a:r>
            <a:endParaRPr lang="en-US" altLang="zh-CN" sz="2400" dirty="0" smtClean="0">
              <a:latin typeface="Times New Roman" panose="02020603050405020304" pitchFamily="18" charset="0"/>
              <a:cs typeface="Times New Roman" panose="02020603050405020304" pitchFamily="18" charset="0"/>
            </a:endParaRPr>
          </a:p>
          <a:p>
            <a:pPr>
              <a:lnSpc>
                <a:spcPct val="150000"/>
              </a:lnSpc>
            </a:pPr>
            <a:r>
              <a:rPr lang="en-US" altLang="zh-CN" sz="2800" dirty="0" err="1" smtClean="0">
                <a:latin typeface="Times New Roman" panose="02020603050405020304" pitchFamily="18" charset="0"/>
                <a:cs typeface="Times New Roman" panose="02020603050405020304" pitchFamily="18" charset="0"/>
              </a:rPr>
              <a:t>fseek</a:t>
            </a:r>
            <a:r>
              <a:rPr lang="zh-CN" altLang="en-US" sz="2800" dirty="0" smtClean="0">
                <a:latin typeface="Times New Roman" panose="02020603050405020304" pitchFamily="18" charset="0"/>
                <a:cs typeface="Times New Roman" panose="02020603050405020304" pitchFamily="18" charset="0"/>
              </a:rPr>
              <a:t>一般用于二进制文件。</a:t>
            </a:r>
            <a:endParaRPr lang="en-US" altLang="zh-C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372494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8"/>
          <p:cNvSpPr>
            <a:spLocks noGrp="1" noChangeArrowheads="1"/>
          </p:cNvSpPr>
          <p:nvPr>
            <p:ph type="dt" sz="half" idx="10"/>
          </p:nvPr>
        </p:nvSpPr>
        <p:spPr>
          <a:ln/>
        </p:spPr>
        <p:txBody>
          <a:bodyPr/>
          <a:lstStyle/>
          <a:p>
            <a:fld id="{B83DA9B2-90FD-42D2-82B1-EC15D43F07FD}" type="datetime1">
              <a:rPr lang="zh-CN" altLang="en-US"/>
              <a:pPr/>
              <a:t>2021/12/1</a:t>
            </a:fld>
            <a:endParaRPr lang="en-US" altLang="zh-CN"/>
          </a:p>
        </p:txBody>
      </p:sp>
      <p:sp>
        <p:nvSpPr>
          <p:cNvPr id="9"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10" name="Rectangle 10"/>
          <p:cNvSpPr>
            <a:spLocks noGrp="1" noChangeArrowheads="1"/>
          </p:cNvSpPr>
          <p:nvPr>
            <p:ph type="sldNum" sz="quarter" idx="12"/>
          </p:nvPr>
        </p:nvSpPr>
        <p:spPr>
          <a:ln/>
        </p:spPr>
        <p:txBody>
          <a:bodyPr/>
          <a:lstStyle/>
          <a:p>
            <a:fld id="{6130AB5D-37A7-4EAD-AB11-3F370FDC5C40}" type="slidenum">
              <a:rPr lang="zh-CN" altLang="en-US"/>
              <a:pPr/>
              <a:t>12</a:t>
            </a:fld>
            <a:r>
              <a:rPr lang="en-US" altLang="zh-CN"/>
              <a:t>/34</a:t>
            </a:r>
          </a:p>
        </p:txBody>
      </p:sp>
      <p:sp>
        <p:nvSpPr>
          <p:cNvPr id="6887426" name="Rectangle 2"/>
          <p:cNvSpPr>
            <a:spLocks noChangeArrowheads="1"/>
          </p:cNvSpPr>
          <p:nvPr/>
        </p:nvSpPr>
        <p:spPr bwMode="auto">
          <a:xfrm>
            <a:off x="381000" y="1143000"/>
            <a:ext cx="854075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100000"/>
              </a:lnSpc>
              <a:buClr>
                <a:srgbClr val="FF3300"/>
              </a:buClr>
              <a:buFont typeface="Wingdings" pitchFamily="2" charset="2"/>
              <a:buChar char="Ø"/>
            </a:pPr>
            <a:endParaRPr lang="zh-CN" altLang="en-US" sz="3600" b="1">
              <a:solidFill>
                <a:srgbClr val="CC0099"/>
              </a:solidFill>
              <a:ea typeface="楷体_GB2312" pitchFamily="49" charset="-122"/>
              <a:sym typeface="Monotype Sorts" pitchFamily="2" charset="2"/>
            </a:endParaRPr>
          </a:p>
        </p:txBody>
      </p:sp>
      <p:sp>
        <p:nvSpPr>
          <p:cNvPr id="6887427" name="Rectangle 3"/>
          <p:cNvSpPr>
            <a:spLocks noRot="1" noChangeArrowheads="1"/>
          </p:cNvSpPr>
          <p:nvPr/>
        </p:nvSpPr>
        <p:spPr bwMode="auto">
          <a:xfrm>
            <a:off x="381000" y="228600"/>
            <a:ext cx="8312150" cy="7620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anchor="ctr"/>
          <a:lstStyle/>
          <a:p>
            <a:pPr eaLnBrk="0" hangingPunct="0">
              <a:lnSpc>
                <a:spcPts val="3600"/>
              </a:lnSpc>
              <a:spcBef>
                <a:spcPct val="0"/>
              </a:spcBef>
            </a:pPr>
            <a:r>
              <a:rPr lang="en-US" altLang="zh-CN" dirty="0" err="1" smtClean="0">
                <a:solidFill>
                  <a:srgbClr val="0070C0"/>
                </a:solidFill>
                <a:ea typeface="黑体" pitchFamily="49" charset="-122"/>
              </a:rPr>
              <a:t>fseek</a:t>
            </a:r>
            <a:r>
              <a:rPr lang="zh-CN" altLang="en-US" dirty="0" smtClean="0">
                <a:solidFill>
                  <a:srgbClr val="0070C0"/>
                </a:solidFill>
                <a:ea typeface="黑体" pitchFamily="49" charset="-122"/>
              </a:rPr>
              <a:t>函数调用的几个例子</a:t>
            </a:r>
            <a:endParaRPr lang="en-US" altLang="zh-CN" dirty="0">
              <a:solidFill>
                <a:srgbClr val="FF0000"/>
              </a:solidFill>
              <a:ea typeface="黑体" pitchFamily="49" charset="-122"/>
            </a:endParaRPr>
          </a:p>
        </p:txBody>
      </p:sp>
      <p:sp>
        <p:nvSpPr>
          <p:cNvPr id="12" name="Rectangle 3"/>
          <p:cNvSpPr txBox="1">
            <a:spLocks noChangeArrowheads="1"/>
          </p:cNvSpPr>
          <p:nvPr/>
        </p:nvSpPr>
        <p:spPr bwMode="auto">
          <a:xfrm>
            <a:off x="152400" y="1143000"/>
            <a:ext cx="8769350" cy="5486400"/>
          </a:xfrm>
          <a:prstGeom prst="rect">
            <a:avLst/>
          </a:prstGeom>
          <a:noFill/>
          <a:ln>
            <a:noFill/>
          </a:ln>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3300"/>
              </a:buClr>
              <a:buFont typeface="Wingdings" pitchFamily="2" charset="2"/>
              <a:buChar char="Ø"/>
              <a:defRPr sz="3200" b="1">
                <a:solidFill>
                  <a:schemeClr val="tx1"/>
                </a:solidFill>
                <a:latin typeface="楷体" pitchFamily="49" charset="-122"/>
                <a:ea typeface="楷体" pitchFamily="49" charset="-122"/>
                <a:cs typeface="+mn-cs"/>
              </a:defRPr>
            </a:lvl1pPr>
            <a:lvl2pPr marL="742950" indent="-285750" algn="l" rtl="0" eaLnBrk="0" fontAlgn="base" hangingPunct="0">
              <a:spcBef>
                <a:spcPct val="20000"/>
              </a:spcBef>
              <a:spcAft>
                <a:spcPct val="0"/>
              </a:spcAft>
              <a:buClr>
                <a:schemeClr val="accent2"/>
              </a:buClr>
              <a:buFont typeface="Wingdings" pitchFamily="2" charset="2"/>
              <a:buChar char="ü"/>
              <a:defRPr sz="2800">
                <a:solidFill>
                  <a:schemeClr val="tx1"/>
                </a:solidFill>
                <a:latin typeface="楷体" pitchFamily="49" charset="-122"/>
                <a:ea typeface="楷体" pitchFamily="49" charset="-122"/>
              </a:defRPr>
            </a:lvl2pPr>
            <a:lvl3pPr marL="1143000" indent="-228600" algn="l" rtl="0" eaLnBrk="0" fontAlgn="base" hangingPunct="0">
              <a:spcBef>
                <a:spcPct val="20000"/>
              </a:spcBef>
              <a:spcAft>
                <a:spcPct val="0"/>
              </a:spcAft>
              <a:buClr>
                <a:schemeClr val="hlink"/>
              </a:buClr>
              <a:buChar char="o"/>
              <a:defRPr sz="2400" b="1">
                <a:solidFill>
                  <a:schemeClr val="accent2"/>
                </a:solidFill>
                <a:latin typeface="楷体" pitchFamily="49" charset="-122"/>
                <a:ea typeface="楷体" pitchFamily="49" charset="-122"/>
              </a:defRPr>
            </a:lvl3pPr>
            <a:lvl4pPr marL="1600200" indent="-228600" algn="l" rtl="0" eaLnBrk="0" fontAlgn="base" hangingPunct="0">
              <a:spcBef>
                <a:spcPct val="20000"/>
              </a:spcBef>
              <a:spcAft>
                <a:spcPct val="0"/>
              </a:spcAft>
              <a:buChar char="–"/>
              <a:defRPr sz="2000">
                <a:solidFill>
                  <a:schemeClr val="tx1"/>
                </a:solidFill>
                <a:latin typeface="Arial" pitchFamily="34" charset="0"/>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Arial" pitchFamily="34" charset="0"/>
                <a:ea typeface="宋体" pitchFamily="2" charset="-122"/>
              </a:defRPr>
            </a:lvl5pPr>
            <a:lvl6pPr marL="2514600" indent="-228600" algn="l" rtl="0" fontAlgn="base">
              <a:spcBef>
                <a:spcPct val="20000"/>
              </a:spcBef>
              <a:spcAft>
                <a:spcPct val="0"/>
              </a:spcAft>
              <a:buChar char="»"/>
              <a:defRPr sz="2000">
                <a:solidFill>
                  <a:schemeClr val="tx1"/>
                </a:solidFill>
                <a:latin typeface="Arial" pitchFamily="34" charset="0"/>
                <a:ea typeface="宋体" pitchFamily="2" charset="-122"/>
              </a:defRPr>
            </a:lvl6pPr>
            <a:lvl7pPr marL="2971800" indent="-228600" algn="l" rtl="0" fontAlgn="base">
              <a:spcBef>
                <a:spcPct val="20000"/>
              </a:spcBef>
              <a:spcAft>
                <a:spcPct val="0"/>
              </a:spcAft>
              <a:buChar char="»"/>
              <a:defRPr sz="2000">
                <a:solidFill>
                  <a:schemeClr val="tx1"/>
                </a:solidFill>
                <a:latin typeface="Arial" pitchFamily="34" charset="0"/>
                <a:ea typeface="宋体" pitchFamily="2" charset="-122"/>
              </a:defRPr>
            </a:lvl7pPr>
            <a:lvl8pPr marL="3429000" indent="-228600" algn="l" rtl="0" fontAlgn="base">
              <a:spcBef>
                <a:spcPct val="20000"/>
              </a:spcBef>
              <a:spcAft>
                <a:spcPct val="0"/>
              </a:spcAft>
              <a:buChar char="»"/>
              <a:defRPr sz="2000">
                <a:solidFill>
                  <a:schemeClr val="tx1"/>
                </a:solidFill>
                <a:latin typeface="Arial" pitchFamily="34" charset="0"/>
                <a:ea typeface="宋体" pitchFamily="2" charset="-122"/>
              </a:defRPr>
            </a:lvl8pPr>
            <a:lvl9pPr marL="3886200" indent="-228600" algn="l" rtl="0" fontAlgn="base">
              <a:spcBef>
                <a:spcPct val="20000"/>
              </a:spcBef>
              <a:spcAft>
                <a:spcPct val="0"/>
              </a:spcAft>
              <a:buChar char="»"/>
              <a:defRPr sz="2000">
                <a:solidFill>
                  <a:schemeClr val="tx1"/>
                </a:solidFill>
                <a:latin typeface="Arial" pitchFamily="34" charset="0"/>
                <a:ea typeface="宋体" pitchFamily="2" charset="-122"/>
              </a:defRPr>
            </a:lvl9pPr>
          </a:lstStyle>
          <a:p>
            <a:pPr>
              <a:lnSpc>
                <a:spcPct val="150000"/>
              </a:lnSpc>
            </a:pPr>
            <a:r>
              <a:rPr lang="en-US" altLang="zh-CN" sz="2800" dirty="0" err="1">
                <a:solidFill>
                  <a:srgbClr val="C00000"/>
                </a:solidFill>
                <a:latin typeface="Times New Roman" panose="02020603050405020304" pitchFamily="18" charset="0"/>
                <a:cs typeface="Times New Roman" panose="02020603050405020304" pitchFamily="18" charset="0"/>
              </a:rPr>
              <a:t>fseek</a:t>
            </a:r>
            <a:r>
              <a:rPr lang="en-US" altLang="zh-CN" sz="2800" dirty="0">
                <a:solidFill>
                  <a:srgbClr val="C00000"/>
                </a:solidFill>
                <a:latin typeface="Times New Roman" panose="02020603050405020304" pitchFamily="18" charset="0"/>
                <a:cs typeface="Times New Roman" panose="02020603050405020304" pitchFamily="18" charset="0"/>
              </a:rPr>
              <a:t>(</a:t>
            </a:r>
            <a:r>
              <a:rPr lang="en-US" altLang="zh-CN" sz="2800" dirty="0" err="1">
                <a:solidFill>
                  <a:srgbClr val="C00000"/>
                </a:solidFill>
                <a:latin typeface="Times New Roman" panose="02020603050405020304" pitchFamily="18" charset="0"/>
                <a:cs typeface="Times New Roman" panose="02020603050405020304" pitchFamily="18" charset="0"/>
              </a:rPr>
              <a:t>fp</a:t>
            </a:r>
            <a:r>
              <a:rPr lang="en-US" altLang="zh-CN" sz="2800" dirty="0">
                <a:solidFill>
                  <a:srgbClr val="C00000"/>
                </a:solidFill>
                <a:latin typeface="Times New Roman" panose="02020603050405020304" pitchFamily="18" charset="0"/>
                <a:cs typeface="Times New Roman" panose="02020603050405020304" pitchFamily="18" charset="0"/>
              </a:rPr>
              <a:t>, 100L, 0);</a:t>
            </a:r>
            <a:r>
              <a:rPr lang="zh-CN" altLang="en-US" sz="2800" dirty="0">
                <a:latin typeface="Times New Roman" panose="02020603050405020304" pitchFamily="18" charset="0"/>
                <a:cs typeface="Times New Roman" panose="02020603050405020304" pitchFamily="18" charset="0"/>
              </a:rPr>
              <a:t>：将文件位置标记向前移到离文件开头</a:t>
            </a:r>
            <a:r>
              <a:rPr lang="en-US" altLang="zh-CN" sz="2800" dirty="0">
                <a:latin typeface="Times New Roman" panose="02020603050405020304" pitchFamily="18" charset="0"/>
                <a:cs typeface="Times New Roman" panose="02020603050405020304" pitchFamily="18" charset="0"/>
              </a:rPr>
              <a:t>100</a:t>
            </a:r>
            <a:r>
              <a:rPr lang="zh-CN" altLang="en-US" sz="2800" dirty="0">
                <a:latin typeface="Times New Roman" panose="02020603050405020304" pitchFamily="18" charset="0"/>
                <a:cs typeface="Times New Roman" panose="02020603050405020304" pitchFamily="18" charset="0"/>
              </a:rPr>
              <a:t>个字节处。</a:t>
            </a:r>
            <a:endParaRPr lang="en-US" altLang="zh-CN" sz="2800" dirty="0">
              <a:solidFill>
                <a:srgbClr val="FF0000"/>
              </a:solidFill>
              <a:latin typeface="Times New Roman" panose="02020603050405020304" pitchFamily="18" charset="0"/>
              <a:cs typeface="Times New Roman" panose="02020603050405020304" pitchFamily="18" charset="0"/>
            </a:endParaRPr>
          </a:p>
          <a:p>
            <a:pPr>
              <a:lnSpc>
                <a:spcPct val="150000"/>
              </a:lnSpc>
            </a:pPr>
            <a:r>
              <a:rPr lang="en-US" altLang="zh-CN" sz="2800" dirty="0" err="1">
                <a:solidFill>
                  <a:srgbClr val="C00000"/>
                </a:solidFill>
                <a:latin typeface="Times New Roman" panose="02020603050405020304" pitchFamily="18" charset="0"/>
                <a:cs typeface="Times New Roman" panose="02020603050405020304" pitchFamily="18" charset="0"/>
              </a:rPr>
              <a:t>fseek</a:t>
            </a:r>
            <a:r>
              <a:rPr lang="en-US" altLang="zh-CN" sz="2800" dirty="0">
                <a:solidFill>
                  <a:srgbClr val="C00000"/>
                </a:solidFill>
                <a:latin typeface="Times New Roman" panose="02020603050405020304" pitchFamily="18" charset="0"/>
                <a:cs typeface="Times New Roman" panose="02020603050405020304" pitchFamily="18" charset="0"/>
              </a:rPr>
              <a:t>(</a:t>
            </a:r>
            <a:r>
              <a:rPr lang="en-US" altLang="zh-CN" sz="2800" dirty="0" err="1">
                <a:solidFill>
                  <a:srgbClr val="C00000"/>
                </a:solidFill>
                <a:latin typeface="Times New Roman" panose="02020603050405020304" pitchFamily="18" charset="0"/>
                <a:cs typeface="Times New Roman" panose="02020603050405020304" pitchFamily="18" charset="0"/>
              </a:rPr>
              <a:t>fp</a:t>
            </a:r>
            <a:r>
              <a:rPr lang="en-US" altLang="zh-CN" sz="2800" dirty="0">
                <a:solidFill>
                  <a:srgbClr val="C00000"/>
                </a:solidFill>
                <a:latin typeface="Times New Roman" panose="02020603050405020304" pitchFamily="18" charset="0"/>
                <a:cs typeface="Times New Roman" panose="02020603050405020304" pitchFamily="18" charset="0"/>
              </a:rPr>
              <a:t>, </a:t>
            </a:r>
            <a:r>
              <a:rPr lang="en-US" altLang="zh-CN" sz="2800" dirty="0" smtClean="0">
                <a:solidFill>
                  <a:srgbClr val="C00000"/>
                </a:solidFill>
                <a:latin typeface="Times New Roman" panose="02020603050405020304" pitchFamily="18" charset="0"/>
                <a:cs typeface="Times New Roman" panose="02020603050405020304" pitchFamily="18" charset="0"/>
              </a:rPr>
              <a:t>50L</a:t>
            </a:r>
            <a:r>
              <a:rPr lang="en-US" altLang="zh-CN" sz="2800" dirty="0">
                <a:solidFill>
                  <a:srgbClr val="C00000"/>
                </a:solidFill>
                <a:latin typeface="Times New Roman" panose="02020603050405020304" pitchFamily="18" charset="0"/>
                <a:cs typeface="Times New Roman" panose="02020603050405020304" pitchFamily="18" charset="0"/>
              </a:rPr>
              <a:t>, </a:t>
            </a:r>
            <a:r>
              <a:rPr lang="en-US" altLang="zh-CN" sz="2800" dirty="0" smtClean="0">
                <a:solidFill>
                  <a:srgbClr val="C00000"/>
                </a:solidFill>
                <a:latin typeface="Times New Roman" panose="02020603050405020304" pitchFamily="18" charset="0"/>
                <a:cs typeface="Times New Roman" panose="02020603050405020304" pitchFamily="18" charset="0"/>
              </a:rPr>
              <a:t>1);</a:t>
            </a:r>
            <a:r>
              <a:rPr lang="zh-CN" altLang="en-US" sz="2800" dirty="0">
                <a:latin typeface="Times New Roman" panose="02020603050405020304" pitchFamily="18" charset="0"/>
                <a:cs typeface="Times New Roman" panose="02020603050405020304" pitchFamily="18" charset="0"/>
              </a:rPr>
              <a:t>：将文件位置标记向前移到</a:t>
            </a:r>
            <a:r>
              <a:rPr lang="zh-CN" altLang="en-US" sz="2800" dirty="0" smtClean="0">
                <a:latin typeface="Times New Roman" panose="02020603050405020304" pitchFamily="18" charset="0"/>
                <a:cs typeface="Times New Roman" panose="02020603050405020304" pitchFamily="18" charset="0"/>
              </a:rPr>
              <a:t>离当前位置</a:t>
            </a:r>
            <a:r>
              <a:rPr lang="en-US" altLang="zh-CN" sz="2800" dirty="0">
                <a:latin typeface="Times New Roman" panose="02020603050405020304" pitchFamily="18" charset="0"/>
                <a:cs typeface="Times New Roman" panose="02020603050405020304" pitchFamily="18" charset="0"/>
              </a:rPr>
              <a:t>5</a:t>
            </a:r>
            <a:r>
              <a:rPr lang="en-US" altLang="zh-CN" sz="2800" dirty="0" smtClean="0">
                <a:latin typeface="Times New Roman" panose="02020603050405020304" pitchFamily="18" charset="0"/>
                <a:cs typeface="Times New Roman" panose="02020603050405020304" pitchFamily="18" charset="0"/>
              </a:rPr>
              <a:t>0</a:t>
            </a:r>
            <a:r>
              <a:rPr lang="zh-CN" altLang="en-US" sz="2800" dirty="0">
                <a:latin typeface="Times New Roman" panose="02020603050405020304" pitchFamily="18" charset="0"/>
                <a:cs typeface="Times New Roman" panose="02020603050405020304" pitchFamily="18" charset="0"/>
              </a:rPr>
              <a:t>个字节处。</a:t>
            </a:r>
            <a:endParaRPr lang="en-US" altLang="zh-CN" sz="2800" dirty="0">
              <a:solidFill>
                <a:srgbClr val="FF0000"/>
              </a:solidFill>
              <a:latin typeface="Times New Roman" panose="02020603050405020304" pitchFamily="18" charset="0"/>
              <a:cs typeface="Times New Roman" panose="02020603050405020304" pitchFamily="18" charset="0"/>
            </a:endParaRPr>
          </a:p>
          <a:p>
            <a:pPr>
              <a:lnSpc>
                <a:spcPct val="150000"/>
              </a:lnSpc>
            </a:pPr>
            <a:r>
              <a:rPr lang="en-US" altLang="zh-CN" sz="2800" dirty="0" err="1" smtClean="0">
                <a:solidFill>
                  <a:srgbClr val="C00000"/>
                </a:solidFill>
                <a:latin typeface="Times New Roman" panose="02020603050405020304" pitchFamily="18" charset="0"/>
                <a:cs typeface="Times New Roman" panose="02020603050405020304" pitchFamily="18" charset="0"/>
              </a:rPr>
              <a:t>fseek</a:t>
            </a:r>
            <a:r>
              <a:rPr lang="en-US" altLang="zh-CN" sz="2800" dirty="0" smtClean="0">
                <a:solidFill>
                  <a:srgbClr val="C00000"/>
                </a:solidFill>
                <a:latin typeface="Times New Roman" panose="02020603050405020304" pitchFamily="18" charset="0"/>
                <a:cs typeface="Times New Roman" panose="02020603050405020304" pitchFamily="18" charset="0"/>
              </a:rPr>
              <a:t>(</a:t>
            </a:r>
            <a:r>
              <a:rPr lang="en-US" altLang="zh-CN" sz="2800" dirty="0" err="1" smtClean="0">
                <a:solidFill>
                  <a:srgbClr val="C00000"/>
                </a:solidFill>
                <a:latin typeface="Times New Roman" panose="02020603050405020304" pitchFamily="18" charset="0"/>
                <a:cs typeface="Times New Roman" panose="02020603050405020304" pitchFamily="18" charset="0"/>
              </a:rPr>
              <a:t>fp</a:t>
            </a:r>
            <a:r>
              <a:rPr lang="en-US" altLang="zh-CN" sz="2800" dirty="0" smtClean="0">
                <a:solidFill>
                  <a:srgbClr val="C00000"/>
                </a:solidFill>
                <a:latin typeface="Times New Roman" panose="02020603050405020304" pitchFamily="18" charset="0"/>
                <a:cs typeface="Times New Roman" panose="02020603050405020304" pitchFamily="18" charset="0"/>
              </a:rPr>
              <a:t>, -10L, 2);</a:t>
            </a:r>
            <a:r>
              <a:rPr lang="zh-CN" altLang="en-US" sz="2800" dirty="0" smtClean="0">
                <a:latin typeface="Times New Roman" panose="02020603050405020304" pitchFamily="18" charset="0"/>
                <a:cs typeface="Times New Roman" panose="02020603050405020304" pitchFamily="18" charset="0"/>
              </a:rPr>
              <a:t>：将文件位置标记从文件末尾处向后退</a:t>
            </a:r>
            <a:r>
              <a:rPr lang="en-US" altLang="zh-CN" sz="2800" dirty="0" smtClean="0">
                <a:latin typeface="Times New Roman" panose="02020603050405020304" pitchFamily="18" charset="0"/>
                <a:cs typeface="Times New Roman" panose="02020603050405020304" pitchFamily="18" charset="0"/>
              </a:rPr>
              <a:t>10</a:t>
            </a:r>
            <a:r>
              <a:rPr lang="zh-CN" altLang="en-US" sz="2800" dirty="0" smtClean="0">
                <a:latin typeface="Times New Roman" panose="02020603050405020304" pitchFamily="18" charset="0"/>
                <a:cs typeface="Times New Roman" panose="02020603050405020304" pitchFamily="18" charset="0"/>
              </a:rPr>
              <a:t>个字节。</a:t>
            </a:r>
            <a:endParaRPr lang="en-US" altLang="zh-CN" sz="2800" dirty="0" smtClean="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669801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8"/>
          <p:cNvSpPr>
            <a:spLocks noGrp="1" noChangeArrowheads="1"/>
          </p:cNvSpPr>
          <p:nvPr>
            <p:ph type="dt" sz="half" idx="10"/>
          </p:nvPr>
        </p:nvSpPr>
        <p:spPr>
          <a:ln/>
        </p:spPr>
        <p:txBody>
          <a:bodyPr/>
          <a:lstStyle/>
          <a:p>
            <a:fld id="{B83DA9B2-90FD-42D2-82B1-EC15D43F07FD}" type="datetime1">
              <a:rPr lang="zh-CN" altLang="en-US"/>
              <a:pPr/>
              <a:t>2021/12/1</a:t>
            </a:fld>
            <a:endParaRPr lang="en-US" altLang="zh-CN"/>
          </a:p>
        </p:txBody>
      </p:sp>
      <p:sp>
        <p:nvSpPr>
          <p:cNvPr id="9"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10" name="Rectangle 10"/>
          <p:cNvSpPr>
            <a:spLocks noGrp="1" noChangeArrowheads="1"/>
          </p:cNvSpPr>
          <p:nvPr>
            <p:ph type="sldNum" sz="quarter" idx="12"/>
          </p:nvPr>
        </p:nvSpPr>
        <p:spPr>
          <a:ln/>
        </p:spPr>
        <p:txBody>
          <a:bodyPr/>
          <a:lstStyle/>
          <a:p>
            <a:fld id="{6130AB5D-37A7-4EAD-AB11-3F370FDC5C40}" type="slidenum">
              <a:rPr lang="zh-CN" altLang="en-US"/>
              <a:pPr/>
              <a:t>13</a:t>
            </a:fld>
            <a:r>
              <a:rPr lang="en-US" altLang="zh-CN"/>
              <a:t>/34</a:t>
            </a:r>
          </a:p>
        </p:txBody>
      </p:sp>
      <p:sp>
        <p:nvSpPr>
          <p:cNvPr id="6887426" name="Rectangle 2"/>
          <p:cNvSpPr>
            <a:spLocks noChangeArrowheads="1"/>
          </p:cNvSpPr>
          <p:nvPr/>
        </p:nvSpPr>
        <p:spPr bwMode="auto">
          <a:xfrm>
            <a:off x="381000" y="1143000"/>
            <a:ext cx="854075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100000"/>
              </a:lnSpc>
              <a:buClr>
                <a:srgbClr val="FF3300"/>
              </a:buClr>
              <a:buFont typeface="Wingdings" pitchFamily="2" charset="2"/>
              <a:buChar char="Ø"/>
            </a:pPr>
            <a:endParaRPr lang="zh-CN" altLang="en-US" sz="3600" b="1">
              <a:solidFill>
                <a:srgbClr val="CC0099"/>
              </a:solidFill>
              <a:ea typeface="楷体_GB2312" pitchFamily="49" charset="-122"/>
              <a:sym typeface="Monotype Sorts" pitchFamily="2" charset="2"/>
            </a:endParaRPr>
          </a:p>
        </p:txBody>
      </p:sp>
      <p:sp>
        <p:nvSpPr>
          <p:cNvPr id="6887427" name="Rectangle 3"/>
          <p:cNvSpPr>
            <a:spLocks noRot="1" noChangeArrowheads="1"/>
          </p:cNvSpPr>
          <p:nvPr/>
        </p:nvSpPr>
        <p:spPr bwMode="auto">
          <a:xfrm>
            <a:off x="381000" y="228600"/>
            <a:ext cx="8312150" cy="7620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anchor="ctr"/>
          <a:lstStyle/>
          <a:p>
            <a:pPr eaLnBrk="0" hangingPunct="0">
              <a:lnSpc>
                <a:spcPts val="3600"/>
              </a:lnSpc>
              <a:spcBef>
                <a:spcPct val="0"/>
              </a:spcBef>
            </a:pPr>
            <a:r>
              <a:rPr lang="zh-CN" altLang="en-US" sz="3600" dirty="0" smtClean="0">
                <a:solidFill>
                  <a:srgbClr val="0070C0"/>
                </a:solidFill>
                <a:ea typeface="黑体" pitchFamily="49" charset="-122"/>
              </a:rPr>
              <a:t>用</a:t>
            </a:r>
            <a:r>
              <a:rPr lang="en-US" altLang="zh-CN" sz="3600" dirty="0" err="1">
                <a:solidFill>
                  <a:srgbClr val="0070C0"/>
                </a:solidFill>
                <a:ea typeface="黑体" pitchFamily="49" charset="-122"/>
              </a:rPr>
              <a:t>ftell</a:t>
            </a:r>
            <a:r>
              <a:rPr lang="zh-CN" altLang="en-US" sz="3600" dirty="0" smtClean="0">
                <a:solidFill>
                  <a:srgbClr val="0070C0"/>
                </a:solidFill>
                <a:ea typeface="黑体" pitchFamily="49" charset="-122"/>
              </a:rPr>
              <a:t>函数测定</a:t>
            </a:r>
            <a:r>
              <a:rPr lang="zh-CN" altLang="en-US" sz="3600" dirty="0">
                <a:solidFill>
                  <a:srgbClr val="0070C0"/>
                </a:solidFill>
                <a:ea typeface="黑体" pitchFamily="49" charset="-122"/>
              </a:rPr>
              <a:t>文件位置标记的当前</a:t>
            </a:r>
            <a:r>
              <a:rPr lang="zh-CN" altLang="en-US" sz="3600" dirty="0" smtClean="0">
                <a:solidFill>
                  <a:srgbClr val="0070C0"/>
                </a:solidFill>
                <a:ea typeface="黑体" pitchFamily="49" charset="-122"/>
              </a:rPr>
              <a:t>位置</a:t>
            </a:r>
            <a:endParaRPr lang="en-US" altLang="zh-CN" sz="3600" dirty="0">
              <a:solidFill>
                <a:srgbClr val="FF0000"/>
              </a:solidFill>
              <a:ea typeface="黑体" pitchFamily="49" charset="-122"/>
            </a:endParaRPr>
          </a:p>
        </p:txBody>
      </p:sp>
      <p:sp>
        <p:nvSpPr>
          <p:cNvPr id="12" name="Rectangle 3"/>
          <p:cNvSpPr txBox="1">
            <a:spLocks noChangeArrowheads="1"/>
          </p:cNvSpPr>
          <p:nvPr/>
        </p:nvSpPr>
        <p:spPr bwMode="auto">
          <a:xfrm>
            <a:off x="152400" y="1143000"/>
            <a:ext cx="8769350" cy="5486400"/>
          </a:xfrm>
          <a:prstGeom prst="rect">
            <a:avLst/>
          </a:prstGeom>
          <a:noFill/>
          <a:ln>
            <a:noFill/>
          </a:ln>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3300"/>
              </a:buClr>
              <a:buFont typeface="Wingdings" pitchFamily="2" charset="2"/>
              <a:buChar char="Ø"/>
              <a:defRPr sz="3200" b="1">
                <a:solidFill>
                  <a:schemeClr val="tx1"/>
                </a:solidFill>
                <a:latin typeface="楷体" pitchFamily="49" charset="-122"/>
                <a:ea typeface="楷体" pitchFamily="49" charset="-122"/>
                <a:cs typeface="+mn-cs"/>
              </a:defRPr>
            </a:lvl1pPr>
            <a:lvl2pPr marL="742950" indent="-285750" algn="l" rtl="0" eaLnBrk="0" fontAlgn="base" hangingPunct="0">
              <a:spcBef>
                <a:spcPct val="20000"/>
              </a:spcBef>
              <a:spcAft>
                <a:spcPct val="0"/>
              </a:spcAft>
              <a:buClr>
                <a:schemeClr val="accent2"/>
              </a:buClr>
              <a:buFont typeface="Wingdings" pitchFamily="2" charset="2"/>
              <a:buChar char="ü"/>
              <a:defRPr sz="2800">
                <a:solidFill>
                  <a:schemeClr val="tx1"/>
                </a:solidFill>
                <a:latin typeface="楷体" pitchFamily="49" charset="-122"/>
                <a:ea typeface="楷体" pitchFamily="49" charset="-122"/>
              </a:defRPr>
            </a:lvl2pPr>
            <a:lvl3pPr marL="1143000" indent="-228600" algn="l" rtl="0" eaLnBrk="0" fontAlgn="base" hangingPunct="0">
              <a:spcBef>
                <a:spcPct val="20000"/>
              </a:spcBef>
              <a:spcAft>
                <a:spcPct val="0"/>
              </a:spcAft>
              <a:buClr>
                <a:schemeClr val="hlink"/>
              </a:buClr>
              <a:buChar char="o"/>
              <a:defRPr sz="2400" b="1">
                <a:solidFill>
                  <a:schemeClr val="accent2"/>
                </a:solidFill>
                <a:latin typeface="楷体" pitchFamily="49" charset="-122"/>
                <a:ea typeface="楷体" pitchFamily="49" charset="-122"/>
              </a:defRPr>
            </a:lvl3pPr>
            <a:lvl4pPr marL="1600200" indent="-228600" algn="l" rtl="0" eaLnBrk="0" fontAlgn="base" hangingPunct="0">
              <a:spcBef>
                <a:spcPct val="20000"/>
              </a:spcBef>
              <a:spcAft>
                <a:spcPct val="0"/>
              </a:spcAft>
              <a:buChar char="–"/>
              <a:defRPr sz="2000">
                <a:solidFill>
                  <a:schemeClr val="tx1"/>
                </a:solidFill>
                <a:latin typeface="Arial" pitchFamily="34" charset="0"/>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Arial" pitchFamily="34" charset="0"/>
                <a:ea typeface="宋体" pitchFamily="2" charset="-122"/>
              </a:defRPr>
            </a:lvl5pPr>
            <a:lvl6pPr marL="2514600" indent="-228600" algn="l" rtl="0" fontAlgn="base">
              <a:spcBef>
                <a:spcPct val="20000"/>
              </a:spcBef>
              <a:spcAft>
                <a:spcPct val="0"/>
              </a:spcAft>
              <a:buChar char="»"/>
              <a:defRPr sz="2000">
                <a:solidFill>
                  <a:schemeClr val="tx1"/>
                </a:solidFill>
                <a:latin typeface="Arial" pitchFamily="34" charset="0"/>
                <a:ea typeface="宋体" pitchFamily="2" charset="-122"/>
              </a:defRPr>
            </a:lvl6pPr>
            <a:lvl7pPr marL="2971800" indent="-228600" algn="l" rtl="0" fontAlgn="base">
              <a:spcBef>
                <a:spcPct val="20000"/>
              </a:spcBef>
              <a:spcAft>
                <a:spcPct val="0"/>
              </a:spcAft>
              <a:buChar char="»"/>
              <a:defRPr sz="2000">
                <a:solidFill>
                  <a:schemeClr val="tx1"/>
                </a:solidFill>
                <a:latin typeface="Arial" pitchFamily="34" charset="0"/>
                <a:ea typeface="宋体" pitchFamily="2" charset="-122"/>
              </a:defRPr>
            </a:lvl7pPr>
            <a:lvl8pPr marL="3429000" indent="-228600" algn="l" rtl="0" fontAlgn="base">
              <a:spcBef>
                <a:spcPct val="20000"/>
              </a:spcBef>
              <a:spcAft>
                <a:spcPct val="0"/>
              </a:spcAft>
              <a:buChar char="»"/>
              <a:defRPr sz="2000">
                <a:solidFill>
                  <a:schemeClr val="tx1"/>
                </a:solidFill>
                <a:latin typeface="Arial" pitchFamily="34" charset="0"/>
                <a:ea typeface="宋体" pitchFamily="2" charset="-122"/>
              </a:defRPr>
            </a:lvl8pPr>
            <a:lvl9pPr marL="3886200" indent="-228600" algn="l" rtl="0" fontAlgn="base">
              <a:spcBef>
                <a:spcPct val="20000"/>
              </a:spcBef>
              <a:spcAft>
                <a:spcPct val="0"/>
              </a:spcAft>
              <a:buChar char="»"/>
              <a:defRPr sz="2000">
                <a:solidFill>
                  <a:schemeClr val="tx1"/>
                </a:solidFill>
                <a:latin typeface="Arial" pitchFamily="34" charset="0"/>
                <a:ea typeface="宋体" pitchFamily="2" charset="-122"/>
              </a:defRPr>
            </a:lvl9pPr>
          </a:lstStyle>
          <a:p>
            <a:pPr>
              <a:lnSpc>
                <a:spcPct val="150000"/>
              </a:lnSpc>
            </a:pPr>
            <a:r>
              <a:rPr lang="en-US" altLang="zh-CN" sz="2800" dirty="0" err="1" smtClean="0">
                <a:latin typeface="Times New Roman" panose="02020603050405020304" pitchFamily="18" charset="0"/>
                <a:cs typeface="Times New Roman" panose="02020603050405020304" pitchFamily="18" charset="0"/>
              </a:rPr>
              <a:t>ftell</a:t>
            </a:r>
            <a:r>
              <a:rPr lang="zh-CN" altLang="en-US" sz="2800" dirty="0" smtClean="0">
                <a:latin typeface="Times New Roman" panose="02020603050405020304" pitchFamily="18" charset="0"/>
                <a:cs typeface="Times New Roman" panose="02020603050405020304" pitchFamily="18" charset="0"/>
              </a:rPr>
              <a:t>函数的作用是得到流式文件中文件位置标记的当前位置。</a:t>
            </a:r>
            <a:endParaRPr lang="en-US" altLang="zh-CN" sz="2800" dirty="0" smtClean="0">
              <a:latin typeface="Times New Roman" panose="02020603050405020304" pitchFamily="18" charset="0"/>
              <a:cs typeface="Times New Roman" panose="02020603050405020304" pitchFamily="18" charset="0"/>
            </a:endParaRPr>
          </a:p>
          <a:p>
            <a:pPr>
              <a:lnSpc>
                <a:spcPct val="150000"/>
              </a:lnSpc>
            </a:pPr>
            <a:r>
              <a:rPr lang="zh-CN" altLang="en-US" sz="2800" dirty="0" smtClean="0">
                <a:latin typeface="Times New Roman" panose="02020603050405020304" pitchFamily="18" charset="0"/>
                <a:cs typeface="Times New Roman" panose="02020603050405020304" pitchFamily="18" charset="0"/>
              </a:rPr>
              <a:t>如果调用函数时出错，</a:t>
            </a:r>
            <a:r>
              <a:rPr lang="en-US" altLang="zh-CN" sz="2800" dirty="0" err="1" smtClean="0">
                <a:latin typeface="Times New Roman" panose="02020603050405020304" pitchFamily="18" charset="0"/>
                <a:cs typeface="Times New Roman" panose="02020603050405020304" pitchFamily="18" charset="0"/>
              </a:rPr>
              <a:t>ftell</a:t>
            </a:r>
            <a:r>
              <a:rPr lang="zh-CN" altLang="en-US" sz="2800" dirty="0" smtClean="0">
                <a:latin typeface="Times New Roman" panose="02020603050405020304" pitchFamily="18" charset="0"/>
                <a:cs typeface="Times New Roman" panose="02020603050405020304" pitchFamily="18" charset="0"/>
              </a:rPr>
              <a:t>返回</a:t>
            </a:r>
            <a:r>
              <a:rPr lang="en-US" altLang="zh-CN" sz="2800" dirty="0" smtClean="0">
                <a:latin typeface="Times New Roman" panose="02020603050405020304" pitchFamily="18" charset="0"/>
                <a:cs typeface="Times New Roman" panose="02020603050405020304" pitchFamily="18" charset="0"/>
              </a:rPr>
              <a:t>-1L</a:t>
            </a:r>
            <a:r>
              <a:rPr lang="zh-CN" altLang="en-US" sz="2800" dirty="0" smtClean="0">
                <a:latin typeface="Times New Roman" panose="02020603050405020304" pitchFamily="18" charset="0"/>
                <a:cs typeface="Times New Roman" panose="02020603050405020304" pitchFamily="18" charset="0"/>
              </a:rPr>
              <a:t>。如：</a:t>
            </a:r>
            <a:endParaRPr lang="en-US" altLang="zh-CN" sz="2800" dirty="0" smtClean="0">
              <a:latin typeface="Times New Roman" panose="02020603050405020304" pitchFamily="18" charset="0"/>
              <a:cs typeface="Times New Roman" panose="02020603050405020304" pitchFamily="18" charset="0"/>
            </a:endParaRPr>
          </a:p>
          <a:p>
            <a:pPr lvl="1">
              <a:lnSpc>
                <a:spcPct val="150000"/>
              </a:lnSpc>
            </a:pPr>
            <a:endParaRPr lang="en-US" altLang="zh-CN" sz="2400" dirty="0">
              <a:latin typeface="Times New Roman" panose="02020603050405020304" pitchFamily="18" charset="0"/>
              <a:cs typeface="Times New Roman" panose="02020603050405020304" pitchFamily="18" charset="0"/>
            </a:endParaRPr>
          </a:p>
        </p:txBody>
      </p:sp>
      <p:sp>
        <p:nvSpPr>
          <p:cNvPr id="11" name="Rectangle 4"/>
          <p:cNvSpPr>
            <a:spLocks noChangeArrowheads="1"/>
          </p:cNvSpPr>
          <p:nvPr/>
        </p:nvSpPr>
        <p:spPr bwMode="auto">
          <a:xfrm>
            <a:off x="304800" y="3549041"/>
            <a:ext cx="8610600" cy="1107996"/>
          </a:xfrm>
          <a:prstGeom prst="rect">
            <a:avLst/>
          </a:prstGeom>
          <a:solidFill>
            <a:srgbClr val="FFFF00"/>
          </a:solidFill>
          <a:ln w="9525">
            <a:solidFill>
              <a:schemeClr val="tx1"/>
            </a:solidFill>
            <a:miter lim="800000"/>
            <a:headEnd/>
            <a:tailEnd/>
          </a:ln>
          <a:effectLst/>
          <a:extLst/>
        </p:spPr>
        <p:txBody>
          <a:bodyPr>
            <a:spAutoFit/>
          </a:bodyPr>
          <a:lstStyle/>
          <a:p>
            <a:pPr marL="342900" indent="-342900">
              <a:lnSpc>
                <a:spcPct val="150000"/>
              </a:lnSpc>
              <a:spcBef>
                <a:spcPct val="0"/>
              </a:spcBef>
              <a:buClr>
                <a:srgbClr val="FF3300"/>
              </a:buClr>
              <a:buFont typeface="Wingdings" pitchFamily="2" charset="2"/>
              <a:buNone/>
            </a:pPr>
            <a:r>
              <a:rPr lang="en-US" altLang="zh-CN" sz="2200" b="1" dirty="0" smtClean="0">
                <a:ea typeface="楷体_GB2312" pitchFamily="49" charset="-122"/>
                <a:sym typeface="Monotype Sorts" pitchFamily="2" charset="2"/>
              </a:rPr>
              <a:t>i=</a:t>
            </a:r>
            <a:r>
              <a:rPr lang="en-US" altLang="zh-CN" sz="2200" b="1" dirty="0" err="1" smtClean="0">
                <a:ea typeface="楷体_GB2312" pitchFamily="49" charset="-122"/>
                <a:sym typeface="Monotype Sorts" pitchFamily="2" charset="2"/>
              </a:rPr>
              <a:t>ftell</a:t>
            </a:r>
            <a:r>
              <a:rPr lang="en-US" altLang="zh-CN" sz="2200" b="1" dirty="0" smtClean="0">
                <a:ea typeface="楷体_GB2312" pitchFamily="49" charset="-122"/>
                <a:sym typeface="Monotype Sorts" pitchFamily="2" charset="2"/>
              </a:rPr>
              <a:t>(</a:t>
            </a:r>
            <a:r>
              <a:rPr lang="en-US" altLang="zh-CN" sz="2200" b="1" dirty="0" err="1" smtClean="0">
                <a:ea typeface="楷体_GB2312" pitchFamily="49" charset="-122"/>
                <a:sym typeface="Monotype Sorts" pitchFamily="2" charset="2"/>
              </a:rPr>
              <a:t>fp</a:t>
            </a:r>
            <a:r>
              <a:rPr lang="en-US" altLang="zh-CN" sz="2200" b="1" dirty="0" smtClean="0">
                <a:ea typeface="楷体_GB2312" pitchFamily="49" charset="-122"/>
                <a:sym typeface="Monotype Sorts" pitchFamily="2" charset="2"/>
              </a:rPr>
              <a:t>);			//</a:t>
            </a:r>
            <a:r>
              <a:rPr lang="zh-CN" altLang="en-US" sz="2200" b="1" dirty="0" smtClean="0">
                <a:ea typeface="楷体_GB2312" pitchFamily="49" charset="-122"/>
                <a:sym typeface="Monotype Sorts" pitchFamily="2" charset="2"/>
              </a:rPr>
              <a:t>变量</a:t>
            </a:r>
            <a:r>
              <a:rPr lang="en-US" altLang="zh-CN" sz="2200" b="1" dirty="0" smtClean="0">
                <a:ea typeface="楷体_GB2312" pitchFamily="49" charset="-122"/>
                <a:sym typeface="Monotype Sorts" pitchFamily="2" charset="2"/>
              </a:rPr>
              <a:t>i</a:t>
            </a:r>
            <a:r>
              <a:rPr lang="zh-CN" altLang="en-US" sz="2200" b="1" dirty="0" smtClean="0">
                <a:ea typeface="楷体_GB2312" pitchFamily="49" charset="-122"/>
                <a:sym typeface="Monotype Sorts" pitchFamily="2" charset="2"/>
              </a:rPr>
              <a:t>存放文件当前位置</a:t>
            </a:r>
            <a:endParaRPr lang="en-US" altLang="zh-CN" sz="2200" b="1" dirty="0" smtClean="0">
              <a:ea typeface="楷体_GB2312" pitchFamily="49" charset="-122"/>
              <a:sym typeface="Monotype Sorts" pitchFamily="2" charset="2"/>
            </a:endParaRPr>
          </a:p>
          <a:p>
            <a:pPr marL="342900" indent="-342900">
              <a:lnSpc>
                <a:spcPct val="150000"/>
              </a:lnSpc>
              <a:spcBef>
                <a:spcPct val="0"/>
              </a:spcBef>
              <a:buClr>
                <a:srgbClr val="FF3300"/>
              </a:buClr>
              <a:buFont typeface="Wingdings" pitchFamily="2" charset="2"/>
              <a:buNone/>
            </a:pPr>
            <a:r>
              <a:rPr lang="en-US" altLang="zh-CN" sz="2200" b="1" dirty="0" smtClean="0">
                <a:ea typeface="楷体_GB2312" pitchFamily="49" charset="-122"/>
                <a:sym typeface="Monotype Sorts" pitchFamily="2" charset="2"/>
              </a:rPr>
              <a:t>if(i==-1L) </a:t>
            </a:r>
            <a:r>
              <a:rPr lang="en-US" altLang="zh-CN" sz="2200" b="1" dirty="0" err="1" smtClean="0">
                <a:ea typeface="楷体_GB2312" pitchFamily="49" charset="-122"/>
                <a:sym typeface="Monotype Sorts" pitchFamily="2" charset="2"/>
              </a:rPr>
              <a:t>printf</a:t>
            </a:r>
            <a:r>
              <a:rPr lang="en-US" altLang="zh-CN" sz="2200" b="1" dirty="0" smtClean="0">
                <a:ea typeface="楷体_GB2312" pitchFamily="49" charset="-122"/>
                <a:sym typeface="Monotype Sorts" pitchFamily="2" charset="2"/>
              </a:rPr>
              <a:t>("error\n");	//</a:t>
            </a:r>
            <a:r>
              <a:rPr lang="zh-CN" altLang="en-US" sz="2200" b="1" dirty="0" smtClean="0">
                <a:ea typeface="楷体_GB2312" pitchFamily="49" charset="-122"/>
                <a:sym typeface="Monotype Sorts" pitchFamily="2" charset="2"/>
              </a:rPr>
              <a:t>如果调用函数时出错，输出</a:t>
            </a:r>
            <a:r>
              <a:rPr lang="en-US" altLang="zh-CN" sz="2200" b="1" dirty="0" smtClean="0">
                <a:ea typeface="楷体_GB2312" pitchFamily="49" charset="-122"/>
                <a:sym typeface="Monotype Sorts" pitchFamily="2" charset="2"/>
              </a:rPr>
              <a:t>error</a:t>
            </a:r>
            <a:endParaRPr lang="en-US" altLang="zh-CN" sz="2200" b="1" dirty="0">
              <a:ea typeface="楷体_GB2312" pitchFamily="49" charset="-122"/>
              <a:sym typeface="Monotype Sorts" pitchFamily="2" charset="2"/>
            </a:endParaRPr>
          </a:p>
        </p:txBody>
      </p:sp>
    </p:spTree>
    <p:extLst>
      <p:ext uri="{BB962C8B-B14F-4D97-AF65-F5344CB8AC3E}">
        <p14:creationId xmlns:p14="http://schemas.microsoft.com/office/powerpoint/2010/main" val="5372494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Grp="1" noChangeArrowheads="1"/>
          </p:cNvSpPr>
          <p:nvPr>
            <p:ph type="dt" sz="half" idx="10"/>
          </p:nvPr>
        </p:nvSpPr>
        <p:spPr>
          <a:ln/>
        </p:spPr>
        <p:txBody>
          <a:bodyPr/>
          <a:lstStyle/>
          <a:p>
            <a:fld id="{DE687443-0FCC-4DD9-80CF-9E99CB02693A}" type="datetime1">
              <a:rPr lang="zh-CN" altLang="en-US"/>
              <a:pPr/>
              <a:t>2021/12/1</a:t>
            </a:fld>
            <a:endParaRPr lang="en-US" altLang="zh-CN"/>
          </a:p>
        </p:txBody>
      </p:sp>
      <p:sp>
        <p:nvSpPr>
          <p:cNvPr id="5"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6" name="Rectangle 10"/>
          <p:cNvSpPr>
            <a:spLocks noGrp="1" noChangeArrowheads="1"/>
          </p:cNvSpPr>
          <p:nvPr>
            <p:ph type="sldNum" sz="quarter" idx="12"/>
          </p:nvPr>
        </p:nvSpPr>
        <p:spPr>
          <a:ln/>
        </p:spPr>
        <p:txBody>
          <a:bodyPr/>
          <a:lstStyle/>
          <a:p>
            <a:fld id="{33CB6CB0-FB0C-4EF8-B60A-B793780C7BF8}" type="slidenum">
              <a:rPr lang="zh-CN" altLang="en-US"/>
              <a:pPr/>
              <a:t>14</a:t>
            </a:fld>
            <a:r>
              <a:rPr lang="en-US" altLang="zh-CN"/>
              <a:t>/34</a:t>
            </a:r>
          </a:p>
        </p:txBody>
      </p:sp>
      <p:sp>
        <p:nvSpPr>
          <p:cNvPr id="6639618" name="Rectangle 2" descr="白色大理石"/>
          <p:cNvSpPr>
            <a:spLocks noGrp="1" noChangeArrowheads="1"/>
          </p:cNvSpPr>
          <p:nvPr>
            <p:ph type="title" idx="4294967295"/>
          </p:nvPr>
        </p:nvSpPr>
        <p:spPr>
          <a:xfrm>
            <a:off x="381000" y="228600"/>
            <a:ext cx="8229600" cy="609600"/>
          </a:xfrm>
        </p:spPr>
        <p:txBody>
          <a:bodyPr/>
          <a:lstStyle/>
          <a:p>
            <a:pPr eaLnBrk="1" hangingPunct="1"/>
            <a:r>
              <a:rPr lang="zh-CN" altLang="en-US" smtClean="0">
                <a:solidFill>
                  <a:srgbClr val="0000FF"/>
                </a:solidFill>
                <a:latin typeface="黑体" pitchFamily="49" charset="-122"/>
                <a:ea typeface="黑体" pitchFamily="49" charset="-122"/>
              </a:rPr>
              <a:t>本讲内容</a:t>
            </a:r>
          </a:p>
        </p:txBody>
      </p:sp>
      <p:sp>
        <p:nvSpPr>
          <p:cNvPr id="6639619" name="Rectangle 3"/>
          <p:cNvSpPr>
            <a:spLocks noGrp="1" noChangeArrowheads="1"/>
          </p:cNvSpPr>
          <p:nvPr>
            <p:ph type="body" idx="4294967295"/>
          </p:nvPr>
        </p:nvSpPr>
        <p:spPr>
          <a:xfrm>
            <a:off x="304800" y="1168400"/>
            <a:ext cx="8610600" cy="4775200"/>
          </a:xfrm>
        </p:spPr>
        <p:txBody>
          <a:bodyPr/>
          <a:lstStyle/>
          <a:p>
            <a:pPr eaLnBrk="1" hangingPunct="1">
              <a:lnSpc>
                <a:spcPct val="150000"/>
              </a:lnSpc>
              <a:spcBef>
                <a:spcPct val="10000"/>
              </a:spcBef>
              <a:buClr>
                <a:srgbClr val="0000FF"/>
              </a:buClr>
            </a:pPr>
            <a:r>
              <a:rPr lang="zh-CN" altLang="en-US" sz="4000" b="0" dirty="0" smtClean="0">
                <a:solidFill>
                  <a:srgbClr val="FF0000"/>
                </a:solidFill>
                <a:latin typeface="Times New Roman" pitchFamily="18" charset="0"/>
                <a:ea typeface="黑体" pitchFamily="49" charset="-122"/>
              </a:rPr>
              <a:t>文件位置标记及其定位</a:t>
            </a:r>
          </a:p>
          <a:p>
            <a:pPr eaLnBrk="1" hangingPunct="1">
              <a:lnSpc>
                <a:spcPct val="150000"/>
              </a:lnSpc>
              <a:spcBef>
                <a:spcPct val="10000"/>
              </a:spcBef>
              <a:buClr>
                <a:srgbClr val="0000FF"/>
              </a:buClr>
            </a:pPr>
            <a:r>
              <a:rPr lang="zh-CN" altLang="en-US" sz="4000" b="0" u="sng" dirty="0">
                <a:solidFill>
                  <a:srgbClr val="FF0000"/>
                </a:solidFill>
                <a:latin typeface="Times New Roman" pitchFamily="18" charset="0"/>
                <a:ea typeface="黑体" pitchFamily="49" charset="-122"/>
              </a:rPr>
              <a:t>随机读写</a:t>
            </a:r>
            <a:endParaRPr lang="en-US" altLang="zh-CN" sz="4000" b="0" u="sng" dirty="0">
              <a:solidFill>
                <a:srgbClr val="FF0000"/>
              </a:solidFill>
              <a:latin typeface="Times New Roman" pitchFamily="18" charset="0"/>
              <a:ea typeface="黑体" pitchFamily="49" charset="-122"/>
            </a:endParaRPr>
          </a:p>
          <a:p>
            <a:pPr eaLnBrk="1" hangingPunct="1">
              <a:lnSpc>
                <a:spcPct val="150000"/>
              </a:lnSpc>
              <a:spcBef>
                <a:spcPct val="10000"/>
              </a:spcBef>
              <a:buClr>
                <a:srgbClr val="0000FF"/>
              </a:buClr>
            </a:pPr>
            <a:r>
              <a:rPr lang="zh-CN" altLang="en-US" sz="4000" b="0" dirty="0" smtClean="0">
                <a:latin typeface="Times New Roman" pitchFamily="18" charset="0"/>
                <a:ea typeface="黑体" pitchFamily="49" charset="-122"/>
              </a:rPr>
              <a:t>文件读写的出错检测</a:t>
            </a:r>
          </a:p>
        </p:txBody>
      </p:sp>
    </p:spTree>
    <p:extLst>
      <p:ext uri="{BB962C8B-B14F-4D97-AF65-F5344CB8AC3E}">
        <p14:creationId xmlns:p14="http://schemas.microsoft.com/office/powerpoint/2010/main" val="14566196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8"/>
          <p:cNvSpPr>
            <a:spLocks noGrp="1" noChangeArrowheads="1"/>
          </p:cNvSpPr>
          <p:nvPr>
            <p:ph type="dt" sz="half" idx="10"/>
          </p:nvPr>
        </p:nvSpPr>
        <p:spPr>
          <a:ln/>
        </p:spPr>
        <p:txBody>
          <a:bodyPr/>
          <a:lstStyle/>
          <a:p>
            <a:fld id="{B83DA9B2-90FD-42D2-82B1-EC15D43F07FD}" type="datetime1">
              <a:rPr lang="zh-CN" altLang="en-US"/>
              <a:pPr/>
              <a:t>2021/12/1</a:t>
            </a:fld>
            <a:endParaRPr lang="en-US" altLang="zh-CN"/>
          </a:p>
        </p:txBody>
      </p:sp>
      <p:sp>
        <p:nvSpPr>
          <p:cNvPr id="9"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10" name="Rectangle 10"/>
          <p:cNvSpPr>
            <a:spLocks noGrp="1" noChangeArrowheads="1"/>
          </p:cNvSpPr>
          <p:nvPr>
            <p:ph type="sldNum" sz="quarter" idx="12"/>
          </p:nvPr>
        </p:nvSpPr>
        <p:spPr>
          <a:ln/>
        </p:spPr>
        <p:txBody>
          <a:bodyPr/>
          <a:lstStyle/>
          <a:p>
            <a:fld id="{6130AB5D-37A7-4EAD-AB11-3F370FDC5C40}" type="slidenum">
              <a:rPr lang="zh-CN" altLang="en-US"/>
              <a:pPr/>
              <a:t>15</a:t>
            </a:fld>
            <a:r>
              <a:rPr lang="en-US" altLang="zh-CN"/>
              <a:t>/34</a:t>
            </a:r>
          </a:p>
        </p:txBody>
      </p:sp>
      <p:sp>
        <p:nvSpPr>
          <p:cNvPr id="6887426" name="Rectangle 2"/>
          <p:cNvSpPr>
            <a:spLocks noChangeArrowheads="1"/>
          </p:cNvSpPr>
          <p:nvPr/>
        </p:nvSpPr>
        <p:spPr bwMode="auto">
          <a:xfrm>
            <a:off x="381000" y="1143000"/>
            <a:ext cx="854075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100000"/>
              </a:lnSpc>
              <a:buClr>
                <a:srgbClr val="FF3300"/>
              </a:buClr>
              <a:buFont typeface="Wingdings" pitchFamily="2" charset="2"/>
              <a:buChar char="Ø"/>
            </a:pPr>
            <a:endParaRPr lang="zh-CN" altLang="en-US" sz="3600" b="1">
              <a:solidFill>
                <a:srgbClr val="CC0099"/>
              </a:solidFill>
              <a:ea typeface="楷体_GB2312" pitchFamily="49" charset="-122"/>
              <a:sym typeface="Monotype Sorts" pitchFamily="2" charset="2"/>
            </a:endParaRPr>
          </a:p>
        </p:txBody>
      </p:sp>
      <p:sp>
        <p:nvSpPr>
          <p:cNvPr id="6887427" name="Rectangle 3"/>
          <p:cNvSpPr>
            <a:spLocks noRot="1" noChangeArrowheads="1"/>
          </p:cNvSpPr>
          <p:nvPr/>
        </p:nvSpPr>
        <p:spPr bwMode="auto">
          <a:xfrm>
            <a:off x="381000" y="228600"/>
            <a:ext cx="8312150" cy="7620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anchor="ctr"/>
          <a:lstStyle/>
          <a:p>
            <a:pPr eaLnBrk="0" hangingPunct="0">
              <a:lnSpc>
                <a:spcPts val="3600"/>
              </a:lnSpc>
              <a:spcBef>
                <a:spcPct val="0"/>
              </a:spcBef>
            </a:pPr>
            <a:r>
              <a:rPr lang="zh-CN" altLang="en-US" sz="3200" dirty="0" smtClean="0">
                <a:solidFill>
                  <a:srgbClr val="0070C0"/>
                </a:solidFill>
                <a:ea typeface="黑体" pitchFamily="49" charset="-122"/>
              </a:rPr>
              <a:t>课堂例题：显示磁盘文件指定位置的内容</a:t>
            </a:r>
            <a:endParaRPr lang="en-US" altLang="zh-CN" sz="3200" dirty="0">
              <a:solidFill>
                <a:srgbClr val="FF0000"/>
              </a:solidFill>
              <a:ea typeface="黑体" pitchFamily="49" charset="-122"/>
            </a:endParaRPr>
          </a:p>
        </p:txBody>
      </p:sp>
      <p:sp>
        <p:nvSpPr>
          <p:cNvPr id="12" name="Rectangle 3"/>
          <p:cNvSpPr txBox="1">
            <a:spLocks noChangeArrowheads="1"/>
          </p:cNvSpPr>
          <p:nvPr/>
        </p:nvSpPr>
        <p:spPr bwMode="auto">
          <a:xfrm>
            <a:off x="76200" y="1066800"/>
            <a:ext cx="8915400" cy="5486400"/>
          </a:xfrm>
          <a:prstGeom prst="rect">
            <a:avLst/>
          </a:prstGeom>
          <a:noFill/>
          <a:ln>
            <a:noFill/>
          </a:ln>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3300"/>
              </a:buClr>
              <a:buFont typeface="Wingdings" pitchFamily="2" charset="2"/>
              <a:buChar char="Ø"/>
              <a:defRPr sz="3200" b="1">
                <a:solidFill>
                  <a:schemeClr val="tx1"/>
                </a:solidFill>
                <a:latin typeface="楷体" pitchFamily="49" charset="-122"/>
                <a:ea typeface="楷体" pitchFamily="49" charset="-122"/>
                <a:cs typeface="+mn-cs"/>
              </a:defRPr>
            </a:lvl1pPr>
            <a:lvl2pPr marL="742950" indent="-285750" algn="l" rtl="0" eaLnBrk="0" fontAlgn="base" hangingPunct="0">
              <a:spcBef>
                <a:spcPct val="20000"/>
              </a:spcBef>
              <a:spcAft>
                <a:spcPct val="0"/>
              </a:spcAft>
              <a:buClr>
                <a:schemeClr val="accent2"/>
              </a:buClr>
              <a:buFont typeface="Wingdings" pitchFamily="2" charset="2"/>
              <a:buChar char="ü"/>
              <a:defRPr sz="2800">
                <a:solidFill>
                  <a:schemeClr val="tx1"/>
                </a:solidFill>
                <a:latin typeface="楷体" pitchFamily="49" charset="-122"/>
                <a:ea typeface="楷体" pitchFamily="49" charset="-122"/>
              </a:defRPr>
            </a:lvl2pPr>
            <a:lvl3pPr marL="1143000" indent="-228600" algn="l" rtl="0" eaLnBrk="0" fontAlgn="base" hangingPunct="0">
              <a:spcBef>
                <a:spcPct val="20000"/>
              </a:spcBef>
              <a:spcAft>
                <a:spcPct val="0"/>
              </a:spcAft>
              <a:buClr>
                <a:schemeClr val="hlink"/>
              </a:buClr>
              <a:buChar char="o"/>
              <a:defRPr sz="2400" b="1">
                <a:solidFill>
                  <a:schemeClr val="accent2"/>
                </a:solidFill>
                <a:latin typeface="楷体" pitchFamily="49" charset="-122"/>
                <a:ea typeface="楷体" pitchFamily="49" charset="-122"/>
              </a:defRPr>
            </a:lvl3pPr>
            <a:lvl4pPr marL="1600200" indent="-228600" algn="l" rtl="0" eaLnBrk="0" fontAlgn="base" hangingPunct="0">
              <a:spcBef>
                <a:spcPct val="20000"/>
              </a:spcBef>
              <a:spcAft>
                <a:spcPct val="0"/>
              </a:spcAft>
              <a:buChar char="–"/>
              <a:defRPr sz="2000">
                <a:solidFill>
                  <a:schemeClr val="tx1"/>
                </a:solidFill>
                <a:latin typeface="Arial" pitchFamily="34" charset="0"/>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Arial" pitchFamily="34" charset="0"/>
                <a:ea typeface="宋体" pitchFamily="2" charset="-122"/>
              </a:defRPr>
            </a:lvl5pPr>
            <a:lvl6pPr marL="2514600" indent="-228600" algn="l" rtl="0" fontAlgn="base">
              <a:spcBef>
                <a:spcPct val="20000"/>
              </a:spcBef>
              <a:spcAft>
                <a:spcPct val="0"/>
              </a:spcAft>
              <a:buChar char="»"/>
              <a:defRPr sz="2000">
                <a:solidFill>
                  <a:schemeClr val="tx1"/>
                </a:solidFill>
                <a:latin typeface="Arial" pitchFamily="34" charset="0"/>
                <a:ea typeface="宋体" pitchFamily="2" charset="-122"/>
              </a:defRPr>
            </a:lvl6pPr>
            <a:lvl7pPr marL="2971800" indent="-228600" algn="l" rtl="0" fontAlgn="base">
              <a:spcBef>
                <a:spcPct val="20000"/>
              </a:spcBef>
              <a:spcAft>
                <a:spcPct val="0"/>
              </a:spcAft>
              <a:buChar char="»"/>
              <a:defRPr sz="2000">
                <a:solidFill>
                  <a:schemeClr val="tx1"/>
                </a:solidFill>
                <a:latin typeface="Arial" pitchFamily="34" charset="0"/>
                <a:ea typeface="宋体" pitchFamily="2" charset="-122"/>
              </a:defRPr>
            </a:lvl7pPr>
            <a:lvl8pPr marL="3429000" indent="-228600" algn="l" rtl="0" fontAlgn="base">
              <a:spcBef>
                <a:spcPct val="20000"/>
              </a:spcBef>
              <a:spcAft>
                <a:spcPct val="0"/>
              </a:spcAft>
              <a:buChar char="»"/>
              <a:defRPr sz="2000">
                <a:solidFill>
                  <a:schemeClr val="tx1"/>
                </a:solidFill>
                <a:latin typeface="Arial" pitchFamily="34" charset="0"/>
                <a:ea typeface="宋体" pitchFamily="2" charset="-122"/>
              </a:defRPr>
            </a:lvl8pPr>
            <a:lvl9pPr marL="3886200" indent="-228600" algn="l" rtl="0" fontAlgn="base">
              <a:spcBef>
                <a:spcPct val="20000"/>
              </a:spcBef>
              <a:spcAft>
                <a:spcPct val="0"/>
              </a:spcAft>
              <a:buChar char="»"/>
              <a:defRPr sz="2000">
                <a:solidFill>
                  <a:schemeClr val="tx1"/>
                </a:solidFill>
                <a:latin typeface="Arial" pitchFamily="34" charset="0"/>
                <a:ea typeface="宋体" pitchFamily="2" charset="-122"/>
              </a:defRPr>
            </a:lvl9pPr>
          </a:lstStyle>
          <a:p>
            <a:pPr>
              <a:lnSpc>
                <a:spcPts val="3500"/>
              </a:lnSpc>
            </a:pPr>
            <a:r>
              <a:rPr lang="zh-CN" altLang="en-US" sz="2800" dirty="0" smtClean="0">
                <a:latin typeface="Times New Roman" panose="02020603050405020304" pitchFamily="18" charset="0"/>
                <a:cs typeface="Times New Roman" panose="02020603050405020304" pitchFamily="18" charset="0"/>
              </a:rPr>
              <a:t>要求：在磁盘文件上存有</a:t>
            </a:r>
            <a:r>
              <a:rPr lang="en-US" altLang="zh-CN" sz="2800" dirty="0">
                <a:latin typeface="Times New Roman" panose="02020603050405020304" pitchFamily="18" charset="0"/>
                <a:cs typeface="Times New Roman" panose="02020603050405020304" pitchFamily="18" charset="0"/>
              </a:rPr>
              <a:t>8</a:t>
            </a:r>
            <a:r>
              <a:rPr lang="zh-CN" altLang="en-US" sz="2800" dirty="0" smtClean="0">
                <a:latin typeface="Times New Roman" panose="02020603050405020304" pitchFamily="18" charset="0"/>
                <a:cs typeface="Times New Roman" panose="02020603050405020304" pitchFamily="18" charset="0"/>
              </a:rPr>
              <a:t>个学生的数据。要求将第</a:t>
            </a:r>
            <a:r>
              <a:rPr lang="en-US" altLang="zh-CN" sz="2800" dirty="0" smtClean="0">
                <a:latin typeface="Times New Roman" panose="02020603050405020304" pitchFamily="18" charset="0"/>
                <a:cs typeface="Times New Roman" panose="02020603050405020304" pitchFamily="18" charset="0"/>
              </a:rPr>
              <a:t>1</a:t>
            </a:r>
            <a:r>
              <a:rPr lang="zh-CN" altLang="en-US" sz="2800" dirty="0" smtClean="0">
                <a:latin typeface="Times New Roman" panose="02020603050405020304" pitchFamily="18" charset="0"/>
                <a:cs typeface="Times New Roman" panose="02020603050405020304" pitchFamily="18" charset="0"/>
              </a:rPr>
              <a:t>、</a:t>
            </a:r>
            <a:r>
              <a:rPr lang="en-US" altLang="zh-CN" sz="2800" dirty="0" smtClean="0">
                <a:latin typeface="Times New Roman" panose="02020603050405020304" pitchFamily="18" charset="0"/>
                <a:cs typeface="Times New Roman" panose="02020603050405020304" pitchFamily="18" charset="0"/>
              </a:rPr>
              <a:t>3</a:t>
            </a:r>
            <a:r>
              <a:rPr lang="zh-CN" altLang="en-US" sz="2800" dirty="0" smtClean="0">
                <a:latin typeface="Times New Roman" panose="02020603050405020304" pitchFamily="18" charset="0"/>
                <a:cs typeface="Times New Roman" panose="02020603050405020304" pitchFamily="18" charset="0"/>
              </a:rPr>
              <a:t>、</a:t>
            </a:r>
            <a:r>
              <a:rPr lang="en-US" altLang="zh-CN" sz="2800" dirty="0" smtClean="0">
                <a:latin typeface="Times New Roman" panose="02020603050405020304" pitchFamily="18" charset="0"/>
                <a:cs typeface="Times New Roman" panose="02020603050405020304" pitchFamily="18" charset="0"/>
              </a:rPr>
              <a:t>5</a:t>
            </a:r>
            <a:r>
              <a:rPr lang="zh-CN" altLang="en-US" sz="2800" dirty="0" smtClean="0">
                <a:latin typeface="Times New Roman" panose="02020603050405020304" pitchFamily="18" charset="0"/>
                <a:cs typeface="Times New Roman" panose="02020603050405020304" pitchFamily="18" charset="0"/>
              </a:rPr>
              <a:t>、</a:t>
            </a:r>
            <a:r>
              <a:rPr lang="en-US" altLang="zh-CN" sz="2800" dirty="0" smtClean="0">
                <a:latin typeface="Times New Roman" panose="02020603050405020304" pitchFamily="18" charset="0"/>
                <a:cs typeface="Times New Roman" panose="02020603050405020304" pitchFamily="18" charset="0"/>
              </a:rPr>
              <a:t>7</a:t>
            </a:r>
            <a:r>
              <a:rPr lang="zh-CN" altLang="en-US" sz="2800" dirty="0" smtClean="0">
                <a:latin typeface="Times New Roman" panose="02020603050405020304" pitchFamily="18" charset="0"/>
                <a:cs typeface="Times New Roman" panose="02020603050405020304" pitchFamily="18" charset="0"/>
              </a:rPr>
              <a:t>个学生数据输入计算机，并在屏幕上显示出来。</a:t>
            </a:r>
            <a:endParaRPr lang="en-US" altLang="zh-CN" sz="2800" dirty="0" smtClean="0">
              <a:latin typeface="Times New Roman" panose="02020603050405020304" pitchFamily="18" charset="0"/>
              <a:cs typeface="Times New Roman" panose="02020603050405020304" pitchFamily="18" charset="0"/>
            </a:endParaRPr>
          </a:p>
          <a:p>
            <a:pPr>
              <a:lnSpc>
                <a:spcPts val="3500"/>
              </a:lnSpc>
            </a:pPr>
            <a:r>
              <a:rPr lang="zh-CN" altLang="en-US" sz="2800" dirty="0" smtClean="0">
                <a:latin typeface="Times New Roman" panose="02020603050405020304" pitchFamily="18" charset="0"/>
                <a:cs typeface="Times New Roman" panose="02020603050405020304" pitchFamily="18" charset="0"/>
              </a:rPr>
              <a:t>解题思路：</a:t>
            </a:r>
            <a:endParaRPr lang="en-US" altLang="zh-CN" sz="2800" dirty="0" smtClean="0">
              <a:latin typeface="Times New Roman" panose="02020603050405020304" pitchFamily="18" charset="0"/>
              <a:cs typeface="Times New Roman" panose="02020603050405020304" pitchFamily="18" charset="0"/>
            </a:endParaRPr>
          </a:p>
          <a:p>
            <a:pPr lvl="1">
              <a:lnSpc>
                <a:spcPts val="3500"/>
              </a:lnSpc>
            </a:pPr>
            <a:r>
              <a:rPr lang="zh-CN" altLang="en-US" sz="2400" dirty="0" smtClean="0">
                <a:latin typeface="Times New Roman" panose="02020603050405020304" pitchFamily="18" charset="0"/>
                <a:cs typeface="Times New Roman" panose="02020603050405020304" pitchFamily="18" charset="0"/>
              </a:rPr>
              <a:t>按“二进制只读”方式打开指定的磁盘文件，从中读取学生数据。</a:t>
            </a:r>
            <a:endParaRPr lang="en-US" altLang="zh-CN" sz="2400" dirty="0" smtClean="0">
              <a:latin typeface="Times New Roman" panose="02020603050405020304" pitchFamily="18" charset="0"/>
              <a:cs typeface="Times New Roman" panose="02020603050405020304" pitchFamily="18" charset="0"/>
            </a:endParaRPr>
          </a:p>
          <a:p>
            <a:pPr lvl="1">
              <a:lnSpc>
                <a:spcPts val="3500"/>
              </a:lnSpc>
            </a:pPr>
            <a:r>
              <a:rPr lang="zh-CN" altLang="en-US" sz="2400" dirty="0" smtClean="0">
                <a:latin typeface="Times New Roman" panose="02020603050405020304" pitchFamily="18" charset="0"/>
                <a:cs typeface="Times New Roman" panose="02020603050405020304" pitchFamily="18" charset="0"/>
              </a:rPr>
              <a:t>将文件位置标记指向文件的开关，然后从文件读入一个学生信息，并将它显示在屏幕上。</a:t>
            </a:r>
            <a:endParaRPr lang="en-US" altLang="zh-CN" sz="2400" dirty="0" smtClean="0">
              <a:latin typeface="Times New Roman" panose="02020603050405020304" pitchFamily="18" charset="0"/>
              <a:cs typeface="Times New Roman" panose="02020603050405020304" pitchFamily="18" charset="0"/>
            </a:endParaRPr>
          </a:p>
          <a:p>
            <a:pPr lvl="1">
              <a:lnSpc>
                <a:spcPts val="3500"/>
              </a:lnSpc>
            </a:pPr>
            <a:r>
              <a:rPr lang="zh-CN" altLang="en-US" sz="2400" dirty="0" smtClean="0">
                <a:latin typeface="Times New Roman" panose="02020603050405020304" pitchFamily="18" charset="0"/>
                <a:cs typeface="Times New Roman" panose="02020603050405020304" pitchFamily="18" charset="0"/>
              </a:rPr>
              <a:t>再将文件位置标记指向文件中第</a:t>
            </a:r>
            <a:r>
              <a:rPr lang="en-US" altLang="zh-CN" sz="2400" dirty="0" smtClean="0">
                <a:latin typeface="Times New Roman" panose="02020603050405020304" pitchFamily="18" charset="0"/>
                <a:cs typeface="Times New Roman" panose="02020603050405020304" pitchFamily="18" charset="0"/>
              </a:rPr>
              <a:t>3</a:t>
            </a:r>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5</a:t>
            </a:r>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7</a:t>
            </a:r>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9</a:t>
            </a:r>
            <a:r>
              <a:rPr lang="zh-CN" altLang="en-US" sz="2400" dirty="0" smtClean="0">
                <a:latin typeface="Times New Roman" panose="02020603050405020304" pitchFamily="18" charset="0"/>
                <a:cs typeface="Times New Roman" panose="02020603050405020304" pitchFamily="18" charset="0"/>
              </a:rPr>
              <a:t>个学生的数据区的开头，从文件读入相应学生的信息，并显示。</a:t>
            </a:r>
            <a:endParaRPr lang="en-US" altLang="zh-CN" sz="2400" dirty="0" smtClean="0">
              <a:latin typeface="Times New Roman" panose="02020603050405020304" pitchFamily="18" charset="0"/>
              <a:cs typeface="Times New Roman" panose="02020603050405020304" pitchFamily="18" charset="0"/>
            </a:endParaRPr>
          </a:p>
          <a:p>
            <a:pPr lvl="1">
              <a:lnSpc>
                <a:spcPts val="3500"/>
              </a:lnSpc>
            </a:pPr>
            <a:r>
              <a:rPr lang="zh-CN" altLang="en-US" sz="2400" dirty="0" smtClean="0">
                <a:latin typeface="Times New Roman" panose="02020603050405020304" pitchFamily="18" charset="0"/>
                <a:cs typeface="Times New Roman" panose="02020603050405020304" pitchFamily="18" charset="0"/>
              </a:rPr>
              <a:t>关闭文件。</a:t>
            </a:r>
            <a:endParaRPr lang="en-US" altLang="zh-CN" sz="2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050557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8"/>
          <p:cNvSpPr>
            <a:spLocks noGrp="1" noChangeArrowheads="1"/>
          </p:cNvSpPr>
          <p:nvPr>
            <p:ph type="dt" sz="half" idx="10"/>
          </p:nvPr>
        </p:nvSpPr>
        <p:spPr>
          <a:ln/>
        </p:spPr>
        <p:txBody>
          <a:bodyPr/>
          <a:lstStyle/>
          <a:p>
            <a:fld id="{B83DA9B2-90FD-42D2-82B1-EC15D43F07FD}" type="datetime1">
              <a:rPr lang="zh-CN" altLang="en-US"/>
              <a:pPr/>
              <a:t>2021/12/1</a:t>
            </a:fld>
            <a:endParaRPr lang="en-US" altLang="zh-CN"/>
          </a:p>
        </p:txBody>
      </p:sp>
      <p:sp>
        <p:nvSpPr>
          <p:cNvPr id="9"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10" name="Rectangle 10"/>
          <p:cNvSpPr>
            <a:spLocks noGrp="1" noChangeArrowheads="1"/>
          </p:cNvSpPr>
          <p:nvPr>
            <p:ph type="sldNum" sz="quarter" idx="12"/>
          </p:nvPr>
        </p:nvSpPr>
        <p:spPr>
          <a:ln/>
        </p:spPr>
        <p:txBody>
          <a:bodyPr/>
          <a:lstStyle/>
          <a:p>
            <a:fld id="{6130AB5D-37A7-4EAD-AB11-3F370FDC5C40}" type="slidenum">
              <a:rPr lang="zh-CN" altLang="en-US"/>
              <a:pPr/>
              <a:t>16</a:t>
            </a:fld>
            <a:r>
              <a:rPr lang="en-US" altLang="zh-CN"/>
              <a:t>/34</a:t>
            </a:r>
          </a:p>
        </p:txBody>
      </p:sp>
      <p:sp>
        <p:nvSpPr>
          <p:cNvPr id="6887426" name="Rectangle 2"/>
          <p:cNvSpPr>
            <a:spLocks noChangeArrowheads="1"/>
          </p:cNvSpPr>
          <p:nvPr/>
        </p:nvSpPr>
        <p:spPr bwMode="auto">
          <a:xfrm>
            <a:off x="381000" y="1143000"/>
            <a:ext cx="854075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100000"/>
              </a:lnSpc>
              <a:buClr>
                <a:srgbClr val="FF3300"/>
              </a:buClr>
              <a:buFont typeface="Wingdings" pitchFamily="2" charset="2"/>
              <a:buChar char="Ø"/>
            </a:pPr>
            <a:endParaRPr lang="zh-CN" altLang="en-US" sz="3600" b="1">
              <a:solidFill>
                <a:srgbClr val="CC0099"/>
              </a:solidFill>
              <a:ea typeface="楷体_GB2312" pitchFamily="49" charset="-122"/>
              <a:sym typeface="Monotype Sorts" pitchFamily="2" charset="2"/>
            </a:endParaRPr>
          </a:p>
        </p:txBody>
      </p:sp>
      <p:sp>
        <p:nvSpPr>
          <p:cNvPr id="12" name="Rectangle 3"/>
          <p:cNvSpPr txBox="1">
            <a:spLocks noChangeArrowheads="1"/>
          </p:cNvSpPr>
          <p:nvPr/>
        </p:nvSpPr>
        <p:spPr bwMode="auto">
          <a:xfrm>
            <a:off x="152400" y="1066800"/>
            <a:ext cx="8915400" cy="5486400"/>
          </a:xfrm>
          <a:prstGeom prst="rect">
            <a:avLst/>
          </a:prstGeom>
          <a:noFill/>
          <a:ln>
            <a:noFill/>
          </a:ln>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3300"/>
              </a:buClr>
              <a:buFont typeface="Wingdings" pitchFamily="2" charset="2"/>
              <a:buChar char="Ø"/>
              <a:defRPr sz="3200" b="1">
                <a:solidFill>
                  <a:schemeClr val="tx1"/>
                </a:solidFill>
                <a:latin typeface="楷体" pitchFamily="49" charset="-122"/>
                <a:ea typeface="楷体" pitchFamily="49" charset="-122"/>
                <a:cs typeface="+mn-cs"/>
              </a:defRPr>
            </a:lvl1pPr>
            <a:lvl2pPr marL="742950" indent="-285750" algn="l" rtl="0" eaLnBrk="0" fontAlgn="base" hangingPunct="0">
              <a:spcBef>
                <a:spcPct val="20000"/>
              </a:spcBef>
              <a:spcAft>
                <a:spcPct val="0"/>
              </a:spcAft>
              <a:buClr>
                <a:schemeClr val="accent2"/>
              </a:buClr>
              <a:buFont typeface="Wingdings" pitchFamily="2" charset="2"/>
              <a:buChar char="ü"/>
              <a:defRPr sz="2800">
                <a:solidFill>
                  <a:schemeClr val="tx1"/>
                </a:solidFill>
                <a:latin typeface="楷体" pitchFamily="49" charset="-122"/>
                <a:ea typeface="楷体" pitchFamily="49" charset="-122"/>
              </a:defRPr>
            </a:lvl2pPr>
            <a:lvl3pPr marL="1143000" indent="-228600" algn="l" rtl="0" eaLnBrk="0" fontAlgn="base" hangingPunct="0">
              <a:spcBef>
                <a:spcPct val="20000"/>
              </a:spcBef>
              <a:spcAft>
                <a:spcPct val="0"/>
              </a:spcAft>
              <a:buClr>
                <a:schemeClr val="hlink"/>
              </a:buClr>
              <a:buChar char="o"/>
              <a:defRPr sz="2400" b="1">
                <a:solidFill>
                  <a:schemeClr val="accent2"/>
                </a:solidFill>
                <a:latin typeface="楷体" pitchFamily="49" charset="-122"/>
                <a:ea typeface="楷体" pitchFamily="49" charset="-122"/>
              </a:defRPr>
            </a:lvl3pPr>
            <a:lvl4pPr marL="1600200" indent="-228600" algn="l" rtl="0" eaLnBrk="0" fontAlgn="base" hangingPunct="0">
              <a:spcBef>
                <a:spcPct val="20000"/>
              </a:spcBef>
              <a:spcAft>
                <a:spcPct val="0"/>
              </a:spcAft>
              <a:buChar char="–"/>
              <a:defRPr sz="2000">
                <a:solidFill>
                  <a:schemeClr val="tx1"/>
                </a:solidFill>
                <a:latin typeface="Arial" pitchFamily="34" charset="0"/>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Arial" pitchFamily="34" charset="0"/>
                <a:ea typeface="宋体" pitchFamily="2" charset="-122"/>
              </a:defRPr>
            </a:lvl5pPr>
            <a:lvl6pPr marL="2514600" indent="-228600" algn="l" rtl="0" fontAlgn="base">
              <a:spcBef>
                <a:spcPct val="20000"/>
              </a:spcBef>
              <a:spcAft>
                <a:spcPct val="0"/>
              </a:spcAft>
              <a:buChar char="»"/>
              <a:defRPr sz="2000">
                <a:solidFill>
                  <a:schemeClr val="tx1"/>
                </a:solidFill>
                <a:latin typeface="Arial" pitchFamily="34" charset="0"/>
                <a:ea typeface="宋体" pitchFamily="2" charset="-122"/>
              </a:defRPr>
            </a:lvl6pPr>
            <a:lvl7pPr marL="2971800" indent="-228600" algn="l" rtl="0" fontAlgn="base">
              <a:spcBef>
                <a:spcPct val="20000"/>
              </a:spcBef>
              <a:spcAft>
                <a:spcPct val="0"/>
              </a:spcAft>
              <a:buChar char="»"/>
              <a:defRPr sz="2000">
                <a:solidFill>
                  <a:schemeClr val="tx1"/>
                </a:solidFill>
                <a:latin typeface="Arial" pitchFamily="34" charset="0"/>
                <a:ea typeface="宋体" pitchFamily="2" charset="-122"/>
              </a:defRPr>
            </a:lvl7pPr>
            <a:lvl8pPr marL="3429000" indent="-228600" algn="l" rtl="0" fontAlgn="base">
              <a:spcBef>
                <a:spcPct val="20000"/>
              </a:spcBef>
              <a:spcAft>
                <a:spcPct val="0"/>
              </a:spcAft>
              <a:buChar char="»"/>
              <a:defRPr sz="2000">
                <a:solidFill>
                  <a:schemeClr val="tx1"/>
                </a:solidFill>
                <a:latin typeface="Arial" pitchFamily="34" charset="0"/>
                <a:ea typeface="宋体" pitchFamily="2" charset="-122"/>
              </a:defRPr>
            </a:lvl8pPr>
            <a:lvl9pPr marL="3886200" indent="-228600" algn="l" rtl="0" fontAlgn="base">
              <a:spcBef>
                <a:spcPct val="20000"/>
              </a:spcBef>
              <a:spcAft>
                <a:spcPct val="0"/>
              </a:spcAft>
              <a:buChar char="»"/>
              <a:defRPr sz="2000">
                <a:solidFill>
                  <a:schemeClr val="tx1"/>
                </a:solidFill>
                <a:latin typeface="Arial" pitchFamily="34" charset="0"/>
                <a:ea typeface="宋体" pitchFamily="2" charset="-122"/>
              </a:defRPr>
            </a:lvl9pPr>
          </a:lstStyle>
          <a:p>
            <a:pPr>
              <a:lnSpc>
                <a:spcPct val="150000"/>
              </a:lnSpc>
            </a:pPr>
            <a:r>
              <a:rPr lang="zh-CN" altLang="en-US" sz="2800" dirty="0" smtClean="0">
                <a:latin typeface="Times New Roman" panose="02020603050405020304" pitchFamily="18" charset="0"/>
                <a:cs typeface="Times New Roman" panose="02020603050405020304" pitchFamily="18" charset="0"/>
              </a:rPr>
              <a:t>要求：有一个磁盘文件，内有一些信息。要求第</a:t>
            </a:r>
            <a:r>
              <a:rPr lang="en-US" altLang="zh-CN" sz="2800" dirty="0" smtClean="0">
                <a:latin typeface="Times New Roman" panose="02020603050405020304" pitchFamily="18" charset="0"/>
                <a:cs typeface="Times New Roman" panose="02020603050405020304" pitchFamily="18" charset="0"/>
              </a:rPr>
              <a:t>1</a:t>
            </a:r>
            <a:r>
              <a:rPr lang="zh-CN" altLang="en-US" sz="2800" dirty="0" smtClean="0">
                <a:latin typeface="Times New Roman" panose="02020603050405020304" pitchFamily="18" charset="0"/>
                <a:cs typeface="Times New Roman" panose="02020603050405020304" pitchFamily="18" charset="0"/>
              </a:rPr>
              <a:t>次将它的内容显示在屏幕上，第</a:t>
            </a:r>
            <a:r>
              <a:rPr lang="en-US" altLang="zh-CN" sz="2800" dirty="0" smtClean="0">
                <a:latin typeface="Times New Roman" panose="02020603050405020304" pitchFamily="18" charset="0"/>
                <a:cs typeface="Times New Roman" panose="02020603050405020304" pitchFamily="18" charset="0"/>
              </a:rPr>
              <a:t>2</a:t>
            </a:r>
            <a:r>
              <a:rPr lang="zh-CN" altLang="en-US" sz="2800" dirty="0" smtClean="0">
                <a:latin typeface="Times New Roman" panose="02020603050405020304" pitchFamily="18" charset="0"/>
                <a:cs typeface="Times New Roman" panose="02020603050405020304" pitchFamily="18" charset="0"/>
              </a:rPr>
              <a:t>次把它复制到另一个文件上。</a:t>
            </a:r>
            <a:endParaRPr lang="en-US" altLang="zh-CN" sz="2800" dirty="0" smtClean="0">
              <a:latin typeface="Times New Roman" panose="02020603050405020304" pitchFamily="18" charset="0"/>
              <a:cs typeface="Times New Roman" panose="02020603050405020304" pitchFamily="18" charset="0"/>
            </a:endParaRPr>
          </a:p>
          <a:p>
            <a:pPr>
              <a:lnSpc>
                <a:spcPct val="150000"/>
              </a:lnSpc>
            </a:pPr>
            <a:r>
              <a:rPr lang="zh-CN" altLang="en-US" sz="2800" dirty="0" smtClean="0">
                <a:latin typeface="Times New Roman" panose="02020603050405020304" pitchFamily="18" charset="0"/>
                <a:cs typeface="Times New Roman" panose="02020603050405020304" pitchFamily="18" charset="0"/>
              </a:rPr>
              <a:t>解题思路：</a:t>
            </a:r>
            <a:endParaRPr lang="en-US" altLang="zh-CN" sz="2800" dirty="0" smtClean="0">
              <a:latin typeface="Times New Roman" panose="02020603050405020304" pitchFamily="18" charset="0"/>
              <a:cs typeface="Times New Roman" panose="02020603050405020304" pitchFamily="18" charset="0"/>
            </a:endParaRPr>
          </a:p>
          <a:p>
            <a:pPr lvl="1">
              <a:lnSpc>
                <a:spcPct val="150000"/>
              </a:lnSpc>
            </a:pPr>
            <a:r>
              <a:rPr lang="zh-CN" altLang="en-US" sz="2400" dirty="0" smtClean="0">
                <a:latin typeface="Times New Roman" panose="02020603050405020304" pitchFamily="18" charset="0"/>
                <a:cs typeface="Times New Roman" panose="02020603050405020304" pitchFamily="18" charset="0"/>
              </a:rPr>
              <a:t>分别实现以上两个任务都不困难，但把二者连续做，第</a:t>
            </a:r>
            <a:r>
              <a:rPr lang="en-US" altLang="zh-CN" sz="2400" dirty="0" smtClean="0">
                <a:latin typeface="Times New Roman" panose="02020603050405020304" pitchFamily="18" charset="0"/>
                <a:cs typeface="Times New Roman" panose="02020603050405020304" pitchFamily="18" charset="0"/>
              </a:rPr>
              <a:t>1</a:t>
            </a:r>
            <a:r>
              <a:rPr lang="zh-CN" altLang="en-US" sz="2400" dirty="0" smtClean="0">
                <a:latin typeface="Times New Roman" panose="02020603050405020304" pitchFamily="18" charset="0"/>
                <a:cs typeface="Times New Roman" panose="02020603050405020304" pitchFamily="18" charset="0"/>
              </a:rPr>
              <a:t>次读入完文件内容后，文件位置标记已指到文件的末尾。</a:t>
            </a:r>
            <a:endParaRPr lang="en-US" altLang="zh-CN" sz="2400" dirty="0" smtClean="0">
              <a:latin typeface="Times New Roman" panose="02020603050405020304" pitchFamily="18" charset="0"/>
              <a:cs typeface="Times New Roman" panose="02020603050405020304" pitchFamily="18" charset="0"/>
            </a:endParaRPr>
          </a:p>
          <a:p>
            <a:pPr lvl="1">
              <a:lnSpc>
                <a:spcPct val="150000"/>
              </a:lnSpc>
            </a:pPr>
            <a:r>
              <a:rPr lang="zh-CN" altLang="en-US" sz="2400" dirty="0" smtClean="0">
                <a:latin typeface="Times New Roman" panose="02020603050405020304" pitchFamily="18" charset="0"/>
                <a:cs typeface="Times New Roman" panose="02020603050405020304" pitchFamily="18" charset="0"/>
              </a:rPr>
              <a:t>如果再接着读数据，就遇到文件结束标志</a:t>
            </a:r>
            <a:r>
              <a:rPr lang="en-US" altLang="zh-CN" sz="2400" dirty="0" smtClean="0">
                <a:latin typeface="Times New Roman" panose="02020603050405020304" pitchFamily="18" charset="0"/>
                <a:cs typeface="Times New Roman" panose="02020603050405020304" pitchFamily="18" charset="0"/>
              </a:rPr>
              <a:t>EOF</a:t>
            </a:r>
            <a:r>
              <a:rPr lang="zh-CN" altLang="en-US" sz="2400" dirty="0" smtClean="0">
                <a:latin typeface="Times New Roman" panose="02020603050405020304" pitchFamily="18" charset="0"/>
                <a:cs typeface="Times New Roman" panose="02020603050405020304" pitchFamily="18" charset="0"/>
              </a:rPr>
              <a:t>，无法再读。必须在程序中用</a:t>
            </a:r>
            <a:r>
              <a:rPr lang="en-US" altLang="zh-CN" sz="2400" dirty="0" smtClean="0">
                <a:latin typeface="Times New Roman" panose="02020603050405020304" pitchFamily="18" charset="0"/>
                <a:cs typeface="Times New Roman" panose="02020603050405020304" pitchFamily="18" charset="0"/>
              </a:rPr>
              <a:t>rewind</a:t>
            </a:r>
            <a:r>
              <a:rPr lang="zh-CN" altLang="en-US" sz="2400" dirty="0" smtClean="0">
                <a:latin typeface="Times New Roman" panose="02020603050405020304" pitchFamily="18" charset="0"/>
                <a:cs typeface="Times New Roman" panose="02020603050405020304" pitchFamily="18" charset="0"/>
              </a:rPr>
              <a:t>使位置指针返回文件的开头。</a:t>
            </a:r>
            <a:endParaRPr lang="en-US" altLang="zh-CN" sz="2400" dirty="0" smtClean="0">
              <a:latin typeface="Times New Roman" panose="02020603050405020304" pitchFamily="18" charset="0"/>
              <a:cs typeface="Times New Roman" panose="02020603050405020304" pitchFamily="18" charset="0"/>
            </a:endParaRPr>
          </a:p>
        </p:txBody>
      </p:sp>
      <p:sp>
        <p:nvSpPr>
          <p:cNvPr id="11" name="Rectangle 4"/>
          <p:cNvSpPr>
            <a:spLocks noChangeArrowheads="1"/>
          </p:cNvSpPr>
          <p:nvPr/>
        </p:nvSpPr>
        <p:spPr bwMode="auto">
          <a:xfrm>
            <a:off x="228600" y="838200"/>
            <a:ext cx="8610600" cy="5909310"/>
          </a:xfrm>
          <a:prstGeom prst="rect">
            <a:avLst/>
          </a:prstGeom>
          <a:solidFill>
            <a:srgbClr val="FFFF00"/>
          </a:solidFill>
          <a:ln w="9525">
            <a:solidFill>
              <a:schemeClr val="tx1"/>
            </a:solidFill>
            <a:miter lim="800000"/>
            <a:headEnd/>
            <a:tailEnd/>
          </a:ln>
          <a:effectLst/>
          <a:extLst/>
        </p:spPr>
        <p:txBody>
          <a:bodyPr>
            <a:spAutoFit/>
          </a:bodyPr>
          <a:lstStyle/>
          <a:p>
            <a:pPr marL="342900" indent="-342900">
              <a:lnSpc>
                <a:spcPct val="150000"/>
              </a:lnSpc>
              <a:spcBef>
                <a:spcPct val="0"/>
              </a:spcBef>
              <a:buClr>
                <a:srgbClr val="FF3300"/>
              </a:buClr>
              <a:buFont typeface="Wingdings" pitchFamily="2" charset="2"/>
              <a:buNone/>
            </a:pPr>
            <a:r>
              <a:rPr lang="en-US" altLang="zh-CN" sz="1800" b="1" dirty="0" smtClean="0">
                <a:ea typeface="楷体_GB2312" pitchFamily="49" charset="-122"/>
                <a:sym typeface="Monotype Sorts" pitchFamily="2" charset="2"/>
              </a:rPr>
              <a:t>#</a:t>
            </a:r>
            <a:r>
              <a:rPr lang="en-US" altLang="zh-CN" sz="1800" b="1" dirty="0">
                <a:ea typeface="楷体_GB2312" pitchFamily="49" charset="-122"/>
                <a:sym typeface="Monotype Sorts" pitchFamily="2" charset="2"/>
              </a:rPr>
              <a:t>include &lt;</a:t>
            </a:r>
            <a:r>
              <a:rPr lang="en-US" altLang="zh-CN" sz="1800" b="1" dirty="0" err="1">
                <a:ea typeface="楷体_GB2312" pitchFamily="49" charset="-122"/>
                <a:sym typeface="Monotype Sorts" pitchFamily="2" charset="2"/>
              </a:rPr>
              <a:t>stdio.h</a:t>
            </a:r>
            <a:r>
              <a:rPr lang="en-US" altLang="zh-CN" sz="1800" b="1" dirty="0">
                <a:ea typeface="楷体_GB2312" pitchFamily="49" charset="-122"/>
                <a:sym typeface="Monotype Sorts" pitchFamily="2" charset="2"/>
              </a:rPr>
              <a:t>&gt;</a:t>
            </a:r>
          </a:p>
          <a:p>
            <a:pPr marL="342900" indent="-342900">
              <a:lnSpc>
                <a:spcPct val="150000"/>
              </a:lnSpc>
              <a:spcBef>
                <a:spcPct val="0"/>
              </a:spcBef>
              <a:buClr>
                <a:srgbClr val="FF3300"/>
              </a:buClr>
              <a:buFont typeface="Wingdings" pitchFamily="2" charset="2"/>
              <a:buNone/>
            </a:pPr>
            <a:r>
              <a:rPr lang="en-US" altLang="zh-CN" sz="1800" b="1" dirty="0">
                <a:ea typeface="楷体_GB2312" pitchFamily="49" charset="-122"/>
                <a:sym typeface="Monotype Sorts" pitchFamily="2" charset="2"/>
              </a:rPr>
              <a:t>#include &lt;</a:t>
            </a:r>
            <a:r>
              <a:rPr lang="en-US" altLang="zh-CN" sz="1800" b="1" dirty="0" err="1">
                <a:ea typeface="楷体_GB2312" pitchFamily="49" charset="-122"/>
                <a:sym typeface="Monotype Sorts" pitchFamily="2" charset="2"/>
              </a:rPr>
              <a:t>stdlib.h</a:t>
            </a:r>
            <a:r>
              <a:rPr lang="en-US" altLang="zh-CN" sz="1800" b="1" dirty="0">
                <a:ea typeface="楷体_GB2312" pitchFamily="49" charset="-122"/>
                <a:sym typeface="Monotype Sorts" pitchFamily="2" charset="2"/>
              </a:rPr>
              <a:t>&gt;</a:t>
            </a:r>
          </a:p>
          <a:p>
            <a:pPr marL="342900" indent="-342900">
              <a:lnSpc>
                <a:spcPct val="150000"/>
              </a:lnSpc>
              <a:spcBef>
                <a:spcPct val="0"/>
              </a:spcBef>
              <a:buClr>
                <a:srgbClr val="FF3300"/>
              </a:buClr>
              <a:buFont typeface="Wingdings" pitchFamily="2" charset="2"/>
              <a:buNone/>
            </a:pPr>
            <a:r>
              <a:rPr lang="en-US" altLang="zh-CN" sz="1800" b="1" dirty="0">
                <a:ea typeface="楷体_GB2312" pitchFamily="49" charset="-122"/>
                <a:sym typeface="Monotype Sorts" pitchFamily="2" charset="2"/>
              </a:rPr>
              <a:t>#define SIZE 8</a:t>
            </a:r>
          </a:p>
          <a:p>
            <a:pPr marL="342900" indent="-342900">
              <a:lnSpc>
                <a:spcPct val="150000"/>
              </a:lnSpc>
              <a:spcBef>
                <a:spcPct val="0"/>
              </a:spcBef>
              <a:buClr>
                <a:srgbClr val="FF3300"/>
              </a:buClr>
              <a:buFont typeface="Wingdings" pitchFamily="2" charset="2"/>
              <a:buNone/>
            </a:pPr>
            <a:r>
              <a:rPr lang="en-US" altLang="zh-CN" sz="1800" b="1" dirty="0" err="1">
                <a:ea typeface="楷体_GB2312" pitchFamily="49" charset="-122"/>
                <a:sym typeface="Monotype Sorts" pitchFamily="2" charset="2"/>
              </a:rPr>
              <a:t>struct</a:t>
            </a:r>
            <a:r>
              <a:rPr lang="en-US" altLang="zh-CN" sz="1800" b="1" dirty="0">
                <a:ea typeface="楷体_GB2312" pitchFamily="49" charset="-122"/>
                <a:sym typeface="Monotype Sorts" pitchFamily="2" charset="2"/>
              </a:rPr>
              <a:t> </a:t>
            </a:r>
            <a:r>
              <a:rPr lang="en-US" altLang="zh-CN" sz="1800" b="1" dirty="0" err="1">
                <a:ea typeface="楷体_GB2312" pitchFamily="49" charset="-122"/>
                <a:sym typeface="Monotype Sorts" pitchFamily="2" charset="2"/>
              </a:rPr>
              <a:t>Student_type</a:t>
            </a:r>
            <a:endParaRPr lang="en-US" altLang="zh-CN" sz="1800" b="1" dirty="0">
              <a:ea typeface="楷体_GB2312" pitchFamily="49" charset="-122"/>
              <a:sym typeface="Monotype Sorts" pitchFamily="2" charset="2"/>
            </a:endParaRPr>
          </a:p>
          <a:p>
            <a:pPr marL="342900" indent="-342900">
              <a:lnSpc>
                <a:spcPct val="150000"/>
              </a:lnSpc>
              <a:spcBef>
                <a:spcPct val="0"/>
              </a:spcBef>
              <a:buClr>
                <a:srgbClr val="FF3300"/>
              </a:buClr>
              <a:buFont typeface="Wingdings" pitchFamily="2" charset="2"/>
              <a:buNone/>
            </a:pPr>
            <a:r>
              <a:rPr lang="en-US" altLang="zh-CN" sz="1800" b="1" dirty="0">
                <a:ea typeface="楷体_GB2312" pitchFamily="49" charset="-122"/>
                <a:sym typeface="Monotype Sorts" pitchFamily="2" charset="2"/>
              </a:rPr>
              <a:t>{ </a:t>
            </a:r>
          </a:p>
          <a:p>
            <a:pPr marL="342900" indent="-342900">
              <a:lnSpc>
                <a:spcPct val="150000"/>
              </a:lnSpc>
              <a:spcBef>
                <a:spcPct val="0"/>
              </a:spcBef>
              <a:buClr>
                <a:srgbClr val="FF3300"/>
              </a:buClr>
              <a:buFont typeface="Wingdings" pitchFamily="2" charset="2"/>
              <a:buNone/>
            </a:pPr>
            <a:r>
              <a:rPr lang="en-US" altLang="zh-CN" sz="1800" b="1" dirty="0">
                <a:ea typeface="楷体_GB2312" pitchFamily="49" charset="-122"/>
                <a:sym typeface="Monotype Sorts" pitchFamily="2" charset="2"/>
              </a:rPr>
              <a:t>	char name[10];</a:t>
            </a:r>
          </a:p>
          <a:p>
            <a:pPr marL="342900" indent="-342900">
              <a:lnSpc>
                <a:spcPct val="150000"/>
              </a:lnSpc>
              <a:spcBef>
                <a:spcPct val="0"/>
              </a:spcBef>
              <a:buClr>
                <a:srgbClr val="FF3300"/>
              </a:buClr>
              <a:buFont typeface="Wingdings" pitchFamily="2" charset="2"/>
              <a:buNone/>
            </a:pPr>
            <a:r>
              <a:rPr lang="en-US" altLang="zh-CN" sz="1800" b="1" dirty="0">
                <a:ea typeface="楷体_GB2312" pitchFamily="49" charset="-122"/>
                <a:sym typeface="Monotype Sorts" pitchFamily="2" charset="2"/>
              </a:rPr>
              <a:t>	</a:t>
            </a:r>
            <a:r>
              <a:rPr lang="en-US" altLang="zh-CN" sz="1800" b="1" dirty="0" err="1">
                <a:ea typeface="楷体_GB2312" pitchFamily="49" charset="-122"/>
                <a:sym typeface="Monotype Sorts" pitchFamily="2" charset="2"/>
              </a:rPr>
              <a:t>int</a:t>
            </a:r>
            <a:r>
              <a:rPr lang="en-US" altLang="zh-CN" sz="1800" b="1" dirty="0">
                <a:ea typeface="楷体_GB2312" pitchFamily="49" charset="-122"/>
                <a:sym typeface="Monotype Sorts" pitchFamily="2" charset="2"/>
              </a:rPr>
              <a:t> </a:t>
            </a:r>
            <a:r>
              <a:rPr lang="en-US" altLang="zh-CN" sz="1800" b="1" dirty="0" err="1">
                <a:ea typeface="楷体_GB2312" pitchFamily="49" charset="-122"/>
                <a:sym typeface="Monotype Sorts" pitchFamily="2" charset="2"/>
              </a:rPr>
              <a:t>num</a:t>
            </a:r>
            <a:r>
              <a:rPr lang="en-US" altLang="zh-CN" sz="1800" b="1" dirty="0">
                <a:ea typeface="楷体_GB2312" pitchFamily="49" charset="-122"/>
                <a:sym typeface="Monotype Sorts" pitchFamily="2" charset="2"/>
              </a:rPr>
              <a:t>;</a:t>
            </a:r>
          </a:p>
          <a:p>
            <a:pPr marL="342900" indent="-342900">
              <a:lnSpc>
                <a:spcPct val="150000"/>
              </a:lnSpc>
              <a:spcBef>
                <a:spcPct val="0"/>
              </a:spcBef>
              <a:buClr>
                <a:srgbClr val="FF3300"/>
              </a:buClr>
              <a:buFont typeface="Wingdings" pitchFamily="2" charset="2"/>
              <a:buNone/>
            </a:pPr>
            <a:r>
              <a:rPr lang="en-US" altLang="zh-CN" sz="1800" b="1" dirty="0">
                <a:ea typeface="楷体_GB2312" pitchFamily="49" charset="-122"/>
                <a:sym typeface="Monotype Sorts" pitchFamily="2" charset="2"/>
              </a:rPr>
              <a:t>	</a:t>
            </a:r>
            <a:r>
              <a:rPr lang="en-US" altLang="zh-CN" sz="1800" b="1" dirty="0" err="1">
                <a:ea typeface="楷体_GB2312" pitchFamily="49" charset="-122"/>
                <a:sym typeface="Monotype Sorts" pitchFamily="2" charset="2"/>
              </a:rPr>
              <a:t>int</a:t>
            </a:r>
            <a:r>
              <a:rPr lang="en-US" altLang="zh-CN" sz="1800" b="1" dirty="0">
                <a:ea typeface="楷体_GB2312" pitchFamily="49" charset="-122"/>
                <a:sym typeface="Monotype Sorts" pitchFamily="2" charset="2"/>
              </a:rPr>
              <a:t> age;</a:t>
            </a:r>
          </a:p>
          <a:p>
            <a:pPr marL="342900" indent="-342900">
              <a:lnSpc>
                <a:spcPct val="150000"/>
              </a:lnSpc>
              <a:spcBef>
                <a:spcPct val="0"/>
              </a:spcBef>
              <a:buClr>
                <a:srgbClr val="FF3300"/>
              </a:buClr>
              <a:buFont typeface="Wingdings" pitchFamily="2" charset="2"/>
              <a:buNone/>
            </a:pPr>
            <a:r>
              <a:rPr lang="en-US" altLang="zh-CN" sz="1800" b="1" dirty="0">
                <a:ea typeface="楷体_GB2312" pitchFamily="49" charset="-122"/>
                <a:sym typeface="Monotype Sorts" pitchFamily="2" charset="2"/>
              </a:rPr>
              <a:t>	char </a:t>
            </a:r>
            <a:r>
              <a:rPr lang="en-US" altLang="zh-CN" sz="1800" b="1" dirty="0" err="1">
                <a:ea typeface="楷体_GB2312" pitchFamily="49" charset="-122"/>
                <a:sym typeface="Monotype Sorts" pitchFamily="2" charset="2"/>
              </a:rPr>
              <a:t>addr</a:t>
            </a:r>
            <a:r>
              <a:rPr lang="en-US" altLang="zh-CN" sz="1800" b="1" dirty="0">
                <a:ea typeface="楷体_GB2312" pitchFamily="49" charset="-122"/>
                <a:sym typeface="Monotype Sorts" pitchFamily="2" charset="2"/>
              </a:rPr>
              <a:t>[15];</a:t>
            </a:r>
          </a:p>
          <a:p>
            <a:pPr marL="342900" indent="-342900">
              <a:lnSpc>
                <a:spcPct val="150000"/>
              </a:lnSpc>
              <a:spcBef>
                <a:spcPct val="0"/>
              </a:spcBef>
              <a:buClr>
                <a:srgbClr val="FF3300"/>
              </a:buClr>
              <a:buFont typeface="Wingdings" pitchFamily="2" charset="2"/>
              <a:buNone/>
            </a:pPr>
            <a:r>
              <a:rPr lang="en-US" altLang="zh-CN" sz="1800" b="1" dirty="0">
                <a:ea typeface="楷体_GB2312" pitchFamily="49" charset="-122"/>
                <a:sym typeface="Monotype Sorts" pitchFamily="2" charset="2"/>
              </a:rPr>
              <a:t>}stud[SIZE</a:t>
            </a:r>
            <a:r>
              <a:rPr lang="en-US" altLang="zh-CN" sz="1800" b="1" dirty="0" smtClean="0">
                <a:ea typeface="楷体_GB2312" pitchFamily="49" charset="-122"/>
                <a:sym typeface="Monotype Sorts" pitchFamily="2" charset="2"/>
              </a:rPr>
              <a:t>]={{"</a:t>
            </a:r>
            <a:r>
              <a:rPr lang="en-US" altLang="zh-CN" sz="1800" b="1" dirty="0">
                <a:ea typeface="楷体_GB2312" pitchFamily="49" charset="-122"/>
                <a:sym typeface="Monotype Sorts" pitchFamily="2" charset="2"/>
              </a:rPr>
              <a:t>Zhao yi",10011,18,"shandong"},{"</a:t>
            </a:r>
            <a:r>
              <a:rPr lang="en-US" altLang="zh-CN" sz="1800" b="1" dirty="0" err="1">
                <a:ea typeface="楷体_GB2312" pitchFamily="49" charset="-122"/>
                <a:sym typeface="Monotype Sorts" pitchFamily="2" charset="2"/>
              </a:rPr>
              <a:t>Qian</a:t>
            </a:r>
            <a:r>
              <a:rPr lang="en-US" altLang="zh-CN" sz="1800" b="1" dirty="0">
                <a:ea typeface="楷体_GB2312" pitchFamily="49" charset="-122"/>
                <a:sym typeface="Monotype Sorts" pitchFamily="2" charset="2"/>
              </a:rPr>
              <a:t> er",10012,18,"jinan"},</a:t>
            </a:r>
          </a:p>
          <a:p>
            <a:pPr marL="342900" indent="-342900">
              <a:lnSpc>
                <a:spcPct val="150000"/>
              </a:lnSpc>
              <a:spcBef>
                <a:spcPct val="0"/>
              </a:spcBef>
              <a:buClr>
                <a:srgbClr val="FF3300"/>
              </a:buClr>
              <a:buFont typeface="Wingdings" pitchFamily="2" charset="2"/>
              <a:buNone/>
            </a:pPr>
            <a:r>
              <a:rPr lang="en-US" altLang="zh-CN" sz="1800" b="1" dirty="0">
                <a:ea typeface="楷体_GB2312" pitchFamily="49" charset="-122"/>
                <a:sym typeface="Monotype Sorts" pitchFamily="2" charset="2"/>
              </a:rPr>
              <a:t>		</a:t>
            </a:r>
            <a:r>
              <a:rPr lang="en-US" altLang="zh-CN" sz="1800" b="1" dirty="0" smtClean="0">
                <a:ea typeface="楷体_GB2312" pitchFamily="49" charset="-122"/>
                <a:sym typeface="Monotype Sorts" pitchFamily="2" charset="2"/>
              </a:rPr>
              <a:t>        {"</a:t>
            </a:r>
            <a:r>
              <a:rPr lang="en-US" altLang="zh-CN" sz="1800" b="1" dirty="0">
                <a:ea typeface="楷体_GB2312" pitchFamily="49" charset="-122"/>
                <a:sym typeface="Monotype Sorts" pitchFamily="2" charset="2"/>
              </a:rPr>
              <a:t>Sun san",10013,19,"lixia"},{"Li si",10014,19,"shanshibeijie"},</a:t>
            </a:r>
          </a:p>
          <a:p>
            <a:pPr marL="342900" indent="-342900">
              <a:lnSpc>
                <a:spcPct val="150000"/>
              </a:lnSpc>
              <a:spcBef>
                <a:spcPct val="0"/>
              </a:spcBef>
              <a:buClr>
                <a:srgbClr val="FF3300"/>
              </a:buClr>
              <a:buFont typeface="Wingdings" pitchFamily="2" charset="2"/>
              <a:buNone/>
            </a:pPr>
            <a:r>
              <a:rPr lang="en-US" altLang="zh-CN" sz="1800" b="1" dirty="0">
                <a:ea typeface="楷体_GB2312" pitchFamily="49" charset="-122"/>
                <a:sym typeface="Monotype Sorts" pitchFamily="2" charset="2"/>
              </a:rPr>
              <a:t>		</a:t>
            </a:r>
            <a:r>
              <a:rPr lang="en-US" altLang="zh-CN" sz="1800" b="1" dirty="0" smtClean="0">
                <a:ea typeface="楷体_GB2312" pitchFamily="49" charset="-122"/>
                <a:sym typeface="Monotype Sorts" pitchFamily="2" charset="2"/>
              </a:rPr>
              <a:t>        {"</a:t>
            </a:r>
            <a:r>
              <a:rPr lang="en-US" altLang="zh-CN" sz="1800" b="1" dirty="0">
                <a:ea typeface="楷体_GB2312" pitchFamily="49" charset="-122"/>
                <a:sym typeface="Monotype Sorts" pitchFamily="2" charset="2"/>
              </a:rPr>
              <a:t>Zhou wu",10015,17,"shiyihao"},{"Wu liu",10016,19,"shiwuhaolou"},</a:t>
            </a:r>
          </a:p>
          <a:p>
            <a:pPr marL="342900" indent="-342900">
              <a:lnSpc>
                <a:spcPct val="150000"/>
              </a:lnSpc>
              <a:spcBef>
                <a:spcPct val="0"/>
              </a:spcBef>
              <a:buClr>
                <a:srgbClr val="FF3300"/>
              </a:buClr>
              <a:buFont typeface="Wingdings" pitchFamily="2" charset="2"/>
              <a:buNone/>
            </a:pPr>
            <a:r>
              <a:rPr lang="en-US" altLang="zh-CN" sz="1800" b="1" dirty="0">
                <a:ea typeface="楷体_GB2312" pitchFamily="49" charset="-122"/>
                <a:sym typeface="Monotype Sorts" pitchFamily="2" charset="2"/>
              </a:rPr>
              <a:t>		</a:t>
            </a:r>
            <a:r>
              <a:rPr lang="en-US" altLang="zh-CN" sz="1800" b="1" dirty="0" smtClean="0">
                <a:ea typeface="楷体_GB2312" pitchFamily="49" charset="-122"/>
                <a:sym typeface="Monotype Sorts" pitchFamily="2" charset="2"/>
              </a:rPr>
              <a:t>{"</a:t>
            </a:r>
            <a:r>
              <a:rPr lang="en-US" altLang="zh-CN" sz="1800" b="1" dirty="0">
                <a:ea typeface="楷体_GB2312" pitchFamily="49" charset="-122"/>
                <a:sym typeface="Monotype Sorts" pitchFamily="2" charset="2"/>
              </a:rPr>
              <a:t>Zhengqi",10017,18,"sandanyuan"},{"Wang ba",10018,17,"silingsanshi"}</a:t>
            </a:r>
          </a:p>
          <a:p>
            <a:pPr marL="342900" indent="-342900">
              <a:lnSpc>
                <a:spcPct val="150000"/>
              </a:lnSpc>
              <a:spcBef>
                <a:spcPct val="0"/>
              </a:spcBef>
              <a:buClr>
                <a:srgbClr val="FF3300"/>
              </a:buClr>
              <a:buFont typeface="Wingdings" pitchFamily="2" charset="2"/>
              <a:buNone/>
            </a:pPr>
            <a:r>
              <a:rPr lang="en-US" altLang="zh-CN" sz="1800" b="1" dirty="0">
                <a:ea typeface="楷体_GB2312" pitchFamily="49" charset="-122"/>
                <a:sym typeface="Monotype Sorts" pitchFamily="2" charset="2"/>
              </a:rPr>
              <a:t>		</a:t>
            </a:r>
            <a:r>
              <a:rPr lang="en-US" altLang="zh-CN" sz="1800" b="1" dirty="0" smtClean="0">
                <a:ea typeface="楷体_GB2312" pitchFamily="49" charset="-122"/>
                <a:sym typeface="Monotype Sorts" pitchFamily="2" charset="2"/>
              </a:rPr>
              <a:t>}; </a:t>
            </a:r>
            <a:endParaRPr lang="en-US" altLang="zh-CN" sz="1800" b="1" dirty="0">
              <a:ea typeface="楷体_GB2312" pitchFamily="49" charset="-122"/>
              <a:sym typeface="Monotype Sorts" pitchFamily="2" charset="2"/>
            </a:endParaRPr>
          </a:p>
        </p:txBody>
      </p:sp>
      <p:sp>
        <p:nvSpPr>
          <p:cNvPr id="6887427" name="Rectangle 3"/>
          <p:cNvSpPr>
            <a:spLocks noRot="1" noChangeArrowheads="1"/>
          </p:cNvSpPr>
          <p:nvPr/>
        </p:nvSpPr>
        <p:spPr bwMode="auto">
          <a:xfrm>
            <a:off x="4191000" y="76200"/>
            <a:ext cx="4724400" cy="12954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anchor="ctr"/>
          <a:lstStyle/>
          <a:p>
            <a:pPr eaLnBrk="0" hangingPunct="0">
              <a:lnSpc>
                <a:spcPts val="3600"/>
              </a:lnSpc>
              <a:spcBef>
                <a:spcPct val="0"/>
              </a:spcBef>
            </a:pPr>
            <a:r>
              <a:rPr lang="zh-CN" altLang="en-US" sz="3200" dirty="0" smtClean="0">
                <a:solidFill>
                  <a:srgbClr val="0070C0"/>
                </a:solidFill>
                <a:ea typeface="黑体" pitchFamily="49" charset="-122"/>
              </a:rPr>
              <a:t>显示文件</a:t>
            </a:r>
            <a:r>
              <a:rPr lang="zh-CN" altLang="en-US" sz="3200" dirty="0">
                <a:solidFill>
                  <a:srgbClr val="0070C0"/>
                </a:solidFill>
                <a:ea typeface="黑体" pitchFamily="49" charset="-122"/>
              </a:rPr>
              <a:t>指定位置的</a:t>
            </a:r>
            <a:r>
              <a:rPr lang="zh-CN" altLang="en-US" sz="3200" dirty="0" smtClean="0">
                <a:solidFill>
                  <a:srgbClr val="0070C0"/>
                </a:solidFill>
                <a:ea typeface="黑体" pitchFamily="49" charset="-122"/>
              </a:rPr>
              <a:t>内容</a:t>
            </a:r>
            <a:endParaRPr lang="en-US" altLang="zh-CN" sz="3200" dirty="0" smtClean="0">
              <a:solidFill>
                <a:srgbClr val="0070C0"/>
              </a:solidFill>
              <a:ea typeface="黑体" pitchFamily="49" charset="-122"/>
            </a:endParaRPr>
          </a:p>
          <a:p>
            <a:pPr eaLnBrk="0" hangingPunct="0">
              <a:lnSpc>
                <a:spcPts val="3600"/>
              </a:lnSpc>
              <a:spcBef>
                <a:spcPct val="0"/>
              </a:spcBef>
            </a:pPr>
            <a:r>
              <a:rPr lang="zh-CN" altLang="en-US" sz="3200" dirty="0" smtClean="0">
                <a:solidFill>
                  <a:srgbClr val="C00000"/>
                </a:solidFill>
                <a:ea typeface="黑体" pitchFamily="49" charset="-122"/>
              </a:rPr>
              <a:t>预处理及全局变量的定义</a:t>
            </a:r>
            <a:endParaRPr lang="en-US" altLang="zh-CN" sz="3200" dirty="0">
              <a:solidFill>
                <a:srgbClr val="C00000"/>
              </a:solidFill>
              <a:ea typeface="黑体" pitchFamily="49" charset="-122"/>
            </a:endParaRPr>
          </a:p>
        </p:txBody>
      </p:sp>
    </p:spTree>
    <p:extLst>
      <p:ext uri="{BB962C8B-B14F-4D97-AF65-F5344CB8AC3E}">
        <p14:creationId xmlns:p14="http://schemas.microsoft.com/office/powerpoint/2010/main" val="143891676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8"/>
          <p:cNvSpPr>
            <a:spLocks noGrp="1" noChangeArrowheads="1"/>
          </p:cNvSpPr>
          <p:nvPr>
            <p:ph type="dt" sz="half" idx="10"/>
          </p:nvPr>
        </p:nvSpPr>
        <p:spPr>
          <a:ln/>
        </p:spPr>
        <p:txBody>
          <a:bodyPr/>
          <a:lstStyle/>
          <a:p>
            <a:fld id="{B83DA9B2-90FD-42D2-82B1-EC15D43F07FD}" type="datetime1">
              <a:rPr lang="zh-CN" altLang="en-US"/>
              <a:pPr/>
              <a:t>2021/12/1</a:t>
            </a:fld>
            <a:endParaRPr lang="en-US" altLang="zh-CN"/>
          </a:p>
        </p:txBody>
      </p:sp>
      <p:sp>
        <p:nvSpPr>
          <p:cNvPr id="9"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10" name="Rectangle 10"/>
          <p:cNvSpPr>
            <a:spLocks noGrp="1" noChangeArrowheads="1"/>
          </p:cNvSpPr>
          <p:nvPr>
            <p:ph type="sldNum" sz="quarter" idx="12"/>
          </p:nvPr>
        </p:nvSpPr>
        <p:spPr>
          <a:ln/>
        </p:spPr>
        <p:txBody>
          <a:bodyPr/>
          <a:lstStyle/>
          <a:p>
            <a:fld id="{6130AB5D-37A7-4EAD-AB11-3F370FDC5C40}" type="slidenum">
              <a:rPr lang="zh-CN" altLang="en-US"/>
              <a:pPr/>
              <a:t>17</a:t>
            </a:fld>
            <a:r>
              <a:rPr lang="en-US" altLang="zh-CN"/>
              <a:t>/34</a:t>
            </a:r>
          </a:p>
        </p:txBody>
      </p:sp>
      <p:sp>
        <p:nvSpPr>
          <p:cNvPr id="6887426" name="Rectangle 2"/>
          <p:cNvSpPr>
            <a:spLocks noChangeArrowheads="1"/>
          </p:cNvSpPr>
          <p:nvPr/>
        </p:nvSpPr>
        <p:spPr bwMode="auto">
          <a:xfrm>
            <a:off x="381000" y="1143000"/>
            <a:ext cx="854075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100000"/>
              </a:lnSpc>
              <a:buClr>
                <a:srgbClr val="FF3300"/>
              </a:buClr>
              <a:buFont typeface="Wingdings" pitchFamily="2" charset="2"/>
              <a:buChar char="Ø"/>
            </a:pPr>
            <a:endParaRPr lang="zh-CN" altLang="en-US" sz="3600" b="1">
              <a:solidFill>
                <a:srgbClr val="CC0099"/>
              </a:solidFill>
              <a:ea typeface="楷体_GB2312" pitchFamily="49" charset="-122"/>
              <a:sym typeface="Monotype Sorts" pitchFamily="2" charset="2"/>
            </a:endParaRPr>
          </a:p>
        </p:txBody>
      </p:sp>
      <p:sp>
        <p:nvSpPr>
          <p:cNvPr id="6887427" name="Rectangle 3"/>
          <p:cNvSpPr>
            <a:spLocks noRot="1" noChangeArrowheads="1"/>
          </p:cNvSpPr>
          <p:nvPr/>
        </p:nvSpPr>
        <p:spPr bwMode="auto">
          <a:xfrm>
            <a:off x="381000" y="228600"/>
            <a:ext cx="8540750" cy="7620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anchor="ctr"/>
          <a:lstStyle/>
          <a:p>
            <a:pPr eaLnBrk="0" hangingPunct="0">
              <a:lnSpc>
                <a:spcPts val="3600"/>
              </a:lnSpc>
              <a:spcBef>
                <a:spcPct val="0"/>
              </a:spcBef>
            </a:pPr>
            <a:r>
              <a:rPr lang="zh-CN" altLang="en-US" sz="3600" dirty="0" smtClean="0">
                <a:solidFill>
                  <a:srgbClr val="0070C0"/>
                </a:solidFill>
                <a:ea typeface="黑体" pitchFamily="49" charset="-122"/>
              </a:rPr>
              <a:t>显示文件</a:t>
            </a:r>
            <a:r>
              <a:rPr lang="zh-CN" altLang="en-US" sz="3600" dirty="0">
                <a:solidFill>
                  <a:srgbClr val="0070C0"/>
                </a:solidFill>
                <a:ea typeface="黑体" pitchFamily="49" charset="-122"/>
              </a:rPr>
              <a:t>指定位置的内容</a:t>
            </a:r>
            <a:r>
              <a:rPr lang="zh-CN" altLang="en-US" sz="3600" dirty="0" smtClean="0">
                <a:solidFill>
                  <a:srgbClr val="C00000"/>
                </a:solidFill>
                <a:ea typeface="黑体" pitchFamily="49" charset="-122"/>
              </a:rPr>
              <a:t>生成二进制文件</a:t>
            </a:r>
            <a:endParaRPr lang="en-US" altLang="zh-CN" sz="3600" dirty="0">
              <a:solidFill>
                <a:srgbClr val="C00000"/>
              </a:solidFill>
              <a:ea typeface="黑体" pitchFamily="49" charset="-122"/>
            </a:endParaRPr>
          </a:p>
        </p:txBody>
      </p:sp>
      <p:sp>
        <p:nvSpPr>
          <p:cNvPr id="12" name="Rectangle 3"/>
          <p:cNvSpPr txBox="1">
            <a:spLocks noChangeArrowheads="1"/>
          </p:cNvSpPr>
          <p:nvPr/>
        </p:nvSpPr>
        <p:spPr bwMode="auto">
          <a:xfrm>
            <a:off x="152400" y="1066800"/>
            <a:ext cx="8915400" cy="5486400"/>
          </a:xfrm>
          <a:prstGeom prst="rect">
            <a:avLst/>
          </a:prstGeom>
          <a:noFill/>
          <a:ln>
            <a:noFill/>
          </a:ln>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3300"/>
              </a:buClr>
              <a:buFont typeface="Wingdings" pitchFamily="2" charset="2"/>
              <a:buChar char="Ø"/>
              <a:defRPr sz="3200" b="1">
                <a:solidFill>
                  <a:schemeClr val="tx1"/>
                </a:solidFill>
                <a:latin typeface="楷体" pitchFamily="49" charset="-122"/>
                <a:ea typeface="楷体" pitchFamily="49" charset="-122"/>
                <a:cs typeface="+mn-cs"/>
              </a:defRPr>
            </a:lvl1pPr>
            <a:lvl2pPr marL="742950" indent="-285750" algn="l" rtl="0" eaLnBrk="0" fontAlgn="base" hangingPunct="0">
              <a:spcBef>
                <a:spcPct val="20000"/>
              </a:spcBef>
              <a:spcAft>
                <a:spcPct val="0"/>
              </a:spcAft>
              <a:buClr>
                <a:schemeClr val="accent2"/>
              </a:buClr>
              <a:buFont typeface="Wingdings" pitchFamily="2" charset="2"/>
              <a:buChar char="ü"/>
              <a:defRPr sz="2800">
                <a:solidFill>
                  <a:schemeClr val="tx1"/>
                </a:solidFill>
                <a:latin typeface="楷体" pitchFamily="49" charset="-122"/>
                <a:ea typeface="楷体" pitchFamily="49" charset="-122"/>
              </a:defRPr>
            </a:lvl2pPr>
            <a:lvl3pPr marL="1143000" indent="-228600" algn="l" rtl="0" eaLnBrk="0" fontAlgn="base" hangingPunct="0">
              <a:spcBef>
                <a:spcPct val="20000"/>
              </a:spcBef>
              <a:spcAft>
                <a:spcPct val="0"/>
              </a:spcAft>
              <a:buClr>
                <a:schemeClr val="hlink"/>
              </a:buClr>
              <a:buChar char="o"/>
              <a:defRPr sz="2400" b="1">
                <a:solidFill>
                  <a:schemeClr val="accent2"/>
                </a:solidFill>
                <a:latin typeface="楷体" pitchFamily="49" charset="-122"/>
                <a:ea typeface="楷体" pitchFamily="49" charset="-122"/>
              </a:defRPr>
            </a:lvl3pPr>
            <a:lvl4pPr marL="1600200" indent="-228600" algn="l" rtl="0" eaLnBrk="0" fontAlgn="base" hangingPunct="0">
              <a:spcBef>
                <a:spcPct val="20000"/>
              </a:spcBef>
              <a:spcAft>
                <a:spcPct val="0"/>
              </a:spcAft>
              <a:buChar char="–"/>
              <a:defRPr sz="2000">
                <a:solidFill>
                  <a:schemeClr val="tx1"/>
                </a:solidFill>
                <a:latin typeface="Arial" pitchFamily="34" charset="0"/>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Arial" pitchFamily="34" charset="0"/>
                <a:ea typeface="宋体" pitchFamily="2" charset="-122"/>
              </a:defRPr>
            </a:lvl5pPr>
            <a:lvl6pPr marL="2514600" indent="-228600" algn="l" rtl="0" fontAlgn="base">
              <a:spcBef>
                <a:spcPct val="20000"/>
              </a:spcBef>
              <a:spcAft>
                <a:spcPct val="0"/>
              </a:spcAft>
              <a:buChar char="»"/>
              <a:defRPr sz="2000">
                <a:solidFill>
                  <a:schemeClr val="tx1"/>
                </a:solidFill>
                <a:latin typeface="Arial" pitchFamily="34" charset="0"/>
                <a:ea typeface="宋体" pitchFamily="2" charset="-122"/>
              </a:defRPr>
            </a:lvl6pPr>
            <a:lvl7pPr marL="2971800" indent="-228600" algn="l" rtl="0" fontAlgn="base">
              <a:spcBef>
                <a:spcPct val="20000"/>
              </a:spcBef>
              <a:spcAft>
                <a:spcPct val="0"/>
              </a:spcAft>
              <a:buChar char="»"/>
              <a:defRPr sz="2000">
                <a:solidFill>
                  <a:schemeClr val="tx1"/>
                </a:solidFill>
                <a:latin typeface="Arial" pitchFamily="34" charset="0"/>
                <a:ea typeface="宋体" pitchFamily="2" charset="-122"/>
              </a:defRPr>
            </a:lvl7pPr>
            <a:lvl8pPr marL="3429000" indent="-228600" algn="l" rtl="0" fontAlgn="base">
              <a:spcBef>
                <a:spcPct val="20000"/>
              </a:spcBef>
              <a:spcAft>
                <a:spcPct val="0"/>
              </a:spcAft>
              <a:buChar char="»"/>
              <a:defRPr sz="2000">
                <a:solidFill>
                  <a:schemeClr val="tx1"/>
                </a:solidFill>
                <a:latin typeface="Arial" pitchFamily="34" charset="0"/>
                <a:ea typeface="宋体" pitchFamily="2" charset="-122"/>
              </a:defRPr>
            </a:lvl8pPr>
            <a:lvl9pPr marL="3886200" indent="-228600" algn="l" rtl="0" fontAlgn="base">
              <a:spcBef>
                <a:spcPct val="20000"/>
              </a:spcBef>
              <a:spcAft>
                <a:spcPct val="0"/>
              </a:spcAft>
              <a:buChar char="»"/>
              <a:defRPr sz="2000">
                <a:solidFill>
                  <a:schemeClr val="tx1"/>
                </a:solidFill>
                <a:latin typeface="Arial" pitchFamily="34" charset="0"/>
                <a:ea typeface="宋体" pitchFamily="2" charset="-122"/>
              </a:defRPr>
            </a:lvl9pPr>
          </a:lstStyle>
          <a:p>
            <a:pPr>
              <a:lnSpc>
                <a:spcPct val="150000"/>
              </a:lnSpc>
            </a:pPr>
            <a:r>
              <a:rPr lang="zh-CN" altLang="en-US" sz="2800" dirty="0" smtClean="0">
                <a:latin typeface="Times New Roman" panose="02020603050405020304" pitchFamily="18" charset="0"/>
                <a:cs typeface="Times New Roman" panose="02020603050405020304" pitchFamily="18" charset="0"/>
              </a:rPr>
              <a:t>要求：有一个磁盘文件，内有一些信息。要求第</a:t>
            </a:r>
            <a:r>
              <a:rPr lang="en-US" altLang="zh-CN" sz="2800" dirty="0" smtClean="0">
                <a:latin typeface="Times New Roman" panose="02020603050405020304" pitchFamily="18" charset="0"/>
                <a:cs typeface="Times New Roman" panose="02020603050405020304" pitchFamily="18" charset="0"/>
              </a:rPr>
              <a:t>1</a:t>
            </a:r>
            <a:r>
              <a:rPr lang="zh-CN" altLang="en-US" sz="2800" dirty="0" smtClean="0">
                <a:latin typeface="Times New Roman" panose="02020603050405020304" pitchFamily="18" charset="0"/>
                <a:cs typeface="Times New Roman" panose="02020603050405020304" pitchFamily="18" charset="0"/>
              </a:rPr>
              <a:t>次将它的内容显示在屏幕上，第</a:t>
            </a:r>
            <a:r>
              <a:rPr lang="en-US" altLang="zh-CN" sz="2800" dirty="0" smtClean="0">
                <a:latin typeface="Times New Roman" panose="02020603050405020304" pitchFamily="18" charset="0"/>
                <a:cs typeface="Times New Roman" panose="02020603050405020304" pitchFamily="18" charset="0"/>
              </a:rPr>
              <a:t>2</a:t>
            </a:r>
            <a:r>
              <a:rPr lang="zh-CN" altLang="en-US" sz="2800" dirty="0" smtClean="0">
                <a:latin typeface="Times New Roman" panose="02020603050405020304" pitchFamily="18" charset="0"/>
                <a:cs typeface="Times New Roman" panose="02020603050405020304" pitchFamily="18" charset="0"/>
              </a:rPr>
              <a:t>次把它复制到另一个文件上。</a:t>
            </a:r>
            <a:endParaRPr lang="en-US" altLang="zh-CN" sz="2800" dirty="0" smtClean="0">
              <a:latin typeface="Times New Roman" panose="02020603050405020304" pitchFamily="18" charset="0"/>
              <a:cs typeface="Times New Roman" panose="02020603050405020304" pitchFamily="18" charset="0"/>
            </a:endParaRPr>
          </a:p>
          <a:p>
            <a:pPr>
              <a:lnSpc>
                <a:spcPct val="150000"/>
              </a:lnSpc>
            </a:pPr>
            <a:r>
              <a:rPr lang="zh-CN" altLang="en-US" sz="2800" dirty="0" smtClean="0">
                <a:latin typeface="Times New Roman" panose="02020603050405020304" pitchFamily="18" charset="0"/>
                <a:cs typeface="Times New Roman" panose="02020603050405020304" pitchFamily="18" charset="0"/>
              </a:rPr>
              <a:t>解题思路：</a:t>
            </a:r>
            <a:endParaRPr lang="en-US" altLang="zh-CN" sz="2800" dirty="0" smtClean="0">
              <a:latin typeface="Times New Roman" panose="02020603050405020304" pitchFamily="18" charset="0"/>
              <a:cs typeface="Times New Roman" panose="02020603050405020304" pitchFamily="18" charset="0"/>
            </a:endParaRPr>
          </a:p>
          <a:p>
            <a:pPr lvl="1">
              <a:lnSpc>
                <a:spcPct val="150000"/>
              </a:lnSpc>
            </a:pPr>
            <a:r>
              <a:rPr lang="zh-CN" altLang="en-US" sz="2400" dirty="0" smtClean="0">
                <a:latin typeface="Times New Roman" panose="02020603050405020304" pitchFamily="18" charset="0"/>
                <a:cs typeface="Times New Roman" panose="02020603050405020304" pitchFamily="18" charset="0"/>
              </a:rPr>
              <a:t>分别实现以上两个任务都不困难，但把二者连续做，第</a:t>
            </a:r>
            <a:r>
              <a:rPr lang="en-US" altLang="zh-CN" sz="2400" dirty="0" smtClean="0">
                <a:latin typeface="Times New Roman" panose="02020603050405020304" pitchFamily="18" charset="0"/>
                <a:cs typeface="Times New Roman" panose="02020603050405020304" pitchFamily="18" charset="0"/>
              </a:rPr>
              <a:t>1</a:t>
            </a:r>
            <a:r>
              <a:rPr lang="zh-CN" altLang="en-US" sz="2400" dirty="0" smtClean="0">
                <a:latin typeface="Times New Roman" panose="02020603050405020304" pitchFamily="18" charset="0"/>
                <a:cs typeface="Times New Roman" panose="02020603050405020304" pitchFamily="18" charset="0"/>
              </a:rPr>
              <a:t>次读入完文件内容后，文件位置标记已指到文件的末尾。</a:t>
            </a:r>
            <a:endParaRPr lang="en-US" altLang="zh-CN" sz="2400" dirty="0" smtClean="0">
              <a:latin typeface="Times New Roman" panose="02020603050405020304" pitchFamily="18" charset="0"/>
              <a:cs typeface="Times New Roman" panose="02020603050405020304" pitchFamily="18" charset="0"/>
            </a:endParaRPr>
          </a:p>
          <a:p>
            <a:pPr lvl="1">
              <a:lnSpc>
                <a:spcPct val="150000"/>
              </a:lnSpc>
            </a:pPr>
            <a:r>
              <a:rPr lang="zh-CN" altLang="en-US" sz="2400" dirty="0" smtClean="0">
                <a:latin typeface="Times New Roman" panose="02020603050405020304" pitchFamily="18" charset="0"/>
                <a:cs typeface="Times New Roman" panose="02020603050405020304" pitchFamily="18" charset="0"/>
              </a:rPr>
              <a:t>如果再接着读数据，就遇到文件结束标志</a:t>
            </a:r>
            <a:r>
              <a:rPr lang="en-US" altLang="zh-CN" sz="2400" dirty="0" smtClean="0">
                <a:latin typeface="Times New Roman" panose="02020603050405020304" pitchFamily="18" charset="0"/>
                <a:cs typeface="Times New Roman" panose="02020603050405020304" pitchFamily="18" charset="0"/>
              </a:rPr>
              <a:t>EOF</a:t>
            </a:r>
            <a:r>
              <a:rPr lang="zh-CN" altLang="en-US" sz="2400" dirty="0" smtClean="0">
                <a:latin typeface="Times New Roman" panose="02020603050405020304" pitchFamily="18" charset="0"/>
                <a:cs typeface="Times New Roman" panose="02020603050405020304" pitchFamily="18" charset="0"/>
              </a:rPr>
              <a:t>，无法再读。必须在程序中用</a:t>
            </a:r>
            <a:r>
              <a:rPr lang="en-US" altLang="zh-CN" sz="2400" dirty="0" smtClean="0">
                <a:latin typeface="Times New Roman" panose="02020603050405020304" pitchFamily="18" charset="0"/>
                <a:cs typeface="Times New Roman" panose="02020603050405020304" pitchFamily="18" charset="0"/>
              </a:rPr>
              <a:t>rewind</a:t>
            </a:r>
            <a:r>
              <a:rPr lang="zh-CN" altLang="en-US" sz="2400" dirty="0" smtClean="0">
                <a:latin typeface="Times New Roman" panose="02020603050405020304" pitchFamily="18" charset="0"/>
                <a:cs typeface="Times New Roman" panose="02020603050405020304" pitchFamily="18" charset="0"/>
              </a:rPr>
              <a:t>使位置指针返回文件的开头。</a:t>
            </a:r>
            <a:endParaRPr lang="en-US" altLang="zh-CN" sz="2400" dirty="0" smtClean="0">
              <a:latin typeface="Times New Roman" panose="02020603050405020304" pitchFamily="18" charset="0"/>
              <a:cs typeface="Times New Roman" panose="02020603050405020304" pitchFamily="18" charset="0"/>
            </a:endParaRPr>
          </a:p>
        </p:txBody>
      </p:sp>
      <p:sp>
        <p:nvSpPr>
          <p:cNvPr id="11" name="Rectangle 4"/>
          <p:cNvSpPr>
            <a:spLocks noChangeArrowheads="1"/>
          </p:cNvSpPr>
          <p:nvPr/>
        </p:nvSpPr>
        <p:spPr bwMode="auto">
          <a:xfrm>
            <a:off x="304800" y="1143000"/>
            <a:ext cx="8610600" cy="5427127"/>
          </a:xfrm>
          <a:prstGeom prst="rect">
            <a:avLst/>
          </a:prstGeom>
          <a:solidFill>
            <a:srgbClr val="FFFF00"/>
          </a:solidFill>
          <a:ln w="9525">
            <a:solidFill>
              <a:schemeClr val="tx1"/>
            </a:solidFill>
            <a:miter lim="800000"/>
            <a:headEnd/>
            <a:tailEnd/>
          </a:ln>
          <a:effectLst/>
          <a:extLst/>
        </p:spPr>
        <p:txBody>
          <a:bodyPr>
            <a:spAutoFit/>
          </a:bodyPr>
          <a:lstStyle/>
          <a:p>
            <a:pPr marL="342900" indent="-342900">
              <a:lnSpc>
                <a:spcPts val="3200"/>
              </a:lnSpc>
              <a:spcBef>
                <a:spcPct val="0"/>
              </a:spcBef>
              <a:buClr>
                <a:srgbClr val="FF3300"/>
              </a:buClr>
              <a:buFont typeface="Wingdings" pitchFamily="2" charset="2"/>
              <a:buNone/>
            </a:pPr>
            <a:r>
              <a:rPr lang="en-US" altLang="zh-CN" sz="2000" b="1" dirty="0" smtClean="0">
                <a:ea typeface="楷体_GB2312" pitchFamily="49" charset="-122"/>
                <a:sym typeface="Monotype Sorts" pitchFamily="2" charset="2"/>
              </a:rPr>
              <a:t>void </a:t>
            </a:r>
            <a:r>
              <a:rPr lang="en-US" altLang="zh-CN" sz="2000" b="1" dirty="0">
                <a:ea typeface="楷体_GB2312" pitchFamily="49" charset="-122"/>
                <a:sym typeface="Monotype Sorts" pitchFamily="2" charset="2"/>
              </a:rPr>
              <a:t>save()   </a:t>
            </a:r>
          </a:p>
          <a:p>
            <a:pPr marL="342900" indent="-342900">
              <a:lnSpc>
                <a:spcPts val="3200"/>
              </a:lnSpc>
              <a:spcBef>
                <a:spcPct val="0"/>
              </a:spcBef>
              <a:buClr>
                <a:srgbClr val="FF3300"/>
              </a:buClr>
              <a:buFont typeface="Wingdings" pitchFamily="2" charset="2"/>
              <a:buNone/>
            </a:pPr>
            <a:r>
              <a:rPr lang="en-US" altLang="zh-CN" sz="2000" b="1" dirty="0">
                <a:ea typeface="楷体_GB2312" pitchFamily="49" charset="-122"/>
                <a:sym typeface="Monotype Sorts" pitchFamily="2" charset="2"/>
              </a:rPr>
              <a:t>{</a:t>
            </a:r>
          </a:p>
          <a:p>
            <a:pPr marL="342900" indent="-342900">
              <a:lnSpc>
                <a:spcPts val="3200"/>
              </a:lnSpc>
              <a:spcBef>
                <a:spcPct val="0"/>
              </a:spcBef>
              <a:buClr>
                <a:srgbClr val="FF3300"/>
              </a:buClr>
              <a:buFont typeface="Wingdings" pitchFamily="2" charset="2"/>
              <a:buNone/>
            </a:pPr>
            <a:r>
              <a:rPr lang="en-US" altLang="zh-CN" sz="2000" b="1" dirty="0">
                <a:ea typeface="楷体_GB2312" pitchFamily="49" charset="-122"/>
                <a:sym typeface="Monotype Sorts" pitchFamily="2" charset="2"/>
              </a:rPr>
              <a:t>	FILE *</a:t>
            </a:r>
            <a:r>
              <a:rPr lang="en-US" altLang="zh-CN" sz="2000" b="1" dirty="0" err="1">
                <a:ea typeface="楷体_GB2312" pitchFamily="49" charset="-122"/>
                <a:sym typeface="Monotype Sorts" pitchFamily="2" charset="2"/>
              </a:rPr>
              <a:t>fp</a:t>
            </a:r>
            <a:r>
              <a:rPr lang="en-US" altLang="zh-CN" sz="2000" b="1" dirty="0">
                <a:ea typeface="楷体_GB2312" pitchFamily="49" charset="-122"/>
                <a:sym typeface="Monotype Sorts" pitchFamily="2" charset="2"/>
              </a:rPr>
              <a:t>;   </a:t>
            </a:r>
          </a:p>
          <a:p>
            <a:pPr marL="342900" indent="-342900">
              <a:lnSpc>
                <a:spcPts val="3200"/>
              </a:lnSpc>
              <a:spcBef>
                <a:spcPct val="0"/>
              </a:spcBef>
              <a:buClr>
                <a:srgbClr val="FF3300"/>
              </a:buClr>
              <a:buFont typeface="Wingdings" pitchFamily="2" charset="2"/>
              <a:buNone/>
            </a:pPr>
            <a:r>
              <a:rPr lang="en-US" altLang="zh-CN" sz="2000" b="1" dirty="0">
                <a:ea typeface="楷体_GB2312" pitchFamily="49" charset="-122"/>
                <a:sym typeface="Monotype Sorts" pitchFamily="2" charset="2"/>
              </a:rPr>
              <a:t>	</a:t>
            </a:r>
            <a:r>
              <a:rPr lang="en-US" altLang="zh-CN" sz="2000" b="1" dirty="0" err="1">
                <a:ea typeface="楷体_GB2312" pitchFamily="49" charset="-122"/>
                <a:sym typeface="Monotype Sorts" pitchFamily="2" charset="2"/>
              </a:rPr>
              <a:t>int</a:t>
            </a:r>
            <a:r>
              <a:rPr lang="en-US" altLang="zh-CN" sz="2000" b="1" dirty="0">
                <a:ea typeface="楷体_GB2312" pitchFamily="49" charset="-122"/>
                <a:sym typeface="Monotype Sorts" pitchFamily="2" charset="2"/>
              </a:rPr>
              <a:t> i;</a:t>
            </a:r>
          </a:p>
          <a:p>
            <a:pPr marL="342900" indent="-342900">
              <a:lnSpc>
                <a:spcPts val="3200"/>
              </a:lnSpc>
              <a:spcBef>
                <a:spcPct val="0"/>
              </a:spcBef>
              <a:buClr>
                <a:srgbClr val="FF3300"/>
              </a:buClr>
              <a:buFont typeface="Wingdings" pitchFamily="2" charset="2"/>
              <a:buNone/>
            </a:pPr>
            <a:r>
              <a:rPr lang="en-US" altLang="zh-CN" sz="2000" b="1" dirty="0">
                <a:ea typeface="楷体_GB2312" pitchFamily="49" charset="-122"/>
                <a:sym typeface="Monotype Sorts" pitchFamily="2" charset="2"/>
              </a:rPr>
              <a:t>	if((</a:t>
            </a:r>
            <a:r>
              <a:rPr lang="en-US" altLang="zh-CN" sz="2000" b="1" dirty="0" err="1">
                <a:ea typeface="楷体_GB2312" pitchFamily="49" charset="-122"/>
                <a:sym typeface="Monotype Sorts" pitchFamily="2" charset="2"/>
              </a:rPr>
              <a:t>fp</a:t>
            </a:r>
            <a:r>
              <a:rPr lang="en-US" altLang="zh-CN" sz="2000" b="1" dirty="0">
                <a:ea typeface="楷体_GB2312" pitchFamily="49" charset="-122"/>
                <a:sym typeface="Monotype Sorts" pitchFamily="2" charset="2"/>
              </a:rPr>
              <a:t>=</a:t>
            </a:r>
            <a:r>
              <a:rPr lang="en-US" altLang="zh-CN" sz="2000" b="1" dirty="0" err="1">
                <a:ea typeface="楷体_GB2312" pitchFamily="49" charset="-122"/>
                <a:sym typeface="Monotype Sorts" pitchFamily="2" charset="2"/>
              </a:rPr>
              <a:t>fopen</a:t>
            </a:r>
            <a:r>
              <a:rPr lang="en-US" altLang="zh-CN" sz="2000" b="1" dirty="0">
                <a:ea typeface="楷体_GB2312" pitchFamily="49" charset="-122"/>
                <a:sym typeface="Monotype Sorts" pitchFamily="2" charset="2"/>
              </a:rPr>
              <a:t>("stu.</a:t>
            </a:r>
            <a:r>
              <a:rPr lang="en-US" altLang="zh-CN" sz="2000" b="1" dirty="0" err="1">
                <a:ea typeface="楷体_GB2312" pitchFamily="49" charset="-122"/>
                <a:sym typeface="Monotype Sorts" pitchFamily="2" charset="2"/>
              </a:rPr>
              <a:t>dat</a:t>
            </a:r>
            <a:r>
              <a:rPr lang="en-US" altLang="zh-CN" sz="2000" b="1" dirty="0">
                <a:ea typeface="楷体_GB2312" pitchFamily="49" charset="-122"/>
                <a:sym typeface="Monotype Sorts" pitchFamily="2" charset="2"/>
              </a:rPr>
              <a:t>","</a:t>
            </a:r>
            <a:r>
              <a:rPr lang="en-US" altLang="zh-CN" sz="2000" b="1" dirty="0" err="1">
                <a:ea typeface="楷体_GB2312" pitchFamily="49" charset="-122"/>
                <a:sym typeface="Monotype Sorts" pitchFamily="2" charset="2"/>
              </a:rPr>
              <a:t>wb</a:t>
            </a:r>
            <a:r>
              <a:rPr lang="en-US" altLang="zh-CN" sz="2000" b="1" dirty="0">
                <a:ea typeface="楷体_GB2312" pitchFamily="49" charset="-122"/>
                <a:sym typeface="Monotype Sorts" pitchFamily="2" charset="2"/>
              </a:rPr>
              <a:t>"))==NULL)      </a:t>
            </a:r>
          </a:p>
          <a:p>
            <a:pPr marL="342900" indent="-342900">
              <a:lnSpc>
                <a:spcPts val="3200"/>
              </a:lnSpc>
              <a:spcBef>
                <a:spcPct val="0"/>
              </a:spcBef>
              <a:buClr>
                <a:srgbClr val="FF3300"/>
              </a:buClr>
              <a:buFont typeface="Wingdings" pitchFamily="2" charset="2"/>
              <a:buNone/>
            </a:pPr>
            <a:r>
              <a:rPr lang="en-US" altLang="zh-CN" sz="2000" b="1" dirty="0">
                <a:ea typeface="楷体_GB2312" pitchFamily="49" charset="-122"/>
                <a:sym typeface="Monotype Sorts" pitchFamily="2" charset="2"/>
              </a:rPr>
              <a:t>	{</a:t>
            </a:r>
          </a:p>
          <a:p>
            <a:pPr marL="342900" indent="-342900">
              <a:lnSpc>
                <a:spcPts val="3200"/>
              </a:lnSpc>
              <a:spcBef>
                <a:spcPct val="0"/>
              </a:spcBef>
              <a:buClr>
                <a:srgbClr val="FF3300"/>
              </a:buClr>
              <a:buFont typeface="Wingdings" pitchFamily="2" charset="2"/>
              <a:buNone/>
            </a:pPr>
            <a:r>
              <a:rPr lang="en-US" altLang="zh-CN" sz="2000" b="1" dirty="0">
                <a:ea typeface="楷体_GB2312" pitchFamily="49" charset="-122"/>
                <a:sym typeface="Monotype Sorts" pitchFamily="2" charset="2"/>
              </a:rPr>
              <a:t>		</a:t>
            </a:r>
            <a:r>
              <a:rPr lang="en-US" altLang="zh-CN" sz="2000" b="1" dirty="0" err="1">
                <a:ea typeface="楷体_GB2312" pitchFamily="49" charset="-122"/>
                <a:sym typeface="Monotype Sorts" pitchFamily="2" charset="2"/>
              </a:rPr>
              <a:t>printf</a:t>
            </a:r>
            <a:r>
              <a:rPr lang="en-US" altLang="zh-CN" sz="2000" b="1" dirty="0">
                <a:ea typeface="楷体_GB2312" pitchFamily="49" charset="-122"/>
                <a:sym typeface="Monotype Sorts" pitchFamily="2" charset="2"/>
              </a:rPr>
              <a:t>("cannot open file\n");</a:t>
            </a:r>
          </a:p>
          <a:p>
            <a:pPr marL="342900" indent="-342900">
              <a:lnSpc>
                <a:spcPts val="3200"/>
              </a:lnSpc>
              <a:spcBef>
                <a:spcPct val="0"/>
              </a:spcBef>
              <a:buClr>
                <a:srgbClr val="FF3300"/>
              </a:buClr>
              <a:buFont typeface="Wingdings" pitchFamily="2" charset="2"/>
              <a:buNone/>
            </a:pPr>
            <a:r>
              <a:rPr lang="en-US" altLang="zh-CN" sz="2000" b="1" dirty="0">
                <a:ea typeface="楷体_GB2312" pitchFamily="49" charset="-122"/>
                <a:sym typeface="Monotype Sorts" pitchFamily="2" charset="2"/>
              </a:rPr>
              <a:t>		exit(0);</a:t>
            </a:r>
          </a:p>
          <a:p>
            <a:pPr marL="342900" indent="-342900">
              <a:lnSpc>
                <a:spcPts val="3200"/>
              </a:lnSpc>
              <a:spcBef>
                <a:spcPct val="0"/>
              </a:spcBef>
              <a:buClr>
                <a:srgbClr val="FF3300"/>
              </a:buClr>
              <a:buFont typeface="Wingdings" pitchFamily="2" charset="2"/>
              <a:buNone/>
            </a:pPr>
            <a:r>
              <a:rPr lang="en-US" altLang="zh-CN" sz="2000" b="1" dirty="0">
                <a:ea typeface="楷体_GB2312" pitchFamily="49" charset="-122"/>
                <a:sym typeface="Monotype Sorts" pitchFamily="2" charset="2"/>
              </a:rPr>
              <a:t>	}</a:t>
            </a:r>
          </a:p>
          <a:p>
            <a:pPr marL="342900" indent="-342900">
              <a:lnSpc>
                <a:spcPts val="3200"/>
              </a:lnSpc>
              <a:spcBef>
                <a:spcPct val="0"/>
              </a:spcBef>
              <a:buClr>
                <a:srgbClr val="FF3300"/>
              </a:buClr>
              <a:buFont typeface="Wingdings" pitchFamily="2" charset="2"/>
              <a:buNone/>
            </a:pPr>
            <a:r>
              <a:rPr lang="en-US" altLang="zh-CN" sz="2000" b="1" dirty="0">
                <a:ea typeface="楷体_GB2312" pitchFamily="49" charset="-122"/>
                <a:sym typeface="Monotype Sorts" pitchFamily="2" charset="2"/>
              </a:rPr>
              <a:t>	for(i=0;i&lt;</a:t>
            </a:r>
            <a:r>
              <a:rPr lang="en-US" altLang="zh-CN" sz="2000" b="1" dirty="0" err="1">
                <a:ea typeface="楷体_GB2312" pitchFamily="49" charset="-122"/>
                <a:sym typeface="Monotype Sorts" pitchFamily="2" charset="2"/>
              </a:rPr>
              <a:t>SIZE;i</a:t>
            </a:r>
            <a:r>
              <a:rPr lang="en-US" altLang="zh-CN" sz="2000" b="1" dirty="0">
                <a:ea typeface="楷体_GB2312" pitchFamily="49" charset="-122"/>
                <a:sym typeface="Monotype Sorts" pitchFamily="2" charset="2"/>
              </a:rPr>
              <a:t>++)</a:t>
            </a:r>
          </a:p>
          <a:p>
            <a:pPr marL="342900" indent="-342900">
              <a:lnSpc>
                <a:spcPts val="3200"/>
              </a:lnSpc>
              <a:spcBef>
                <a:spcPct val="0"/>
              </a:spcBef>
              <a:buClr>
                <a:srgbClr val="FF3300"/>
              </a:buClr>
              <a:buFont typeface="Wingdings" pitchFamily="2" charset="2"/>
              <a:buNone/>
            </a:pPr>
            <a:r>
              <a:rPr lang="en-US" altLang="zh-CN" sz="2000" b="1" dirty="0">
                <a:ea typeface="楷体_GB2312" pitchFamily="49" charset="-122"/>
                <a:sym typeface="Monotype Sorts" pitchFamily="2" charset="2"/>
              </a:rPr>
              <a:t>		</a:t>
            </a:r>
            <a:r>
              <a:rPr lang="en-US" altLang="zh-CN" sz="2000" b="1" dirty="0" err="1">
                <a:ea typeface="楷体_GB2312" pitchFamily="49" charset="-122"/>
                <a:sym typeface="Monotype Sorts" pitchFamily="2" charset="2"/>
              </a:rPr>
              <a:t>fwrite</a:t>
            </a:r>
            <a:r>
              <a:rPr lang="en-US" altLang="zh-CN" sz="2000" b="1" dirty="0">
                <a:ea typeface="楷体_GB2312" pitchFamily="49" charset="-122"/>
                <a:sym typeface="Monotype Sorts" pitchFamily="2" charset="2"/>
              </a:rPr>
              <a:t>(&amp;stud[i], </a:t>
            </a:r>
            <a:r>
              <a:rPr lang="en-US" altLang="zh-CN" sz="2000" b="1" dirty="0" err="1">
                <a:ea typeface="楷体_GB2312" pitchFamily="49" charset="-122"/>
                <a:sym typeface="Monotype Sorts" pitchFamily="2" charset="2"/>
              </a:rPr>
              <a:t>sizeof</a:t>
            </a:r>
            <a:r>
              <a:rPr lang="en-US" altLang="zh-CN" sz="2000" b="1" dirty="0">
                <a:ea typeface="楷体_GB2312" pitchFamily="49" charset="-122"/>
                <a:sym typeface="Monotype Sorts" pitchFamily="2" charset="2"/>
              </a:rPr>
              <a:t>(</a:t>
            </a:r>
            <a:r>
              <a:rPr lang="en-US" altLang="zh-CN" sz="2000" b="1" dirty="0" err="1">
                <a:ea typeface="楷体_GB2312" pitchFamily="49" charset="-122"/>
                <a:sym typeface="Monotype Sorts" pitchFamily="2" charset="2"/>
              </a:rPr>
              <a:t>struct</a:t>
            </a:r>
            <a:r>
              <a:rPr lang="en-US" altLang="zh-CN" sz="2000" b="1" dirty="0">
                <a:ea typeface="楷体_GB2312" pitchFamily="49" charset="-122"/>
                <a:sym typeface="Monotype Sorts" pitchFamily="2" charset="2"/>
              </a:rPr>
              <a:t> </a:t>
            </a:r>
            <a:r>
              <a:rPr lang="en-US" altLang="zh-CN" sz="2000" b="1" dirty="0" err="1">
                <a:ea typeface="楷体_GB2312" pitchFamily="49" charset="-122"/>
                <a:sym typeface="Monotype Sorts" pitchFamily="2" charset="2"/>
              </a:rPr>
              <a:t>Student_type</a:t>
            </a:r>
            <a:r>
              <a:rPr lang="en-US" altLang="zh-CN" sz="2000" b="1" dirty="0">
                <a:ea typeface="楷体_GB2312" pitchFamily="49" charset="-122"/>
                <a:sym typeface="Monotype Sorts" pitchFamily="2" charset="2"/>
              </a:rPr>
              <a:t>),1,fp);</a:t>
            </a:r>
          </a:p>
          <a:p>
            <a:pPr marL="342900" indent="-342900">
              <a:lnSpc>
                <a:spcPts val="3200"/>
              </a:lnSpc>
              <a:spcBef>
                <a:spcPct val="0"/>
              </a:spcBef>
              <a:buClr>
                <a:srgbClr val="FF3300"/>
              </a:buClr>
              <a:buFont typeface="Wingdings" pitchFamily="2" charset="2"/>
              <a:buNone/>
            </a:pPr>
            <a:r>
              <a:rPr lang="en-US" altLang="zh-CN" sz="2000" b="1" dirty="0">
                <a:ea typeface="楷体_GB2312" pitchFamily="49" charset="-122"/>
                <a:sym typeface="Monotype Sorts" pitchFamily="2" charset="2"/>
              </a:rPr>
              <a:t>	</a:t>
            </a:r>
            <a:r>
              <a:rPr lang="en-US" altLang="zh-CN" sz="2000" b="1" dirty="0" err="1">
                <a:ea typeface="楷体_GB2312" pitchFamily="49" charset="-122"/>
                <a:sym typeface="Monotype Sorts" pitchFamily="2" charset="2"/>
              </a:rPr>
              <a:t>fclose</a:t>
            </a:r>
            <a:r>
              <a:rPr lang="en-US" altLang="zh-CN" sz="2000" b="1" dirty="0">
                <a:ea typeface="楷体_GB2312" pitchFamily="49" charset="-122"/>
                <a:sym typeface="Monotype Sorts" pitchFamily="2" charset="2"/>
              </a:rPr>
              <a:t>(</a:t>
            </a:r>
            <a:r>
              <a:rPr lang="en-US" altLang="zh-CN" sz="2000" b="1" dirty="0" err="1">
                <a:ea typeface="楷体_GB2312" pitchFamily="49" charset="-122"/>
                <a:sym typeface="Monotype Sorts" pitchFamily="2" charset="2"/>
              </a:rPr>
              <a:t>fp</a:t>
            </a:r>
            <a:r>
              <a:rPr lang="en-US" altLang="zh-CN" sz="2000" b="1" dirty="0">
                <a:ea typeface="楷体_GB2312" pitchFamily="49" charset="-122"/>
                <a:sym typeface="Monotype Sorts" pitchFamily="2" charset="2"/>
              </a:rPr>
              <a:t>);</a:t>
            </a:r>
          </a:p>
          <a:p>
            <a:pPr marL="342900" indent="-342900">
              <a:lnSpc>
                <a:spcPts val="3200"/>
              </a:lnSpc>
              <a:spcBef>
                <a:spcPct val="0"/>
              </a:spcBef>
              <a:buClr>
                <a:srgbClr val="FF3300"/>
              </a:buClr>
              <a:buFont typeface="Wingdings" pitchFamily="2" charset="2"/>
              <a:buNone/>
            </a:pPr>
            <a:r>
              <a:rPr lang="en-US" altLang="zh-CN" sz="2000" b="1" dirty="0">
                <a:ea typeface="楷体_GB2312" pitchFamily="49" charset="-122"/>
                <a:sym typeface="Monotype Sorts" pitchFamily="2" charset="2"/>
              </a:rPr>
              <a:t>}</a:t>
            </a:r>
          </a:p>
        </p:txBody>
      </p:sp>
    </p:spTree>
    <p:extLst>
      <p:ext uri="{BB962C8B-B14F-4D97-AF65-F5344CB8AC3E}">
        <p14:creationId xmlns:p14="http://schemas.microsoft.com/office/powerpoint/2010/main" val="26011262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8"/>
          <p:cNvSpPr>
            <a:spLocks noGrp="1" noChangeArrowheads="1"/>
          </p:cNvSpPr>
          <p:nvPr>
            <p:ph type="dt" sz="half" idx="10"/>
          </p:nvPr>
        </p:nvSpPr>
        <p:spPr>
          <a:ln/>
        </p:spPr>
        <p:txBody>
          <a:bodyPr/>
          <a:lstStyle/>
          <a:p>
            <a:fld id="{B83DA9B2-90FD-42D2-82B1-EC15D43F07FD}" type="datetime1">
              <a:rPr lang="zh-CN" altLang="en-US"/>
              <a:pPr/>
              <a:t>2021/12/1</a:t>
            </a:fld>
            <a:endParaRPr lang="en-US" altLang="zh-CN"/>
          </a:p>
        </p:txBody>
      </p:sp>
      <p:sp>
        <p:nvSpPr>
          <p:cNvPr id="9"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10" name="Rectangle 10"/>
          <p:cNvSpPr>
            <a:spLocks noGrp="1" noChangeArrowheads="1"/>
          </p:cNvSpPr>
          <p:nvPr>
            <p:ph type="sldNum" sz="quarter" idx="12"/>
          </p:nvPr>
        </p:nvSpPr>
        <p:spPr>
          <a:ln/>
        </p:spPr>
        <p:txBody>
          <a:bodyPr/>
          <a:lstStyle/>
          <a:p>
            <a:fld id="{6130AB5D-37A7-4EAD-AB11-3F370FDC5C40}" type="slidenum">
              <a:rPr lang="zh-CN" altLang="en-US"/>
              <a:pPr/>
              <a:t>18</a:t>
            </a:fld>
            <a:r>
              <a:rPr lang="en-US" altLang="zh-CN"/>
              <a:t>/34</a:t>
            </a:r>
          </a:p>
        </p:txBody>
      </p:sp>
      <p:sp>
        <p:nvSpPr>
          <p:cNvPr id="6887426" name="Rectangle 2"/>
          <p:cNvSpPr>
            <a:spLocks noChangeArrowheads="1"/>
          </p:cNvSpPr>
          <p:nvPr/>
        </p:nvSpPr>
        <p:spPr bwMode="auto">
          <a:xfrm>
            <a:off x="381000" y="1143000"/>
            <a:ext cx="854075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100000"/>
              </a:lnSpc>
              <a:buClr>
                <a:srgbClr val="FF3300"/>
              </a:buClr>
              <a:buFont typeface="Wingdings" pitchFamily="2" charset="2"/>
              <a:buChar char="Ø"/>
            </a:pPr>
            <a:endParaRPr lang="zh-CN" altLang="en-US" sz="3600" b="1">
              <a:solidFill>
                <a:srgbClr val="CC0099"/>
              </a:solidFill>
              <a:ea typeface="楷体_GB2312" pitchFamily="49" charset="-122"/>
              <a:sym typeface="Monotype Sorts" pitchFamily="2" charset="2"/>
            </a:endParaRPr>
          </a:p>
        </p:txBody>
      </p:sp>
      <p:sp>
        <p:nvSpPr>
          <p:cNvPr id="12" name="Rectangle 3"/>
          <p:cNvSpPr txBox="1">
            <a:spLocks noChangeArrowheads="1"/>
          </p:cNvSpPr>
          <p:nvPr/>
        </p:nvSpPr>
        <p:spPr bwMode="auto">
          <a:xfrm>
            <a:off x="152400" y="1066800"/>
            <a:ext cx="8915400" cy="5486400"/>
          </a:xfrm>
          <a:prstGeom prst="rect">
            <a:avLst/>
          </a:prstGeom>
          <a:noFill/>
          <a:ln>
            <a:noFill/>
          </a:ln>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3300"/>
              </a:buClr>
              <a:buFont typeface="Wingdings" pitchFamily="2" charset="2"/>
              <a:buChar char="Ø"/>
              <a:defRPr sz="3200" b="1">
                <a:solidFill>
                  <a:schemeClr val="tx1"/>
                </a:solidFill>
                <a:latin typeface="楷体" pitchFamily="49" charset="-122"/>
                <a:ea typeface="楷体" pitchFamily="49" charset="-122"/>
                <a:cs typeface="+mn-cs"/>
              </a:defRPr>
            </a:lvl1pPr>
            <a:lvl2pPr marL="742950" indent="-285750" algn="l" rtl="0" eaLnBrk="0" fontAlgn="base" hangingPunct="0">
              <a:spcBef>
                <a:spcPct val="20000"/>
              </a:spcBef>
              <a:spcAft>
                <a:spcPct val="0"/>
              </a:spcAft>
              <a:buClr>
                <a:schemeClr val="accent2"/>
              </a:buClr>
              <a:buFont typeface="Wingdings" pitchFamily="2" charset="2"/>
              <a:buChar char="ü"/>
              <a:defRPr sz="2800">
                <a:solidFill>
                  <a:schemeClr val="tx1"/>
                </a:solidFill>
                <a:latin typeface="楷体" pitchFamily="49" charset="-122"/>
                <a:ea typeface="楷体" pitchFamily="49" charset="-122"/>
              </a:defRPr>
            </a:lvl2pPr>
            <a:lvl3pPr marL="1143000" indent="-228600" algn="l" rtl="0" eaLnBrk="0" fontAlgn="base" hangingPunct="0">
              <a:spcBef>
                <a:spcPct val="20000"/>
              </a:spcBef>
              <a:spcAft>
                <a:spcPct val="0"/>
              </a:spcAft>
              <a:buClr>
                <a:schemeClr val="hlink"/>
              </a:buClr>
              <a:buChar char="o"/>
              <a:defRPr sz="2400" b="1">
                <a:solidFill>
                  <a:schemeClr val="accent2"/>
                </a:solidFill>
                <a:latin typeface="楷体" pitchFamily="49" charset="-122"/>
                <a:ea typeface="楷体" pitchFamily="49" charset="-122"/>
              </a:defRPr>
            </a:lvl3pPr>
            <a:lvl4pPr marL="1600200" indent="-228600" algn="l" rtl="0" eaLnBrk="0" fontAlgn="base" hangingPunct="0">
              <a:spcBef>
                <a:spcPct val="20000"/>
              </a:spcBef>
              <a:spcAft>
                <a:spcPct val="0"/>
              </a:spcAft>
              <a:buChar char="–"/>
              <a:defRPr sz="2000">
                <a:solidFill>
                  <a:schemeClr val="tx1"/>
                </a:solidFill>
                <a:latin typeface="Arial" pitchFamily="34" charset="0"/>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Arial" pitchFamily="34" charset="0"/>
                <a:ea typeface="宋体" pitchFamily="2" charset="-122"/>
              </a:defRPr>
            </a:lvl5pPr>
            <a:lvl6pPr marL="2514600" indent="-228600" algn="l" rtl="0" fontAlgn="base">
              <a:spcBef>
                <a:spcPct val="20000"/>
              </a:spcBef>
              <a:spcAft>
                <a:spcPct val="0"/>
              </a:spcAft>
              <a:buChar char="»"/>
              <a:defRPr sz="2000">
                <a:solidFill>
                  <a:schemeClr val="tx1"/>
                </a:solidFill>
                <a:latin typeface="Arial" pitchFamily="34" charset="0"/>
                <a:ea typeface="宋体" pitchFamily="2" charset="-122"/>
              </a:defRPr>
            </a:lvl6pPr>
            <a:lvl7pPr marL="2971800" indent="-228600" algn="l" rtl="0" fontAlgn="base">
              <a:spcBef>
                <a:spcPct val="20000"/>
              </a:spcBef>
              <a:spcAft>
                <a:spcPct val="0"/>
              </a:spcAft>
              <a:buChar char="»"/>
              <a:defRPr sz="2000">
                <a:solidFill>
                  <a:schemeClr val="tx1"/>
                </a:solidFill>
                <a:latin typeface="Arial" pitchFamily="34" charset="0"/>
                <a:ea typeface="宋体" pitchFamily="2" charset="-122"/>
              </a:defRPr>
            </a:lvl7pPr>
            <a:lvl8pPr marL="3429000" indent="-228600" algn="l" rtl="0" fontAlgn="base">
              <a:spcBef>
                <a:spcPct val="20000"/>
              </a:spcBef>
              <a:spcAft>
                <a:spcPct val="0"/>
              </a:spcAft>
              <a:buChar char="»"/>
              <a:defRPr sz="2000">
                <a:solidFill>
                  <a:schemeClr val="tx1"/>
                </a:solidFill>
                <a:latin typeface="Arial" pitchFamily="34" charset="0"/>
                <a:ea typeface="宋体" pitchFamily="2" charset="-122"/>
              </a:defRPr>
            </a:lvl8pPr>
            <a:lvl9pPr marL="3886200" indent="-228600" algn="l" rtl="0" fontAlgn="base">
              <a:spcBef>
                <a:spcPct val="20000"/>
              </a:spcBef>
              <a:spcAft>
                <a:spcPct val="0"/>
              </a:spcAft>
              <a:buChar char="»"/>
              <a:defRPr sz="2000">
                <a:solidFill>
                  <a:schemeClr val="tx1"/>
                </a:solidFill>
                <a:latin typeface="Arial" pitchFamily="34" charset="0"/>
                <a:ea typeface="宋体" pitchFamily="2" charset="-122"/>
              </a:defRPr>
            </a:lvl9pPr>
          </a:lstStyle>
          <a:p>
            <a:pPr>
              <a:lnSpc>
                <a:spcPct val="150000"/>
              </a:lnSpc>
            </a:pPr>
            <a:r>
              <a:rPr lang="zh-CN" altLang="en-US" sz="2800" dirty="0" smtClean="0">
                <a:latin typeface="Times New Roman" panose="02020603050405020304" pitchFamily="18" charset="0"/>
                <a:cs typeface="Times New Roman" panose="02020603050405020304" pitchFamily="18" charset="0"/>
              </a:rPr>
              <a:t>要求：有一个磁盘文件，内有一些信息。要求第</a:t>
            </a:r>
            <a:r>
              <a:rPr lang="en-US" altLang="zh-CN" sz="2800" dirty="0" smtClean="0">
                <a:latin typeface="Times New Roman" panose="02020603050405020304" pitchFamily="18" charset="0"/>
                <a:cs typeface="Times New Roman" panose="02020603050405020304" pitchFamily="18" charset="0"/>
              </a:rPr>
              <a:t>1</a:t>
            </a:r>
            <a:r>
              <a:rPr lang="zh-CN" altLang="en-US" sz="2800" dirty="0" smtClean="0">
                <a:latin typeface="Times New Roman" panose="02020603050405020304" pitchFamily="18" charset="0"/>
                <a:cs typeface="Times New Roman" panose="02020603050405020304" pitchFamily="18" charset="0"/>
              </a:rPr>
              <a:t>次将它的内容显示在屏幕上，第</a:t>
            </a:r>
            <a:r>
              <a:rPr lang="en-US" altLang="zh-CN" sz="2800" dirty="0" smtClean="0">
                <a:latin typeface="Times New Roman" panose="02020603050405020304" pitchFamily="18" charset="0"/>
                <a:cs typeface="Times New Roman" panose="02020603050405020304" pitchFamily="18" charset="0"/>
              </a:rPr>
              <a:t>2</a:t>
            </a:r>
            <a:r>
              <a:rPr lang="zh-CN" altLang="en-US" sz="2800" dirty="0" smtClean="0">
                <a:latin typeface="Times New Roman" panose="02020603050405020304" pitchFamily="18" charset="0"/>
                <a:cs typeface="Times New Roman" panose="02020603050405020304" pitchFamily="18" charset="0"/>
              </a:rPr>
              <a:t>次把它复制到另一个文件上。</a:t>
            </a:r>
            <a:endParaRPr lang="en-US" altLang="zh-CN" sz="2800" dirty="0" smtClean="0">
              <a:latin typeface="Times New Roman" panose="02020603050405020304" pitchFamily="18" charset="0"/>
              <a:cs typeface="Times New Roman" panose="02020603050405020304" pitchFamily="18" charset="0"/>
            </a:endParaRPr>
          </a:p>
          <a:p>
            <a:pPr>
              <a:lnSpc>
                <a:spcPct val="150000"/>
              </a:lnSpc>
            </a:pPr>
            <a:r>
              <a:rPr lang="zh-CN" altLang="en-US" sz="2800" dirty="0" smtClean="0">
                <a:latin typeface="Times New Roman" panose="02020603050405020304" pitchFamily="18" charset="0"/>
                <a:cs typeface="Times New Roman" panose="02020603050405020304" pitchFamily="18" charset="0"/>
              </a:rPr>
              <a:t>解题思路：</a:t>
            </a:r>
            <a:endParaRPr lang="en-US" altLang="zh-CN" sz="2800" dirty="0" smtClean="0">
              <a:latin typeface="Times New Roman" panose="02020603050405020304" pitchFamily="18" charset="0"/>
              <a:cs typeface="Times New Roman" panose="02020603050405020304" pitchFamily="18" charset="0"/>
            </a:endParaRPr>
          </a:p>
          <a:p>
            <a:pPr lvl="1">
              <a:lnSpc>
                <a:spcPct val="150000"/>
              </a:lnSpc>
            </a:pPr>
            <a:r>
              <a:rPr lang="zh-CN" altLang="en-US" sz="2400" dirty="0" smtClean="0">
                <a:latin typeface="Times New Roman" panose="02020603050405020304" pitchFamily="18" charset="0"/>
                <a:cs typeface="Times New Roman" panose="02020603050405020304" pitchFamily="18" charset="0"/>
              </a:rPr>
              <a:t>分别实现以上两个任务都不困难，但把二者连续做，第</a:t>
            </a:r>
            <a:r>
              <a:rPr lang="en-US" altLang="zh-CN" sz="2400" dirty="0" smtClean="0">
                <a:latin typeface="Times New Roman" panose="02020603050405020304" pitchFamily="18" charset="0"/>
                <a:cs typeface="Times New Roman" panose="02020603050405020304" pitchFamily="18" charset="0"/>
              </a:rPr>
              <a:t>1</a:t>
            </a:r>
            <a:r>
              <a:rPr lang="zh-CN" altLang="en-US" sz="2400" dirty="0" smtClean="0">
                <a:latin typeface="Times New Roman" panose="02020603050405020304" pitchFamily="18" charset="0"/>
                <a:cs typeface="Times New Roman" panose="02020603050405020304" pitchFamily="18" charset="0"/>
              </a:rPr>
              <a:t>次读入完文件内容后，文件位置标记已指到文件的末尾。</a:t>
            </a:r>
            <a:endParaRPr lang="en-US" altLang="zh-CN" sz="2400" dirty="0" smtClean="0">
              <a:latin typeface="Times New Roman" panose="02020603050405020304" pitchFamily="18" charset="0"/>
              <a:cs typeface="Times New Roman" panose="02020603050405020304" pitchFamily="18" charset="0"/>
            </a:endParaRPr>
          </a:p>
          <a:p>
            <a:pPr lvl="1">
              <a:lnSpc>
                <a:spcPct val="150000"/>
              </a:lnSpc>
            </a:pPr>
            <a:r>
              <a:rPr lang="zh-CN" altLang="en-US" sz="2400" dirty="0" smtClean="0">
                <a:latin typeface="Times New Roman" panose="02020603050405020304" pitchFamily="18" charset="0"/>
                <a:cs typeface="Times New Roman" panose="02020603050405020304" pitchFamily="18" charset="0"/>
              </a:rPr>
              <a:t>如果再接着读数据，就遇到文件结束标志</a:t>
            </a:r>
            <a:r>
              <a:rPr lang="en-US" altLang="zh-CN" sz="2400" dirty="0" smtClean="0">
                <a:latin typeface="Times New Roman" panose="02020603050405020304" pitchFamily="18" charset="0"/>
                <a:cs typeface="Times New Roman" panose="02020603050405020304" pitchFamily="18" charset="0"/>
              </a:rPr>
              <a:t>EOF</a:t>
            </a:r>
            <a:r>
              <a:rPr lang="zh-CN" altLang="en-US" sz="2400" dirty="0" smtClean="0">
                <a:latin typeface="Times New Roman" panose="02020603050405020304" pitchFamily="18" charset="0"/>
                <a:cs typeface="Times New Roman" panose="02020603050405020304" pitchFamily="18" charset="0"/>
              </a:rPr>
              <a:t>，无法再读。必须在程序中用</a:t>
            </a:r>
            <a:r>
              <a:rPr lang="en-US" altLang="zh-CN" sz="2400" dirty="0" smtClean="0">
                <a:latin typeface="Times New Roman" panose="02020603050405020304" pitchFamily="18" charset="0"/>
                <a:cs typeface="Times New Roman" panose="02020603050405020304" pitchFamily="18" charset="0"/>
              </a:rPr>
              <a:t>rewind</a:t>
            </a:r>
            <a:r>
              <a:rPr lang="zh-CN" altLang="en-US" sz="2400" dirty="0" smtClean="0">
                <a:latin typeface="Times New Roman" panose="02020603050405020304" pitchFamily="18" charset="0"/>
                <a:cs typeface="Times New Roman" panose="02020603050405020304" pitchFamily="18" charset="0"/>
              </a:rPr>
              <a:t>使位置指针返回文件的开头。</a:t>
            </a:r>
            <a:endParaRPr lang="en-US" altLang="zh-CN" sz="2400" dirty="0" smtClean="0">
              <a:latin typeface="Times New Roman" panose="02020603050405020304" pitchFamily="18" charset="0"/>
              <a:cs typeface="Times New Roman" panose="02020603050405020304" pitchFamily="18" charset="0"/>
            </a:endParaRPr>
          </a:p>
        </p:txBody>
      </p:sp>
      <p:sp>
        <p:nvSpPr>
          <p:cNvPr id="11" name="Rectangle 4"/>
          <p:cNvSpPr>
            <a:spLocks noChangeArrowheads="1"/>
          </p:cNvSpPr>
          <p:nvPr/>
        </p:nvSpPr>
        <p:spPr bwMode="auto">
          <a:xfrm>
            <a:off x="76200" y="152400"/>
            <a:ext cx="8610600" cy="6504345"/>
          </a:xfrm>
          <a:prstGeom prst="rect">
            <a:avLst/>
          </a:prstGeom>
          <a:solidFill>
            <a:srgbClr val="FFFF00"/>
          </a:solidFill>
          <a:ln w="9525">
            <a:solidFill>
              <a:schemeClr val="tx1"/>
            </a:solidFill>
            <a:miter lim="800000"/>
            <a:headEnd/>
            <a:tailEnd/>
          </a:ln>
          <a:effectLst/>
          <a:extLst/>
        </p:spPr>
        <p:txBody>
          <a:bodyPr>
            <a:spAutoFit/>
          </a:bodyPr>
          <a:lstStyle/>
          <a:p>
            <a:pPr marL="342900" indent="-342900">
              <a:lnSpc>
                <a:spcPts val="2500"/>
              </a:lnSpc>
              <a:spcBef>
                <a:spcPct val="0"/>
              </a:spcBef>
              <a:buClr>
                <a:srgbClr val="FF3300"/>
              </a:buClr>
              <a:buFont typeface="Wingdings" pitchFamily="2" charset="2"/>
              <a:buNone/>
            </a:pPr>
            <a:r>
              <a:rPr lang="en-US" altLang="zh-CN" sz="2000" b="1" dirty="0" err="1" smtClean="0">
                <a:ea typeface="楷体_GB2312" pitchFamily="49" charset="-122"/>
                <a:sym typeface="Monotype Sorts" pitchFamily="2" charset="2"/>
              </a:rPr>
              <a:t>int</a:t>
            </a:r>
            <a:r>
              <a:rPr lang="en-US" altLang="zh-CN" sz="2000" b="1" dirty="0" smtClean="0">
                <a:ea typeface="楷体_GB2312" pitchFamily="49" charset="-122"/>
                <a:sym typeface="Monotype Sorts" pitchFamily="2" charset="2"/>
              </a:rPr>
              <a:t> </a:t>
            </a:r>
            <a:r>
              <a:rPr lang="en-US" altLang="zh-CN" sz="2000" b="1" dirty="0">
                <a:ea typeface="楷体_GB2312" pitchFamily="49" charset="-122"/>
                <a:sym typeface="Monotype Sorts" pitchFamily="2" charset="2"/>
              </a:rPr>
              <a:t>main()</a:t>
            </a:r>
          </a:p>
          <a:p>
            <a:pPr marL="342900" indent="-342900">
              <a:lnSpc>
                <a:spcPts val="2500"/>
              </a:lnSpc>
              <a:spcBef>
                <a:spcPct val="0"/>
              </a:spcBef>
              <a:buClr>
                <a:srgbClr val="FF3300"/>
              </a:buClr>
              <a:buFont typeface="Wingdings" pitchFamily="2" charset="2"/>
              <a:buNone/>
            </a:pPr>
            <a:r>
              <a:rPr lang="en-US" altLang="zh-CN" sz="2000" b="1" dirty="0">
                <a:ea typeface="楷体_GB2312" pitchFamily="49" charset="-122"/>
                <a:sym typeface="Monotype Sorts" pitchFamily="2" charset="2"/>
              </a:rPr>
              <a:t>{ </a:t>
            </a:r>
          </a:p>
          <a:p>
            <a:pPr marL="342900" indent="-342900">
              <a:lnSpc>
                <a:spcPts val="2500"/>
              </a:lnSpc>
              <a:spcBef>
                <a:spcPct val="0"/>
              </a:spcBef>
              <a:buClr>
                <a:srgbClr val="FF3300"/>
              </a:buClr>
              <a:buFont typeface="Wingdings" pitchFamily="2" charset="2"/>
              <a:buNone/>
            </a:pPr>
            <a:r>
              <a:rPr lang="en-US" altLang="zh-CN" sz="2000" b="1" dirty="0">
                <a:ea typeface="楷体_GB2312" pitchFamily="49" charset="-122"/>
                <a:sym typeface="Monotype Sorts" pitchFamily="2" charset="2"/>
              </a:rPr>
              <a:t>	FILE *</a:t>
            </a:r>
            <a:r>
              <a:rPr lang="en-US" altLang="zh-CN" sz="2000" b="1" dirty="0" err="1">
                <a:ea typeface="楷体_GB2312" pitchFamily="49" charset="-122"/>
                <a:sym typeface="Monotype Sorts" pitchFamily="2" charset="2"/>
              </a:rPr>
              <a:t>fp</a:t>
            </a:r>
            <a:r>
              <a:rPr lang="en-US" altLang="zh-CN" sz="2000" b="1" dirty="0">
                <a:ea typeface="楷体_GB2312" pitchFamily="49" charset="-122"/>
                <a:sym typeface="Monotype Sorts" pitchFamily="2" charset="2"/>
              </a:rPr>
              <a:t>;   </a:t>
            </a:r>
          </a:p>
          <a:p>
            <a:pPr marL="342900" indent="-342900">
              <a:lnSpc>
                <a:spcPts val="2500"/>
              </a:lnSpc>
              <a:spcBef>
                <a:spcPct val="0"/>
              </a:spcBef>
              <a:buClr>
                <a:srgbClr val="FF3300"/>
              </a:buClr>
              <a:buFont typeface="Wingdings" pitchFamily="2" charset="2"/>
              <a:buNone/>
            </a:pPr>
            <a:r>
              <a:rPr lang="en-US" altLang="zh-CN" sz="2000" b="1" dirty="0">
                <a:ea typeface="楷体_GB2312" pitchFamily="49" charset="-122"/>
                <a:sym typeface="Monotype Sorts" pitchFamily="2" charset="2"/>
              </a:rPr>
              <a:t>	</a:t>
            </a:r>
            <a:r>
              <a:rPr lang="en-US" altLang="zh-CN" sz="2000" b="1" dirty="0" err="1">
                <a:ea typeface="楷体_GB2312" pitchFamily="49" charset="-122"/>
                <a:sym typeface="Monotype Sorts" pitchFamily="2" charset="2"/>
              </a:rPr>
              <a:t>int</a:t>
            </a:r>
            <a:r>
              <a:rPr lang="en-US" altLang="zh-CN" sz="2000" b="1" dirty="0">
                <a:ea typeface="楷体_GB2312" pitchFamily="49" charset="-122"/>
                <a:sym typeface="Monotype Sorts" pitchFamily="2" charset="2"/>
              </a:rPr>
              <a:t> i;</a:t>
            </a:r>
          </a:p>
          <a:p>
            <a:pPr marL="342900" indent="-342900">
              <a:lnSpc>
                <a:spcPts val="2500"/>
              </a:lnSpc>
              <a:spcBef>
                <a:spcPct val="0"/>
              </a:spcBef>
              <a:buClr>
                <a:srgbClr val="FF3300"/>
              </a:buClr>
              <a:buFont typeface="Wingdings" pitchFamily="2" charset="2"/>
              <a:buNone/>
            </a:pPr>
            <a:r>
              <a:rPr lang="en-US" altLang="zh-CN" sz="2000" b="1" dirty="0">
                <a:ea typeface="楷体_GB2312" pitchFamily="49" charset="-122"/>
                <a:sym typeface="Monotype Sorts" pitchFamily="2" charset="2"/>
              </a:rPr>
              <a:t>	save();</a:t>
            </a:r>
          </a:p>
          <a:p>
            <a:pPr marL="342900" indent="-342900">
              <a:lnSpc>
                <a:spcPts val="2500"/>
              </a:lnSpc>
              <a:spcBef>
                <a:spcPct val="0"/>
              </a:spcBef>
              <a:buClr>
                <a:srgbClr val="FF3300"/>
              </a:buClr>
              <a:buFont typeface="Wingdings" pitchFamily="2" charset="2"/>
              <a:buNone/>
            </a:pPr>
            <a:r>
              <a:rPr lang="en-US" altLang="zh-CN" sz="2000" b="1" dirty="0">
                <a:ea typeface="楷体_GB2312" pitchFamily="49" charset="-122"/>
                <a:sym typeface="Monotype Sorts" pitchFamily="2" charset="2"/>
              </a:rPr>
              <a:t>	if((</a:t>
            </a:r>
            <a:r>
              <a:rPr lang="en-US" altLang="zh-CN" sz="2000" b="1" dirty="0" err="1">
                <a:ea typeface="楷体_GB2312" pitchFamily="49" charset="-122"/>
                <a:sym typeface="Monotype Sorts" pitchFamily="2" charset="2"/>
              </a:rPr>
              <a:t>fp</a:t>
            </a:r>
            <a:r>
              <a:rPr lang="en-US" altLang="zh-CN" sz="2000" b="1" dirty="0">
                <a:ea typeface="楷体_GB2312" pitchFamily="49" charset="-122"/>
                <a:sym typeface="Monotype Sorts" pitchFamily="2" charset="2"/>
              </a:rPr>
              <a:t>=</a:t>
            </a:r>
            <a:r>
              <a:rPr lang="en-US" altLang="zh-CN" sz="2000" b="1" dirty="0" err="1">
                <a:ea typeface="楷体_GB2312" pitchFamily="49" charset="-122"/>
                <a:sym typeface="Monotype Sorts" pitchFamily="2" charset="2"/>
              </a:rPr>
              <a:t>fopen</a:t>
            </a:r>
            <a:r>
              <a:rPr lang="en-US" altLang="zh-CN" sz="2000" b="1" dirty="0">
                <a:ea typeface="楷体_GB2312" pitchFamily="49" charset="-122"/>
                <a:sym typeface="Monotype Sorts" pitchFamily="2" charset="2"/>
              </a:rPr>
              <a:t>("stu.</a:t>
            </a:r>
            <a:r>
              <a:rPr lang="en-US" altLang="zh-CN" sz="2000" b="1" dirty="0" err="1">
                <a:ea typeface="楷体_GB2312" pitchFamily="49" charset="-122"/>
                <a:sym typeface="Monotype Sorts" pitchFamily="2" charset="2"/>
              </a:rPr>
              <a:t>dat</a:t>
            </a:r>
            <a:r>
              <a:rPr lang="en-US" altLang="zh-CN" sz="2000" b="1" dirty="0">
                <a:ea typeface="楷体_GB2312" pitchFamily="49" charset="-122"/>
                <a:sym typeface="Monotype Sorts" pitchFamily="2" charset="2"/>
              </a:rPr>
              <a:t>","</a:t>
            </a:r>
            <a:r>
              <a:rPr lang="en-US" altLang="zh-CN" sz="2000" b="1" dirty="0" err="1">
                <a:ea typeface="楷体_GB2312" pitchFamily="49" charset="-122"/>
                <a:sym typeface="Monotype Sorts" pitchFamily="2" charset="2"/>
              </a:rPr>
              <a:t>rb</a:t>
            </a:r>
            <a:r>
              <a:rPr lang="en-US" altLang="zh-CN" sz="2000" b="1" dirty="0">
                <a:ea typeface="楷体_GB2312" pitchFamily="49" charset="-122"/>
                <a:sym typeface="Monotype Sorts" pitchFamily="2" charset="2"/>
              </a:rPr>
              <a:t>"))==NULL)      </a:t>
            </a:r>
          </a:p>
          <a:p>
            <a:pPr marL="342900" indent="-342900">
              <a:lnSpc>
                <a:spcPts val="2500"/>
              </a:lnSpc>
              <a:spcBef>
                <a:spcPct val="0"/>
              </a:spcBef>
              <a:buClr>
                <a:srgbClr val="FF3300"/>
              </a:buClr>
              <a:buFont typeface="Wingdings" pitchFamily="2" charset="2"/>
              <a:buNone/>
            </a:pPr>
            <a:r>
              <a:rPr lang="en-US" altLang="zh-CN" sz="2000" b="1" dirty="0">
                <a:ea typeface="楷体_GB2312" pitchFamily="49" charset="-122"/>
                <a:sym typeface="Monotype Sorts" pitchFamily="2" charset="2"/>
              </a:rPr>
              <a:t>	{</a:t>
            </a:r>
          </a:p>
          <a:p>
            <a:pPr marL="342900" indent="-342900">
              <a:lnSpc>
                <a:spcPts val="2500"/>
              </a:lnSpc>
              <a:spcBef>
                <a:spcPct val="0"/>
              </a:spcBef>
              <a:buClr>
                <a:srgbClr val="FF3300"/>
              </a:buClr>
              <a:buFont typeface="Wingdings" pitchFamily="2" charset="2"/>
              <a:buNone/>
            </a:pPr>
            <a:r>
              <a:rPr lang="en-US" altLang="zh-CN" sz="2000" b="1" dirty="0">
                <a:ea typeface="楷体_GB2312" pitchFamily="49" charset="-122"/>
                <a:sym typeface="Monotype Sorts" pitchFamily="2" charset="2"/>
              </a:rPr>
              <a:t>		</a:t>
            </a:r>
            <a:r>
              <a:rPr lang="en-US" altLang="zh-CN" sz="2000" b="1" dirty="0" err="1">
                <a:ea typeface="楷体_GB2312" pitchFamily="49" charset="-122"/>
                <a:sym typeface="Monotype Sorts" pitchFamily="2" charset="2"/>
              </a:rPr>
              <a:t>printf</a:t>
            </a:r>
            <a:r>
              <a:rPr lang="en-US" altLang="zh-CN" sz="2000" b="1" dirty="0">
                <a:ea typeface="楷体_GB2312" pitchFamily="49" charset="-122"/>
                <a:sym typeface="Monotype Sorts" pitchFamily="2" charset="2"/>
              </a:rPr>
              <a:t>("cannot open file\n");</a:t>
            </a:r>
          </a:p>
          <a:p>
            <a:pPr marL="342900" indent="-342900">
              <a:lnSpc>
                <a:spcPts val="2500"/>
              </a:lnSpc>
              <a:spcBef>
                <a:spcPct val="0"/>
              </a:spcBef>
              <a:buClr>
                <a:srgbClr val="FF3300"/>
              </a:buClr>
              <a:buFont typeface="Wingdings" pitchFamily="2" charset="2"/>
              <a:buNone/>
            </a:pPr>
            <a:r>
              <a:rPr lang="en-US" altLang="zh-CN" sz="2000" b="1" dirty="0">
                <a:ea typeface="楷体_GB2312" pitchFamily="49" charset="-122"/>
                <a:sym typeface="Monotype Sorts" pitchFamily="2" charset="2"/>
              </a:rPr>
              <a:t>		exit(0);</a:t>
            </a:r>
          </a:p>
          <a:p>
            <a:pPr marL="342900" indent="-342900">
              <a:lnSpc>
                <a:spcPts val="2500"/>
              </a:lnSpc>
              <a:spcBef>
                <a:spcPct val="0"/>
              </a:spcBef>
              <a:buClr>
                <a:srgbClr val="FF3300"/>
              </a:buClr>
              <a:buFont typeface="Wingdings" pitchFamily="2" charset="2"/>
              <a:buNone/>
            </a:pPr>
            <a:r>
              <a:rPr lang="en-US" altLang="zh-CN" sz="2000" b="1" dirty="0">
                <a:ea typeface="楷体_GB2312" pitchFamily="49" charset="-122"/>
                <a:sym typeface="Monotype Sorts" pitchFamily="2" charset="2"/>
              </a:rPr>
              <a:t>	}</a:t>
            </a:r>
          </a:p>
          <a:p>
            <a:pPr marL="342900" indent="-342900">
              <a:lnSpc>
                <a:spcPts val="2500"/>
              </a:lnSpc>
              <a:spcBef>
                <a:spcPct val="0"/>
              </a:spcBef>
              <a:buClr>
                <a:srgbClr val="FF3300"/>
              </a:buClr>
              <a:buFont typeface="Wingdings" pitchFamily="2" charset="2"/>
              <a:buNone/>
            </a:pPr>
            <a:r>
              <a:rPr lang="en-US" altLang="zh-CN" sz="2000" b="1" dirty="0">
                <a:ea typeface="楷体_GB2312" pitchFamily="49" charset="-122"/>
                <a:sym typeface="Monotype Sorts" pitchFamily="2" charset="2"/>
              </a:rPr>
              <a:t>	</a:t>
            </a:r>
            <a:r>
              <a:rPr lang="en-US" altLang="zh-CN" sz="2000" b="1" dirty="0" err="1">
                <a:ea typeface="楷体_GB2312" pitchFamily="49" charset="-122"/>
                <a:sym typeface="Monotype Sorts" pitchFamily="2" charset="2"/>
              </a:rPr>
              <a:t>printf</a:t>
            </a:r>
            <a:r>
              <a:rPr lang="en-US" altLang="zh-CN" sz="2000" b="1" dirty="0">
                <a:ea typeface="楷体_GB2312" pitchFamily="49" charset="-122"/>
                <a:sym typeface="Monotype Sorts" pitchFamily="2" charset="2"/>
              </a:rPr>
              <a:t>("%-10s%-7s%-4s%-15s\n","name","</a:t>
            </a:r>
            <a:r>
              <a:rPr lang="en-US" altLang="zh-CN" sz="2000" b="1" dirty="0" err="1">
                <a:ea typeface="楷体_GB2312" pitchFamily="49" charset="-122"/>
                <a:sym typeface="Monotype Sorts" pitchFamily="2" charset="2"/>
              </a:rPr>
              <a:t>num</a:t>
            </a:r>
            <a:r>
              <a:rPr lang="en-US" altLang="zh-CN" sz="2000" b="1" dirty="0">
                <a:ea typeface="楷体_GB2312" pitchFamily="49" charset="-122"/>
                <a:sym typeface="Monotype Sorts" pitchFamily="2" charset="2"/>
              </a:rPr>
              <a:t>","age","</a:t>
            </a:r>
            <a:r>
              <a:rPr lang="en-US" altLang="zh-CN" sz="2000" b="1" dirty="0" err="1">
                <a:ea typeface="楷体_GB2312" pitchFamily="49" charset="-122"/>
                <a:sym typeface="Monotype Sorts" pitchFamily="2" charset="2"/>
              </a:rPr>
              <a:t>addr</a:t>
            </a:r>
            <a:r>
              <a:rPr lang="en-US" altLang="zh-CN" sz="2000" b="1" dirty="0">
                <a:ea typeface="楷体_GB2312" pitchFamily="49" charset="-122"/>
                <a:sym typeface="Monotype Sorts" pitchFamily="2" charset="2"/>
              </a:rPr>
              <a:t>");</a:t>
            </a:r>
          </a:p>
          <a:p>
            <a:pPr marL="342900" indent="-342900">
              <a:lnSpc>
                <a:spcPts val="2500"/>
              </a:lnSpc>
              <a:spcBef>
                <a:spcPct val="0"/>
              </a:spcBef>
              <a:buClr>
                <a:srgbClr val="FF3300"/>
              </a:buClr>
              <a:buFont typeface="Wingdings" pitchFamily="2" charset="2"/>
              <a:buNone/>
            </a:pPr>
            <a:r>
              <a:rPr lang="en-US" altLang="zh-CN" sz="2000" b="1" dirty="0">
                <a:ea typeface="楷体_GB2312" pitchFamily="49" charset="-122"/>
                <a:sym typeface="Monotype Sorts" pitchFamily="2" charset="2"/>
              </a:rPr>
              <a:t>	for(i=0;i&lt;</a:t>
            </a:r>
            <a:r>
              <a:rPr lang="en-US" altLang="zh-CN" sz="2000" b="1" dirty="0" err="1">
                <a:ea typeface="楷体_GB2312" pitchFamily="49" charset="-122"/>
                <a:sym typeface="Monotype Sorts" pitchFamily="2" charset="2"/>
              </a:rPr>
              <a:t>SIZE;i</a:t>
            </a:r>
            <a:r>
              <a:rPr lang="en-US" altLang="zh-CN" sz="2000" b="1" dirty="0">
                <a:ea typeface="楷体_GB2312" pitchFamily="49" charset="-122"/>
                <a:sym typeface="Monotype Sorts" pitchFamily="2" charset="2"/>
              </a:rPr>
              <a:t>+=2)</a:t>
            </a:r>
          </a:p>
          <a:p>
            <a:pPr marL="342900" indent="-342900">
              <a:lnSpc>
                <a:spcPts val="2500"/>
              </a:lnSpc>
              <a:spcBef>
                <a:spcPct val="0"/>
              </a:spcBef>
              <a:buClr>
                <a:srgbClr val="FF3300"/>
              </a:buClr>
              <a:buFont typeface="Wingdings" pitchFamily="2" charset="2"/>
              <a:buNone/>
            </a:pPr>
            <a:r>
              <a:rPr lang="en-US" altLang="zh-CN" sz="2000" b="1" dirty="0">
                <a:ea typeface="楷体_GB2312" pitchFamily="49" charset="-122"/>
                <a:sym typeface="Monotype Sorts" pitchFamily="2" charset="2"/>
              </a:rPr>
              <a:t>	{</a:t>
            </a:r>
          </a:p>
          <a:p>
            <a:pPr marL="342900" indent="-342900">
              <a:lnSpc>
                <a:spcPts val="2500"/>
              </a:lnSpc>
              <a:spcBef>
                <a:spcPct val="0"/>
              </a:spcBef>
              <a:buClr>
                <a:srgbClr val="FF3300"/>
              </a:buClr>
              <a:buFont typeface="Wingdings" pitchFamily="2" charset="2"/>
              <a:buNone/>
            </a:pPr>
            <a:r>
              <a:rPr lang="en-US" altLang="zh-CN" sz="2000" b="1" dirty="0">
                <a:ea typeface="楷体_GB2312" pitchFamily="49" charset="-122"/>
                <a:sym typeface="Monotype Sorts" pitchFamily="2" charset="2"/>
              </a:rPr>
              <a:t>		</a:t>
            </a:r>
            <a:r>
              <a:rPr lang="en-US" altLang="zh-CN" sz="2000" b="1" dirty="0" err="1">
                <a:solidFill>
                  <a:srgbClr val="FF0000"/>
                </a:solidFill>
                <a:ea typeface="楷体_GB2312" pitchFamily="49" charset="-122"/>
                <a:sym typeface="Monotype Sorts" pitchFamily="2" charset="2"/>
              </a:rPr>
              <a:t>fseek</a:t>
            </a:r>
            <a:r>
              <a:rPr lang="en-US" altLang="zh-CN" sz="2000" b="1" dirty="0">
                <a:solidFill>
                  <a:srgbClr val="FF0000"/>
                </a:solidFill>
                <a:ea typeface="楷体_GB2312" pitchFamily="49" charset="-122"/>
                <a:sym typeface="Monotype Sorts" pitchFamily="2" charset="2"/>
              </a:rPr>
              <a:t>(</a:t>
            </a:r>
            <a:r>
              <a:rPr lang="en-US" altLang="zh-CN" sz="2000" b="1" dirty="0" err="1">
                <a:solidFill>
                  <a:srgbClr val="FF0000"/>
                </a:solidFill>
                <a:ea typeface="楷体_GB2312" pitchFamily="49" charset="-122"/>
                <a:sym typeface="Monotype Sorts" pitchFamily="2" charset="2"/>
              </a:rPr>
              <a:t>fp</a:t>
            </a:r>
            <a:r>
              <a:rPr lang="en-US" altLang="zh-CN" sz="2000" b="1" dirty="0">
                <a:solidFill>
                  <a:srgbClr val="FF0000"/>
                </a:solidFill>
                <a:ea typeface="楷体_GB2312" pitchFamily="49" charset="-122"/>
                <a:sym typeface="Monotype Sorts" pitchFamily="2" charset="2"/>
              </a:rPr>
              <a:t>, i*</a:t>
            </a:r>
            <a:r>
              <a:rPr lang="en-US" altLang="zh-CN" sz="2000" b="1" dirty="0" err="1">
                <a:solidFill>
                  <a:srgbClr val="FF0000"/>
                </a:solidFill>
                <a:ea typeface="楷体_GB2312" pitchFamily="49" charset="-122"/>
                <a:sym typeface="Monotype Sorts" pitchFamily="2" charset="2"/>
              </a:rPr>
              <a:t>sizeof</a:t>
            </a:r>
            <a:r>
              <a:rPr lang="en-US" altLang="zh-CN" sz="2000" b="1" dirty="0">
                <a:solidFill>
                  <a:srgbClr val="FF0000"/>
                </a:solidFill>
                <a:ea typeface="楷体_GB2312" pitchFamily="49" charset="-122"/>
                <a:sym typeface="Monotype Sorts" pitchFamily="2" charset="2"/>
              </a:rPr>
              <a:t>(</a:t>
            </a:r>
            <a:r>
              <a:rPr lang="en-US" altLang="zh-CN" sz="2000" b="1" dirty="0" err="1">
                <a:solidFill>
                  <a:srgbClr val="FF0000"/>
                </a:solidFill>
                <a:ea typeface="楷体_GB2312" pitchFamily="49" charset="-122"/>
                <a:sym typeface="Monotype Sorts" pitchFamily="2" charset="2"/>
              </a:rPr>
              <a:t>struct</a:t>
            </a:r>
            <a:r>
              <a:rPr lang="en-US" altLang="zh-CN" sz="2000" b="1" dirty="0">
                <a:solidFill>
                  <a:srgbClr val="FF0000"/>
                </a:solidFill>
                <a:ea typeface="楷体_GB2312" pitchFamily="49" charset="-122"/>
                <a:sym typeface="Monotype Sorts" pitchFamily="2" charset="2"/>
              </a:rPr>
              <a:t> </a:t>
            </a:r>
            <a:r>
              <a:rPr lang="en-US" altLang="zh-CN" sz="2000" b="1" dirty="0" err="1">
                <a:solidFill>
                  <a:srgbClr val="FF0000"/>
                </a:solidFill>
                <a:ea typeface="楷体_GB2312" pitchFamily="49" charset="-122"/>
                <a:sym typeface="Monotype Sorts" pitchFamily="2" charset="2"/>
              </a:rPr>
              <a:t>Student_type</a:t>
            </a:r>
            <a:r>
              <a:rPr lang="en-US" altLang="zh-CN" sz="2000" b="1" dirty="0">
                <a:solidFill>
                  <a:srgbClr val="FF0000"/>
                </a:solidFill>
                <a:ea typeface="楷体_GB2312" pitchFamily="49" charset="-122"/>
                <a:sym typeface="Monotype Sorts" pitchFamily="2" charset="2"/>
              </a:rPr>
              <a:t>), 0)</a:t>
            </a:r>
            <a:r>
              <a:rPr lang="en-US" altLang="zh-CN" sz="2000" b="1" dirty="0">
                <a:ea typeface="楷体_GB2312" pitchFamily="49" charset="-122"/>
                <a:sym typeface="Monotype Sorts" pitchFamily="2" charset="2"/>
              </a:rPr>
              <a:t>;</a:t>
            </a:r>
          </a:p>
          <a:p>
            <a:pPr marL="342900" indent="-342900">
              <a:lnSpc>
                <a:spcPts val="2500"/>
              </a:lnSpc>
              <a:spcBef>
                <a:spcPct val="0"/>
              </a:spcBef>
              <a:buClr>
                <a:srgbClr val="FF3300"/>
              </a:buClr>
              <a:buFont typeface="Wingdings" pitchFamily="2" charset="2"/>
              <a:buNone/>
            </a:pPr>
            <a:r>
              <a:rPr lang="en-US" altLang="zh-CN" sz="2000" b="1" dirty="0">
                <a:ea typeface="楷体_GB2312" pitchFamily="49" charset="-122"/>
                <a:sym typeface="Monotype Sorts" pitchFamily="2" charset="2"/>
              </a:rPr>
              <a:t>		</a:t>
            </a:r>
            <a:r>
              <a:rPr lang="en-US" altLang="zh-CN" sz="2000" b="1" dirty="0" err="1">
                <a:ea typeface="楷体_GB2312" pitchFamily="49" charset="-122"/>
                <a:sym typeface="Monotype Sorts" pitchFamily="2" charset="2"/>
              </a:rPr>
              <a:t>fread</a:t>
            </a:r>
            <a:r>
              <a:rPr lang="en-US" altLang="zh-CN" sz="2000" b="1" dirty="0">
                <a:ea typeface="楷体_GB2312" pitchFamily="49" charset="-122"/>
                <a:sym typeface="Monotype Sorts" pitchFamily="2" charset="2"/>
              </a:rPr>
              <a:t>(&amp;stud[i], </a:t>
            </a:r>
            <a:r>
              <a:rPr lang="en-US" altLang="zh-CN" sz="2000" b="1" dirty="0" err="1">
                <a:ea typeface="楷体_GB2312" pitchFamily="49" charset="-122"/>
                <a:sym typeface="Monotype Sorts" pitchFamily="2" charset="2"/>
              </a:rPr>
              <a:t>sizeof</a:t>
            </a:r>
            <a:r>
              <a:rPr lang="en-US" altLang="zh-CN" sz="2000" b="1" dirty="0">
                <a:ea typeface="楷体_GB2312" pitchFamily="49" charset="-122"/>
                <a:sym typeface="Monotype Sorts" pitchFamily="2" charset="2"/>
              </a:rPr>
              <a:t>(</a:t>
            </a:r>
            <a:r>
              <a:rPr lang="en-US" altLang="zh-CN" sz="2000" b="1" dirty="0" err="1">
                <a:ea typeface="楷体_GB2312" pitchFamily="49" charset="-122"/>
                <a:sym typeface="Monotype Sorts" pitchFamily="2" charset="2"/>
              </a:rPr>
              <a:t>struct</a:t>
            </a:r>
            <a:r>
              <a:rPr lang="en-US" altLang="zh-CN" sz="2000" b="1" dirty="0">
                <a:ea typeface="楷体_GB2312" pitchFamily="49" charset="-122"/>
                <a:sym typeface="Monotype Sorts" pitchFamily="2" charset="2"/>
              </a:rPr>
              <a:t> </a:t>
            </a:r>
            <a:r>
              <a:rPr lang="en-US" altLang="zh-CN" sz="2000" b="1" dirty="0" err="1">
                <a:ea typeface="楷体_GB2312" pitchFamily="49" charset="-122"/>
                <a:sym typeface="Monotype Sorts" pitchFamily="2" charset="2"/>
              </a:rPr>
              <a:t>Student_type</a:t>
            </a:r>
            <a:r>
              <a:rPr lang="en-US" altLang="zh-CN" sz="2000" b="1" dirty="0">
                <a:ea typeface="楷体_GB2312" pitchFamily="49" charset="-122"/>
                <a:sym typeface="Monotype Sorts" pitchFamily="2" charset="2"/>
              </a:rPr>
              <a:t>),1,fp);</a:t>
            </a:r>
          </a:p>
          <a:p>
            <a:pPr marL="342900" indent="-342900">
              <a:lnSpc>
                <a:spcPts val="2500"/>
              </a:lnSpc>
              <a:spcBef>
                <a:spcPct val="0"/>
              </a:spcBef>
              <a:buClr>
                <a:srgbClr val="FF3300"/>
              </a:buClr>
              <a:buFont typeface="Wingdings" pitchFamily="2" charset="2"/>
              <a:buNone/>
            </a:pPr>
            <a:r>
              <a:rPr lang="en-US" altLang="zh-CN" sz="2000" b="1" dirty="0">
                <a:ea typeface="楷体_GB2312" pitchFamily="49" charset="-122"/>
                <a:sym typeface="Monotype Sorts" pitchFamily="2" charset="2"/>
              </a:rPr>
              <a:t>		</a:t>
            </a:r>
            <a:r>
              <a:rPr lang="en-US" altLang="zh-CN" sz="2000" b="1" dirty="0" err="1">
                <a:ea typeface="楷体_GB2312" pitchFamily="49" charset="-122"/>
                <a:sym typeface="Monotype Sorts" pitchFamily="2" charset="2"/>
              </a:rPr>
              <a:t>printf</a:t>
            </a:r>
            <a:r>
              <a:rPr lang="en-US" altLang="zh-CN" sz="2000" b="1" dirty="0">
                <a:ea typeface="楷体_GB2312" pitchFamily="49" charset="-122"/>
                <a:sym typeface="Monotype Sorts" pitchFamily="2" charset="2"/>
              </a:rPr>
              <a:t>("%-10s%-7d%-4d%-15s\n</a:t>
            </a:r>
            <a:r>
              <a:rPr lang="en-US" altLang="zh-CN" sz="2000" b="1" dirty="0" smtClean="0">
                <a:ea typeface="楷体_GB2312" pitchFamily="49" charset="-122"/>
                <a:sym typeface="Monotype Sorts" pitchFamily="2" charset="2"/>
              </a:rPr>
              <a:t>",</a:t>
            </a:r>
          </a:p>
          <a:p>
            <a:pPr marL="342900" indent="-342900">
              <a:lnSpc>
                <a:spcPts val="2500"/>
              </a:lnSpc>
              <a:spcBef>
                <a:spcPct val="0"/>
              </a:spcBef>
              <a:buClr>
                <a:srgbClr val="FF3300"/>
              </a:buClr>
              <a:buFont typeface="Wingdings" pitchFamily="2" charset="2"/>
              <a:buNone/>
            </a:pPr>
            <a:r>
              <a:rPr lang="en-US" altLang="zh-CN" sz="2000" b="1" dirty="0">
                <a:ea typeface="楷体_GB2312" pitchFamily="49" charset="-122"/>
                <a:sym typeface="Monotype Sorts" pitchFamily="2" charset="2"/>
              </a:rPr>
              <a:t>	</a:t>
            </a:r>
            <a:r>
              <a:rPr lang="en-US" altLang="zh-CN" sz="2000" b="1" dirty="0" smtClean="0">
                <a:ea typeface="楷体_GB2312" pitchFamily="49" charset="-122"/>
                <a:sym typeface="Monotype Sorts" pitchFamily="2" charset="2"/>
              </a:rPr>
              <a:t>		stud[i</a:t>
            </a:r>
            <a:r>
              <a:rPr lang="en-US" altLang="zh-CN" sz="2000" b="1" dirty="0">
                <a:ea typeface="楷体_GB2312" pitchFamily="49" charset="-122"/>
                <a:sym typeface="Monotype Sorts" pitchFamily="2" charset="2"/>
              </a:rPr>
              <a:t>].name, stud[i].</a:t>
            </a:r>
            <a:r>
              <a:rPr lang="en-US" altLang="zh-CN" sz="2000" b="1" dirty="0" err="1">
                <a:ea typeface="楷体_GB2312" pitchFamily="49" charset="-122"/>
                <a:sym typeface="Monotype Sorts" pitchFamily="2" charset="2"/>
              </a:rPr>
              <a:t>num</a:t>
            </a:r>
            <a:r>
              <a:rPr lang="en-US" altLang="zh-CN" sz="2000" b="1" dirty="0">
                <a:ea typeface="楷体_GB2312" pitchFamily="49" charset="-122"/>
                <a:sym typeface="Monotype Sorts" pitchFamily="2" charset="2"/>
              </a:rPr>
              <a:t>, stud[i].age, stud[i].</a:t>
            </a:r>
            <a:r>
              <a:rPr lang="en-US" altLang="zh-CN" sz="2000" b="1" dirty="0" err="1">
                <a:ea typeface="楷体_GB2312" pitchFamily="49" charset="-122"/>
                <a:sym typeface="Monotype Sorts" pitchFamily="2" charset="2"/>
              </a:rPr>
              <a:t>addr</a:t>
            </a:r>
            <a:r>
              <a:rPr lang="en-US" altLang="zh-CN" sz="2000" b="1" dirty="0">
                <a:ea typeface="楷体_GB2312" pitchFamily="49" charset="-122"/>
                <a:sym typeface="Monotype Sorts" pitchFamily="2" charset="2"/>
              </a:rPr>
              <a:t>);</a:t>
            </a:r>
          </a:p>
          <a:p>
            <a:pPr marL="342900" indent="-342900">
              <a:lnSpc>
                <a:spcPts val="2500"/>
              </a:lnSpc>
              <a:spcBef>
                <a:spcPct val="0"/>
              </a:spcBef>
              <a:buClr>
                <a:srgbClr val="FF3300"/>
              </a:buClr>
              <a:buFont typeface="Wingdings" pitchFamily="2" charset="2"/>
              <a:buNone/>
            </a:pPr>
            <a:r>
              <a:rPr lang="en-US" altLang="zh-CN" sz="2000" b="1" dirty="0">
                <a:ea typeface="楷体_GB2312" pitchFamily="49" charset="-122"/>
                <a:sym typeface="Monotype Sorts" pitchFamily="2" charset="2"/>
              </a:rPr>
              <a:t>	}</a:t>
            </a:r>
          </a:p>
          <a:p>
            <a:pPr marL="342900" indent="-342900">
              <a:lnSpc>
                <a:spcPts val="2500"/>
              </a:lnSpc>
              <a:spcBef>
                <a:spcPct val="0"/>
              </a:spcBef>
              <a:buClr>
                <a:srgbClr val="FF3300"/>
              </a:buClr>
              <a:buFont typeface="Wingdings" pitchFamily="2" charset="2"/>
              <a:buNone/>
            </a:pPr>
            <a:r>
              <a:rPr lang="en-US" altLang="zh-CN" sz="2000" b="1" dirty="0">
                <a:ea typeface="楷体_GB2312" pitchFamily="49" charset="-122"/>
                <a:sym typeface="Monotype Sorts" pitchFamily="2" charset="2"/>
              </a:rPr>
              <a:t>   return 0;</a:t>
            </a:r>
          </a:p>
          <a:p>
            <a:pPr marL="342900" indent="-342900">
              <a:lnSpc>
                <a:spcPts val="2500"/>
              </a:lnSpc>
              <a:spcBef>
                <a:spcPct val="0"/>
              </a:spcBef>
              <a:buClr>
                <a:srgbClr val="FF3300"/>
              </a:buClr>
              <a:buFont typeface="Wingdings" pitchFamily="2" charset="2"/>
              <a:buNone/>
            </a:pPr>
            <a:r>
              <a:rPr lang="en-US" altLang="zh-CN" sz="2000" b="1" dirty="0">
                <a:ea typeface="楷体_GB2312" pitchFamily="49" charset="-122"/>
                <a:sym typeface="Monotype Sorts" pitchFamily="2" charset="2"/>
              </a:rPr>
              <a:t>}</a:t>
            </a:r>
          </a:p>
        </p:txBody>
      </p:sp>
      <p:sp>
        <p:nvSpPr>
          <p:cNvPr id="6887427" name="Rectangle 3"/>
          <p:cNvSpPr>
            <a:spLocks noRot="1" noChangeArrowheads="1"/>
          </p:cNvSpPr>
          <p:nvPr/>
        </p:nvSpPr>
        <p:spPr bwMode="auto">
          <a:xfrm>
            <a:off x="3657600" y="76200"/>
            <a:ext cx="5257800" cy="11430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anchor="ctr"/>
          <a:lstStyle/>
          <a:p>
            <a:pPr algn="r" eaLnBrk="0" hangingPunct="0">
              <a:lnSpc>
                <a:spcPts val="3600"/>
              </a:lnSpc>
              <a:spcBef>
                <a:spcPct val="0"/>
              </a:spcBef>
            </a:pPr>
            <a:r>
              <a:rPr lang="zh-CN" altLang="en-US" sz="3600" dirty="0">
                <a:solidFill>
                  <a:srgbClr val="0070C0"/>
                </a:solidFill>
                <a:ea typeface="黑体" pitchFamily="49" charset="-122"/>
              </a:rPr>
              <a:t>显示文件指定位置的</a:t>
            </a:r>
            <a:r>
              <a:rPr lang="zh-CN" altLang="en-US" sz="3600" dirty="0" smtClean="0">
                <a:solidFill>
                  <a:srgbClr val="0070C0"/>
                </a:solidFill>
                <a:ea typeface="黑体" pitchFamily="49" charset="-122"/>
              </a:rPr>
              <a:t>内容</a:t>
            </a:r>
            <a:endParaRPr lang="en-US" altLang="zh-CN" sz="3600" dirty="0" smtClean="0">
              <a:solidFill>
                <a:srgbClr val="0070C0"/>
              </a:solidFill>
              <a:ea typeface="黑体" pitchFamily="49" charset="-122"/>
            </a:endParaRPr>
          </a:p>
          <a:p>
            <a:pPr algn="r" eaLnBrk="0" hangingPunct="0">
              <a:lnSpc>
                <a:spcPts val="3600"/>
              </a:lnSpc>
              <a:spcBef>
                <a:spcPct val="0"/>
              </a:spcBef>
            </a:pPr>
            <a:r>
              <a:rPr lang="zh-CN" altLang="en-US" sz="3600" u="sng" dirty="0" smtClean="0">
                <a:solidFill>
                  <a:srgbClr val="C00000"/>
                </a:solidFill>
                <a:ea typeface="黑体" pitchFamily="49" charset="-122"/>
              </a:rPr>
              <a:t>显示文件内容</a:t>
            </a:r>
            <a:endParaRPr lang="en-US" altLang="zh-CN" sz="3600" u="sng" dirty="0">
              <a:solidFill>
                <a:srgbClr val="C00000"/>
              </a:solidFill>
              <a:ea typeface="黑体" pitchFamily="49" charset="-122"/>
            </a:endParaRPr>
          </a:p>
        </p:txBody>
      </p:sp>
    </p:spTree>
    <p:extLst>
      <p:ext uri="{BB962C8B-B14F-4D97-AF65-F5344CB8AC3E}">
        <p14:creationId xmlns:p14="http://schemas.microsoft.com/office/powerpoint/2010/main" val="32171751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8"/>
          <p:cNvSpPr>
            <a:spLocks noGrp="1" noChangeArrowheads="1"/>
          </p:cNvSpPr>
          <p:nvPr>
            <p:ph type="dt" sz="half" idx="10"/>
          </p:nvPr>
        </p:nvSpPr>
        <p:spPr>
          <a:ln/>
        </p:spPr>
        <p:txBody>
          <a:bodyPr/>
          <a:lstStyle/>
          <a:p>
            <a:fld id="{B83DA9B2-90FD-42D2-82B1-EC15D43F07FD}" type="datetime1">
              <a:rPr lang="zh-CN" altLang="en-US"/>
              <a:pPr/>
              <a:t>2021/12/1</a:t>
            </a:fld>
            <a:endParaRPr lang="en-US" altLang="zh-CN"/>
          </a:p>
        </p:txBody>
      </p:sp>
      <p:sp>
        <p:nvSpPr>
          <p:cNvPr id="9"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10" name="Rectangle 10"/>
          <p:cNvSpPr>
            <a:spLocks noGrp="1" noChangeArrowheads="1"/>
          </p:cNvSpPr>
          <p:nvPr>
            <p:ph type="sldNum" sz="quarter" idx="12"/>
          </p:nvPr>
        </p:nvSpPr>
        <p:spPr>
          <a:ln/>
        </p:spPr>
        <p:txBody>
          <a:bodyPr/>
          <a:lstStyle/>
          <a:p>
            <a:fld id="{6130AB5D-37A7-4EAD-AB11-3F370FDC5C40}" type="slidenum">
              <a:rPr lang="zh-CN" altLang="en-US"/>
              <a:pPr/>
              <a:t>19</a:t>
            </a:fld>
            <a:r>
              <a:rPr lang="en-US" altLang="zh-CN"/>
              <a:t>/34</a:t>
            </a:r>
          </a:p>
        </p:txBody>
      </p:sp>
      <p:sp>
        <p:nvSpPr>
          <p:cNvPr id="6887426" name="Rectangle 2"/>
          <p:cNvSpPr>
            <a:spLocks noChangeArrowheads="1"/>
          </p:cNvSpPr>
          <p:nvPr/>
        </p:nvSpPr>
        <p:spPr bwMode="auto">
          <a:xfrm>
            <a:off x="381000" y="1143000"/>
            <a:ext cx="854075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100000"/>
              </a:lnSpc>
              <a:buClr>
                <a:srgbClr val="FF3300"/>
              </a:buClr>
              <a:buFont typeface="Wingdings" pitchFamily="2" charset="2"/>
              <a:buChar char="Ø"/>
            </a:pPr>
            <a:endParaRPr lang="zh-CN" altLang="en-US" sz="3600" b="1">
              <a:solidFill>
                <a:srgbClr val="CC0099"/>
              </a:solidFill>
              <a:ea typeface="楷体_GB2312" pitchFamily="49" charset="-122"/>
              <a:sym typeface="Monotype Sorts" pitchFamily="2" charset="2"/>
            </a:endParaRPr>
          </a:p>
        </p:txBody>
      </p:sp>
      <p:sp>
        <p:nvSpPr>
          <p:cNvPr id="6887427" name="Rectangle 3"/>
          <p:cNvSpPr>
            <a:spLocks noRot="1" noChangeArrowheads="1"/>
          </p:cNvSpPr>
          <p:nvPr/>
        </p:nvSpPr>
        <p:spPr bwMode="auto">
          <a:xfrm>
            <a:off x="381000" y="228600"/>
            <a:ext cx="8312150" cy="7620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anchor="ctr"/>
          <a:lstStyle/>
          <a:p>
            <a:pPr eaLnBrk="0" hangingPunct="0">
              <a:lnSpc>
                <a:spcPts val="3600"/>
              </a:lnSpc>
              <a:spcBef>
                <a:spcPct val="0"/>
              </a:spcBef>
            </a:pPr>
            <a:r>
              <a:rPr lang="zh-CN" altLang="en-US" dirty="0">
                <a:solidFill>
                  <a:srgbClr val="0070C0"/>
                </a:solidFill>
                <a:ea typeface="黑体" pitchFamily="49" charset="-122"/>
              </a:rPr>
              <a:t>显示文件指定位置的内容</a:t>
            </a:r>
            <a:r>
              <a:rPr lang="zh-CN" altLang="en-US" dirty="0" smtClean="0">
                <a:solidFill>
                  <a:srgbClr val="C00000"/>
                </a:solidFill>
                <a:ea typeface="黑体" pitchFamily="49" charset="-122"/>
              </a:rPr>
              <a:t>运行结果</a:t>
            </a:r>
            <a:endParaRPr lang="en-US" altLang="zh-CN" dirty="0">
              <a:solidFill>
                <a:srgbClr val="C00000"/>
              </a:solidFill>
              <a:ea typeface="黑体" pitchFamily="49" charset="-122"/>
            </a:endParaRPr>
          </a:p>
        </p:txBody>
      </p:sp>
      <p:sp>
        <p:nvSpPr>
          <p:cNvPr id="12" name="Rectangle 3"/>
          <p:cNvSpPr txBox="1">
            <a:spLocks noChangeArrowheads="1"/>
          </p:cNvSpPr>
          <p:nvPr/>
        </p:nvSpPr>
        <p:spPr bwMode="auto">
          <a:xfrm>
            <a:off x="152400" y="1066800"/>
            <a:ext cx="8915400" cy="5486400"/>
          </a:xfrm>
          <a:prstGeom prst="rect">
            <a:avLst/>
          </a:prstGeom>
          <a:noFill/>
          <a:ln>
            <a:noFill/>
          </a:ln>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3300"/>
              </a:buClr>
              <a:buFont typeface="Wingdings" pitchFamily="2" charset="2"/>
              <a:buChar char="Ø"/>
              <a:defRPr sz="3200" b="1">
                <a:solidFill>
                  <a:schemeClr val="tx1"/>
                </a:solidFill>
                <a:latin typeface="楷体" pitchFamily="49" charset="-122"/>
                <a:ea typeface="楷体" pitchFamily="49" charset="-122"/>
                <a:cs typeface="+mn-cs"/>
              </a:defRPr>
            </a:lvl1pPr>
            <a:lvl2pPr marL="742950" indent="-285750" algn="l" rtl="0" eaLnBrk="0" fontAlgn="base" hangingPunct="0">
              <a:spcBef>
                <a:spcPct val="20000"/>
              </a:spcBef>
              <a:spcAft>
                <a:spcPct val="0"/>
              </a:spcAft>
              <a:buClr>
                <a:schemeClr val="accent2"/>
              </a:buClr>
              <a:buFont typeface="Wingdings" pitchFamily="2" charset="2"/>
              <a:buChar char="ü"/>
              <a:defRPr sz="2800">
                <a:solidFill>
                  <a:schemeClr val="tx1"/>
                </a:solidFill>
                <a:latin typeface="楷体" pitchFamily="49" charset="-122"/>
                <a:ea typeface="楷体" pitchFamily="49" charset="-122"/>
              </a:defRPr>
            </a:lvl2pPr>
            <a:lvl3pPr marL="1143000" indent="-228600" algn="l" rtl="0" eaLnBrk="0" fontAlgn="base" hangingPunct="0">
              <a:spcBef>
                <a:spcPct val="20000"/>
              </a:spcBef>
              <a:spcAft>
                <a:spcPct val="0"/>
              </a:spcAft>
              <a:buClr>
                <a:schemeClr val="hlink"/>
              </a:buClr>
              <a:buChar char="o"/>
              <a:defRPr sz="2400" b="1">
                <a:solidFill>
                  <a:schemeClr val="accent2"/>
                </a:solidFill>
                <a:latin typeface="楷体" pitchFamily="49" charset="-122"/>
                <a:ea typeface="楷体" pitchFamily="49" charset="-122"/>
              </a:defRPr>
            </a:lvl3pPr>
            <a:lvl4pPr marL="1600200" indent="-228600" algn="l" rtl="0" eaLnBrk="0" fontAlgn="base" hangingPunct="0">
              <a:spcBef>
                <a:spcPct val="20000"/>
              </a:spcBef>
              <a:spcAft>
                <a:spcPct val="0"/>
              </a:spcAft>
              <a:buChar char="–"/>
              <a:defRPr sz="2000">
                <a:solidFill>
                  <a:schemeClr val="tx1"/>
                </a:solidFill>
                <a:latin typeface="Arial" pitchFamily="34" charset="0"/>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Arial" pitchFamily="34" charset="0"/>
                <a:ea typeface="宋体" pitchFamily="2" charset="-122"/>
              </a:defRPr>
            </a:lvl5pPr>
            <a:lvl6pPr marL="2514600" indent="-228600" algn="l" rtl="0" fontAlgn="base">
              <a:spcBef>
                <a:spcPct val="20000"/>
              </a:spcBef>
              <a:spcAft>
                <a:spcPct val="0"/>
              </a:spcAft>
              <a:buChar char="»"/>
              <a:defRPr sz="2000">
                <a:solidFill>
                  <a:schemeClr val="tx1"/>
                </a:solidFill>
                <a:latin typeface="Arial" pitchFamily="34" charset="0"/>
                <a:ea typeface="宋体" pitchFamily="2" charset="-122"/>
              </a:defRPr>
            </a:lvl6pPr>
            <a:lvl7pPr marL="2971800" indent="-228600" algn="l" rtl="0" fontAlgn="base">
              <a:spcBef>
                <a:spcPct val="20000"/>
              </a:spcBef>
              <a:spcAft>
                <a:spcPct val="0"/>
              </a:spcAft>
              <a:buChar char="»"/>
              <a:defRPr sz="2000">
                <a:solidFill>
                  <a:schemeClr val="tx1"/>
                </a:solidFill>
                <a:latin typeface="Arial" pitchFamily="34" charset="0"/>
                <a:ea typeface="宋体" pitchFamily="2" charset="-122"/>
              </a:defRPr>
            </a:lvl7pPr>
            <a:lvl8pPr marL="3429000" indent="-228600" algn="l" rtl="0" fontAlgn="base">
              <a:spcBef>
                <a:spcPct val="20000"/>
              </a:spcBef>
              <a:spcAft>
                <a:spcPct val="0"/>
              </a:spcAft>
              <a:buChar char="»"/>
              <a:defRPr sz="2000">
                <a:solidFill>
                  <a:schemeClr val="tx1"/>
                </a:solidFill>
                <a:latin typeface="Arial" pitchFamily="34" charset="0"/>
                <a:ea typeface="宋体" pitchFamily="2" charset="-122"/>
              </a:defRPr>
            </a:lvl8pPr>
            <a:lvl9pPr marL="3886200" indent="-228600" algn="l" rtl="0" fontAlgn="base">
              <a:spcBef>
                <a:spcPct val="20000"/>
              </a:spcBef>
              <a:spcAft>
                <a:spcPct val="0"/>
              </a:spcAft>
              <a:buChar char="»"/>
              <a:defRPr sz="2000">
                <a:solidFill>
                  <a:schemeClr val="tx1"/>
                </a:solidFill>
                <a:latin typeface="Arial" pitchFamily="34" charset="0"/>
                <a:ea typeface="宋体" pitchFamily="2" charset="-122"/>
              </a:defRPr>
            </a:lvl9pPr>
          </a:lstStyle>
          <a:p>
            <a:pPr>
              <a:lnSpc>
                <a:spcPct val="150000"/>
              </a:lnSpc>
            </a:pPr>
            <a:r>
              <a:rPr lang="zh-CN" altLang="en-US" sz="2800" dirty="0" smtClean="0">
                <a:latin typeface="Times New Roman" panose="02020603050405020304" pitchFamily="18" charset="0"/>
                <a:cs typeface="Times New Roman" panose="02020603050405020304" pitchFamily="18" charset="0"/>
              </a:rPr>
              <a:t>下面是程序的运行结果：</a:t>
            </a:r>
            <a:endParaRPr lang="en-US" altLang="zh-CN" sz="2400" dirty="0" smtClean="0">
              <a:latin typeface="Times New Roman" panose="02020603050405020304" pitchFamily="18" charset="0"/>
              <a:cs typeface="Times New Roman" panose="02020603050405020304" pitchFamily="18" charset="0"/>
            </a:endParaRPr>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59257" b="70815"/>
          <a:stretch/>
        </p:blipFill>
        <p:spPr bwMode="auto">
          <a:xfrm>
            <a:off x="850865" y="2009775"/>
            <a:ext cx="7759735" cy="362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357199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8"/>
          <p:cNvSpPr>
            <a:spLocks noGrp="1" noChangeArrowheads="1"/>
          </p:cNvSpPr>
          <p:nvPr>
            <p:ph type="dt" sz="half" idx="10"/>
          </p:nvPr>
        </p:nvSpPr>
        <p:spPr>
          <a:ln/>
        </p:spPr>
        <p:txBody>
          <a:bodyPr/>
          <a:lstStyle/>
          <a:p>
            <a:fld id="{B83DA9B2-90FD-42D2-82B1-EC15D43F07FD}" type="datetime1">
              <a:rPr lang="zh-CN" altLang="en-US"/>
              <a:pPr/>
              <a:t>2021/12/1</a:t>
            </a:fld>
            <a:endParaRPr lang="en-US" altLang="zh-CN"/>
          </a:p>
        </p:txBody>
      </p:sp>
      <p:sp>
        <p:nvSpPr>
          <p:cNvPr id="9"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10" name="Rectangle 10"/>
          <p:cNvSpPr>
            <a:spLocks noGrp="1" noChangeArrowheads="1"/>
          </p:cNvSpPr>
          <p:nvPr>
            <p:ph type="sldNum" sz="quarter" idx="12"/>
          </p:nvPr>
        </p:nvSpPr>
        <p:spPr>
          <a:ln/>
        </p:spPr>
        <p:txBody>
          <a:bodyPr/>
          <a:lstStyle/>
          <a:p>
            <a:fld id="{6130AB5D-37A7-4EAD-AB11-3F370FDC5C40}" type="slidenum">
              <a:rPr lang="zh-CN" altLang="en-US"/>
              <a:pPr/>
              <a:t>2</a:t>
            </a:fld>
            <a:r>
              <a:rPr lang="en-US" altLang="zh-CN"/>
              <a:t>/34</a:t>
            </a:r>
          </a:p>
        </p:txBody>
      </p:sp>
      <p:sp>
        <p:nvSpPr>
          <p:cNvPr id="6887426" name="Rectangle 2"/>
          <p:cNvSpPr>
            <a:spLocks noChangeArrowheads="1"/>
          </p:cNvSpPr>
          <p:nvPr/>
        </p:nvSpPr>
        <p:spPr bwMode="auto">
          <a:xfrm>
            <a:off x="381000" y="1143000"/>
            <a:ext cx="854075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100000"/>
              </a:lnSpc>
              <a:buClr>
                <a:srgbClr val="FF3300"/>
              </a:buClr>
              <a:buFont typeface="Wingdings" pitchFamily="2" charset="2"/>
              <a:buChar char="Ø"/>
            </a:pPr>
            <a:endParaRPr lang="zh-CN" altLang="en-US" sz="3600" b="1">
              <a:solidFill>
                <a:srgbClr val="CC0099"/>
              </a:solidFill>
              <a:ea typeface="楷体_GB2312" pitchFamily="49" charset="-122"/>
              <a:sym typeface="Monotype Sorts" pitchFamily="2" charset="2"/>
            </a:endParaRPr>
          </a:p>
        </p:txBody>
      </p:sp>
      <p:sp>
        <p:nvSpPr>
          <p:cNvPr id="6887427" name="Rectangle 3"/>
          <p:cNvSpPr>
            <a:spLocks noRot="1" noChangeArrowheads="1"/>
          </p:cNvSpPr>
          <p:nvPr/>
        </p:nvSpPr>
        <p:spPr bwMode="auto">
          <a:xfrm>
            <a:off x="381000" y="228600"/>
            <a:ext cx="8312150" cy="7620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anchor="ctr"/>
          <a:lstStyle/>
          <a:p>
            <a:pPr eaLnBrk="0" hangingPunct="0">
              <a:lnSpc>
                <a:spcPts val="3600"/>
              </a:lnSpc>
              <a:spcBef>
                <a:spcPct val="0"/>
              </a:spcBef>
            </a:pPr>
            <a:r>
              <a:rPr lang="zh-CN" altLang="en-US" dirty="0" smtClean="0">
                <a:solidFill>
                  <a:srgbClr val="0070C0"/>
                </a:solidFill>
                <a:ea typeface="黑体" pitchFamily="49" charset="-122"/>
              </a:rPr>
              <a:t>文件的访问方式：顺序与随机</a:t>
            </a:r>
            <a:endParaRPr lang="en-US" altLang="zh-CN" dirty="0">
              <a:solidFill>
                <a:srgbClr val="FF0000"/>
              </a:solidFill>
              <a:ea typeface="黑体" pitchFamily="49" charset="-122"/>
            </a:endParaRPr>
          </a:p>
        </p:txBody>
      </p:sp>
      <p:sp>
        <p:nvSpPr>
          <p:cNvPr id="12" name="Rectangle 3"/>
          <p:cNvSpPr txBox="1">
            <a:spLocks noChangeArrowheads="1"/>
          </p:cNvSpPr>
          <p:nvPr/>
        </p:nvSpPr>
        <p:spPr bwMode="auto">
          <a:xfrm>
            <a:off x="152400" y="1143000"/>
            <a:ext cx="8769350" cy="5486400"/>
          </a:xfrm>
          <a:prstGeom prst="rect">
            <a:avLst/>
          </a:prstGeom>
          <a:noFill/>
          <a:ln>
            <a:noFill/>
          </a:ln>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3300"/>
              </a:buClr>
              <a:buFont typeface="Wingdings" pitchFamily="2" charset="2"/>
              <a:buChar char="Ø"/>
              <a:defRPr sz="3200" b="1">
                <a:solidFill>
                  <a:schemeClr val="tx1"/>
                </a:solidFill>
                <a:latin typeface="楷体" pitchFamily="49" charset="-122"/>
                <a:ea typeface="楷体" pitchFamily="49" charset="-122"/>
                <a:cs typeface="+mn-cs"/>
              </a:defRPr>
            </a:lvl1pPr>
            <a:lvl2pPr marL="742950" indent="-285750" algn="l" rtl="0" eaLnBrk="0" fontAlgn="base" hangingPunct="0">
              <a:spcBef>
                <a:spcPct val="20000"/>
              </a:spcBef>
              <a:spcAft>
                <a:spcPct val="0"/>
              </a:spcAft>
              <a:buClr>
                <a:schemeClr val="accent2"/>
              </a:buClr>
              <a:buFont typeface="Wingdings" pitchFamily="2" charset="2"/>
              <a:buChar char="ü"/>
              <a:defRPr sz="2800">
                <a:solidFill>
                  <a:schemeClr val="tx1"/>
                </a:solidFill>
                <a:latin typeface="楷体" pitchFamily="49" charset="-122"/>
                <a:ea typeface="楷体" pitchFamily="49" charset="-122"/>
              </a:defRPr>
            </a:lvl2pPr>
            <a:lvl3pPr marL="1143000" indent="-228600" algn="l" rtl="0" eaLnBrk="0" fontAlgn="base" hangingPunct="0">
              <a:spcBef>
                <a:spcPct val="20000"/>
              </a:spcBef>
              <a:spcAft>
                <a:spcPct val="0"/>
              </a:spcAft>
              <a:buClr>
                <a:schemeClr val="hlink"/>
              </a:buClr>
              <a:buChar char="o"/>
              <a:defRPr sz="2400" b="1">
                <a:solidFill>
                  <a:schemeClr val="accent2"/>
                </a:solidFill>
                <a:latin typeface="楷体" pitchFamily="49" charset="-122"/>
                <a:ea typeface="楷体" pitchFamily="49" charset="-122"/>
              </a:defRPr>
            </a:lvl3pPr>
            <a:lvl4pPr marL="1600200" indent="-228600" algn="l" rtl="0" eaLnBrk="0" fontAlgn="base" hangingPunct="0">
              <a:spcBef>
                <a:spcPct val="20000"/>
              </a:spcBef>
              <a:spcAft>
                <a:spcPct val="0"/>
              </a:spcAft>
              <a:buChar char="–"/>
              <a:defRPr sz="2000">
                <a:solidFill>
                  <a:schemeClr val="tx1"/>
                </a:solidFill>
                <a:latin typeface="Arial" pitchFamily="34" charset="0"/>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Arial" pitchFamily="34" charset="0"/>
                <a:ea typeface="宋体" pitchFamily="2" charset="-122"/>
              </a:defRPr>
            </a:lvl5pPr>
            <a:lvl6pPr marL="2514600" indent="-228600" algn="l" rtl="0" fontAlgn="base">
              <a:spcBef>
                <a:spcPct val="20000"/>
              </a:spcBef>
              <a:spcAft>
                <a:spcPct val="0"/>
              </a:spcAft>
              <a:buChar char="»"/>
              <a:defRPr sz="2000">
                <a:solidFill>
                  <a:schemeClr val="tx1"/>
                </a:solidFill>
                <a:latin typeface="Arial" pitchFamily="34" charset="0"/>
                <a:ea typeface="宋体" pitchFamily="2" charset="-122"/>
              </a:defRPr>
            </a:lvl6pPr>
            <a:lvl7pPr marL="2971800" indent="-228600" algn="l" rtl="0" fontAlgn="base">
              <a:spcBef>
                <a:spcPct val="20000"/>
              </a:spcBef>
              <a:spcAft>
                <a:spcPct val="0"/>
              </a:spcAft>
              <a:buChar char="»"/>
              <a:defRPr sz="2000">
                <a:solidFill>
                  <a:schemeClr val="tx1"/>
                </a:solidFill>
                <a:latin typeface="Arial" pitchFamily="34" charset="0"/>
                <a:ea typeface="宋体" pitchFamily="2" charset="-122"/>
              </a:defRPr>
            </a:lvl7pPr>
            <a:lvl8pPr marL="3429000" indent="-228600" algn="l" rtl="0" fontAlgn="base">
              <a:spcBef>
                <a:spcPct val="20000"/>
              </a:spcBef>
              <a:spcAft>
                <a:spcPct val="0"/>
              </a:spcAft>
              <a:buChar char="»"/>
              <a:defRPr sz="2000">
                <a:solidFill>
                  <a:schemeClr val="tx1"/>
                </a:solidFill>
                <a:latin typeface="Arial" pitchFamily="34" charset="0"/>
                <a:ea typeface="宋体" pitchFamily="2" charset="-122"/>
              </a:defRPr>
            </a:lvl8pPr>
            <a:lvl9pPr marL="3886200" indent="-228600" algn="l" rtl="0" fontAlgn="base">
              <a:spcBef>
                <a:spcPct val="20000"/>
              </a:spcBef>
              <a:spcAft>
                <a:spcPct val="0"/>
              </a:spcAft>
              <a:buChar char="»"/>
              <a:defRPr sz="2000">
                <a:solidFill>
                  <a:schemeClr val="tx1"/>
                </a:solidFill>
                <a:latin typeface="Arial" pitchFamily="34" charset="0"/>
                <a:ea typeface="宋体" pitchFamily="2" charset="-122"/>
              </a:defRPr>
            </a:lvl9pPr>
          </a:lstStyle>
          <a:p>
            <a:pPr>
              <a:lnSpc>
                <a:spcPct val="150000"/>
              </a:lnSpc>
            </a:pPr>
            <a:r>
              <a:rPr lang="zh-CN" altLang="en-US" dirty="0" smtClean="0">
                <a:latin typeface="Times New Roman" panose="02020603050405020304" pitchFamily="18" charset="0"/>
                <a:cs typeface="Times New Roman" panose="02020603050405020304" pitchFamily="18" charset="0"/>
              </a:rPr>
              <a:t>对文件进行顺序读写比较容易理解，也容易操作，但有时效率不高。</a:t>
            </a:r>
            <a:endParaRPr lang="en-US" altLang="zh-CN" dirty="0" smtClean="0">
              <a:latin typeface="Times New Roman" panose="02020603050405020304" pitchFamily="18" charset="0"/>
              <a:cs typeface="Times New Roman" panose="02020603050405020304" pitchFamily="18" charset="0"/>
            </a:endParaRPr>
          </a:p>
          <a:p>
            <a:pPr>
              <a:lnSpc>
                <a:spcPct val="150000"/>
              </a:lnSpc>
            </a:pPr>
            <a:r>
              <a:rPr lang="zh-CN" altLang="en-US" dirty="0" smtClean="0">
                <a:latin typeface="Times New Roman" panose="02020603050405020304" pitchFamily="18" charset="0"/>
                <a:cs typeface="Times New Roman" panose="02020603050405020304" pitchFamily="18" charset="0"/>
              </a:rPr>
              <a:t>随机访问不是按数据在文件中的物理位置次序进行读写，而是可以对任何位置上的数据进行访问，比顺序访问效率高得多。</a:t>
            </a:r>
            <a:endParaRPr lang="en-US" altLang="zh-C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591430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Grp="1" noChangeArrowheads="1"/>
          </p:cNvSpPr>
          <p:nvPr>
            <p:ph type="dt" sz="half" idx="10"/>
          </p:nvPr>
        </p:nvSpPr>
        <p:spPr>
          <a:ln/>
        </p:spPr>
        <p:txBody>
          <a:bodyPr/>
          <a:lstStyle/>
          <a:p>
            <a:fld id="{DE687443-0FCC-4DD9-80CF-9E99CB02693A}" type="datetime1">
              <a:rPr lang="zh-CN" altLang="en-US"/>
              <a:pPr/>
              <a:t>2021/12/1</a:t>
            </a:fld>
            <a:endParaRPr lang="en-US" altLang="zh-CN"/>
          </a:p>
        </p:txBody>
      </p:sp>
      <p:sp>
        <p:nvSpPr>
          <p:cNvPr id="5"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6" name="Rectangle 10"/>
          <p:cNvSpPr>
            <a:spLocks noGrp="1" noChangeArrowheads="1"/>
          </p:cNvSpPr>
          <p:nvPr>
            <p:ph type="sldNum" sz="quarter" idx="12"/>
          </p:nvPr>
        </p:nvSpPr>
        <p:spPr>
          <a:ln/>
        </p:spPr>
        <p:txBody>
          <a:bodyPr/>
          <a:lstStyle/>
          <a:p>
            <a:fld id="{33CB6CB0-FB0C-4EF8-B60A-B793780C7BF8}" type="slidenum">
              <a:rPr lang="zh-CN" altLang="en-US"/>
              <a:pPr/>
              <a:t>20</a:t>
            </a:fld>
            <a:r>
              <a:rPr lang="en-US" altLang="zh-CN"/>
              <a:t>/34</a:t>
            </a:r>
          </a:p>
        </p:txBody>
      </p:sp>
      <p:sp>
        <p:nvSpPr>
          <p:cNvPr id="6639618" name="Rectangle 2" descr="白色大理石"/>
          <p:cNvSpPr>
            <a:spLocks noGrp="1" noChangeArrowheads="1"/>
          </p:cNvSpPr>
          <p:nvPr>
            <p:ph type="title" idx="4294967295"/>
          </p:nvPr>
        </p:nvSpPr>
        <p:spPr>
          <a:xfrm>
            <a:off x="381000" y="228600"/>
            <a:ext cx="8229600" cy="609600"/>
          </a:xfrm>
        </p:spPr>
        <p:txBody>
          <a:bodyPr/>
          <a:lstStyle/>
          <a:p>
            <a:pPr eaLnBrk="1" hangingPunct="1"/>
            <a:r>
              <a:rPr lang="zh-CN" altLang="en-US" smtClean="0">
                <a:solidFill>
                  <a:srgbClr val="0000FF"/>
                </a:solidFill>
                <a:latin typeface="黑体" pitchFamily="49" charset="-122"/>
                <a:ea typeface="黑体" pitchFamily="49" charset="-122"/>
              </a:rPr>
              <a:t>本讲内容</a:t>
            </a:r>
          </a:p>
        </p:txBody>
      </p:sp>
      <p:sp>
        <p:nvSpPr>
          <p:cNvPr id="6639619" name="Rectangle 3"/>
          <p:cNvSpPr>
            <a:spLocks noGrp="1" noChangeArrowheads="1"/>
          </p:cNvSpPr>
          <p:nvPr>
            <p:ph type="body" idx="4294967295"/>
          </p:nvPr>
        </p:nvSpPr>
        <p:spPr>
          <a:xfrm>
            <a:off x="304800" y="1168400"/>
            <a:ext cx="8610600" cy="4775200"/>
          </a:xfrm>
        </p:spPr>
        <p:txBody>
          <a:bodyPr/>
          <a:lstStyle/>
          <a:p>
            <a:pPr eaLnBrk="1" hangingPunct="1">
              <a:lnSpc>
                <a:spcPct val="150000"/>
              </a:lnSpc>
              <a:spcBef>
                <a:spcPct val="10000"/>
              </a:spcBef>
              <a:buClr>
                <a:srgbClr val="0000FF"/>
              </a:buClr>
            </a:pPr>
            <a:r>
              <a:rPr lang="zh-CN" altLang="en-US" sz="4000" b="0" dirty="0" smtClean="0">
                <a:solidFill>
                  <a:srgbClr val="FF0000"/>
                </a:solidFill>
                <a:latin typeface="Times New Roman" pitchFamily="18" charset="0"/>
                <a:ea typeface="黑体" pitchFamily="49" charset="-122"/>
              </a:rPr>
              <a:t>文件位置标记及其定位</a:t>
            </a:r>
          </a:p>
          <a:p>
            <a:pPr eaLnBrk="1" hangingPunct="1">
              <a:lnSpc>
                <a:spcPct val="150000"/>
              </a:lnSpc>
              <a:spcBef>
                <a:spcPct val="10000"/>
              </a:spcBef>
              <a:buClr>
                <a:srgbClr val="0000FF"/>
              </a:buClr>
            </a:pPr>
            <a:r>
              <a:rPr lang="zh-CN" altLang="en-US" sz="4000" b="0" dirty="0">
                <a:solidFill>
                  <a:srgbClr val="FF0000"/>
                </a:solidFill>
                <a:latin typeface="Times New Roman" pitchFamily="18" charset="0"/>
                <a:ea typeface="黑体" pitchFamily="49" charset="-122"/>
              </a:rPr>
              <a:t>随机读写</a:t>
            </a:r>
            <a:endParaRPr lang="en-US" altLang="zh-CN" sz="4000" b="0" dirty="0">
              <a:solidFill>
                <a:srgbClr val="FF0000"/>
              </a:solidFill>
              <a:latin typeface="Times New Roman" pitchFamily="18" charset="0"/>
              <a:ea typeface="黑体" pitchFamily="49" charset="-122"/>
            </a:endParaRPr>
          </a:p>
          <a:p>
            <a:pPr eaLnBrk="1" hangingPunct="1">
              <a:lnSpc>
                <a:spcPct val="150000"/>
              </a:lnSpc>
              <a:spcBef>
                <a:spcPct val="10000"/>
              </a:spcBef>
              <a:buClr>
                <a:srgbClr val="0000FF"/>
              </a:buClr>
            </a:pPr>
            <a:r>
              <a:rPr lang="zh-CN" altLang="en-US" sz="4000" b="0" u="sng" dirty="0">
                <a:solidFill>
                  <a:srgbClr val="FF0000"/>
                </a:solidFill>
                <a:latin typeface="Times New Roman" pitchFamily="18" charset="0"/>
                <a:ea typeface="黑体" pitchFamily="49" charset="-122"/>
              </a:rPr>
              <a:t>文件读写的出错检测</a:t>
            </a:r>
          </a:p>
        </p:txBody>
      </p:sp>
    </p:spTree>
    <p:extLst>
      <p:ext uri="{BB962C8B-B14F-4D97-AF65-F5344CB8AC3E}">
        <p14:creationId xmlns:p14="http://schemas.microsoft.com/office/powerpoint/2010/main" val="314146443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8"/>
          <p:cNvSpPr>
            <a:spLocks noGrp="1" noChangeArrowheads="1"/>
          </p:cNvSpPr>
          <p:nvPr>
            <p:ph type="dt" sz="half" idx="10"/>
          </p:nvPr>
        </p:nvSpPr>
        <p:spPr>
          <a:ln/>
        </p:spPr>
        <p:txBody>
          <a:bodyPr/>
          <a:lstStyle/>
          <a:p>
            <a:fld id="{B83DA9B2-90FD-42D2-82B1-EC15D43F07FD}" type="datetime1">
              <a:rPr lang="zh-CN" altLang="en-US"/>
              <a:pPr/>
              <a:t>2021/12/1</a:t>
            </a:fld>
            <a:endParaRPr lang="en-US" altLang="zh-CN"/>
          </a:p>
        </p:txBody>
      </p:sp>
      <p:sp>
        <p:nvSpPr>
          <p:cNvPr id="9"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10" name="Rectangle 10"/>
          <p:cNvSpPr>
            <a:spLocks noGrp="1" noChangeArrowheads="1"/>
          </p:cNvSpPr>
          <p:nvPr>
            <p:ph type="sldNum" sz="quarter" idx="12"/>
          </p:nvPr>
        </p:nvSpPr>
        <p:spPr>
          <a:ln/>
        </p:spPr>
        <p:txBody>
          <a:bodyPr/>
          <a:lstStyle/>
          <a:p>
            <a:fld id="{6130AB5D-37A7-4EAD-AB11-3F370FDC5C40}" type="slidenum">
              <a:rPr lang="zh-CN" altLang="en-US"/>
              <a:pPr/>
              <a:t>21</a:t>
            </a:fld>
            <a:r>
              <a:rPr lang="en-US" altLang="zh-CN"/>
              <a:t>/34</a:t>
            </a:r>
          </a:p>
        </p:txBody>
      </p:sp>
      <p:sp>
        <p:nvSpPr>
          <p:cNvPr id="6887426" name="Rectangle 2"/>
          <p:cNvSpPr>
            <a:spLocks noChangeArrowheads="1"/>
          </p:cNvSpPr>
          <p:nvPr/>
        </p:nvSpPr>
        <p:spPr bwMode="auto">
          <a:xfrm>
            <a:off x="381000" y="1143000"/>
            <a:ext cx="854075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100000"/>
              </a:lnSpc>
              <a:buClr>
                <a:srgbClr val="FF3300"/>
              </a:buClr>
              <a:buFont typeface="Wingdings" pitchFamily="2" charset="2"/>
              <a:buChar char="Ø"/>
            </a:pPr>
            <a:endParaRPr lang="zh-CN" altLang="en-US" sz="3600" b="1">
              <a:solidFill>
                <a:srgbClr val="CC0099"/>
              </a:solidFill>
              <a:ea typeface="楷体_GB2312" pitchFamily="49" charset="-122"/>
              <a:sym typeface="Monotype Sorts" pitchFamily="2" charset="2"/>
            </a:endParaRPr>
          </a:p>
        </p:txBody>
      </p:sp>
      <p:sp>
        <p:nvSpPr>
          <p:cNvPr id="6887427" name="Rectangle 3"/>
          <p:cNvSpPr>
            <a:spLocks noRot="1" noChangeArrowheads="1"/>
          </p:cNvSpPr>
          <p:nvPr/>
        </p:nvSpPr>
        <p:spPr bwMode="auto">
          <a:xfrm>
            <a:off x="381000" y="228600"/>
            <a:ext cx="8312150" cy="7620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anchor="ctr"/>
          <a:lstStyle/>
          <a:p>
            <a:pPr eaLnBrk="0" hangingPunct="0">
              <a:lnSpc>
                <a:spcPts val="3600"/>
              </a:lnSpc>
              <a:spcBef>
                <a:spcPct val="0"/>
              </a:spcBef>
            </a:pPr>
            <a:r>
              <a:rPr lang="zh-CN" altLang="en-US" dirty="0" smtClean="0">
                <a:solidFill>
                  <a:srgbClr val="0070C0"/>
                </a:solidFill>
                <a:ea typeface="黑体" pitchFamily="49" charset="-122"/>
              </a:rPr>
              <a:t>与读写错误有关的函数</a:t>
            </a:r>
            <a:endParaRPr lang="en-US" altLang="zh-CN" dirty="0">
              <a:solidFill>
                <a:srgbClr val="FF0000"/>
              </a:solidFill>
              <a:ea typeface="黑体" pitchFamily="49" charset="-122"/>
            </a:endParaRPr>
          </a:p>
        </p:txBody>
      </p:sp>
      <p:sp>
        <p:nvSpPr>
          <p:cNvPr id="12" name="Rectangle 3"/>
          <p:cNvSpPr txBox="1">
            <a:spLocks noChangeArrowheads="1"/>
          </p:cNvSpPr>
          <p:nvPr/>
        </p:nvSpPr>
        <p:spPr bwMode="auto">
          <a:xfrm>
            <a:off x="152400" y="1143000"/>
            <a:ext cx="8769350" cy="5486400"/>
          </a:xfrm>
          <a:prstGeom prst="rect">
            <a:avLst/>
          </a:prstGeom>
          <a:noFill/>
          <a:ln>
            <a:noFill/>
          </a:ln>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3300"/>
              </a:buClr>
              <a:buFont typeface="Wingdings" pitchFamily="2" charset="2"/>
              <a:buChar char="Ø"/>
              <a:defRPr sz="3200" b="1">
                <a:solidFill>
                  <a:schemeClr val="tx1"/>
                </a:solidFill>
                <a:latin typeface="楷体" pitchFamily="49" charset="-122"/>
                <a:ea typeface="楷体" pitchFamily="49" charset="-122"/>
                <a:cs typeface="+mn-cs"/>
              </a:defRPr>
            </a:lvl1pPr>
            <a:lvl2pPr marL="742950" indent="-285750" algn="l" rtl="0" eaLnBrk="0" fontAlgn="base" hangingPunct="0">
              <a:spcBef>
                <a:spcPct val="20000"/>
              </a:spcBef>
              <a:spcAft>
                <a:spcPct val="0"/>
              </a:spcAft>
              <a:buClr>
                <a:schemeClr val="accent2"/>
              </a:buClr>
              <a:buFont typeface="Wingdings" pitchFamily="2" charset="2"/>
              <a:buChar char="ü"/>
              <a:defRPr sz="2800">
                <a:solidFill>
                  <a:schemeClr val="tx1"/>
                </a:solidFill>
                <a:latin typeface="楷体" pitchFamily="49" charset="-122"/>
                <a:ea typeface="楷体" pitchFamily="49" charset="-122"/>
              </a:defRPr>
            </a:lvl2pPr>
            <a:lvl3pPr marL="1143000" indent="-228600" algn="l" rtl="0" eaLnBrk="0" fontAlgn="base" hangingPunct="0">
              <a:spcBef>
                <a:spcPct val="20000"/>
              </a:spcBef>
              <a:spcAft>
                <a:spcPct val="0"/>
              </a:spcAft>
              <a:buClr>
                <a:schemeClr val="hlink"/>
              </a:buClr>
              <a:buChar char="o"/>
              <a:defRPr sz="2400" b="1">
                <a:solidFill>
                  <a:schemeClr val="accent2"/>
                </a:solidFill>
                <a:latin typeface="楷体" pitchFamily="49" charset="-122"/>
                <a:ea typeface="楷体" pitchFamily="49" charset="-122"/>
              </a:defRPr>
            </a:lvl3pPr>
            <a:lvl4pPr marL="1600200" indent="-228600" algn="l" rtl="0" eaLnBrk="0" fontAlgn="base" hangingPunct="0">
              <a:spcBef>
                <a:spcPct val="20000"/>
              </a:spcBef>
              <a:spcAft>
                <a:spcPct val="0"/>
              </a:spcAft>
              <a:buChar char="–"/>
              <a:defRPr sz="2000">
                <a:solidFill>
                  <a:schemeClr val="tx1"/>
                </a:solidFill>
                <a:latin typeface="Arial" pitchFamily="34" charset="0"/>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Arial" pitchFamily="34" charset="0"/>
                <a:ea typeface="宋体" pitchFamily="2" charset="-122"/>
              </a:defRPr>
            </a:lvl5pPr>
            <a:lvl6pPr marL="2514600" indent="-228600" algn="l" rtl="0" fontAlgn="base">
              <a:spcBef>
                <a:spcPct val="20000"/>
              </a:spcBef>
              <a:spcAft>
                <a:spcPct val="0"/>
              </a:spcAft>
              <a:buChar char="»"/>
              <a:defRPr sz="2000">
                <a:solidFill>
                  <a:schemeClr val="tx1"/>
                </a:solidFill>
                <a:latin typeface="Arial" pitchFamily="34" charset="0"/>
                <a:ea typeface="宋体" pitchFamily="2" charset="-122"/>
              </a:defRPr>
            </a:lvl6pPr>
            <a:lvl7pPr marL="2971800" indent="-228600" algn="l" rtl="0" fontAlgn="base">
              <a:spcBef>
                <a:spcPct val="20000"/>
              </a:spcBef>
              <a:spcAft>
                <a:spcPct val="0"/>
              </a:spcAft>
              <a:buChar char="»"/>
              <a:defRPr sz="2000">
                <a:solidFill>
                  <a:schemeClr val="tx1"/>
                </a:solidFill>
                <a:latin typeface="Arial" pitchFamily="34" charset="0"/>
                <a:ea typeface="宋体" pitchFamily="2" charset="-122"/>
              </a:defRPr>
            </a:lvl7pPr>
            <a:lvl8pPr marL="3429000" indent="-228600" algn="l" rtl="0" fontAlgn="base">
              <a:spcBef>
                <a:spcPct val="20000"/>
              </a:spcBef>
              <a:spcAft>
                <a:spcPct val="0"/>
              </a:spcAft>
              <a:buChar char="»"/>
              <a:defRPr sz="2000">
                <a:solidFill>
                  <a:schemeClr val="tx1"/>
                </a:solidFill>
                <a:latin typeface="Arial" pitchFamily="34" charset="0"/>
                <a:ea typeface="宋体" pitchFamily="2" charset="-122"/>
              </a:defRPr>
            </a:lvl8pPr>
            <a:lvl9pPr marL="3886200" indent="-228600" algn="l" rtl="0" fontAlgn="base">
              <a:spcBef>
                <a:spcPct val="20000"/>
              </a:spcBef>
              <a:spcAft>
                <a:spcPct val="0"/>
              </a:spcAft>
              <a:buChar char="»"/>
              <a:defRPr sz="2000">
                <a:solidFill>
                  <a:schemeClr val="tx1"/>
                </a:solidFill>
                <a:latin typeface="Arial" pitchFamily="34" charset="0"/>
                <a:ea typeface="宋体" pitchFamily="2" charset="-122"/>
              </a:defRPr>
            </a:lvl9pPr>
          </a:lstStyle>
          <a:p>
            <a:pPr>
              <a:lnSpc>
                <a:spcPct val="150000"/>
              </a:lnSpc>
            </a:pPr>
            <a:r>
              <a:rPr lang="en-US" altLang="zh-CN" sz="2800" dirty="0" smtClean="0">
                <a:latin typeface="Times New Roman" panose="02020603050405020304" pitchFamily="18" charset="0"/>
                <a:cs typeface="Times New Roman" panose="02020603050405020304" pitchFamily="18" charset="0"/>
              </a:rPr>
              <a:t>C</a:t>
            </a:r>
            <a:r>
              <a:rPr lang="zh-CN" altLang="en-US" sz="2800" dirty="0" smtClean="0">
                <a:latin typeface="Times New Roman" panose="02020603050405020304" pitchFamily="18" charset="0"/>
                <a:cs typeface="Times New Roman" panose="02020603050405020304" pitchFamily="18" charset="0"/>
              </a:rPr>
              <a:t>提供了一些函数来检查输入输出函数调用时可能出现的错误。</a:t>
            </a:r>
            <a:endParaRPr lang="en-US" altLang="zh-CN" sz="2800" dirty="0" smtClean="0">
              <a:latin typeface="Times New Roman" panose="02020603050405020304" pitchFamily="18" charset="0"/>
              <a:cs typeface="Times New Roman" panose="02020603050405020304" pitchFamily="18" charset="0"/>
            </a:endParaRPr>
          </a:p>
          <a:p>
            <a:pPr lvl="1">
              <a:lnSpc>
                <a:spcPct val="150000"/>
              </a:lnSpc>
            </a:pPr>
            <a:r>
              <a:rPr lang="en-US" altLang="zh-CN" sz="2400" dirty="0" err="1" smtClean="0">
                <a:latin typeface="Times New Roman" panose="02020603050405020304" pitchFamily="18" charset="0"/>
                <a:cs typeface="Times New Roman" panose="02020603050405020304" pitchFamily="18" charset="0"/>
              </a:rPr>
              <a:t>ferror</a:t>
            </a:r>
            <a:r>
              <a:rPr lang="zh-CN" altLang="en-US" sz="2400" dirty="0" smtClean="0">
                <a:latin typeface="Times New Roman" panose="02020603050405020304" pitchFamily="18" charset="0"/>
                <a:cs typeface="Times New Roman" panose="02020603050405020304" pitchFamily="18" charset="0"/>
              </a:rPr>
              <a:t>函数</a:t>
            </a:r>
            <a:endParaRPr lang="en-US" altLang="zh-CN" sz="2400" dirty="0" smtClean="0">
              <a:latin typeface="Times New Roman" panose="02020603050405020304" pitchFamily="18" charset="0"/>
              <a:cs typeface="Times New Roman" panose="02020603050405020304" pitchFamily="18" charset="0"/>
            </a:endParaRPr>
          </a:p>
          <a:p>
            <a:pPr lvl="1">
              <a:lnSpc>
                <a:spcPct val="150000"/>
              </a:lnSpc>
            </a:pPr>
            <a:r>
              <a:rPr lang="en-US" altLang="zh-CN" sz="2400" dirty="0" err="1" smtClean="0">
                <a:latin typeface="Times New Roman" panose="02020603050405020304" pitchFamily="18" charset="0"/>
                <a:cs typeface="Times New Roman" panose="02020603050405020304" pitchFamily="18" charset="0"/>
              </a:rPr>
              <a:t>clearerr</a:t>
            </a:r>
            <a:r>
              <a:rPr lang="zh-CN" altLang="en-US" sz="2400" dirty="0" smtClean="0">
                <a:latin typeface="Times New Roman" panose="02020603050405020304" pitchFamily="18" charset="0"/>
                <a:cs typeface="Times New Roman" panose="02020603050405020304" pitchFamily="18" charset="0"/>
              </a:rPr>
              <a:t>函数</a:t>
            </a:r>
            <a:endParaRPr lang="en-US" altLang="zh-C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056649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8"/>
          <p:cNvSpPr>
            <a:spLocks noGrp="1" noChangeArrowheads="1"/>
          </p:cNvSpPr>
          <p:nvPr>
            <p:ph type="dt" sz="half" idx="10"/>
          </p:nvPr>
        </p:nvSpPr>
        <p:spPr>
          <a:ln/>
        </p:spPr>
        <p:txBody>
          <a:bodyPr/>
          <a:lstStyle/>
          <a:p>
            <a:fld id="{B83DA9B2-90FD-42D2-82B1-EC15D43F07FD}" type="datetime1">
              <a:rPr lang="zh-CN" altLang="en-US"/>
              <a:pPr/>
              <a:t>2021/12/1</a:t>
            </a:fld>
            <a:endParaRPr lang="en-US" altLang="zh-CN"/>
          </a:p>
        </p:txBody>
      </p:sp>
      <p:sp>
        <p:nvSpPr>
          <p:cNvPr id="9"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10" name="Rectangle 10"/>
          <p:cNvSpPr>
            <a:spLocks noGrp="1" noChangeArrowheads="1"/>
          </p:cNvSpPr>
          <p:nvPr>
            <p:ph type="sldNum" sz="quarter" idx="12"/>
          </p:nvPr>
        </p:nvSpPr>
        <p:spPr>
          <a:ln/>
        </p:spPr>
        <p:txBody>
          <a:bodyPr/>
          <a:lstStyle/>
          <a:p>
            <a:fld id="{6130AB5D-37A7-4EAD-AB11-3F370FDC5C40}" type="slidenum">
              <a:rPr lang="zh-CN" altLang="en-US"/>
              <a:pPr/>
              <a:t>22</a:t>
            </a:fld>
            <a:r>
              <a:rPr lang="en-US" altLang="zh-CN"/>
              <a:t>/34</a:t>
            </a:r>
          </a:p>
        </p:txBody>
      </p:sp>
      <p:sp>
        <p:nvSpPr>
          <p:cNvPr id="6887426" name="Rectangle 2"/>
          <p:cNvSpPr>
            <a:spLocks noChangeArrowheads="1"/>
          </p:cNvSpPr>
          <p:nvPr/>
        </p:nvSpPr>
        <p:spPr bwMode="auto">
          <a:xfrm>
            <a:off x="381000" y="1143000"/>
            <a:ext cx="854075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100000"/>
              </a:lnSpc>
              <a:buClr>
                <a:srgbClr val="FF3300"/>
              </a:buClr>
              <a:buFont typeface="Wingdings" pitchFamily="2" charset="2"/>
              <a:buChar char="Ø"/>
            </a:pPr>
            <a:endParaRPr lang="zh-CN" altLang="en-US" sz="3600" b="1">
              <a:solidFill>
                <a:srgbClr val="CC0099"/>
              </a:solidFill>
              <a:ea typeface="楷体_GB2312" pitchFamily="49" charset="-122"/>
              <a:sym typeface="Monotype Sorts" pitchFamily="2" charset="2"/>
            </a:endParaRPr>
          </a:p>
        </p:txBody>
      </p:sp>
      <p:sp>
        <p:nvSpPr>
          <p:cNvPr id="6887427" name="Rectangle 3"/>
          <p:cNvSpPr>
            <a:spLocks noRot="1" noChangeArrowheads="1"/>
          </p:cNvSpPr>
          <p:nvPr/>
        </p:nvSpPr>
        <p:spPr bwMode="auto">
          <a:xfrm>
            <a:off x="381000" y="228600"/>
            <a:ext cx="8312150" cy="7620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anchor="ctr"/>
          <a:lstStyle/>
          <a:p>
            <a:pPr eaLnBrk="0" hangingPunct="0">
              <a:lnSpc>
                <a:spcPts val="3600"/>
              </a:lnSpc>
              <a:spcBef>
                <a:spcPct val="0"/>
              </a:spcBef>
            </a:pPr>
            <a:r>
              <a:rPr lang="en-US" altLang="zh-CN" dirty="0" err="1" smtClean="0">
                <a:solidFill>
                  <a:srgbClr val="0070C0"/>
                </a:solidFill>
                <a:ea typeface="黑体" pitchFamily="49" charset="-122"/>
              </a:rPr>
              <a:t>ferror</a:t>
            </a:r>
            <a:r>
              <a:rPr lang="zh-CN" altLang="en-US" dirty="0" smtClean="0">
                <a:solidFill>
                  <a:srgbClr val="0070C0"/>
                </a:solidFill>
                <a:ea typeface="黑体" pitchFamily="49" charset="-122"/>
              </a:rPr>
              <a:t>函数</a:t>
            </a:r>
            <a:endParaRPr lang="zh-CN" altLang="en-US" dirty="0">
              <a:solidFill>
                <a:srgbClr val="0070C0"/>
              </a:solidFill>
              <a:ea typeface="黑体" pitchFamily="49" charset="-122"/>
            </a:endParaRPr>
          </a:p>
        </p:txBody>
      </p:sp>
      <p:sp>
        <p:nvSpPr>
          <p:cNvPr id="12" name="Rectangle 3"/>
          <p:cNvSpPr txBox="1">
            <a:spLocks noChangeArrowheads="1"/>
          </p:cNvSpPr>
          <p:nvPr/>
        </p:nvSpPr>
        <p:spPr bwMode="auto">
          <a:xfrm>
            <a:off x="152400" y="1143000"/>
            <a:ext cx="8769350" cy="5486400"/>
          </a:xfrm>
          <a:prstGeom prst="rect">
            <a:avLst/>
          </a:prstGeom>
          <a:noFill/>
          <a:ln>
            <a:noFill/>
          </a:ln>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3300"/>
              </a:buClr>
              <a:buFont typeface="Wingdings" pitchFamily="2" charset="2"/>
              <a:buChar char="Ø"/>
              <a:defRPr sz="3200" b="1">
                <a:solidFill>
                  <a:schemeClr val="tx1"/>
                </a:solidFill>
                <a:latin typeface="楷体" pitchFamily="49" charset="-122"/>
                <a:ea typeface="楷体" pitchFamily="49" charset="-122"/>
                <a:cs typeface="+mn-cs"/>
              </a:defRPr>
            </a:lvl1pPr>
            <a:lvl2pPr marL="742950" indent="-285750" algn="l" rtl="0" eaLnBrk="0" fontAlgn="base" hangingPunct="0">
              <a:spcBef>
                <a:spcPct val="20000"/>
              </a:spcBef>
              <a:spcAft>
                <a:spcPct val="0"/>
              </a:spcAft>
              <a:buClr>
                <a:schemeClr val="accent2"/>
              </a:buClr>
              <a:buFont typeface="Wingdings" pitchFamily="2" charset="2"/>
              <a:buChar char="ü"/>
              <a:defRPr sz="2800">
                <a:solidFill>
                  <a:schemeClr val="tx1"/>
                </a:solidFill>
                <a:latin typeface="楷体" pitchFamily="49" charset="-122"/>
                <a:ea typeface="楷体" pitchFamily="49" charset="-122"/>
              </a:defRPr>
            </a:lvl2pPr>
            <a:lvl3pPr marL="1143000" indent="-228600" algn="l" rtl="0" eaLnBrk="0" fontAlgn="base" hangingPunct="0">
              <a:spcBef>
                <a:spcPct val="20000"/>
              </a:spcBef>
              <a:spcAft>
                <a:spcPct val="0"/>
              </a:spcAft>
              <a:buClr>
                <a:schemeClr val="hlink"/>
              </a:buClr>
              <a:buChar char="o"/>
              <a:defRPr sz="2400" b="1">
                <a:solidFill>
                  <a:schemeClr val="accent2"/>
                </a:solidFill>
                <a:latin typeface="楷体" pitchFamily="49" charset="-122"/>
                <a:ea typeface="楷体" pitchFamily="49" charset="-122"/>
              </a:defRPr>
            </a:lvl3pPr>
            <a:lvl4pPr marL="1600200" indent="-228600" algn="l" rtl="0" eaLnBrk="0" fontAlgn="base" hangingPunct="0">
              <a:spcBef>
                <a:spcPct val="20000"/>
              </a:spcBef>
              <a:spcAft>
                <a:spcPct val="0"/>
              </a:spcAft>
              <a:buChar char="–"/>
              <a:defRPr sz="2000">
                <a:solidFill>
                  <a:schemeClr val="tx1"/>
                </a:solidFill>
                <a:latin typeface="Arial" pitchFamily="34" charset="0"/>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Arial" pitchFamily="34" charset="0"/>
                <a:ea typeface="宋体" pitchFamily="2" charset="-122"/>
              </a:defRPr>
            </a:lvl5pPr>
            <a:lvl6pPr marL="2514600" indent="-228600" algn="l" rtl="0" fontAlgn="base">
              <a:spcBef>
                <a:spcPct val="20000"/>
              </a:spcBef>
              <a:spcAft>
                <a:spcPct val="0"/>
              </a:spcAft>
              <a:buChar char="»"/>
              <a:defRPr sz="2000">
                <a:solidFill>
                  <a:schemeClr val="tx1"/>
                </a:solidFill>
                <a:latin typeface="Arial" pitchFamily="34" charset="0"/>
                <a:ea typeface="宋体" pitchFamily="2" charset="-122"/>
              </a:defRPr>
            </a:lvl6pPr>
            <a:lvl7pPr marL="2971800" indent="-228600" algn="l" rtl="0" fontAlgn="base">
              <a:spcBef>
                <a:spcPct val="20000"/>
              </a:spcBef>
              <a:spcAft>
                <a:spcPct val="0"/>
              </a:spcAft>
              <a:buChar char="»"/>
              <a:defRPr sz="2000">
                <a:solidFill>
                  <a:schemeClr val="tx1"/>
                </a:solidFill>
                <a:latin typeface="Arial" pitchFamily="34" charset="0"/>
                <a:ea typeface="宋体" pitchFamily="2" charset="-122"/>
              </a:defRPr>
            </a:lvl7pPr>
            <a:lvl8pPr marL="3429000" indent="-228600" algn="l" rtl="0" fontAlgn="base">
              <a:spcBef>
                <a:spcPct val="20000"/>
              </a:spcBef>
              <a:spcAft>
                <a:spcPct val="0"/>
              </a:spcAft>
              <a:buChar char="»"/>
              <a:defRPr sz="2000">
                <a:solidFill>
                  <a:schemeClr val="tx1"/>
                </a:solidFill>
                <a:latin typeface="Arial" pitchFamily="34" charset="0"/>
                <a:ea typeface="宋体" pitchFamily="2" charset="-122"/>
              </a:defRPr>
            </a:lvl8pPr>
            <a:lvl9pPr marL="3886200" indent="-228600" algn="l" rtl="0" fontAlgn="base">
              <a:spcBef>
                <a:spcPct val="20000"/>
              </a:spcBef>
              <a:spcAft>
                <a:spcPct val="0"/>
              </a:spcAft>
              <a:buChar char="»"/>
              <a:defRPr sz="2000">
                <a:solidFill>
                  <a:schemeClr val="tx1"/>
                </a:solidFill>
                <a:latin typeface="Arial" pitchFamily="34" charset="0"/>
                <a:ea typeface="宋体" pitchFamily="2" charset="-122"/>
              </a:defRPr>
            </a:lvl9pPr>
          </a:lstStyle>
          <a:p>
            <a:pPr>
              <a:lnSpc>
                <a:spcPct val="150000"/>
              </a:lnSpc>
            </a:pPr>
            <a:r>
              <a:rPr lang="zh-CN" altLang="en-US" sz="2800" dirty="0" smtClean="0">
                <a:latin typeface="Times New Roman" panose="02020603050405020304" pitchFamily="18" charset="0"/>
                <a:cs typeface="Times New Roman" panose="02020603050405020304" pitchFamily="18" charset="0"/>
              </a:rPr>
              <a:t>在调用各种输入输出函数（如</a:t>
            </a:r>
            <a:r>
              <a:rPr lang="en-US" altLang="zh-CN" sz="2800" dirty="0" err="1" smtClean="0">
                <a:latin typeface="Times New Roman" panose="02020603050405020304" pitchFamily="18" charset="0"/>
                <a:cs typeface="Times New Roman" panose="02020603050405020304" pitchFamily="18" charset="0"/>
              </a:rPr>
              <a:t>putc</a:t>
            </a:r>
            <a:r>
              <a:rPr lang="zh-CN" altLang="en-US" sz="2800" dirty="0" smtClean="0">
                <a:latin typeface="Times New Roman" panose="02020603050405020304" pitchFamily="18" charset="0"/>
                <a:cs typeface="Times New Roman" panose="02020603050405020304" pitchFamily="18" charset="0"/>
              </a:rPr>
              <a:t>、</a:t>
            </a:r>
            <a:r>
              <a:rPr lang="en-US" altLang="zh-CN" sz="2800" dirty="0" err="1" smtClean="0">
                <a:latin typeface="Times New Roman" panose="02020603050405020304" pitchFamily="18" charset="0"/>
                <a:cs typeface="Times New Roman" panose="02020603050405020304" pitchFamily="18" charset="0"/>
              </a:rPr>
              <a:t>getc</a:t>
            </a:r>
            <a:r>
              <a:rPr lang="zh-CN" altLang="en-US" sz="2800" dirty="0" smtClean="0">
                <a:latin typeface="Times New Roman" panose="02020603050405020304" pitchFamily="18" charset="0"/>
                <a:cs typeface="Times New Roman" panose="02020603050405020304" pitchFamily="18" charset="0"/>
              </a:rPr>
              <a:t>、</a:t>
            </a:r>
            <a:r>
              <a:rPr lang="en-US" altLang="zh-CN" sz="2800" dirty="0" err="1" smtClean="0">
                <a:latin typeface="Times New Roman" panose="02020603050405020304" pitchFamily="18" charset="0"/>
                <a:cs typeface="Times New Roman" panose="02020603050405020304" pitchFamily="18" charset="0"/>
              </a:rPr>
              <a:t>fread</a:t>
            </a:r>
            <a:r>
              <a:rPr lang="zh-CN" altLang="en-US" sz="2800" dirty="0" smtClean="0">
                <a:latin typeface="Times New Roman" panose="02020603050405020304" pitchFamily="18" charset="0"/>
                <a:cs typeface="Times New Roman" panose="02020603050405020304" pitchFamily="18" charset="0"/>
              </a:rPr>
              <a:t>、</a:t>
            </a:r>
            <a:r>
              <a:rPr lang="en-US" altLang="zh-CN" sz="2800" dirty="0" err="1" smtClean="0">
                <a:latin typeface="Times New Roman" panose="02020603050405020304" pitchFamily="18" charset="0"/>
                <a:cs typeface="Times New Roman" panose="02020603050405020304" pitchFamily="18" charset="0"/>
              </a:rPr>
              <a:t>fwrite</a:t>
            </a:r>
            <a:r>
              <a:rPr lang="zh-CN" altLang="en-US" sz="2800" dirty="0" smtClean="0">
                <a:latin typeface="Times New Roman" panose="02020603050405020304" pitchFamily="18" charset="0"/>
                <a:cs typeface="Times New Roman" panose="02020603050405020304" pitchFamily="18" charset="0"/>
              </a:rPr>
              <a:t>等）时，如果出现错误，除了函数返回值有所反映外，还可以用</a:t>
            </a:r>
            <a:r>
              <a:rPr lang="en-US" altLang="zh-CN" sz="2800" dirty="0" err="1" smtClean="0">
                <a:latin typeface="Times New Roman" panose="02020603050405020304" pitchFamily="18" charset="0"/>
                <a:cs typeface="Times New Roman" panose="02020603050405020304" pitchFamily="18" charset="0"/>
              </a:rPr>
              <a:t>ferror</a:t>
            </a:r>
            <a:r>
              <a:rPr lang="zh-CN" altLang="en-US" sz="2800" dirty="0" smtClean="0">
                <a:latin typeface="Times New Roman" panose="02020603050405020304" pitchFamily="18" charset="0"/>
                <a:cs typeface="Times New Roman" panose="02020603050405020304" pitchFamily="18" charset="0"/>
              </a:rPr>
              <a:t>函数检查。</a:t>
            </a:r>
            <a:endParaRPr lang="en-US" altLang="zh-CN" sz="2800" dirty="0" smtClean="0">
              <a:latin typeface="Times New Roman" panose="02020603050405020304" pitchFamily="18" charset="0"/>
              <a:cs typeface="Times New Roman" panose="02020603050405020304" pitchFamily="18" charset="0"/>
            </a:endParaRPr>
          </a:p>
          <a:p>
            <a:pPr>
              <a:lnSpc>
                <a:spcPct val="150000"/>
              </a:lnSpc>
            </a:pPr>
            <a:r>
              <a:rPr lang="zh-CN" altLang="en-US" sz="2800" dirty="0" smtClean="0">
                <a:latin typeface="Times New Roman" panose="02020603050405020304" pitchFamily="18" charset="0"/>
                <a:cs typeface="Times New Roman" panose="02020603050405020304" pitchFamily="18" charset="0"/>
              </a:rPr>
              <a:t>一般调用形式：</a:t>
            </a:r>
            <a:r>
              <a:rPr lang="en-US" altLang="zh-CN" sz="2800" dirty="0" err="1" smtClean="0">
                <a:solidFill>
                  <a:srgbClr val="FF0000"/>
                </a:solidFill>
                <a:latin typeface="Times New Roman" panose="02020603050405020304" pitchFamily="18" charset="0"/>
                <a:cs typeface="Times New Roman" panose="02020603050405020304" pitchFamily="18" charset="0"/>
              </a:rPr>
              <a:t>ferror</a:t>
            </a:r>
            <a:r>
              <a:rPr lang="en-US" altLang="zh-CN" sz="2800" dirty="0" smtClean="0">
                <a:solidFill>
                  <a:srgbClr val="FF0000"/>
                </a:solidFill>
                <a:latin typeface="Times New Roman" panose="02020603050405020304" pitchFamily="18" charset="0"/>
                <a:cs typeface="Times New Roman" panose="02020603050405020304" pitchFamily="18" charset="0"/>
              </a:rPr>
              <a:t>(</a:t>
            </a:r>
            <a:r>
              <a:rPr lang="en-US" altLang="zh-CN" sz="2800" dirty="0" err="1" smtClean="0">
                <a:solidFill>
                  <a:srgbClr val="FF0000"/>
                </a:solidFill>
                <a:latin typeface="Times New Roman" panose="02020603050405020304" pitchFamily="18" charset="0"/>
                <a:cs typeface="Times New Roman" panose="02020603050405020304" pitchFamily="18" charset="0"/>
              </a:rPr>
              <a:t>fp</a:t>
            </a:r>
            <a:r>
              <a:rPr lang="en-US" altLang="zh-CN" sz="2800" dirty="0" smtClean="0">
                <a:solidFill>
                  <a:srgbClr val="FF0000"/>
                </a:solidFill>
                <a:latin typeface="Times New Roman" panose="02020603050405020304" pitchFamily="18" charset="0"/>
                <a:cs typeface="Times New Roman" panose="02020603050405020304" pitchFamily="18" charset="0"/>
              </a:rPr>
              <a:t>);</a:t>
            </a:r>
          </a:p>
          <a:p>
            <a:pPr lvl="1">
              <a:lnSpc>
                <a:spcPct val="150000"/>
              </a:lnSpc>
            </a:pPr>
            <a:r>
              <a:rPr lang="zh-CN" altLang="en-US" sz="2400" dirty="0" smtClean="0">
                <a:latin typeface="Times New Roman" panose="02020603050405020304" pitchFamily="18" charset="0"/>
                <a:cs typeface="Times New Roman" panose="02020603050405020304" pitchFamily="18" charset="0"/>
              </a:rPr>
              <a:t>如果</a:t>
            </a:r>
            <a:r>
              <a:rPr lang="en-US" altLang="zh-CN" sz="2400" dirty="0" err="1" smtClean="0">
                <a:latin typeface="Times New Roman" panose="02020603050405020304" pitchFamily="18" charset="0"/>
                <a:cs typeface="Times New Roman" panose="02020603050405020304" pitchFamily="18" charset="0"/>
              </a:rPr>
              <a:t>ferror</a:t>
            </a:r>
            <a:r>
              <a:rPr lang="zh-CN" altLang="en-US" sz="2400" dirty="0" smtClean="0">
                <a:latin typeface="Times New Roman" panose="02020603050405020304" pitchFamily="18" charset="0"/>
                <a:cs typeface="Times New Roman" panose="02020603050405020304" pitchFamily="18" charset="0"/>
              </a:rPr>
              <a:t>返回值为</a:t>
            </a:r>
            <a:r>
              <a:rPr lang="en-US" altLang="zh-CN" sz="2400" dirty="0" smtClean="0">
                <a:latin typeface="Times New Roman" panose="02020603050405020304" pitchFamily="18" charset="0"/>
                <a:cs typeface="Times New Roman" panose="02020603050405020304" pitchFamily="18" charset="0"/>
              </a:rPr>
              <a:t>0</a:t>
            </a:r>
            <a:r>
              <a:rPr lang="zh-CN" altLang="en-US" sz="2400" dirty="0" smtClean="0">
                <a:latin typeface="Times New Roman" panose="02020603050405020304" pitchFamily="18" charset="0"/>
                <a:cs typeface="Times New Roman" panose="02020603050405020304" pitchFamily="18" charset="0"/>
              </a:rPr>
              <a:t>（假），表示未出错；</a:t>
            </a:r>
            <a:endParaRPr lang="en-US" altLang="zh-CN" sz="2400" dirty="0" smtClean="0">
              <a:latin typeface="Times New Roman" panose="02020603050405020304" pitchFamily="18" charset="0"/>
              <a:cs typeface="Times New Roman" panose="02020603050405020304" pitchFamily="18" charset="0"/>
            </a:endParaRPr>
          </a:p>
          <a:p>
            <a:pPr lvl="1">
              <a:lnSpc>
                <a:spcPct val="150000"/>
              </a:lnSpc>
            </a:pPr>
            <a:r>
              <a:rPr lang="zh-CN" altLang="en-US" sz="2400" dirty="0">
                <a:latin typeface="Times New Roman" panose="02020603050405020304" pitchFamily="18" charset="0"/>
                <a:cs typeface="Times New Roman" panose="02020603050405020304" pitchFamily="18" charset="0"/>
              </a:rPr>
              <a:t>如果</a:t>
            </a:r>
            <a:r>
              <a:rPr lang="en-US" altLang="zh-CN" sz="2400" dirty="0" err="1">
                <a:latin typeface="Times New Roman" panose="02020603050405020304" pitchFamily="18" charset="0"/>
                <a:cs typeface="Times New Roman" panose="02020603050405020304" pitchFamily="18" charset="0"/>
              </a:rPr>
              <a:t>ferror</a:t>
            </a:r>
            <a:r>
              <a:rPr lang="zh-CN" altLang="en-US" sz="2400" dirty="0" smtClean="0">
                <a:latin typeface="Times New Roman" panose="02020603050405020304" pitchFamily="18" charset="0"/>
                <a:cs typeface="Times New Roman" panose="02020603050405020304" pitchFamily="18" charset="0"/>
              </a:rPr>
              <a:t>返回一个非</a:t>
            </a:r>
            <a:r>
              <a:rPr lang="en-US" altLang="zh-CN" sz="2400" dirty="0" smtClean="0">
                <a:latin typeface="Times New Roman" panose="02020603050405020304" pitchFamily="18" charset="0"/>
                <a:cs typeface="Times New Roman" panose="02020603050405020304" pitchFamily="18" charset="0"/>
              </a:rPr>
              <a:t>0</a:t>
            </a:r>
            <a:r>
              <a:rPr lang="zh-CN" altLang="en-US" sz="2400" dirty="0" smtClean="0">
                <a:latin typeface="Times New Roman" panose="02020603050405020304" pitchFamily="18" charset="0"/>
                <a:cs typeface="Times New Roman" panose="02020603050405020304" pitchFamily="18" charset="0"/>
              </a:rPr>
              <a:t>值（真），表示出错。</a:t>
            </a:r>
            <a:endParaRPr lang="en-US" altLang="zh-C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0021140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8"/>
          <p:cNvSpPr>
            <a:spLocks noGrp="1" noChangeArrowheads="1"/>
          </p:cNvSpPr>
          <p:nvPr>
            <p:ph type="dt" sz="half" idx="10"/>
          </p:nvPr>
        </p:nvSpPr>
        <p:spPr>
          <a:ln/>
        </p:spPr>
        <p:txBody>
          <a:bodyPr/>
          <a:lstStyle/>
          <a:p>
            <a:fld id="{B83DA9B2-90FD-42D2-82B1-EC15D43F07FD}" type="datetime1">
              <a:rPr lang="zh-CN" altLang="en-US"/>
              <a:pPr/>
              <a:t>2021/12/1</a:t>
            </a:fld>
            <a:endParaRPr lang="en-US" altLang="zh-CN"/>
          </a:p>
        </p:txBody>
      </p:sp>
      <p:sp>
        <p:nvSpPr>
          <p:cNvPr id="9"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10" name="Rectangle 10"/>
          <p:cNvSpPr>
            <a:spLocks noGrp="1" noChangeArrowheads="1"/>
          </p:cNvSpPr>
          <p:nvPr>
            <p:ph type="sldNum" sz="quarter" idx="12"/>
          </p:nvPr>
        </p:nvSpPr>
        <p:spPr>
          <a:ln/>
        </p:spPr>
        <p:txBody>
          <a:bodyPr/>
          <a:lstStyle/>
          <a:p>
            <a:fld id="{6130AB5D-37A7-4EAD-AB11-3F370FDC5C40}" type="slidenum">
              <a:rPr lang="zh-CN" altLang="en-US"/>
              <a:pPr/>
              <a:t>23</a:t>
            </a:fld>
            <a:r>
              <a:rPr lang="en-US" altLang="zh-CN"/>
              <a:t>/34</a:t>
            </a:r>
          </a:p>
        </p:txBody>
      </p:sp>
      <p:sp>
        <p:nvSpPr>
          <p:cNvPr id="6887426" name="Rectangle 2"/>
          <p:cNvSpPr>
            <a:spLocks noChangeArrowheads="1"/>
          </p:cNvSpPr>
          <p:nvPr/>
        </p:nvSpPr>
        <p:spPr bwMode="auto">
          <a:xfrm>
            <a:off x="381000" y="1143000"/>
            <a:ext cx="854075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100000"/>
              </a:lnSpc>
              <a:buClr>
                <a:srgbClr val="FF3300"/>
              </a:buClr>
              <a:buFont typeface="Wingdings" pitchFamily="2" charset="2"/>
              <a:buChar char="Ø"/>
            </a:pPr>
            <a:endParaRPr lang="zh-CN" altLang="en-US" sz="3600" b="1">
              <a:solidFill>
                <a:srgbClr val="CC0099"/>
              </a:solidFill>
              <a:ea typeface="楷体_GB2312" pitchFamily="49" charset="-122"/>
              <a:sym typeface="Monotype Sorts" pitchFamily="2" charset="2"/>
            </a:endParaRPr>
          </a:p>
        </p:txBody>
      </p:sp>
      <p:sp>
        <p:nvSpPr>
          <p:cNvPr id="6887427" name="Rectangle 3"/>
          <p:cNvSpPr>
            <a:spLocks noRot="1" noChangeArrowheads="1"/>
          </p:cNvSpPr>
          <p:nvPr/>
        </p:nvSpPr>
        <p:spPr bwMode="auto">
          <a:xfrm>
            <a:off x="381000" y="228600"/>
            <a:ext cx="8312150" cy="7620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anchor="ctr"/>
          <a:lstStyle/>
          <a:p>
            <a:pPr eaLnBrk="0" hangingPunct="0">
              <a:lnSpc>
                <a:spcPts val="3600"/>
              </a:lnSpc>
              <a:spcBef>
                <a:spcPct val="0"/>
              </a:spcBef>
            </a:pPr>
            <a:r>
              <a:rPr lang="en-US" altLang="zh-CN" dirty="0" err="1" smtClean="0">
                <a:solidFill>
                  <a:srgbClr val="0070C0"/>
                </a:solidFill>
                <a:ea typeface="黑体" pitchFamily="49" charset="-122"/>
              </a:rPr>
              <a:t>ferror</a:t>
            </a:r>
            <a:r>
              <a:rPr lang="zh-CN" altLang="en-US" dirty="0" smtClean="0">
                <a:solidFill>
                  <a:srgbClr val="0070C0"/>
                </a:solidFill>
                <a:ea typeface="黑体" pitchFamily="49" charset="-122"/>
              </a:rPr>
              <a:t>函数的注意事项</a:t>
            </a:r>
            <a:endParaRPr lang="zh-CN" altLang="en-US" dirty="0">
              <a:solidFill>
                <a:srgbClr val="0070C0"/>
              </a:solidFill>
              <a:ea typeface="黑体" pitchFamily="49" charset="-122"/>
            </a:endParaRPr>
          </a:p>
        </p:txBody>
      </p:sp>
      <p:sp>
        <p:nvSpPr>
          <p:cNvPr id="12" name="Rectangle 3"/>
          <p:cNvSpPr txBox="1">
            <a:spLocks noChangeArrowheads="1"/>
          </p:cNvSpPr>
          <p:nvPr/>
        </p:nvSpPr>
        <p:spPr bwMode="auto">
          <a:xfrm>
            <a:off x="152400" y="1143000"/>
            <a:ext cx="8769350" cy="5486400"/>
          </a:xfrm>
          <a:prstGeom prst="rect">
            <a:avLst/>
          </a:prstGeom>
          <a:noFill/>
          <a:ln>
            <a:noFill/>
          </a:ln>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3300"/>
              </a:buClr>
              <a:buFont typeface="Wingdings" pitchFamily="2" charset="2"/>
              <a:buChar char="Ø"/>
              <a:defRPr sz="3200" b="1">
                <a:solidFill>
                  <a:schemeClr val="tx1"/>
                </a:solidFill>
                <a:latin typeface="楷体" pitchFamily="49" charset="-122"/>
                <a:ea typeface="楷体" pitchFamily="49" charset="-122"/>
                <a:cs typeface="+mn-cs"/>
              </a:defRPr>
            </a:lvl1pPr>
            <a:lvl2pPr marL="742950" indent="-285750" algn="l" rtl="0" eaLnBrk="0" fontAlgn="base" hangingPunct="0">
              <a:spcBef>
                <a:spcPct val="20000"/>
              </a:spcBef>
              <a:spcAft>
                <a:spcPct val="0"/>
              </a:spcAft>
              <a:buClr>
                <a:schemeClr val="accent2"/>
              </a:buClr>
              <a:buFont typeface="Wingdings" pitchFamily="2" charset="2"/>
              <a:buChar char="ü"/>
              <a:defRPr sz="2800">
                <a:solidFill>
                  <a:schemeClr val="tx1"/>
                </a:solidFill>
                <a:latin typeface="楷体" pitchFamily="49" charset="-122"/>
                <a:ea typeface="楷体" pitchFamily="49" charset="-122"/>
              </a:defRPr>
            </a:lvl2pPr>
            <a:lvl3pPr marL="1143000" indent="-228600" algn="l" rtl="0" eaLnBrk="0" fontAlgn="base" hangingPunct="0">
              <a:spcBef>
                <a:spcPct val="20000"/>
              </a:spcBef>
              <a:spcAft>
                <a:spcPct val="0"/>
              </a:spcAft>
              <a:buClr>
                <a:schemeClr val="hlink"/>
              </a:buClr>
              <a:buChar char="o"/>
              <a:defRPr sz="2400" b="1">
                <a:solidFill>
                  <a:schemeClr val="accent2"/>
                </a:solidFill>
                <a:latin typeface="楷体" pitchFamily="49" charset="-122"/>
                <a:ea typeface="楷体" pitchFamily="49" charset="-122"/>
              </a:defRPr>
            </a:lvl3pPr>
            <a:lvl4pPr marL="1600200" indent="-228600" algn="l" rtl="0" eaLnBrk="0" fontAlgn="base" hangingPunct="0">
              <a:spcBef>
                <a:spcPct val="20000"/>
              </a:spcBef>
              <a:spcAft>
                <a:spcPct val="0"/>
              </a:spcAft>
              <a:buChar char="–"/>
              <a:defRPr sz="2000">
                <a:solidFill>
                  <a:schemeClr val="tx1"/>
                </a:solidFill>
                <a:latin typeface="Arial" pitchFamily="34" charset="0"/>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Arial" pitchFamily="34" charset="0"/>
                <a:ea typeface="宋体" pitchFamily="2" charset="-122"/>
              </a:defRPr>
            </a:lvl5pPr>
            <a:lvl6pPr marL="2514600" indent="-228600" algn="l" rtl="0" fontAlgn="base">
              <a:spcBef>
                <a:spcPct val="20000"/>
              </a:spcBef>
              <a:spcAft>
                <a:spcPct val="0"/>
              </a:spcAft>
              <a:buChar char="»"/>
              <a:defRPr sz="2000">
                <a:solidFill>
                  <a:schemeClr val="tx1"/>
                </a:solidFill>
                <a:latin typeface="Arial" pitchFamily="34" charset="0"/>
                <a:ea typeface="宋体" pitchFamily="2" charset="-122"/>
              </a:defRPr>
            </a:lvl6pPr>
            <a:lvl7pPr marL="2971800" indent="-228600" algn="l" rtl="0" fontAlgn="base">
              <a:spcBef>
                <a:spcPct val="20000"/>
              </a:spcBef>
              <a:spcAft>
                <a:spcPct val="0"/>
              </a:spcAft>
              <a:buChar char="»"/>
              <a:defRPr sz="2000">
                <a:solidFill>
                  <a:schemeClr val="tx1"/>
                </a:solidFill>
                <a:latin typeface="Arial" pitchFamily="34" charset="0"/>
                <a:ea typeface="宋体" pitchFamily="2" charset="-122"/>
              </a:defRPr>
            </a:lvl7pPr>
            <a:lvl8pPr marL="3429000" indent="-228600" algn="l" rtl="0" fontAlgn="base">
              <a:spcBef>
                <a:spcPct val="20000"/>
              </a:spcBef>
              <a:spcAft>
                <a:spcPct val="0"/>
              </a:spcAft>
              <a:buChar char="»"/>
              <a:defRPr sz="2000">
                <a:solidFill>
                  <a:schemeClr val="tx1"/>
                </a:solidFill>
                <a:latin typeface="Arial" pitchFamily="34" charset="0"/>
                <a:ea typeface="宋体" pitchFamily="2" charset="-122"/>
              </a:defRPr>
            </a:lvl8pPr>
            <a:lvl9pPr marL="3886200" indent="-228600" algn="l" rtl="0" fontAlgn="base">
              <a:spcBef>
                <a:spcPct val="20000"/>
              </a:spcBef>
              <a:spcAft>
                <a:spcPct val="0"/>
              </a:spcAft>
              <a:buChar char="»"/>
              <a:defRPr sz="2000">
                <a:solidFill>
                  <a:schemeClr val="tx1"/>
                </a:solidFill>
                <a:latin typeface="Arial" pitchFamily="34" charset="0"/>
                <a:ea typeface="宋体" pitchFamily="2" charset="-122"/>
              </a:defRPr>
            </a:lvl9pPr>
          </a:lstStyle>
          <a:p>
            <a:pPr>
              <a:lnSpc>
                <a:spcPct val="150000"/>
              </a:lnSpc>
            </a:pPr>
            <a:r>
              <a:rPr lang="zh-CN" altLang="en-US" dirty="0" smtClean="0">
                <a:latin typeface="Times New Roman" panose="02020603050405020304" pitchFamily="18" charset="0"/>
                <a:cs typeface="Times New Roman" panose="02020603050405020304" pitchFamily="18" charset="0"/>
              </a:rPr>
              <a:t>对同一文件每一次调用输入输出函数，都会产生一个新的</a:t>
            </a:r>
            <a:r>
              <a:rPr lang="en-US" altLang="zh-CN" dirty="0" err="1" smtClean="0">
                <a:latin typeface="Times New Roman" panose="02020603050405020304" pitchFamily="18" charset="0"/>
                <a:cs typeface="Times New Roman" panose="02020603050405020304" pitchFamily="18" charset="0"/>
              </a:rPr>
              <a:t>ferror</a:t>
            </a:r>
            <a:r>
              <a:rPr lang="zh-CN" altLang="en-US" dirty="0" smtClean="0">
                <a:latin typeface="Times New Roman" panose="02020603050405020304" pitchFamily="18" charset="0"/>
                <a:cs typeface="Times New Roman" panose="02020603050405020304" pitchFamily="18" charset="0"/>
              </a:rPr>
              <a:t>函数值，因此，应当在调用一个输入输出函数后立即检查</a:t>
            </a:r>
            <a:r>
              <a:rPr lang="en-US" altLang="zh-CN" dirty="0" err="1" smtClean="0">
                <a:latin typeface="Times New Roman" panose="02020603050405020304" pitchFamily="18" charset="0"/>
                <a:cs typeface="Times New Roman" panose="02020603050405020304" pitchFamily="18" charset="0"/>
              </a:rPr>
              <a:t>ferror</a:t>
            </a:r>
            <a:r>
              <a:rPr lang="zh-CN" altLang="en-US" dirty="0" smtClean="0">
                <a:latin typeface="Times New Roman" panose="02020603050405020304" pitchFamily="18" charset="0"/>
                <a:cs typeface="Times New Roman" panose="02020603050405020304" pitchFamily="18" charset="0"/>
              </a:rPr>
              <a:t>的值，否则信息会丢失。</a:t>
            </a:r>
            <a:endParaRPr lang="en-US" altLang="zh-CN" dirty="0" smtClean="0">
              <a:latin typeface="Times New Roman" panose="02020603050405020304" pitchFamily="18" charset="0"/>
              <a:cs typeface="Times New Roman" panose="02020603050405020304" pitchFamily="18" charset="0"/>
            </a:endParaRPr>
          </a:p>
          <a:p>
            <a:pPr>
              <a:lnSpc>
                <a:spcPct val="150000"/>
              </a:lnSpc>
            </a:pPr>
            <a:r>
              <a:rPr lang="zh-CN" altLang="en-US" dirty="0" smtClean="0">
                <a:latin typeface="Times New Roman" panose="02020603050405020304" pitchFamily="18" charset="0"/>
                <a:cs typeface="Times New Roman" panose="02020603050405020304" pitchFamily="18" charset="0"/>
              </a:rPr>
              <a:t>在执行</a:t>
            </a:r>
            <a:r>
              <a:rPr lang="en-US" altLang="zh-CN" dirty="0" err="1" smtClean="0">
                <a:latin typeface="Times New Roman" panose="02020603050405020304" pitchFamily="18" charset="0"/>
                <a:cs typeface="Times New Roman" panose="02020603050405020304" pitchFamily="18" charset="0"/>
              </a:rPr>
              <a:t>fopen</a:t>
            </a:r>
            <a:r>
              <a:rPr lang="zh-CN" altLang="en-US" dirty="0" smtClean="0">
                <a:latin typeface="Times New Roman" panose="02020603050405020304" pitchFamily="18" charset="0"/>
                <a:cs typeface="Times New Roman" panose="02020603050405020304" pitchFamily="18" charset="0"/>
              </a:rPr>
              <a:t>函数时，函数</a:t>
            </a:r>
            <a:r>
              <a:rPr lang="en-US" altLang="zh-CN" dirty="0" err="1" smtClean="0">
                <a:latin typeface="Times New Roman" panose="02020603050405020304" pitchFamily="18" charset="0"/>
                <a:cs typeface="Times New Roman" panose="02020603050405020304" pitchFamily="18" charset="0"/>
              </a:rPr>
              <a:t>ferror</a:t>
            </a:r>
            <a:r>
              <a:rPr lang="zh-CN" altLang="en-US" dirty="0" smtClean="0">
                <a:latin typeface="Times New Roman" panose="02020603050405020304" pitchFamily="18" charset="0"/>
                <a:cs typeface="Times New Roman" panose="02020603050405020304" pitchFamily="18" charset="0"/>
              </a:rPr>
              <a:t>的初始值自动置为</a:t>
            </a:r>
            <a:r>
              <a:rPr lang="en-US" altLang="zh-CN" dirty="0" smtClean="0">
                <a:latin typeface="Times New Roman" panose="02020603050405020304" pitchFamily="18" charset="0"/>
                <a:cs typeface="Times New Roman" panose="02020603050405020304" pitchFamily="18" charset="0"/>
              </a:rPr>
              <a:t>0</a:t>
            </a:r>
            <a:r>
              <a:rPr lang="zh-CN" altLang="en-US" dirty="0" smtClean="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3719423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8"/>
          <p:cNvSpPr>
            <a:spLocks noGrp="1" noChangeArrowheads="1"/>
          </p:cNvSpPr>
          <p:nvPr>
            <p:ph type="dt" sz="half" idx="10"/>
          </p:nvPr>
        </p:nvSpPr>
        <p:spPr>
          <a:ln/>
        </p:spPr>
        <p:txBody>
          <a:bodyPr/>
          <a:lstStyle/>
          <a:p>
            <a:fld id="{B83DA9B2-90FD-42D2-82B1-EC15D43F07FD}" type="datetime1">
              <a:rPr lang="zh-CN" altLang="en-US"/>
              <a:pPr/>
              <a:t>2021/12/1</a:t>
            </a:fld>
            <a:endParaRPr lang="en-US" altLang="zh-CN"/>
          </a:p>
        </p:txBody>
      </p:sp>
      <p:sp>
        <p:nvSpPr>
          <p:cNvPr id="9"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10" name="Rectangle 10"/>
          <p:cNvSpPr>
            <a:spLocks noGrp="1" noChangeArrowheads="1"/>
          </p:cNvSpPr>
          <p:nvPr>
            <p:ph type="sldNum" sz="quarter" idx="12"/>
          </p:nvPr>
        </p:nvSpPr>
        <p:spPr>
          <a:ln/>
        </p:spPr>
        <p:txBody>
          <a:bodyPr/>
          <a:lstStyle/>
          <a:p>
            <a:fld id="{6130AB5D-37A7-4EAD-AB11-3F370FDC5C40}" type="slidenum">
              <a:rPr lang="zh-CN" altLang="en-US"/>
              <a:pPr/>
              <a:t>24</a:t>
            </a:fld>
            <a:r>
              <a:rPr lang="en-US" altLang="zh-CN"/>
              <a:t>/34</a:t>
            </a:r>
          </a:p>
        </p:txBody>
      </p:sp>
      <p:sp>
        <p:nvSpPr>
          <p:cNvPr id="6887426" name="Rectangle 2"/>
          <p:cNvSpPr>
            <a:spLocks noChangeArrowheads="1"/>
          </p:cNvSpPr>
          <p:nvPr/>
        </p:nvSpPr>
        <p:spPr bwMode="auto">
          <a:xfrm>
            <a:off x="381000" y="1143000"/>
            <a:ext cx="854075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100000"/>
              </a:lnSpc>
              <a:buClr>
                <a:srgbClr val="FF3300"/>
              </a:buClr>
              <a:buFont typeface="Wingdings" pitchFamily="2" charset="2"/>
              <a:buChar char="Ø"/>
            </a:pPr>
            <a:endParaRPr lang="zh-CN" altLang="en-US" sz="3600" b="1">
              <a:solidFill>
                <a:srgbClr val="CC0099"/>
              </a:solidFill>
              <a:ea typeface="楷体_GB2312" pitchFamily="49" charset="-122"/>
              <a:sym typeface="Monotype Sorts" pitchFamily="2" charset="2"/>
            </a:endParaRPr>
          </a:p>
        </p:txBody>
      </p:sp>
      <p:sp>
        <p:nvSpPr>
          <p:cNvPr id="6887427" name="Rectangle 3"/>
          <p:cNvSpPr>
            <a:spLocks noRot="1" noChangeArrowheads="1"/>
          </p:cNvSpPr>
          <p:nvPr/>
        </p:nvSpPr>
        <p:spPr bwMode="auto">
          <a:xfrm>
            <a:off x="381000" y="228600"/>
            <a:ext cx="8312150" cy="7620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anchor="ctr"/>
          <a:lstStyle/>
          <a:p>
            <a:pPr eaLnBrk="0" hangingPunct="0">
              <a:lnSpc>
                <a:spcPts val="3600"/>
              </a:lnSpc>
              <a:spcBef>
                <a:spcPct val="0"/>
              </a:spcBef>
            </a:pPr>
            <a:r>
              <a:rPr lang="en-US" altLang="zh-CN" dirty="0" err="1" smtClean="0">
                <a:solidFill>
                  <a:srgbClr val="0070C0"/>
                </a:solidFill>
                <a:ea typeface="黑体" pitchFamily="49" charset="-122"/>
              </a:rPr>
              <a:t>clearerr</a:t>
            </a:r>
            <a:r>
              <a:rPr lang="zh-CN" altLang="en-US" dirty="0" smtClean="0">
                <a:solidFill>
                  <a:srgbClr val="0070C0"/>
                </a:solidFill>
                <a:ea typeface="黑体" pitchFamily="49" charset="-122"/>
              </a:rPr>
              <a:t>函数</a:t>
            </a:r>
            <a:endParaRPr lang="zh-CN" altLang="en-US" dirty="0">
              <a:solidFill>
                <a:srgbClr val="0070C0"/>
              </a:solidFill>
              <a:ea typeface="黑体" pitchFamily="49" charset="-122"/>
            </a:endParaRPr>
          </a:p>
        </p:txBody>
      </p:sp>
      <p:sp>
        <p:nvSpPr>
          <p:cNvPr id="12" name="Rectangle 3"/>
          <p:cNvSpPr txBox="1">
            <a:spLocks noChangeArrowheads="1"/>
          </p:cNvSpPr>
          <p:nvPr/>
        </p:nvSpPr>
        <p:spPr bwMode="auto">
          <a:xfrm>
            <a:off x="152400" y="1143000"/>
            <a:ext cx="8769350" cy="5486400"/>
          </a:xfrm>
          <a:prstGeom prst="rect">
            <a:avLst/>
          </a:prstGeom>
          <a:noFill/>
          <a:ln>
            <a:noFill/>
          </a:ln>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3300"/>
              </a:buClr>
              <a:buFont typeface="Wingdings" pitchFamily="2" charset="2"/>
              <a:buChar char="Ø"/>
              <a:defRPr sz="3200" b="1">
                <a:solidFill>
                  <a:schemeClr val="tx1"/>
                </a:solidFill>
                <a:latin typeface="楷体" pitchFamily="49" charset="-122"/>
                <a:ea typeface="楷体" pitchFamily="49" charset="-122"/>
                <a:cs typeface="+mn-cs"/>
              </a:defRPr>
            </a:lvl1pPr>
            <a:lvl2pPr marL="742950" indent="-285750" algn="l" rtl="0" eaLnBrk="0" fontAlgn="base" hangingPunct="0">
              <a:spcBef>
                <a:spcPct val="20000"/>
              </a:spcBef>
              <a:spcAft>
                <a:spcPct val="0"/>
              </a:spcAft>
              <a:buClr>
                <a:schemeClr val="accent2"/>
              </a:buClr>
              <a:buFont typeface="Wingdings" pitchFamily="2" charset="2"/>
              <a:buChar char="ü"/>
              <a:defRPr sz="2800">
                <a:solidFill>
                  <a:schemeClr val="tx1"/>
                </a:solidFill>
                <a:latin typeface="楷体" pitchFamily="49" charset="-122"/>
                <a:ea typeface="楷体" pitchFamily="49" charset="-122"/>
              </a:defRPr>
            </a:lvl2pPr>
            <a:lvl3pPr marL="1143000" indent="-228600" algn="l" rtl="0" eaLnBrk="0" fontAlgn="base" hangingPunct="0">
              <a:spcBef>
                <a:spcPct val="20000"/>
              </a:spcBef>
              <a:spcAft>
                <a:spcPct val="0"/>
              </a:spcAft>
              <a:buClr>
                <a:schemeClr val="hlink"/>
              </a:buClr>
              <a:buChar char="o"/>
              <a:defRPr sz="2400" b="1">
                <a:solidFill>
                  <a:schemeClr val="accent2"/>
                </a:solidFill>
                <a:latin typeface="楷体" pitchFamily="49" charset="-122"/>
                <a:ea typeface="楷体" pitchFamily="49" charset="-122"/>
              </a:defRPr>
            </a:lvl3pPr>
            <a:lvl4pPr marL="1600200" indent="-228600" algn="l" rtl="0" eaLnBrk="0" fontAlgn="base" hangingPunct="0">
              <a:spcBef>
                <a:spcPct val="20000"/>
              </a:spcBef>
              <a:spcAft>
                <a:spcPct val="0"/>
              </a:spcAft>
              <a:buChar char="–"/>
              <a:defRPr sz="2000">
                <a:solidFill>
                  <a:schemeClr val="tx1"/>
                </a:solidFill>
                <a:latin typeface="Arial" pitchFamily="34" charset="0"/>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Arial" pitchFamily="34" charset="0"/>
                <a:ea typeface="宋体" pitchFamily="2" charset="-122"/>
              </a:defRPr>
            </a:lvl5pPr>
            <a:lvl6pPr marL="2514600" indent="-228600" algn="l" rtl="0" fontAlgn="base">
              <a:spcBef>
                <a:spcPct val="20000"/>
              </a:spcBef>
              <a:spcAft>
                <a:spcPct val="0"/>
              </a:spcAft>
              <a:buChar char="»"/>
              <a:defRPr sz="2000">
                <a:solidFill>
                  <a:schemeClr val="tx1"/>
                </a:solidFill>
                <a:latin typeface="Arial" pitchFamily="34" charset="0"/>
                <a:ea typeface="宋体" pitchFamily="2" charset="-122"/>
              </a:defRPr>
            </a:lvl6pPr>
            <a:lvl7pPr marL="2971800" indent="-228600" algn="l" rtl="0" fontAlgn="base">
              <a:spcBef>
                <a:spcPct val="20000"/>
              </a:spcBef>
              <a:spcAft>
                <a:spcPct val="0"/>
              </a:spcAft>
              <a:buChar char="»"/>
              <a:defRPr sz="2000">
                <a:solidFill>
                  <a:schemeClr val="tx1"/>
                </a:solidFill>
                <a:latin typeface="Arial" pitchFamily="34" charset="0"/>
                <a:ea typeface="宋体" pitchFamily="2" charset="-122"/>
              </a:defRPr>
            </a:lvl7pPr>
            <a:lvl8pPr marL="3429000" indent="-228600" algn="l" rtl="0" fontAlgn="base">
              <a:spcBef>
                <a:spcPct val="20000"/>
              </a:spcBef>
              <a:spcAft>
                <a:spcPct val="0"/>
              </a:spcAft>
              <a:buChar char="»"/>
              <a:defRPr sz="2000">
                <a:solidFill>
                  <a:schemeClr val="tx1"/>
                </a:solidFill>
                <a:latin typeface="Arial" pitchFamily="34" charset="0"/>
                <a:ea typeface="宋体" pitchFamily="2" charset="-122"/>
              </a:defRPr>
            </a:lvl8pPr>
            <a:lvl9pPr marL="3886200" indent="-228600" algn="l" rtl="0" fontAlgn="base">
              <a:spcBef>
                <a:spcPct val="20000"/>
              </a:spcBef>
              <a:spcAft>
                <a:spcPct val="0"/>
              </a:spcAft>
              <a:buChar char="»"/>
              <a:defRPr sz="2000">
                <a:solidFill>
                  <a:schemeClr val="tx1"/>
                </a:solidFill>
                <a:latin typeface="Arial" pitchFamily="34" charset="0"/>
                <a:ea typeface="宋体" pitchFamily="2" charset="-122"/>
              </a:defRPr>
            </a:lvl9pPr>
          </a:lstStyle>
          <a:p>
            <a:pPr>
              <a:lnSpc>
                <a:spcPct val="150000"/>
              </a:lnSpc>
            </a:pPr>
            <a:r>
              <a:rPr lang="en-US" altLang="zh-CN" sz="2400" dirty="0" err="1" smtClean="0">
                <a:latin typeface="Times New Roman" panose="02020603050405020304" pitchFamily="18" charset="0"/>
                <a:cs typeface="Times New Roman" panose="02020603050405020304" pitchFamily="18" charset="0"/>
              </a:rPr>
              <a:t>clearerr</a:t>
            </a:r>
            <a:r>
              <a:rPr lang="zh-CN" altLang="en-US" sz="2400" dirty="0" smtClean="0">
                <a:latin typeface="Times New Roman" panose="02020603050405020304" pitchFamily="18" charset="0"/>
                <a:cs typeface="Times New Roman" panose="02020603050405020304" pitchFamily="18" charset="0"/>
              </a:rPr>
              <a:t>的作用是使文件出错标志和文件结束标志置为</a:t>
            </a:r>
            <a:r>
              <a:rPr lang="en-US" altLang="zh-CN" sz="2400" dirty="0" smtClean="0">
                <a:latin typeface="Times New Roman" panose="02020603050405020304" pitchFamily="18" charset="0"/>
                <a:cs typeface="Times New Roman" panose="02020603050405020304" pitchFamily="18" charset="0"/>
              </a:rPr>
              <a:t>0.</a:t>
            </a:r>
          </a:p>
          <a:p>
            <a:pPr>
              <a:lnSpc>
                <a:spcPct val="150000"/>
              </a:lnSpc>
            </a:pPr>
            <a:r>
              <a:rPr lang="zh-CN" altLang="en-US" sz="2400" dirty="0" smtClean="0">
                <a:latin typeface="Times New Roman" panose="02020603050405020304" pitchFamily="18" charset="0"/>
                <a:cs typeface="Times New Roman" panose="02020603050405020304" pitchFamily="18" charset="0"/>
              </a:rPr>
              <a:t>假设在调用一个输入输出函数时出现错误，</a:t>
            </a:r>
            <a:r>
              <a:rPr lang="en-US" altLang="zh-CN" sz="2400" dirty="0" err="1" smtClean="0">
                <a:latin typeface="Times New Roman" panose="02020603050405020304" pitchFamily="18" charset="0"/>
                <a:cs typeface="Times New Roman" panose="02020603050405020304" pitchFamily="18" charset="0"/>
              </a:rPr>
              <a:t>ferror</a:t>
            </a:r>
            <a:r>
              <a:rPr lang="zh-CN" altLang="en-US" sz="2400" dirty="0" smtClean="0">
                <a:latin typeface="Times New Roman" panose="02020603050405020304" pitchFamily="18" charset="0"/>
                <a:cs typeface="Times New Roman" panose="02020603050405020304" pitchFamily="18" charset="0"/>
              </a:rPr>
              <a:t>函数值为一个非零值，应该立即调用</a:t>
            </a:r>
            <a:r>
              <a:rPr lang="en-US" altLang="zh-CN" sz="2400" dirty="0" err="1" smtClean="0">
                <a:latin typeface="Times New Roman" panose="02020603050405020304" pitchFamily="18" charset="0"/>
                <a:cs typeface="Times New Roman" panose="02020603050405020304" pitchFamily="18" charset="0"/>
              </a:rPr>
              <a:t>clearerr</a:t>
            </a:r>
            <a:r>
              <a:rPr lang="en-US" altLang="zh-CN" sz="2400" dirty="0" smtClean="0">
                <a:latin typeface="Times New Roman" panose="02020603050405020304" pitchFamily="18" charset="0"/>
                <a:cs typeface="Times New Roman" panose="02020603050405020304" pitchFamily="18" charset="0"/>
              </a:rPr>
              <a:t>(</a:t>
            </a:r>
            <a:r>
              <a:rPr lang="en-US" altLang="zh-CN" sz="2400" dirty="0" err="1" smtClean="0">
                <a:latin typeface="Times New Roman" panose="02020603050405020304" pitchFamily="18" charset="0"/>
                <a:cs typeface="Times New Roman" panose="02020603050405020304" pitchFamily="18" charset="0"/>
              </a:rPr>
              <a:t>fp</a:t>
            </a:r>
            <a:r>
              <a:rPr lang="en-US" altLang="zh-CN" sz="2400" dirty="0" smtClean="0">
                <a:latin typeface="Times New Roman" panose="02020603050405020304" pitchFamily="18" charset="0"/>
                <a:cs typeface="Times New Roman" panose="02020603050405020304" pitchFamily="18" charset="0"/>
              </a:rPr>
              <a:t>)</a:t>
            </a:r>
            <a:r>
              <a:rPr lang="zh-CN" altLang="en-US" sz="2400" dirty="0" smtClean="0">
                <a:latin typeface="Times New Roman" panose="02020603050405020304" pitchFamily="18" charset="0"/>
                <a:cs typeface="Times New Roman" panose="02020603050405020304" pitchFamily="18" charset="0"/>
              </a:rPr>
              <a:t>，使</a:t>
            </a:r>
            <a:r>
              <a:rPr lang="en-US" altLang="zh-CN" sz="2400" dirty="0" err="1" smtClean="0">
                <a:latin typeface="Times New Roman" panose="02020603050405020304" pitchFamily="18" charset="0"/>
                <a:cs typeface="Times New Roman" panose="02020603050405020304" pitchFamily="18" charset="0"/>
              </a:rPr>
              <a:t>ferror</a:t>
            </a:r>
            <a:r>
              <a:rPr lang="en-US" altLang="zh-CN" sz="2400" dirty="0" smtClean="0">
                <a:latin typeface="Times New Roman" panose="02020603050405020304" pitchFamily="18" charset="0"/>
                <a:cs typeface="Times New Roman" panose="02020603050405020304" pitchFamily="18" charset="0"/>
              </a:rPr>
              <a:t>(</a:t>
            </a:r>
            <a:r>
              <a:rPr lang="en-US" altLang="zh-CN" sz="2400" dirty="0" err="1" smtClean="0">
                <a:latin typeface="Times New Roman" panose="02020603050405020304" pitchFamily="18" charset="0"/>
                <a:cs typeface="Times New Roman" panose="02020603050405020304" pitchFamily="18" charset="0"/>
              </a:rPr>
              <a:t>fp</a:t>
            </a:r>
            <a:r>
              <a:rPr lang="en-US" altLang="zh-CN" sz="2400" dirty="0" smtClean="0">
                <a:latin typeface="Times New Roman" panose="02020603050405020304" pitchFamily="18" charset="0"/>
                <a:cs typeface="Times New Roman" panose="02020603050405020304" pitchFamily="18" charset="0"/>
              </a:rPr>
              <a:t>)</a:t>
            </a:r>
            <a:r>
              <a:rPr lang="zh-CN" altLang="en-US" sz="2400" dirty="0" smtClean="0">
                <a:latin typeface="Times New Roman" panose="02020603050405020304" pitchFamily="18" charset="0"/>
                <a:cs typeface="Times New Roman" panose="02020603050405020304" pitchFamily="18" charset="0"/>
              </a:rPr>
              <a:t>的值变回</a:t>
            </a:r>
            <a:r>
              <a:rPr lang="en-US" altLang="zh-CN" sz="2400" dirty="0" smtClean="0">
                <a:latin typeface="Times New Roman" panose="02020603050405020304" pitchFamily="18" charset="0"/>
                <a:cs typeface="Times New Roman" panose="02020603050405020304" pitchFamily="18" charset="0"/>
              </a:rPr>
              <a:t>0</a:t>
            </a:r>
            <a:r>
              <a:rPr lang="zh-CN" altLang="en-US" sz="2400" dirty="0" smtClean="0">
                <a:latin typeface="Times New Roman" panose="02020603050405020304" pitchFamily="18" charset="0"/>
                <a:cs typeface="Times New Roman" panose="02020603050405020304" pitchFamily="18" charset="0"/>
              </a:rPr>
              <a:t>，以便再进行下一次检测。</a:t>
            </a:r>
            <a:endParaRPr lang="en-US" altLang="zh-CN" sz="2400" dirty="0" smtClean="0">
              <a:latin typeface="Times New Roman" panose="02020603050405020304" pitchFamily="18" charset="0"/>
              <a:cs typeface="Times New Roman" panose="02020603050405020304" pitchFamily="18" charset="0"/>
            </a:endParaRPr>
          </a:p>
          <a:p>
            <a:pPr>
              <a:lnSpc>
                <a:spcPct val="150000"/>
              </a:lnSpc>
            </a:pPr>
            <a:r>
              <a:rPr lang="zh-CN" altLang="en-US" sz="2400" dirty="0" smtClean="0">
                <a:latin typeface="Times New Roman" panose="02020603050405020304" pitchFamily="18" charset="0"/>
                <a:cs typeface="Times New Roman" panose="02020603050405020304" pitchFamily="18" charset="0"/>
              </a:rPr>
              <a:t>只要出现文件读写出错标志，它就一直保留，直到对同一文件调用</a:t>
            </a:r>
            <a:r>
              <a:rPr lang="en-US" altLang="zh-CN" sz="2400" dirty="0" err="1" smtClean="0">
                <a:latin typeface="Times New Roman" panose="02020603050405020304" pitchFamily="18" charset="0"/>
                <a:cs typeface="Times New Roman" panose="02020603050405020304" pitchFamily="18" charset="0"/>
              </a:rPr>
              <a:t>clearerr</a:t>
            </a:r>
            <a:r>
              <a:rPr lang="zh-CN" altLang="en-US" sz="2400" dirty="0" smtClean="0">
                <a:latin typeface="Times New Roman" panose="02020603050405020304" pitchFamily="18" charset="0"/>
                <a:cs typeface="Times New Roman" panose="02020603050405020304" pitchFamily="18" charset="0"/>
              </a:rPr>
              <a:t>函数，或</a:t>
            </a:r>
            <a:r>
              <a:rPr lang="en-US" altLang="zh-CN" sz="2400" dirty="0" smtClean="0">
                <a:latin typeface="Times New Roman" panose="02020603050405020304" pitchFamily="18" charset="0"/>
                <a:cs typeface="Times New Roman" panose="02020603050405020304" pitchFamily="18" charset="0"/>
              </a:rPr>
              <a:t>rewind</a:t>
            </a:r>
            <a:r>
              <a:rPr lang="zh-CN" altLang="en-US" sz="2400" dirty="0" smtClean="0">
                <a:latin typeface="Times New Roman" panose="02020603050405020304" pitchFamily="18" charset="0"/>
                <a:cs typeface="Times New Roman" panose="02020603050405020304" pitchFamily="18" charset="0"/>
              </a:rPr>
              <a:t>函数，或任何其他一个输出输出函数。</a:t>
            </a:r>
            <a:endParaRPr lang="en-US" altLang="zh-C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9932934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8"/>
          <p:cNvSpPr>
            <a:spLocks noGrp="1" noChangeArrowheads="1"/>
          </p:cNvSpPr>
          <p:nvPr>
            <p:ph type="dt" sz="half" idx="10"/>
          </p:nvPr>
        </p:nvSpPr>
        <p:spPr>
          <a:ln/>
        </p:spPr>
        <p:txBody>
          <a:bodyPr/>
          <a:lstStyle/>
          <a:p>
            <a:fld id="{B83DA9B2-90FD-42D2-82B1-EC15D43F07FD}" type="datetime1">
              <a:rPr lang="zh-CN" altLang="en-US"/>
              <a:pPr/>
              <a:t>2021/12/1</a:t>
            </a:fld>
            <a:endParaRPr lang="en-US" altLang="zh-CN"/>
          </a:p>
        </p:txBody>
      </p:sp>
      <p:sp>
        <p:nvSpPr>
          <p:cNvPr id="9"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10" name="Rectangle 10"/>
          <p:cNvSpPr>
            <a:spLocks noGrp="1" noChangeArrowheads="1"/>
          </p:cNvSpPr>
          <p:nvPr>
            <p:ph type="sldNum" sz="quarter" idx="12"/>
          </p:nvPr>
        </p:nvSpPr>
        <p:spPr>
          <a:ln/>
        </p:spPr>
        <p:txBody>
          <a:bodyPr/>
          <a:lstStyle/>
          <a:p>
            <a:fld id="{6130AB5D-37A7-4EAD-AB11-3F370FDC5C40}" type="slidenum">
              <a:rPr lang="zh-CN" altLang="en-US"/>
              <a:pPr/>
              <a:t>25</a:t>
            </a:fld>
            <a:r>
              <a:rPr lang="en-US" altLang="zh-CN"/>
              <a:t>/34</a:t>
            </a:r>
          </a:p>
        </p:txBody>
      </p:sp>
      <p:sp>
        <p:nvSpPr>
          <p:cNvPr id="6887426" name="Rectangle 2"/>
          <p:cNvSpPr>
            <a:spLocks noChangeArrowheads="1"/>
          </p:cNvSpPr>
          <p:nvPr/>
        </p:nvSpPr>
        <p:spPr bwMode="auto">
          <a:xfrm>
            <a:off x="381000" y="1143000"/>
            <a:ext cx="854075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100000"/>
              </a:lnSpc>
              <a:buClr>
                <a:srgbClr val="FF3300"/>
              </a:buClr>
              <a:buFont typeface="Wingdings" pitchFamily="2" charset="2"/>
              <a:buChar char="Ø"/>
            </a:pPr>
            <a:endParaRPr lang="zh-CN" altLang="en-US" sz="3600" b="1">
              <a:solidFill>
                <a:srgbClr val="CC0099"/>
              </a:solidFill>
              <a:ea typeface="楷体_GB2312" pitchFamily="49" charset="-122"/>
              <a:sym typeface="Monotype Sorts" pitchFamily="2" charset="2"/>
            </a:endParaRPr>
          </a:p>
        </p:txBody>
      </p:sp>
      <p:sp>
        <p:nvSpPr>
          <p:cNvPr id="6887427" name="Rectangle 3"/>
          <p:cNvSpPr>
            <a:spLocks noRot="1" noChangeArrowheads="1"/>
          </p:cNvSpPr>
          <p:nvPr/>
        </p:nvSpPr>
        <p:spPr bwMode="auto">
          <a:xfrm>
            <a:off x="381000" y="228600"/>
            <a:ext cx="8312150" cy="7620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anchor="ctr"/>
          <a:lstStyle/>
          <a:p>
            <a:pPr eaLnBrk="0" hangingPunct="0">
              <a:lnSpc>
                <a:spcPts val="3600"/>
              </a:lnSpc>
              <a:spcBef>
                <a:spcPct val="0"/>
              </a:spcBef>
            </a:pPr>
            <a:r>
              <a:rPr lang="zh-CN" altLang="en-US" dirty="0">
                <a:solidFill>
                  <a:srgbClr val="FF0000"/>
                </a:solidFill>
                <a:ea typeface="黑体" pitchFamily="49" charset="-122"/>
              </a:rPr>
              <a:t>本</a:t>
            </a:r>
            <a:r>
              <a:rPr lang="zh-CN" altLang="en-US" dirty="0" smtClean="0">
                <a:solidFill>
                  <a:srgbClr val="FF0000"/>
                </a:solidFill>
                <a:ea typeface="黑体" pitchFamily="49" charset="-122"/>
              </a:rPr>
              <a:t>章总结</a:t>
            </a:r>
            <a:endParaRPr lang="zh-CN" altLang="en-US" dirty="0">
              <a:solidFill>
                <a:srgbClr val="FF0000"/>
              </a:solidFill>
              <a:ea typeface="黑体" pitchFamily="49" charset="-122"/>
            </a:endParaRPr>
          </a:p>
        </p:txBody>
      </p:sp>
      <p:sp>
        <p:nvSpPr>
          <p:cNvPr id="12" name="Rectangle 3"/>
          <p:cNvSpPr txBox="1">
            <a:spLocks noChangeArrowheads="1"/>
          </p:cNvSpPr>
          <p:nvPr/>
        </p:nvSpPr>
        <p:spPr bwMode="auto">
          <a:xfrm>
            <a:off x="152400" y="1143000"/>
            <a:ext cx="8769350" cy="5486400"/>
          </a:xfrm>
          <a:prstGeom prst="rect">
            <a:avLst/>
          </a:prstGeom>
          <a:noFill/>
          <a:ln>
            <a:noFill/>
          </a:ln>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3300"/>
              </a:buClr>
              <a:buFont typeface="Wingdings" pitchFamily="2" charset="2"/>
              <a:buChar char="Ø"/>
              <a:defRPr sz="3200" b="1">
                <a:solidFill>
                  <a:schemeClr val="tx1"/>
                </a:solidFill>
                <a:latin typeface="楷体" pitchFamily="49" charset="-122"/>
                <a:ea typeface="楷体" pitchFamily="49" charset="-122"/>
                <a:cs typeface="+mn-cs"/>
              </a:defRPr>
            </a:lvl1pPr>
            <a:lvl2pPr marL="742950" indent="-285750" algn="l" rtl="0" eaLnBrk="0" fontAlgn="base" hangingPunct="0">
              <a:spcBef>
                <a:spcPct val="20000"/>
              </a:spcBef>
              <a:spcAft>
                <a:spcPct val="0"/>
              </a:spcAft>
              <a:buClr>
                <a:schemeClr val="accent2"/>
              </a:buClr>
              <a:buFont typeface="Wingdings" pitchFamily="2" charset="2"/>
              <a:buChar char="ü"/>
              <a:defRPr sz="2800">
                <a:solidFill>
                  <a:schemeClr val="tx1"/>
                </a:solidFill>
                <a:latin typeface="楷体" pitchFamily="49" charset="-122"/>
                <a:ea typeface="楷体" pitchFamily="49" charset="-122"/>
              </a:defRPr>
            </a:lvl2pPr>
            <a:lvl3pPr marL="1143000" indent="-228600" algn="l" rtl="0" eaLnBrk="0" fontAlgn="base" hangingPunct="0">
              <a:spcBef>
                <a:spcPct val="20000"/>
              </a:spcBef>
              <a:spcAft>
                <a:spcPct val="0"/>
              </a:spcAft>
              <a:buClr>
                <a:schemeClr val="hlink"/>
              </a:buClr>
              <a:buChar char="o"/>
              <a:defRPr sz="2400" b="1">
                <a:solidFill>
                  <a:schemeClr val="accent2"/>
                </a:solidFill>
                <a:latin typeface="楷体" pitchFamily="49" charset="-122"/>
                <a:ea typeface="楷体" pitchFamily="49" charset="-122"/>
              </a:defRPr>
            </a:lvl3pPr>
            <a:lvl4pPr marL="1600200" indent="-228600" algn="l" rtl="0" eaLnBrk="0" fontAlgn="base" hangingPunct="0">
              <a:spcBef>
                <a:spcPct val="20000"/>
              </a:spcBef>
              <a:spcAft>
                <a:spcPct val="0"/>
              </a:spcAft>
              <a:buChar char="–"/>
              <a:defRPr sz="2000">
                <a:solidFill>
                  <a:schemeClr val="tx1"/>
                </a:solidFill>
                <a:latin typeface="Arial" pitchFamily="34" charset="0"/>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Arial" pitchFamily="34" charset="0"/>
                <a:ea typeface="宋体" pitchFamily="2" charset="-122"/>
              </a:defRPr>
            </a:lvl5pPr>
            <a:lvl6pPr marL="2514600" indent="-228600" algn="l" rtl="0" fontAlgn="base">
              <a:spcBef>
                <a:spcPct val="20000"/>
              </a:spcBef>
              <a:spcAft>
                <a:spcPct val="0"/>
              </a:spcAft>
              <a:buChar char="»"/>
              <a:defRPr sz="2000">
                <a:solidFill>
                  <a:schemeClr val="tx1"/>
                </a:solidFill>
                <a:latin typeface="Arial" pitchFamily="34" charset="0"/>
                <a:ea typeface="宋体" pitchFamily="2" charset="-122"/>
              </a:defRPr>
            </a:lvl6pPr>
            <a:lvl7pPr marL="2971800" indent="-228600" algn="l" rtl="0" fontAlgn="base">
              <a:spcBef>
                <a:spcPct val="20000"/>
              </a:spcBef>
              <a:spcAft>
                <a:spcPct val="0"/>
              </a:spcAft>
              <a:buChar char="»"/>
              <a:defRPr sz="2000">
                <a:solidFill>
                  <a:schemeClr val="tx1"/>
                </a:solidFill>
                <a:latin typeface="Arial" pitchFamily="34" charset="0"/>
                <a:ea typeface="宋体" pitchFamily="2" charset="-122"/>
              </a:defRPr>
            </a:lvl7pPr>
            <a:lvl8pPr marL="3429000" indent="-228600" algn="l" rtl="0" fontAlgn="base">
              <a:spcBef>
                <a:spcPct val="20000"/>
              </a:spcBef>
              <a:spcAft>
                <a:spcPct val="0"/>
              </a:spcAft>
              <a:buChar char="»"/>
              <a:defRPr sz="2000">
                <a:solidFill>
                  <a:schemeClr val="tx1"/>
                </a:solidFill>
                <a:latin typeface="Arial" pitchFamily="34" charset="0"/>
                <a:ea typeface="宋体" pitchFamily="2" charset="-122"/>
              </a:defRPr>
            </a:lvl8pPr>
            <a:lvl9pPr marL="3886200" indent="-228600" algn="l" rtl="0" fontAlgn="base">
              <a:spcBef>
                <a:spcPct val="20000"/>
              </a:spcBef>
              <a:spcAft>
                <a:spcPct val="0"/>
              </a:spcAft>
              <a:buChar char="»"/>
              <a:defRPr sz="2000">
                <a:solidFill>
                  <a:schemeClr val="tx1"/>
                </a:solidFill>
                <a:latin typeface="Arial" pitchFamily="34" charset="0"/>
                <a:ea typeface="宋体" pitchFamily="2" charset="-122"/>
              </a:defRPr>
            </a:lvl9pPr>
          </a:lstStyle>
          <a:p>
            <a:pPr>
              <a:lnSpc>
                <a:spcPct val="150000"/>
              </a:lnSpc>
            </a:pPr>
            <a:r>
              <a:rPr lang="zh-CN" altLang="en-US" sz="2400" dirty="0" smtClean="0">
                <a:latin typeface="Times New Roman" panose="02020603050405020304" pitchFamily="18" charset="0"/>
                <a:cs typeface="Times New Roman" panose="02020603050405020304" pitchFamily="18" charset="0"/>
              </a:rPr>
              <a:t>本章的内容在实际应用中是很重要的，许多可供实际使用的</a:t>
            </a:r>
            <a:r>
              <a:rPr lang="en-US" altLang="zh-CN" sz="2400" dirty="0" smtClean="0">
                <a:latin typeface="Times New Roman" panose="02020603050405020304" pitchFamily="18" charset="0"/>
                <a:cs typeface="Times New Roman" panose="02020603050405020304" pitchFamily="18" charset="0"/>
              </a:rPr>
              <a:t>C</a:t>
            </a:r>
            <a:r>
              <a:rPr lang="zh-CN" altLang="en-US" sz="2400" dirty="0" smtClean="0">
                <a:latin typeface="Times New Roman" panose="02020603050405020304" pitchFamily="18" charset="0"/>
                <a:cs typeface="Times New Roman" panose="02020603050405020304" pitchFamily="18" charset="0"/>
              </a:rPr>
              <a:t>程序，都包含了文件处理。</a:t>
            </a:r>
            <a:endParaRPr lang="en-US" altLang="zh-CN" sz="2400" dirty="0" smtClean="0">
              <a:latin typeface="Times New Roman" panose="02020603050405020304" pitchFamily="18" charset="0"/>
              <a:cs typeface="Times New Roman" panose="02020603050405020304" pitchFamily="18" charset="0"/>
            </a:endParaRPr>
          </a:p>
          <a:p>
            <a:pPr lvl="1">
              <a:lnSpc>
                <a:spcPct val="150000"/>
              </a:lnSpc>
            </a:pPr>
            <a:r>
              <a:rPr lang="zh-CN" altLang="en-US" sz="2000" dirty="0" smtClean="0">
                <a:latin typeface="Times New Roman" panose="02020603050405020304" pitchFamily="18" charset="0"/>
                <a:cs typeface="Times New Roman" panose="02020603050405020304" pitchFamily="18" charset="0"/>
              </a:rPr>
              <a:t>通常将大批数据存放在磁盘上，在运行应用程序的过程中，内存与磁盘之间频繁地交换数据，从磁盘中读入数据到计算机内存，程序对这些数据进行检查、分析、修改和其他 处理，把修改过的数据再保存在磁盘上。</a:t>
            </a:r>
            <a:endParaRPr lang="en-US" altLang="zh-CN" sz="2000" dirty="0" smtClean="0">
              <a:latin typeface="Times New Roman" panose="02020603050405020304" pitchFamily="18" charset="0"/>
              <a:cs typeface="Times New Roman" panose="02020603050405020304" pitchFamily="18" charset="0"/>
            </a:endParaRPr>
          </a:p>
          <a:p>
            <a:pPr lvl="1">
              <a:lnSpc>
                <a:spcPct val="150000"/>
              </a:lnSpc>
            </a:pPr>
            <a:r>
              <a:rPr lang="zh-CN" altLang="en-US" sz="2000" dirty="0" smtClean="0">
                <a:latin typeface="Times New Roman" panose="02020603050405020304" pitchFamily="18" charset="0"/>
                <a:cs typeface="Times New Roman" panose="02020603050405020304" pitchFamily="18" charset="0"/>
              </a:rPr>
              <a:t>这就牵涉到许多文件操作。</a:t>
            </a:r>
            <a:endParaRPr lang="en-US" altLang="zh-CN" sz="2000" dirty="0" smtClean="0">
              <a:latin typeface="Times New Roman" panose="02020603050405020304" pitchFamily="18" charset="0"/>
              <a:cs typeface="Times New Roman" panose="02020603050405020304" pitchFamily="18" charset="0"/>
            </a:endParaRPr>
          </a:p>
          <a:p>
            <a:pPr>
              <a:lnSpc>
                <a:spcPct val="150000"/>
              </a:lnSpc>
            </a:pPr>
            <a:r>
              <a:rPr lang="zh-CN" altLang="en-US" sz="2400" dirty="0" smtClean="0">
                <a:latin typeface="Times New Roman" panose="02020603050405020304" pitchFamily="18" charset="0"/>
                <a:cs typeface="Times New Roman" panose="02020603050405020304" pitchFamily="18" charset="0"/>
              </a:rPr>
              <a:t>本章只介绍了一些最基本的概念，并通过一些简单的例子使读者初步了解怎样进行文件操作，为今后进一步学习和应用打下必要的基础。</a:t>
            </a:r>
            <a:endParaRPr lang="en-US" altLang="zh-C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784698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Rectangle 8"/>
          <p:cNvSpPr>
            <a:spLocks noGrp="1" noChangeArrowheads="1"/>
          </p:cNvSpPr>
          <p:nvPr>
            <p:ph type="dt" sz="half" idx="10"/>
          </p:nvPr>
        </p:nvSpPr>
        <p:spPr>
          <a:ln/>
        </p:spPr>
        <p:txBody>
          <a:bodyPr/>
          <a:lstStyle/>
          <a:p>
            <a:fld id="{2384411F-E0FD-46DD-A50F-371FBCD0E667}" type="datetime1">
              <a:rPr lang="zh-CN" altLang="en-US"/>
              <a:pPr/>
              <a:t>2021/12/1</a:t>
            </a:fld>
            <a:endParaRPr lang="en-US" altLang="zh-CN"/>
          </a:p>
        </p:txBody>
      </p:sp>
      <p:sp>
        <p:nvSpPr>
          <p:cNvPr id="5"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6" name="Rectangle 10"/>
          <p:cNvSpPr>
            <a:spLocks noGrp="1" noChangeArrowheads="1"/>
          </p:cNvSpPr>
          <p:nvPr>
            <p:ph type="sldNum" sz="quarter" idx="12"/>
          </p:nvPr>
        </p:nvSpPr>
        <p:spPr>
          <a:ln/>
        </p:spPr>
        <p:txBody>
          <a:bodyPr/>
          <a:lstStyle/>
          <a:p>
            <a:fld id="{91FF0C20-1818-48F6-8FB0-C423E340B874}" type="slidenum">
              <a:rPr lang="zh-CN" altLang="en-US"/>
              <a:pPr/>
              <a:t>26</a:t>
            </a:fld>
            <a:r>
              <a:rPr lang="en-US" altLang="zh-CN"/>
              <a:t>/23</a:t>
            </a:r>
          </a:p>
        </p:txBody>
      </p:sp>
      <p:sp>
        <p:nvSpPr>
          <p:cNvPr id="6225922" name="Rectangle 2" descr="白色大理石"/>
          <p:cNvSpPr>
            <a:spLocks noGrp="1" noChangeArrowheads="1"/>
          </p:cNvSpPr>
          <p:nvPr>
            <p:ph type="title" idx="4294967295"/>
          </p:nvPr>
        </p:nvSpPr>
        <p:spPr>
          <a:xfrm>
            <a:off x="457200" y="304800"/>
            <a:ext cx="8534400" cy="609600"/>
          </a:xfrm>
        </p:spPr>
        <p:txBody>
          <a:bodyPr/>
          <a:lstStyle/>
          <a:p>
            <a:r>
              <a:rPr lang="zh-CN" altLang="en-US" sz="4000" b="0" smtClean="0">
                <a:solidFill>
                  <a:srgbClr val="CC0099"/>
                </a:solidFill>
                <a:latin typeface="黑体" pitchFamily="49" charset="-122"/>
                <a:ea typeface="黑体" pitchFamily="49" charset="-122"/>
              </a:rPr>
              <a:t>教材阅读</a:t>
            </a:r>
          </a:p>
        </p:txBody>
      </p:sp>
      <p:sp>
        <p:nvSpPr>
          <p:cNvPr id="6225923" name="Rectangle 3"/>
          <p:cNvSpPr>
            <a:spLocks noGrp="1" noChangeArrowheads="1"/>
          </p:cNvSpPr>
          <p:nvPr>
            <p:ph type="body" idx="4294967295"/>
          </p:nvPr>
        </p:nvSpPr>
        <p:spPr>
          <a:xfrm>
            <a:off x="457200" y="1143000"/>
            <a:ext cx="8280400" cy="4911725"/>
          </a:xfrm>
        </p:spPr>
        <p:txBody>
          <a:bodyPr/>
          <a:lstStyle/>
          <a:p>
            <a:pPr defTabSz="927100" eaLnBrk="1" hangingPunct="1">
              <a:lnSpc>
                <a:spcPct val="200000"/>
              </a:lnSpc>
            </a:pPr>
            <a:r>
              <a:rPr lang="zh-CN" altLang="en-US" sz="3600" dirty="0" smtClean="0">
                <a:latin typeface="Times New Roman" panose="02020603050405020304" pitchFamily="18" charset="0"/>
                <a:cs typeface="Times New Roman" panose="02020603050405020304" pitchFamily="18" charset="0"/>
              </a:rPr>
              <a:t>第</a:t>
            </a:r>
            <a:r>
              <a:rPr lang="en-US" altLang="zh-CN" sz="3600" dirty="0" smtClean="0">
                <a:latin typeface="Times New Roman" panose="02020603050405020304" pitchFamily="18" charset="0"/>
                <a:cs typeface="Times New Roman" panose="02020603050405020304" pitchFamily="18" charset="0"/>
              </a:rPr>
              <a:t>10</a:t>
            </a:r>
            <a:r>
              <a:rPr lang="zh-CN" altLang="en-US" sz="3600" dirty="0" smtClean="0">
                <a:latin typeface="Times New Roman" panose="02020603050405020304" pitchFamily="18" charset="0"/>
                <a:cs typeface="Times New Roman" panose="02020603050405020304" pitchFamily="18" charset="0"/>
              </a:rPr>
              <a:t>章 对文件的输入输出</a:t>
            </a:r>
          </a:p>
          <a:p>
            <a:pPr marL="536575" lvl="1" indent="-304800" defTabSz="927100" eaLnBrk="1" hangingPunct="1">
              <a:lnSpc>
                <a:spcPct val="200000"/>
              </a:lnSpc>
            </a:pPr>
            <a:r>
              <a:rPr lang="en-US" altLang="zh-CN" sz="3200" dirty="0" smtClean="0">
                <a:latin typeface="Times New Roman" panose="02020603050405020304" pitchFamily="18" charset="0"/>
                <a:cs typeface="Times New Roman" panose="02020603050405020304" pitchFamily="18" charset="0"/>
              </a:rPr>
              <a:t>10.4 </a:t>
            </a:r>
            <a:r>
              <a:rPr lang="zh-CN" altLang="en-US" sz="3200" dirty="0" smtClean="0">
                <a:latin typeface="Times New Roman" panose="02020603050405020304" pitchFamily="18" charset="0"/>
                <a:cs typeface="Times New Roman" panose="02020603050405020304" pitchFamily="18" charset="0"/>
              </a:rPr>
              <a:t>随机读写数据文件</a:t>
            </a:r>
            <a:endParaRPr lang="en-US" altLang="zh-CN" sz="3200" dirty="0" smtClean="0">
              <a:latin typeface="Times New Roman" panose="02020603050405020304" pitchFamily="18" charset="0"/>
              <a:cs typeface="Times New Roman" panose="02020603050405020304" pitchFamily="18" charset="0"/>
            </a:endParaRPr>
          </a:p>
          <a:p>
            <a:pPr marL="536575" lvl="1" indent="-304800" defTabSz="927100" eaLnBrk="1" hangingPunct="1">
              <a:lnSpc>
                <a:spcPct val="200000"/>
              </a:lnSpc>
            </a:pPr>
            <a:r>
              <a:rPr lang="en-US" altLang="zh-CN" sz="3200" dirty="0" smtClean="0">
                <a:latin typeface="Times New Roman" panose="02020603050405020304" pitchFamily="18" charset="0"/>
                <a:cs typeface="Times New Roman" panose="02020603050405020304" pitchFamily="18" charset="0"/>
              </a:rPr>
              <a:t>10.5 </a:t>
            </a:r>
            <a:r>
              <a:rPr lang="zh-CN" altLang="en-US" sz="3200" dirty="0" smtClean="0">
                <a:latin typeface="Times New Roman" panose="02020603050405020304" pitchFamily="18" charset="0"/>
                <a:cs typeface="Times New Roman" panose="02020603050405020304" pitchFamily="18" charset="0"/>
              </a:rPr>
              <a:t>文件读写的出错检测</a:t>
            </a:r>
            <a:endParaRPr lang="en-US" altLang="zh-CN" sz="32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003921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Rectangle 8"/>
          <p:cNvSpPr>
            <a:spLocks noGrp="1" noChangeArrowheads="1"/>
          </p:cNvSpPr>
          <p:nvPr>
            <p:ph type="dt" sz="half" idx="10"/>
          </p:nvPr>
        </p:nvSpPr>
        <p:spPr>
          <a:ln/>
        </p:spPr>
        <p:txBody>
          <a:bodyPr/>
          <a:lstStyle/>
          <a:p>
            <a:fld id="{F814DE26-5B97-4326-9A9B-11FE9E928CD5}" type="datetime1">
              <a:rPr lang="zh-CN" altLang="en-US"/>
              <a:pPr/>
              <a:t>2021/12/1</a:t>
            </a:fld>
            <a:endParaRPr lang="en-US" altLang="zh-CN"/>
          </a:p>
        </p:txBody>
      </p:sp>
      <p:sp>
        <p:nvSpPr>
          <p:cNvPr id="5"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6" name="Rectangle 10"/>
          <p:cNvSpPr>
            <a:spLocks noGrp="1" noChangeArrowheads="1"/>
          </p:cNvSpPr>
          <p:nvPr>
            <p:ph type="sldNum" sz="quarter" idx="12"/>
          </p:nvPr>
        </p:nvSpPr>
        <p:spPr>
          <a:ln/>
        </p:spPr>
        <p:txBody>
          <a:bodyPr/>
          <a:lstStyle/>
          <a:p>
            <a:fld id="{20E362AD-DBF9-44B7-9901-79DDDC129375}" type="slidenum">
              <a:rPr lang="zh-CN" altLang="en-US"/>
              <a:pPr/>
              <a:t>27</a:t>
            </a:fld>
            <a:r>
              <a:rPr lang="en-US" altLang="zh-CN"/>
              <a:t>/35</a:t>
            </a:r>
          </a:p>
        </p:txBody>
      </p:sp>
      <p:sp>
        <p:nvSpPr>
          <p:cNvPr id="6116354" name="Rectangle 2" descr="白色大理石"/>
          <p:cNvSpPr>
            <a:spLocks noGrp="1" noChangeArrowheads="1"/>
          </p:cNvSpPr>
          <p:nvPr>
            <p:ph type="title" idx="4294967295"/>
          </p:nvPr>
        </p:nvSpPr>
        <p:spPr>
          <a:xfrm>
            <a:off x="457200" y="304800"/>
            <a:ext cx="8534400" cy="609600"/>
          </a:xfrm>
        </p:spPr>
        <p:txBody>
          <a:bodyPr/>
          <a:lstStyle/>
          <a:p>
            <a:r>
              <a:rPr lang="zh-CN" altLang="en-US" sz="4000" dirty="0">
                <a:solidFill>
                  <a:srgbClr val="FF0000"/>
                </a:solidFill>
                <a:latin typeface="Times New Roman" panose="02020603050405020304" pitchFamily="18" charset="0"/>
                <a:ea typeface="黑体" pitchFamily="49" charset="-122"/>
                <a:cs typeface="Times New Roman" panose="02020603050405020304" pitchFamily="18" charset="0"/>
              </a:rPr>
              <a:t>上机</a:t>
            </a:r>
            <a:r>
              <a:rPr lang="zh-CN" altLang="en-US" sz="4000" dirty="0" smtClean="0">
                <a:solidFill>
                  <a:srgbClr val="FF0000"/>
                </a:solidFill>
                <a:latin typeface="Times New Roman" panose="02020603050405020304" pitchFamily="18" charset="0"/>
                <a:ea typeface="黑体" pitchFamily="49" charset="-122"/>
                <a:cs typeface="Times New Roman" panose="02020603050405020304" pitchFamily="18" charset="0"/>
              </a:rPr>
              <a:t>实验：教材例题</a:t>
            </a:r>
            <a:endParaRPr lang="en-US" altLang="zh-CN" sz="4800" dirty="0" smtClean="0">
              <a:solidFill>
                <a:srgbClr val="C00000"/>
              </a:solidFill>
              <a:latin typeface="Times New Roman" pitchFamily="18" charset="0"/>
              <a:ea typeface="黑体" pitchFamily="49" charset="-122"/>
            </a:endParaRPr>
          </a:p>
        </p:txBody>
      </p:sp>
      <p:sp>
        <p:nvSpPr>
          <p:cNvPr id="6116355" name="Rectangle 3"/>
          <p:cNvSpPr>
            <a:spLocks noGrp="1" noChangeArrowheads="1"/>
          </p:cNvSpPr>
          <p:nvPr>
            <p:ph type="body" idx="4294967295"/>
          </p:nvPr>
        </p:nvSpPr>
        <p:spPr>
          <a:xfrm>
            <a:off x="76200" y="1143000"/>
            <a:ext cx="8991600" cy="5029200"/>
          </a:xfrm>
        </p:spPr>
        <p:txBody>
          <a:bodyPr/>
          <a:lstStyle/>
          <a:p>
            <a:pPr marL="609600" indent="-609600" eaLnBrk="1" hangingPunct="1">
              <a:lnSpc>
                <a:spcPct val="150000"/>
              </a:lnSpc>
              <a:buClr>
                <a:srgbClr val="FF0066"/>
              </a:buClr>
              <a:buFont typeface="Wingdings" pitchFamily="2" charset="2"/>
              <a:buAutoNum type="arabicPeriod"/>
            </a:pPr>
            <a:r>
              <a:rPr lang="zh-CN" altLang="en-US" sz="2800" dirty="0">
                <a:solidFill>
                  <a:srgbClr val="000000"/>
                </a:solidFill>
                <a:latin typeface="Times New Roman" panose="02020603050405020304" pitchFamily="18" charset="0"/>
                <a:cs typeface="Times New Roman" panose="02020603050405020304" pitchFamily="18" charset="0"/>
              </a:rPr>
              <a:t>第</a:t>
            </a:r>
            <a:r>
              <a:rPr lang="en-US" altLang="zh-CN" sz="2800" dirty="0">
                <a:solidFill>
                  <a:srgbClr val="000000"/>
                </a:solidFill>
                <a:latin typeface="Times New Roman" panose="02020603050405020304" pitchFamily="18" charset="0"/>
                <a:cs typeface="Times New Roman" panose="02020603050405020304" pitchFamily="18" charset="0"/>
              </a:rPr>
              <a:t>10</a:t>
            </a:r>
            <a:r>
              <a:rPr lang="zh-CN" altLang="en-US" sz="2800" dirty="0">
                <a:solidFill>
                  <a:srgbClr val="000000"/>
                </a:solidFill>
                <a:latin typeface="Times New Roman" panose="02020603050405020304" pitchFamily="18" charset="0"/>
                <a:cs typeface="Times New Roman" panose="02020603050405020304" pitchFamily="18" charset="0"/>
              </a:rPr>
              <a:t>章例</a:t>
            </a:r>
            <a:r>
              <a:rPr lang="en-US" altLang="zh-CN" sz="2800" dirty="0" smtClean="0">
                <a:solidFill>
                  <a:srgbClr val="000000"/>
                </a:solidFill>
                <a:latin typeface="Times New Roman" panose="02020603050405020304" pitchFamily="18" charset="0"/>
                <a:cs typeface="Times New Roman" panose="02020603050405020304" pitchFamily="18" charset="0"/>
              </a:rPr>
              <a:t>10.5</a:t>
            </a:r>
            <a:r>
              <a:rPr lang="zh-CN" altLang="en-US" sz="2800" dirty="0" smtClean="0">
                <a:solidFill>
                  <a:srgbClr val="000000"/>
                </a:solidFill>
                <a:latin typeface="Times New Roman" panose="02020603050405020304" pitchFamily="18" charset="0"/>
                <a:cs typeface="Times New Roman" panose="02020603050405020304" pitchFamily="18" charset="0"/>
              </a:rPr>
              <a:t>：</a:t>
            </a:r>
            <a:r>
              <a:rPr lang="zh-CN" altLang="en-US" sz="2800" dirty="0" smtClean="0">
                <a:solidFill>
                  <a:srgbClr val="0000FF"/>
                </a:solidFill>
                <a:latin typeface="Times New Roman" panose="02020603050405020304" pitchFamily="18" charset="0"/>
                <a:cs typeface="Times New Roman" panose="02020603050405020304" pitchFamily="18" charset="0"/>
              </a:rPr>
              <a:t>有一个磁盘文件，第一次将它的内容显示在屏幕上，第二次把它复制到另一个文件上。</a:t>
            </a:r>
            <a:endParaRPr lang="en-US" altLang="zh-CN" sz="2800" dirty="0">
              <a:solidFill>
                <a:srgbClr val="C00000"/>
              </a:solidFill>
              <a:latin typeface="Times New Roman" panose="02020603050405020304" pitchFamily="18" charset="0"/>
              <a:cs typeface="Times New Roman" panose="02020603050405020304" pitchFamily="18" charset="0"/>
            </a:endParaRPr>
          </a:p>
          <a:p>
            <a:pPr marL="609600" indent="-609600" eaLnBrk="1" hangingPunct="1">
              <a:lnSpc>
                <a:spcPct val="150000"/>
              </a:lnSpc>
              <a:buClr>
                <a:srgbClr val="FF0066"/>
              </a:buClr>
              <a:buFont typeface="Wingdings" pitchFamily="2" charset="2"/>
              <a:buAutoNum type="arabicPeriod"/>
            </a:pPr>
            <a:r>
              <a:rPr lang="zh-CN" altLang="en-US" sz="2800" dirty="0">
                <a:solidFill>
                  <a:srgbClr val="000000"/>
                </a:solidFill>
                <a:latin typeface="Times New Roman" panose="02020603050405020304" pitchFamily="18" charset="0"/>
                <a:cs typeface="Times New Roman" panose="02020603050405020304" pitchFamily="18" charset="0"/>
              </a:rPr>
              <a:t>第</a:t>
            </a:r>
            <a:r>
              <a:rPr lang="en-US" altLang="zh-CN" sz="2800" dirty="0">
                <a:solidFill>
                  <a:srgbClr val="000000"/>
                </a:solidFill>
                <a:latin typeface="Times New Roman" panose="02020603050405020304" pitchFamily="18" charset="0"/>
                <a:cs typeface="Times New Roman" panose="02020603050405020304" pitchFamily="18" charset="0"/>
              </a:rPr>
              <a:t>10</a:t>
            </a:r>
            <a:r>
              <a:rPr lang="zh-CN" altLang="en-US" sz="2800" dirty="0">
                <a:solidFill>
                  <a:srgbClr val="000000"/>
                </a:solidFill>
                <a:latin typeface="Times New Roman" panose="02020603050405020304" pitchFamily="18" charset="0"/>
                <a:cs typeface="Times New Roman" panose="02020603050405020304" pitchFamily="18" charset="0"/>
              </a:rPr>
              <a:t>章例</a:t>
            </a:r>
            <a:r>
              <a:rPr lang="en-US" altLang="zh-CN" sz="2800" dirty="0" smtClean="0">
                <a:solidFill>
                  <a:srgbClr val="000000"/>
                </a:solidFill>
                <a:latin typeface="Times New Roman" panose="02020603050405020304" pitchFamily="18" charset="0"/>
                <a:cs typeface="Times New Roman" panose="02020603050405020304" pitchFamily="18" charset="0"/>
              </a:rPr>
              <a:t>10.6</a:t>
            </a:r>
            <a:r>
              <a:rPr lang="zh-CN" altLang="en-US" sz="2800" dirty="0" smtClean="0">
                <a:solidFill>
                  <a:srgbClr val="000000"/>
                </a:solidFill>
                <a:latin typeface="Times New Roman" panose="02020603050405020304" pitchFamily="18" charset="0"/>
                <a:cs typeface="Times New Roman" panose="02020603050405020304" pitchFamily="18" charset="0"/>
              </a:rPr>
              <a:t>：</a:t>
            </a:r>
            <a:r>
              <a:rPr lang="zh-CN" altLang="en-US" sz="2800" dirty="0" smtClean="0">
                <a:solidFill>
                  <a:srgbClr val="0000FF"/>
                </a:solidFill>
                <a:latin typeface="Times New Roman" panose="02020603050405020304" pitchFamily="18" charset="0"/>
                <a:cs typeface="Times New Roman" panose="02020603050405020304" pitchFamily="18" charset="0"/>
              </a:rPr>
              <a:t>有一个磁盘文件中已存有例</a:t>
            </a:r>
            <a:r>
              <a:rPr lang="en-US" altLang="zh-CN" sz="2800" dirty="0" smtClean="0">
                <a:solidFill>
                  <a:srgbClr val="0000FF"/>
                </a:solidFill>
                <a:latin typeface="Times New Roman" panose="02020603050405020304" pitchFamily="18" charset="0"/>
                <a:cs typeface="Times New Roman" panose="02020603050405020304" pitchFamily="18" charset="0"/>
              </a:rPr>
              <a:t>10.4</a:t>
            </a:r>
            <a:r>
              <a:rPr lang="zh-CN" altLang="en-US" sz="2800" dirty="0" smtClean="0">
                <a:solidFill>
                  <a:srgbClr val="0000FF"/>
                </a:solidFill>
                <a:latin typeface="Times New Roman" panose="02020603050405020304" pitchFamily="18" charset="0"/>
                <a:cs typeface="Times New Roman" panose="02020603050405020304" pitchFamily="18" charset="0"/>
              </a:rPr>
              <a:t>中存放的</a:t>
            </a:r>
            <a:r>
              <a:rPr lang="en-US" altLang="zh-CN" sz="2800" dirty="0" smtClean="0">
                <a:solidFill>
                  <a:srgbClr val="0000FF"/>
                </a:solidFill>
                <a:latin typeface="Times New Roman" panose="02020603050405020304" pitchFamily="18" charset="0"/>
                <a:cs typeface="Times New Roman" panose="02020603050405020304" pitchFamily="18" charset="0"/>
              </a:rPr>
              <a:t>10</a:t>
            </a:r>
            <a:r>
              <a:rPr lang="zh-CN" altLang="en-US" sz="2800" dirty="0" smtClean="0">
                <a:solidFill>
                  <a:srgbClr val="0000FF"/>
                </a:solidFill>
                <a:latin typeface="Times New Roman" panose="02020603050405020304" pitchFamily="18" charset="0"/>
                <a:cs typeface="Times New Roman" panose="02020603050405020304" pitchFamily="18" charset="0"/>
              </a:rPr>
              <a:t>个学生的数据，现要求将其中第</a:t>
            </a:r>
            <a:r>
              <a:rPr lang="en-US" altLang="zh-CN" sz="2800" dirty="0" smtClean="0">
                <a:solidFill>
                  <a:srgbClr val="0000FF"/>
                </a:solidFill>
                <a:latin typeface="Times New Roman" panose="02020603050405020304" pitchFamily="18" charset="0"/>
                <a:cs typeface="Times New Roman" panose="02020603050405020304" pitchFamily="18" charset="0"/>
              </a:rPr>
              <a:t>1</a:t>
            </a:r>
            <a:r>
              <a:rPr lang="zh-CN" altLang="en-US" sz="2800" dirty="0" smtClean="0">
                <a:solidFill>
                  <a:srgbClr val="0000FF"/>
                </a:solidFill>
                <a:latin typeface="Times New Roman" panose="02020603050405020304" pitchFamily="18" charset="0"/>
                <a:cs typeface="Times New Roman" panose="02020603050405020304" pitchFamily="18" charset="0"/>
              </a:rPr>
              <a:t>、</a:t>
            </a:r>
            <a:r>
              <a:rPr lang="en-US" altLang="zh-CN" sz="2800" dirty="0" smtClean="0">
                <a:solidFill>
                  <a:srgbClr val="0000FF"/>
                </a:solidFill>
                <a:latin typeface="Times New Roman" panose="02020603050405020304" pitchFamily="18" charset="0"/>
                <a:cs typeface="Times New Roman" panose="02020603050405020304" pitchFamily="18" charset="0"/>
              </a:rPr>
              <a:t>3</a:t>
            </a:r>
            <a:r>
              <a:rPr lang="zh-CN" altLang="en-US" sz="2800" dirty="0" smtClean="0">
                <a:solidFill>
                  <a:srgbClr val="0000FF"/>
                </a:solidFill>
                <a:latin typeface="Times New Roman" panose="02020603050405020304" pitchFamily="18" charset="0"/>
                <a:cs typeface="Times New Roman" panose="02020603050405020304" pitchFamily="18" charset="0"/>
              </a:rPr>
              <a:t>、</a:t>
            </a:r>
            <a:r>
              <a:rPr lang="en-US" altLang="zh-CN" sz="2800" dirty="0" smtClean="0">
                <a:solidFill>
                  <a:srgbClr val="0000FF"/>
                </a:solidFill>
                <a:latin typeface="Times New Roman" panose="02020603050405020304" pitchFamily="18" charset="0"/>
                <a:cs typeface="Times New Roman" panose="02020603050405020304" pitchFamily="18" charset="0"/>
              </a:rPr>
              <a:t>5</a:t>
            </a:r>
            <a:r>
              <a:rPr lang="zh-CN" altLang="en-US" sz="2800" dirty="0" smtClean="0">
                <a:solidFill>
                  <a:srgbClr val="0000FF"/>
                </a:solidFill>
                <a:latin typeface="Times New Roman" panose="02020603050405020304" pitchFamily="18" charset="0"/>
                <a:cs typeface="Times New Roman" panose="02020603050405020304" pitchFamily="18" charset="0"/>
              </a:rPr>
              <a:t>、</a:t>
            </a:r>
            <a:r>
              <a:rPr lang="en-US" altLang="zh-CN" sz="2800" dirty="0" smtClean="0">
                <a:solidFill>
                  <a:srgbClr val="0000FF"/>
                </a:solidFill>
                <a:latin typeface="Times New Roman" panose="02020603050405020304" pitchFamily="18" charset="0"/>
                <a:cs typeface="Times New Roman" panose="02020603050405020304" pitchFamily="18" charset="0"/>
              </a:rPr>
              <a:t>7</a:t>
            </a:r>
            <a:r>
              <a:rPr lang="zh-CN" altLang="en-US" sz="2800" dirty="0" smtClean="0">
                <a:solidFill>
                  <a:srgbClr val="0000FF"/>
                </a:solidFill>
                <a:latin typeface="Times New Roman" panose="02020603050405020304" pitchFamily="18" charset="0"/>
                <a:cs typeface="Times New Roman" panose="02020603050405020304" pitchFamily="18" charset="0"/>
              </a:rPr>
              <a:t>、</a:t>
            </a:r>
            <a:r>
              <a:rPr lang="en-US" altLang="zh-CN" sz="2800" dirty="0" smtClean="0">
                <a:solidFill>
                  <a:srgbClr val="0000FF"/>
                </a:solidFill>
                <a:latin typeface="Times New Roman" panose="02020603050405020304" pitchFamily="18" charset="0"/>
                <a:cs typeface="Times New Roman" panose="02020603050405020304" pitchFamily="18" charset="0"/>
              </a:rPr>
              <a:t>9</a:t>
            </a:r>
            <a:r>
              <a:rPr lang="zh-CN" altLang="en-US" sz="2800" dirty="0" smtClean="0">
                <a:solidFill>
                  <a:srgbClr val="0000FF"/>
                </a:solidFill>
                <a:latin typeface="Times New Roman" panose="02020603050405020304" pitchFamily="18" charset="0"/>
                <a:cs typeface="Times New Roman" panose="02020603050405020304" pitchFamily="18" charset="0"/>
              </a:rPr>
              <a:t>位学生的数据在屏幕上显示出来。</a:t>
            </a:r>
            <a:endParaRPr lang="en-US" altLang="zh-CN" sz="2800"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4232053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Rectangle 8"/>
          <p:cNvSpPr>
            <a:spLocks noGrp="1" noChangeArrowheads="1"/>
          </p:cNvSpPr>
          <p:nvPr>
            <p:ph type="dt" sz="half" idx="10"/>
          </p:nvPr>
        </p:nvSpPr>
        <p:spPr>
          <a:ln/>
        </p:spPr>
        <p:txBody>
          <a:bodyPr/>
          <a:lstStyle/>
          <a:p>
            <a:fld id="{F814DE26-5B97-4326-9A9B-11FE9E928CD5}" type="datetime1">
              <a:rPr lang="zh-CN" altLang="en-US"/>
              <a:pPr/>
              <a:t>2021/12/1</a:t>
            </a:fld>
            <a:endParaRPr lang="en-US" altLang="zh-CN"/>
          </a:p>
        </p:txBody>
      </p:sp>
      <p:sp>
        <p:nvSpPr>
          <p:cNvPr id="5"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6" name="Rectangle 10"/>
          <p:cNvSpPr>
            <a:spLocks noGrp="1" noChangeArrowheads="1"/>
          </p:cNvSpPr>
          <p:nvPr>
            <p:ph type="sldNum" sz="quarter" idx="12"/>
          </p:nvPr>
        </p:nvSpPr>
        <p:spPr>
          <a:ln/>
        </p:spPr>
        <p:txBody>
          <a:bodyPr/>
          <a:lstStyle/>
          <a:p>
            <a:fld id="{20E362AD-DBF9-44B7-9901-79DDDC129375}" type="slidenum">
              <a:rPr lang="zh-CN" altLang="en-US"/>
              <a:pPr/>
              <a:t>28</a:t>
            </a:fld>
            <a:r>
              <a:rPr lang="en-US" altLang="zh-CN"/>
              <a:t>/35</a:t>
            </a:r>
          </a:p>
        </p:txBody>
      </p:sp>
      <p:sp>
        <p:nvSpPr>
          <p:cNvPr id="6116354" name="Rectangle 2" descr="白色大理石"/>
          <p:cNvSpPr>
            <a:spLocks noGrp="1" noChangeArrowheads="1"/>
          </p:cNvSpPr>
          <p:nvPr>
            <p:ph type="title" idx="4294967295"/>
          </p:nvPr>
        </p:nvSpPr>
        <p:spPr>
          <a:xfrm>
            <a:off x="457200" y="304800"/>
            <a:ext cx="8534400" cy="609600"/>
          </a:xfrm>
        </p:spPr>
        <p:txBody>
          <a:bodyPr/>
          <a:lstStyle/>
          <a:p>
            <a:r>
              <a:rPr lang="zh-CN" altLang="en-US" sz="4000" dirty="0">
                <a:solidFill>
                  <a:srgbClr val="FF0000"/>
                </a:solidFill>
                <a:latin typeface="Times New Roman" panose="02020603050405020304" pitchFamily="18" charset="0"/>
                <a:ea typeface="黑体" pitchFamily="49" charset="-122"/>
                <a:cs typeface="Times New Roman" panose="02020603050405020304" pitchFamily="18" charset="0"/>
              </a:rPr>
              <a:t>上机</a:t>
            </a:r>
            <a:r>
              <a:rPr lang="zh-CN" altLang="en-US" sz="4000" dirty="0" smtClean="0">
                <a:solidFill>
                  <a:srgbClr val="FF0000"/>
                </a:solidFill>
                <a:latin typeface="Times New Roman" panose="02020603050405020304" pitchFamily="18" charset="0"/>
                <a:ea typeface="黑体" pitchFamily="49" charset="-122"/>
                <a:cs typeface="Times New Roman" panose="02020603050405020304" pitchFamily="18" charset="0"/>
              </a:rPr>
              <a:t>实验：教材习题</a:t>
            </a:r>
            <a:endParaRPr lang="en-US" altLang="zh-CN" sz="4800" dirty="0" smtClean="0">
              <a:solidFill>
                <a:srgbClr val="C00000"/>
              </a:solidFill>
              <a:latin typeface="Times New Roman" pitchFamily="18" charset="0"/>
              <a:ea typeface="黑体" pitchFamily="49" charset="-122"/>
            </a:endParaRPr>
          </a:p>
        </p:txBody>
      </p:sp>
      <p:sp>
        <p:nvSpPr>
          <p:cNvPr id="6116355" name="Rectangle 3"/>
          <p:cNvSpPr>
            <a:spLocks noGrp="1" noChangeArrowheads="1"/>
          </p:cNvSpPr>
          <p:nvPr>
            <p:ph type="body" idx="4294967295"/>
          </p:nvPr>
        </p:nvSpPr>
        <p:spPr>
          <a:xfrm>
            <a:off x="76200" y="1066800"/>
            <a:ext cx="8991600" cy="5029200"/>
          </a:xfrm>
        </p:spPr>
        <p:txBody>
          <a:bodyPr/>
          <a:lstStyle/>
          <a:p>
            <a:pPr marL="609600" indent="-609600" eaLnBrk="1" hangingPunct="1">
              <a:lnSpc>
                <a:spcPct val="150000"/>
              </a:lnSpc>
              <a:buClr>
                <a:srgbClr val="FF0066"/>
              </a:buClr>
              <a:buFont typeface="Wingdings" pitchFamily="2" charset="2"/>
              <a:buAutoNum type="arabicPeriod"/>
            </a:pPr>
            <a:r>
              <a:rPr lang="zh-CN" altLang="en-US" sz="2000" dirty="0">
                <a:solidFill>
                  <a:srgbClr val="000000"/>
                </a:solidFill>
                <a:latin typeface="Times New Roman" panose="02020603050405020304" pitchFamily="18" charset="0"/>
                <a:cs typeface="Times New Roman" panose="02020603050405020304" pitchFamily="18" charset="0"/>
              </a:rPr>
              <a:t>第</a:t>
            </a:r>
            <a:r>
              <a:rPr lang="en-US" altLang="zh-CN" sz="2000" dirty="0">
                <a:solidFill>
                  <a:srgbClr val="000000"/>
                </a:solidFill>
                <a:latin typeface="Times New Roman" panose="02020603050405020304" pitchFamily="18" charset="0"/>
                <a:cs typeface="Times New Roman" panose="02020603050405020304" pitchFamily="18" charset="0"/>
              </a:rPr>
              <a:t>10</a:t>
            </a:r>
            <a:r>
              <a:rPr lang="zh-CN" altLang="en-US" sz="2000" dirty="0" smtClean="0">
                <a:solidFill>
                  <a:srgbClr val="000000"/>
                </a:solidFill>
                <a:latin typeface="Times New Roman" panose="02020603050405020304" pitchFamily="18" charset="0"/>
                <a:cs typeface="Times New Roman" panose="02020603050405020304" pitchFamily="18" charset="0"/>
              </a:rPr>
              <a:t>章习题</a:t>
            </a:r>
            <a:r>
              <a:rPr lang="en-US" altLang="zh-CN" sz="2000" dirty="0" smtClean="0">
                <a:solidFill>
                  <a:srgbClr val="000000"/>
                </a:solidFill>
                <a:latin typeface="Times New Roman" panose="02020603050405020304" pitchFamily="18" charset="0"/>
                <a:cs typeface="Times New Roman" panose="02020603050405020304" pitchFamily="18" charset="0"/>
              </a:rPr>
              <a:t>10.7</a:t>
            </a:r>
            <a:r>
              <a:rPr lang="zh-CN" altLang="en-US" sz="2000" dirty="0" smtClean="0">
                <a:solidFill>
                  <a:srgbClr val="000000"/>
                </a:solidFill>
                <a:latin typeface="Times New Roman" panose="02020603050405020304" pitchFamily="18" charset="0"/>
                <a:cs typeface="Times New Roman" panose="02020603050405020304" pitchFamily="18" charset="0"/>
              </a:rPr>
              <a:t>：</a:t>
            </a:r>
            <a:r>
              <a:rPr lang="zh-CN" altLang="en-US" sz="2000" dirty="0" smtClean="0">
                <a:solidFill>
                  <a:srgbClr val="0000FF"/>
                </a:solidFill>
                <a:latin typeface="Times New Roman" panose="02020603050405020304" pitchFamily="18" charset="0"/>
                <a:cs typeface="Times New Roman" panose="02020603050405020304" pitchFamily="18" charset="0"/>
              </a:rPr>
              <a:t>在习题</a:t>
            </a:r>
            <a:r>
              <a:rPr lang="en-US" altLang="zh-CN" sz="2000" dirty="0" smtClean="0">
                <a:solidFill>
                  <a:srgbClr val="0000FF"/>
                </a:solidFill>
                <a:latin typeface="Times New Roman" panose="02020603050405020304" pitchFamily="18" charset="0"/>
                <a:cs typeface="Times New Roman" panose="02020603050405020304" pitchFamily="18" charset="0"/>
              </a:rPr>
              <a:t>10.6</a:t>
            </a:r>
            <a:r>
              <a:rPr lang="zh-CN" altLang="en-US" sz="2000" dirty="0" smtClean="0">
                <a:solidFill>
                  <a:srgbClr val="0000FF"/>
                </a:solidFill>
                <a:latin typeface="Times New Roman" panose="02020603050405020304" pitchFamily="18" charset="0"/>
                <a:cs typeface="Times New Roman" panose="02020603050405020304" pitchFamily="18" charset="0"/>
              </a:rPr>
              <a:t>中</a:t>
            </a:r>
            <a:r>
              <a:rPr lang="zh-CN" altLang="en-US" sz="2000" dirty="0" smtClean="0">
                <a:solidFill>
                  <a:srgbClr val="0000FF"/>
                </a:solidFill>
                <a:latin typeface="Times New Roman" panose="02020603050405020304" pitchFamily="18" charset="0"/>
                <a:cs typeface="Times New Roman" panose="02020603050405020304" pitchFamily="18" charset="0"/>
              </a:rPr>
              <a:t>已排好序的学生数据中，插入一个新学生的数据，新数据符合排序要求。将插入新数据的学生信息存入一个新文件。</a:t>
            </a:r>
            <a:endParaRPr lang="en-US" altLang="zh-CN" sz="2000" dirty="0">
              <a:solidFill>
                <a:srgbClr val="C00000"/>
              </a:solidFill>
              <a:latin typeface="Times New Roman" panose="02020603050405020304" pitchFamily="18" charset="0"/>
              <a:cs typeface="Times New Roman" panose="02020603050405020304" pitchFamily="18" charset="0"/>
            </a:endParaRPr>
          </a:p>
          <a:p>
            <a:pPr marL="609600" indent="-609600" eaLnBrk="1" hangingPunct="1">
              <a:lnSpc>
                <a:spcPct val="150000"/>
              </a:lnSpc>
              <a:buClr>
                <a:srgbClr val="FF0066"/>
              </a:buClr>
              <a:buFont typeface="Wingdings" pitchFamily="2" charset="2"/>
              <a:buAutoNum type="arabicPeriod"/>
            </a:pPr>
            <a:r>
              <a:rPr lang="zh-CN" altLang="en-US" sz="2000" dirty="0">
                <a:solidFill>
                  <a:srgbClr val="000000"/>
                </a:solidFill>
                <a:latin typeface="Times New Roman" panose="02020603050405020304" pitchFamily="18" charset="0"/>
                <a:cs typeface="Times New Roman" panose="02020603050405020304" pitchFamily="18" charset="0"/>
              </a:rPr>
              <a:t>第</a:t>
            </a:r>
            <a:r>
              <a:rPr lang="en-US" altLang="zh-CN" sz="2000" dirty="0">
                <a:solidFill>
                  <a:srgbClr val="000000"/>
                </a:solidFill>
                <a:latin typeface="Times New Roman" panose="02020603050405020304" pitchFamily="18" charset="0"/>
                <a:cs typeface="Times New Roman" panose="02020603050405020304" pitchFamily="18" charset="0"/>
              </a:rPr>
              <a:t>10</a:t>
            </a:r>
            <a:r>
              <a:rPr lang="zh-CN" altLang="en-US" sz="2000" dirty="0">
                <a:solidFill>
                  <a:srgbClr val="000000"/>
                </a:solidFill>
                <a:latin typeface="Times New Roman" panose="02020603050405020304" pitchFamily="18" charset="0"/>
                <a:cs typeface="Times New Roman" panose="02020603050405020304" pitchFamily="18" charset="0"/>
              </a:rPr>
              <a:t>章习题</a:t>
            </a:r>
            <a:r>
              <a:rPr lang="en-US" altLang="zh-CN" sz="2000" dirty="0" smtClean="0">
                <a:solidFill>
                  <a:srgbClr val="000000"/>
                </a:solidFill>
                <a:latin typeface="Times New Roman" panose="02020603050405020304" pitchFamily="18" charset="0"/>
                <a:cs typeface="Times New Roman" panose="02020603050405020304" pitchFamily="18" charset="0"/>
              </a:rPr>
              <a:t>10.8</a:t>
            </a:r>
            <a:r>
              <a:rPr lang="zh-CN" altLang="en-US" sz="2000" dirty="0" smtClean="0">
                <a:solidFill>
                  <a:srgbClr val="000000"/>
                </a:solidFill>
                <a:latin typeface="Times New Roman" panose="02020603050405020304" pitchFamily="18" charset="0"/>
                <a:cs typeface="Times New Roman" panose="02020603050405020304" pitchFamily="18" charset="0"/>
              </a:rPr>
              <a:t>：</a:t>
            </a:r>
            <a:r>
              <a:rPr lang="zh-CN" altLang="en-US" sz="2000" dirty="0" smtClean="0">
                <a:solidFill>
                  <a:srgbClr val="0000FF"/>
                </a:solidFill>
                <a:latin typeface="Times New Roman" panose="02020603050405020304" pitchFamily="18" charset="0"/>
                <a:cs typeface="Times New Roman" panose="02020603050405020304" pitchFamily="18" charset="0"/>
              </a:rPr>
              <a:t>将习题</a:t>
            </a:r>
            <a:r>
              <a:rPr lang="en-US" altLang="zh-CN" sz="2000" dirty="0" smtClean="0">
                <a:solidFill>
                  <a:srgbClr val="0000FF"/>
                </a:solidFill>
                <a:latin typeface="Times New Roman" panose="02020603050405020304" pitchFamily="18" charset="0"/>
                <a:cs typeface="Times New Roman" panose="02020603050405020304" pitchFamily="18" charset="0"/>
              </a:rPr>
              <a:t>10.7</a:t>
            </a:r>
            <a:r>
              <a:rPr lang="zh-CN" altLang="en-US" sz="2000" dirty="0" smtClean="0">
                <a:solidFill>
                  <a:srgbClr val="0000FF"/>
                </a:solidFill>
                <a:latin typeface="Times New Roman" panose="02020603050405020304" pitchFamily="18" charset="0"/>
                <a:cs typeface="Times New Roman" panose="02020603050405020304" pitchFamily="18" charset="0"/>
              </a:rPr>
              <a:t>的</a:t>
            </a:r>
            <a:r>
              <a:rPr lang="zh-CN" altLang="en-US" sz="2000" dirty="0" smtClean="0">
                <a:solidFill>
                  <a:srgbClr val="0000FF"/>
                </a:solidFill>
                <a:latin typeface="Times New Roman" panose="02020603050405020304" pitchFamily="18" charset="0"/>
                <a:cs typeface="Times New Roman" panose="02020603050405020304" pitchFamily="18" charset="0"/>
              </a:rPr>
              <a:t>结果存入原有文件而不建立新文件。</a:t>
            </a:r>
            <a:endParaRPr lang="en-US" altLang="zh-CN" sz="2000" dirty="0">
              <a:solidFill>
                <a:srgbClr val="C00000"/>
              </a:solidFill>
              <a:latin typeface="Times New Roman" panose="02020603050405020304" pitchFamily="18" charset="0"/>
              <a:cs typeface="Times New Roman" panose="02020603050405020304" pitchFamily="18" charset="0"/>
            </a:endParaRPr>
          </a:p>
          <a:p>
            <a:pPr marL="609600" indent="-609600" eaLnBrk="1" hangingPunct="1">
              <a:lnSpc>
                <a:spcPct val="150000"/>
              </a:lnSpc>
              <a:buClr>
                <a:srgbClr val="FF0066"/>
              </a:buClr>
              <a:buFont typeface="Wingdings" pitchFamily="2" charset="2"/>
              <a:buAutoNum type="arabicPeriod"/>
            </a:pPr>
            <a:r>
              <a:rPr lang="zh-CN" altLang="en-US" sz="2000" dirty="0">
                <a:solidFill>
                  <a:srgbClr val="000000"/>
                </a:solidFill>
                <a:latin typeface="Times New Roman" panose="02020603050405020304" pitchFamily="18" charset="0"/>
                <a:cs typeface="Times New Roman" panose="02020603050405020304" pitchFamily="18" charset="0"/>
              </a:rPr>
              <a:t>第</a:t>
            </a:r>
            <a:r>
              <a:rPr lang="en-US" altLang="zh-CN" sz="2000" dirty="0">
                <a:solidFill>
                  <a:srgbClr val="000000"/>
                </a:solidFill>
                <a:latin typeface="Times New Roman" panose="02020603050405020304" pitchFamily="18" charset="0"/>
                <a:cs typeface="Times New Roman" panose="02020603050405020304" pitchFamily="18" charset="0"/>
              </a:rPr>
              <a:t>10</a:t>
            </a:r>
            <a:r>
              <a:rPr lang="zh-CN" altLang="en-US" sz="2000" dirty="0">
                <a:solidFill>
                  <a:srgbClr val="000000"/>
                </a:solidFill>
                <a:latin typeface="Times New Roman" panose="02020603050405020304" pitchFamily="18" charset="0"/>
                <a:cs typeface="Times New Roman" panose="02020603050405020304" pitchFamily="18" charset="0"/>
              </a:rPr>
              <a:t>章习题</a:t>
            </a:r>
            <a:r>
              <a:rPr lang="en-US" altLang="zh-CN" sz="2000" dirty="0" smtClean="0">
                <a:solidFill>
                  <a:srgbClr val="000000"/>
                </a:solidFill>
                <a:latin typeface="Times New Roman" panose="02020603050405020304" pitchFamily="18" charset="0"/>
                <a:cs typeface="Times New Roman" panose="02020603050405020304" pitchFamily="18" charset="0"/>
              </a:rPr>
              <a:t>10.9</a:t>
            </a:r>
            <a:r>
              <a:rPr lang="zh-CN" altLang="en-US" sz="2000" dirty="0" smtClean="0">
                <a:solidFill>
                  <a:srgbClr val="000000"/>
                </a:solidFill>
                <a:latin typeface="Times New Roman" panose="02020603050405020304" pitchFamily="18" charset="0"/>
                <a:cs typeface="Times New Roman" panose="02020603050405020304" pitchFamily="18" charset="0"/>
              </a:rPr>
              <a:t>：</a:t>
            </a:r>
            <a:r>
              <a:rPr lang="zh-CN" altLang="en-US" sz="2000" dirty="0" smtClean="0">
                <a:solidFill>
                  <a:srgbClr val="0000FF"/>
                </a:solidFill>
                <a:latin typeface="Times New Roman" panose="02020603050405020304" pitchFamily="18" charset="0"/>
                <a:cs typeface="Times New Roman" panose="02020603050405020304" pitchFamily="18" charset="0"/>
              </a:rPr>
              <a:t>磁盘文件中存入职工数据：姓名、职工号、性别、年龄、住址、工资、健康状况、文化程度。现要求将职工名、工资的信息单独抽出来存入另一个磁盘文件中。</a:t>
            </a:r>
            <a:endParaRPr lang="en-US" altLang="zh-CN" sz="2000" dirty="0" smtClean="0">
              <a:solidFill>
                <a:srgbClr val="0000FF"/>
              </a:solidFill>
              <a:latin typeface="Times New Roman" panose="02020603050405020304" pitchFamily="18" charset="0"/>
              <a:cs typeface="Times New Roman" panose="02020603050405020304" pitchFamily="18" charset="0"/>
            </a:endParaRPr>
          </a:p>
          <a:p>
            <a:pPr marL="609600" indent="-609600" eaLnBrk="1" hangingPunct="1">
              <a:lnSpc>
                <a:spcPct val="150000"/>
              </a:lnSpc>
              <a:buClr>
                <a:srgbClr val="FF0066"/>
              </a:buClr>
              <a:buFont typeface="Wingdings" pitchFamily="2" charset="2"/>
              <a:buAutoNum type="arabicPeriod"/>
            </a:pPr>
            <a:r>
              <a:rPr lang="zh-CN" altLang="en-US" sz="2000" dirty="0">
                <a:solidFill>
                  <a:srgbClr val="000000"/>
                </a:solidFill>
                <a:latin typeface="Times New Roman" panose="02020603050405020304" pitchFamily="18" charset="0"/>
                <a:cs typeface="Times New Roman" panose="02020603050405020304" pitchFamily="18" charset="0"/>
              </a:rPr>
              <a:t>第</a:t>
            </a:r>
            <a:r>
              <a:rPr lang="en-US" altLang="zh-CN" sz="2000" dirty="0">
                <a:solidFill>
                  <a:srgbClr val="000000"/>
                </a:solidFill>
                <a:latin typeface="Times New Roman" panose="02020603050405020304" pitchFamily="18" charset="0"/>
                <a:cs typeface="Times New Roman" panose="02020603050405020304" pitchFamily="18" charset="0"/>
              </a:rPr>
              <a:t>10</a:t>
            </a:r>
            <a:r>
              <a:rPr lang="zh-CN" altLang="en-US" sz="2000" dirty="0">
                <a:solidFill>
                  <a:srgbClr val="000000"/>
                </a:solidFill>
                <a:latin typeface="Times New Roman" panose="02020603050405020304" pitchFamily="18" charset="0"/>
                <a:cs typeface="Times New Roman" panose="02020603050405020304" pitchFamily="18" charset="0"/>
              </a:rPr>
              <a:t>章习题</a:t>
            </a:r>
            <a:r>
              <a:rPr lang="en-US" altLang="zh-CN" sz="2000" dirty="0" smtClean="0">
                <a:solidFill>
                  <a:srgbClr val="000000"/>
                </a:solidFill>
                <a:latin typeface="Times New Roman" panose="02020603050405020304" pitchFamily="18" charset="0"/>
                <a:cs typeface="Times New Roman" panose="02020603050405020304" pitchFamily="18" charset="0"/>
              </a:rPr>
              <a:t>10.10</a:t>
            </a:r>
            <a:r>
              <a:rPr lang="zh-CN" altLang="en-US" sz="2000" dirty="0" smtClean="0">
                <a:solidFill>
                  <a:srgbClr val="000000"/>
                </a:solidFill>
                <a:latin typeface="Times New Roman" panose="02020603050405020304" pitchFamily="18" charset="0"/>
                <a:cs typeface="Times New Roman" panose="02020603050405020304" pitchFamily="18" charset="0"/>
              </a:rPr>
              <a:t>：</a:t>
            </a:r>
            <a:r>
              <a:rPr lang="zh-CN" altLang="en-US" sz="2000" dirty="0">
                <a:solidFill>
                  <a:srgbClr val="0000FF"/>
                </a:solidFill>
                <a:latin typeface="Times New Roman" panose="02020603050405020304" pitchFamily="18" charset="0"/>
                <a:cs typeface="Times New Roman" panose="02020603050405020304" pitchFamily="18" charset="0"/>
              </a:rPr>
              <a:t>在前题中职工数据文件中，删除一个职工的数据，再存回原文件</a:t>
            </a:r>
            <a:r>
              <a:rPr lang="zh-CN" altLang="en-US" sz="2000" dirty="0" smtClean="0">
                <a:solidFill>
                  <a:srgbClr val="0000FF"/>
                </a:solidFill>
                <a:latin typeface="Times New Roman" panose="02020603050405020304" pitchFamily="18" charset="0"/>
                <a:cs typeface="Times New Roman" panose="02020603050405020304" pitchFamily="18" charset="0"/>
              </a:rPr>
              <a:t>。</a:t>
            </a:r>
            <a:endParaRPr lang="en-US" altLang="zh-CN" sz="2000" dirty="0" smtClean="0">
              <a:solidFill>
                <a:srgbClr val="0000FF"/>
              </a:solidFill>
              <a:latin typeface="Times New Roman" panose="02020603050405020304" pitchFamily="18" charset="0"/>
              <a:cs typeface="Times New Roman" panose="02020603050405020304" pitchFamily="18" charset="0"/>
            </a:endParaRPr>
          </a:p>
          <a:p>
            <a:pPr marL="609600" indent="-609600" eaLnBrk="1" hangingPunct="1">
              <a:lnSpc>
                <a:spcPct val="150000"/>
              </a:lnSpc>
              <a:buClr>
                <a:srgbClr val="FF0066"/>
              </a:buClr>
              <a:buFont typeface="Wingdings" pitchFamily="2" charset="2"/>
              <a:buAutoNum type="arabicPeriod"/>
            </a:pPr>
            <a:r>
              <a:rPr lang="zh-CN" altLang="en-US" sz="2000" dirty="0" smtClean="0">
                <a:solidFill>
                  <a:srgbClr val="000000"/>
                </a:solidFill>
                <a:latin typeface="Times New Roman" panose="02020603050405020304" pitchFamily="18" charset="0"/>
                <a:cs typeface="Times New Roman" panose="02020603050405020304" pitchFamily="18" charset="0"/>
              </a:rPr>
              <a:t>第</a:t>
            </a:r>
            <a:r>
              <a:rPr lang="en-US" altLang="zh-CN" sz="2000" dirty="0" smtClean="0">
                <a:solidFill>
                  <a:srgbClr val="000000"/>
                </a:solidFill>
                <a:latin typeface="Times New Roman" panose="02020603050405020304" pitchFamily="18" charset="0"/>
                <a:cs typeface="Times New Roman" panose="02020603050405020304" pitchFamily="18" charset="0"/>
              </a:rPr>
              <a:t>10</a:t>
            </a:r>
            <a:r>
              <a:rPr lang="zh-CN" altLang="en-US" sz="2000" dirty="0">
                <a:solidFill>
                  <a:srgbClr val="000000"/>
                </a:solidFill>
                <a:latin typeface="Times New Roman" panose="02020603050405020304" pitchFamily="18" charset="0"/>
                <a:cs typeface="Times New Roman" panose="02020603050405020304" pitchFamily="18" charset="0"/>
              </a:rPr>
              <a:t>章习题</a:t>
            </a:r>
            <a:r>
              <a:rPr lang="en-US" altLang="zh-CN" sz="2000" dirty="0" smtClean="0">
                <a:solidFill>
                  <a:srgbClr val="000000"/>
                </a:solidFill>
                <a:latin typeface="Times New Roman" panose="02020603050405020304" pitchFamily="18" charset="0"/>
                <a:cs typeface="Times New Roman" panose="02020603050405020304" pitchFamily="18" charset="0"/>
              </a:rPr>
              <a:t>10.11</a:t>
            </a:r>
            <a:r>
              <a:rPr lang="zh-CN" altLang="en-US" sz="2000" dirty="0" smtClean="0">
                <a:solidFill>
                  <a:srgbClr val="000000"/>
                </a:solidFill>
                <a:latin typeface="Times New Roman" panose="02020603050405020304" pitchFamily="18" charset="0"/>
                <a:cs typeface="Times New Roman" panose="02020603050405020304" pitchFamily="18" charset="0"/>
              </a:rPr>
              <a:t>：</a:t>
            </a:r>
            <a:r>
              <a:rPr lang="zh-CN" altLang="en-US" sz="2000" dirty="0" smtClean="0">
                <a:solidFill>
                  <a:srgbClr val="0000FF"/>
                </a:solidFill>
                <a:latin typeface="Times New Roman" panose="02020603050405020304" pitchFamily="18" charset="0"/>
                <a:cs typeface="Times New Roman" panose="02020603050405020304" pitchFamily="18" charset="0"/>
              </a:rPr>
              <a:t>从键盘输入若干行长度不一的字符串，存储到磁盘文件中，再从文件中读入这些字符串，将其中小写字母变换为大写，再将字符串显示在屏幕上。</a:t>
            </a:r>
            <a:endParaRPr lang="en-US" altLang="zh-CN" sz="2000"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8656883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descr="白色大理石"/>
          <p:cNvSpPr>
            <a:spLocks noGrp="1" noChangeArrowheads="1"/>
          </p:cNvSpPr>
          <p:nvPr>
            <p:ph type="ctrTitle"/>
          </p:nvPr>
        </p:nvSpPr>
        <p:spPr>
          <a:xfrm>
            <a:off x="1600200" y="1524000"/>
            <a:ext cx="5943600" cy="2743200"/>
          </a:xfrm>
        </p:spPr>
        <p:txBody>
          <a:bodyPr/>
          <a:lstStyle/>
          <a:p>
            <a:pPr algn="l" eaLnBrk="1" hangingPunct="1"/>
            <a:r>
              <a:rPr lang="zh-CN" altLang="en-US" sz="7200" smtClean="0">
                <a:solidFill>
                  <a:srgbClr val="FF3300"/>
                </a:solidFill>
                <a:latin typeface="楷体_GB2312" pitchFamily="49" charset="-122"/>
                <a:ea typeface="楷体_GB2312" pitchFamily="49" charset="-122"/>
              </a:rPr>
              <a:t>谢谢大家</a:t>
            </a:r>
            <a:br>
              <a:rPr lang="zh-CN" altLang="en-US" sz="7200" smtClean="0">
                <a:solidFill>
                  <a:srgbClr val="FF3300"/>
                </a:solidFill>
                <a:latin typeface="楷体_GB2312" pitchFamily="49" charset="-122"/>
                <a:ea typeface="楷体_GB2312" pitchFamily="49" charset="-122"/>
              </a:rPr>
            </a:br>
            <a:r>
              <a:rPr lang="zh-CN" altLang="en-US" sz="7200" smtClean="0">
                <a:solidFill>
                  <a:srgbClr val="FF3300"/>
                </a:solidFill>
                <a:latin typeface="楷体_GB2312" pitchFamily="49" charset="-122"/>
                <a:ea typeface="楷体_GB2312" pitchFamily="49" charset="-122"/>
              </a:rPr>
              <a:t>    欢迎指教</a:t>
            </a:r>
          </a:p>
        </p:txBody>
      </p:sp>
      <p:sp>
        <p:nvSpPr>
          <p:cNvPr id="53251" name="Rectangle 3"/>
          <p:cNvSpPr>
            <a:spLocks noGrp="1" noChangeArrowheads="1"/>
          </p:cNvSpPr>
          <p:nvPr>
            <p:ph type="subTitle" idx="1"/>
          </p:nvPr>
        </p:nvSpPr>
        <p:spPr>
          <a:xfrm>
            <a:off x="1066800" y="4876800"/>
            <a:ext cx="7543800" cy="1524000"/>
          </a:xfrm>
          <a:noFill/>
        </p:spPr>
        <p:txBody>
          <a:bodyPr/>
          <a:lstStyle/>
          <a:p>
            <a:pPr algn="l" eaLnBrk="1" hangingPunct="1"/>
            <a:r>
              <a:rPr lang="zh-CN" altLang="en-US" sz="3200" smtClean="0"/>
              <a:t>电    话：13306442222</a:t>
            </a:r>
          </a:p>
          <a:p>
            <a:pPr algn="l" eaLnBrk="1" hangingPunct="1"/>
            <a:r>
              <a:rPr lang="zh-CN" altLang="en-US" sz="3200" smtClean="0"/>
              <a:t>电子信箱：</a:t>
            </a:r>
            <a:r>
              <a:rPr lang="en-US" altLang="zh-CN" sz="3200" smtClean="0">
                <a:latin typeface="Times New Roman" pitchFamily="18" charset="0"/>
              </a:rPr>
              <a:t>whuayu000@163.com</a:t>
            </a:r>
          </a:p>
        </p:txBody>
      </p:sp>
      <p:pic>
        <p:nvPicPr>
          <p:cNvPr id="53252" name="Picture 4" descr="Boy6"/>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7772400" y="304800"/>
            <a:ext cx="1046163" cy="201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Click="0" advTm="15000"/>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Grp="1" noChangeArrowheads="1"/>
          </p:cNvSpPr>
          <p:nvPr>
            <p:ph type="dt" sz="half" idx="10"/>
          </p:nvPr>
        </p:nvSpPr>
        <p:spPr>
          <a:ln/>
        </p:spPr>
        <p:txBody>
          <a:bodyPr/>
          <a:lstStyle/>
          <a:p>
            <a:fld id="{DE687443-0FCC-4DD9-80CF-9E99CB02693A}" type="datetime1">
              <a:rPr lang="zh-CN" altLang="en-US"/>
              <a:pPr/>
              <a:t>2021/12/1</a:t>
            </a:fld>
            <a:endParaRPr lang="en-US" altLang="zh-CN"/>
          </a:p>
        </p:txBody>
      </p:sp>
      <p:sp>
        <p:nvSpPr>
          <p:cNvPr id="5"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6" name="Rectangle 10"/>
          <p:cNvSpPr>
            <a:spLocks noGrp="1" noChangeArrowheads="1"/>
          </p:cNvSpPr>
          <p:nvPr>
            <p:ph type="sldNum" sz="quarter" idx="12"/>
          </p:nvPr>
        </p:nvSpPr>
        <p:spPr>
          <a:ln/>
        </p:spPr>
        <p:txBody>
          <a:bodyPr/>
          <a:lstStyle/>
          <a:p>
            <a:fld id="{33CB6CB0-FB0C-4EF8-B60A-B793780C7BF8}" type="slidenum">
              <a:rPr lang="zh-CN" altLang="en-US"/>
              <a:pPr/>
              <a:t>3</a:t>
            </a:fld>
            <a:r>
              <a:rPr lang="en-US" altLang="zh-CN"/>
              <a:t>/34</a:t>
            </a:r>
          </a:p>
        </p:txBody>
      </p:sp>
      <p:sp>
        <p:nvSpPr>
          <p:cNvPr id="6639618" name="Rectangle 2" descr="白色大理石"/>
          <p:cNvSpPr>
            <a:spLocks noGrp="1" noChangeArrowheads="1"/>
          </p:cNvSpPr>
          <p:nvPr>
            <p:ph type="title" idx="4294967295"/>
          </p:nvPr>
        </p:nvSpPr>
        <p:spPr>
          <a:xfrm>
            <a:off x="381000" y="228600"/>
            <a:ext cx="8229600" cy="609600"/>
          </a:xfrm>
        </p:spPr>
        <p:txBody>
          <a:bodyPr/>
          <a:lstStyle/>
          <a:p>
            <a:pPr eaLnBrk="1" hangingPunct="1"/>
            <a:r>
              <a:rPr lang="zh-CN" altLang="en-US" smtClean="0">
                <a:solidFill>
                  <a:srgbClr val="0000FF"/>
                </a:solidFill>
                <a:latin typeface="黑体" pitchFamily="49" charset="-122"/>
                <a:ea typeface="黑体" pitchFamily="49" charset="-122"/>
              </a:rPr>
              <a:t>本讲内容</a:t>
            </a:r>
          </a:p>
        </p:txBody>
      </p:sp>
      <p:sp>
        <p:nvSpPr>
          <p:cNvPr id="6639619" name="Rectangle 3"/>
          <p:cNvSpPr>
            <a:spLocks noGrp="1" noChangeArrowheads="1"/>
          </p:cNvSpPr>
          <p:nvPr>
            <p:ph type="body" idx="4294967295"/>
          </p:nvPr>
        </p:nvSpPr>
        <p:spPr>
          <a:xfrm>
            <a:off x="304800" y="1168400"/>
            <a:ext cx="8610600" cy="4775200"/>
          </a:xfrm>
        </p:spPr>
        <p:txBody>
          <a:bodyPr/>
          <a:lstStyle/>
          <a:p>
            <a:pPr eaLnBrk="1" hangingPunct="1">
              <a:lnSpc>
                <a:spcPct val="150000"/>
              </a:lnSpc>
              <a:spcBef>
                <a:spcPct val="10000"/>
              </a:spcBef>
              <a:buClr>
                <a:srgbClr val="0000FF"/>
              </a:buClr>
            </a:pPr>
            <a:r>
              <a:rPr lang="zh-CN" altLang="en-US" sz="4000" b="0" u="sng" dirty="0" smtClean="0">
                <a:solidFill>
                  <a:srgbClr val="FF0000"/>
                </a:solidFill>
                <a:latin typeface="Times New Roman" pitchFamily="18" charset="0"/>
                <a:ea typeface="黑体" pitchFamily="49" charset="-122"/>
              </a:rPr>
              <a:t>文件位置标记及其定位</a:t>
            </a:r>
          </a:p>
          <a:p>
            <a:pPr eaLnBrk="1" hangingPunct="1">
              <a:lnSpc>
                <a:spcPct val="150000"/>
              </a:lnSpc>
              <a:spcBef>
                <a:spcPct val="10000"/>
              </a:spcBef>
              <a:buClr>
                <a:srgbClr val="0000FF"/>
              </a:buClr>
            </a:pPr>
            <a:r>
              <a:rPr lang="zh-CN" altLang="en-US" sz="4000" b="0" dirty="0" smtClean="0">
                <a:latin typeface="Times New Roman" pitchFamily="18" charset="0"/>
                <a:ea typeface="黑体" pitchFamily="49" charset="-122"/>
              </a:rPr>
              <a:t>随机读写</a:t>
            </a:r>
            <a:endParaRPr lang="en-US" altLang="zh-CN" sz="4000" b="0" dirty="0" smtClean="0">
              <a:latin typeface="Times New Roman" pitchFamily="18" charset="0"/>
              <a:ea typeface="黑体" pitchFamily="49" charset="-122"/>
            </a:endParaRPr>
          </a:p>
          <a:p>
            <a:pPr eaLnBrk="1" hangingPunct="1">
              <a:lnSpc>
                <a:spcPct val="150000"/>
              </a:lnSpc>
              <a:spcBef>
                <a:spcPct val="10000"/>
              </a:spcBef>
              <a:buClr>
                <a:srgbClr val="0000FF"/>
              </a:buClr>
            </a:pPr>
            <a:r>
              <a:rPr lang="zh-CN" altLang="en-US" sz="4000" b="0" dirty="0" smtClean="0">
                <a:latin typeface="Times New Roman" pitchFamily="18" charset="0"/>
                <a:ea typeface="黑体" pitchFamily="49" charset="-122"/>
              </a:rPr>
              <a:t>文件读写的出错检测</a:t>
            </a:r>
          </a:p>
        </p:txBody>
      </p:sp>
    </p:spTree>
    <p:extLst>
      <p:ext uri="{BB962C8B-B14F-4D97-AF65-F5344CB8AC3E}">
        <p14:creationId xmlns:p14="http://schemas.microsoft.com/office/powerpoint/2010/main" val="34988229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8"/>
          <p:cNvSpPr>
            <a:spLocks noGrp="1" noChangeArrowheads="1"/>
          </p:cNvSpPr>
          <p:nvPr>
            <p:ph type="dt" sz="half" idx="10"/>
          </p:nvPr>
        </p:nvSpPr>
        <p:spPr>
          <a:ln/>
        </p:spPr>
        <p:txBody>
          <a:bodyPr/>
          <a:lstStyle/>
          <a:p>
            <a:fld id="{B83DA9B2-90FD-42D2-82B1-EC15D43F07FD}" type="datetime1">
              <a:rPr lang="zh-CN" altLang="en-US"/>
              <a:pPr/>
              <a:t>2021/12/1</a:t>
            </a:fld>
            <a:endParaRPr lang="en-US" altLang="zh-CN"/>
          </a:p>
        </p:txBody>
      </p:sp>
      <p:sp>
        <p:nvSpPr>
          <p:cNvPr id="9"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10" name="Rectangle 10"/>
          <p:cNvSpPr>
            <a:spLocks noGrp="1" noChangeArrowheads="1"/>
          </p:cNvSpPr>
          <p:nvPr>
            <p:ph type="sldNum" sz="quarter" idx="12"/>
          </p:nvPr>
        </p:nvSpPr>
        <p:spPr>
          <a:ln/>
        </p:spPr>
        <p:txBody>
          <a:bodyPr/>
          <a:lstStyle/>
          <a:p>
            <a:fld id="{6130AB5D-37A7-4EAD-AB11-3F370FDC5C40}" type="slidenum">
              <a:rPr lang="zh-CN" altLang="en-US"/>
              <a:pPr/>
              <a:t>4</a:t>
            </a:fld>
            <a:r>
              <a:rPr lang="en-US" altLang="zh-CN"/>
              <a:t>/34</a:t>
            </a:r>
          </a:p>
        </p:txBody>
      </p:sp>
      <p:sp>
        <p:nvSpPr>
          <p:cNvPr id="6887426" name="Rectangle 2"/>
          <p:cNvSpPr>
            <a:spLocks noChangeArrowheads="1"/>
          </p:cNvSpPr>
          <p:nvPr/>
        </p:nvSpPr>
        <p:spPr bwMode="auto">
          <a:xfrm>
            <a:off x="381000" y="1143000"/>
            <a:ext cx="854075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100000"/>
              </a:lnSpc>
              <a:buClr>
                <a:srgbClr val="FF3300"/>
              </a:buClr>
              <a:buFont typeface="Wingdings" pitchFamily="2" charset="2"/>
              <a:buChar char="Ø"/>
            </a:pPr>
            <a:endParaRPr lang="zh-CN" altLang="en-US" sz="3600" b="1">
              <a:solidFill>
                <a:srgbClr val="CC0099"/>
              </a:solidFill>
              <a:ea typeface="楷体_GB2312" pitchFamily="49" charset="-122"/>
              <a:sym typeface="Monotype Sorts" pitchFamily="2" charset="2"/>
            </a:endParaRPr>
          </a:p>
        </p:txBody>
      </p:sp>
      <p:sp>
        <p:nvSpPr>
          <p:cNvPr id="6887427" name="Rectangle 3"/>
          <p:cNvSpPr>
            <a:spLocks noRot="1" noChangeArrowheads="1"/>
          </p:cNvSpPr>
          <p:nvPr/>
        </p:nvSpPr>
        <p:spPr bwMode="auto">
          <a:xfrm>
            <a:off x="381000" y="228600"/>
            <a:ext cx="8312150" cy="7620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anchor="ctr"/>
          <a:lstStyle/>
          <a:p>
            <a:pPr eaLnBrk="0" hangingPunct="0">
              <a:lnSpc>
                <a:spcPts val="3600"/>
              </a:lnSpc>
              <a:spcBef>
                <a:spcPct val="0"/>
              </a:spcBef>
            </a:pPr>
            <a:r>
              <a:rPr lang="zh-CN" altLang="en-US" dirty="0" smtClean="0">
                <a:solidFill>
                  <a:srgbClr val="0070C0"/>
                </a:solidFill>
                <a:ea typeface="黑体" pitchFamily="49" charset="-122"/>
              </a:rPr>
              <a:t>文件位置标记</a:t>
            </a:r>
            <a:endParaRPr lang="en-US" altLang="zh-CN" dirty="0">
              <a:solidFill>
                <a:srgbClr val="FF0000"/>
              </a:solidFill>
              <a:ea typeface="黑体" pitchFamily="49" charset="-122"/>
            </a:endParaRPr>
          </a:p>
        </p:txBody>
      </p:sp>
      <p:sp>
        <p:nvSpPr>
          <p:cNvPr id="12" name="Rectangle 3"/>
          <p:cNvSpPr txBox="1">
            <a:spLocks noChangeArrowheads="1"/>
          </p:cNvSpPr>
          <p:nvPr/>
        </p:nvSpPr>
        <p:spPr bwMode="auto">
          <a:xfrm>
            <a:off x="152400" y="1143000"/>
            <a:ext cx="8769350" cy="5486400"/>
          </a:xfrm>
          <a:prstGeom prst="rect">
            <a:avLst/>
          </a:prstGeom>
          <a:noFill/>
          <a:ln>
            <a:noFill/>
          </a:ln>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3300"/>
              </a:buClr>
              <a:buFont typeface="Wingdings" pitchFamily="2" charset="2"/>
              <a:buChar char="Ø"/>
              <a:defRPr sz="3200" b="1">
                <a:solidFill>
                  <a:schemeClr val="tx1"/>
                </a:solidFill>
                <a:latin typeface="楷体" pitchFamily="49" charset="-122"/>
                <a:ea typeface="楷体" pitchFamily="49" charset="-122"/>
                <a:cs typeface="+mn-cs"/>
              </a:defRPr>
            </a:lvl1pPr>
            <a:lvl2pPr marL="742950" indent="-285750" algn="l" rtl="0" eaLnBrk="0" fontAlgn="base" hangingPunct="0">
              <a:spcBef>
                <a:spcPct val="20000"/>
              </a:spcBef>
              <a:spcAft>
                <a:spcPct val="0"/>
              </a:spcAft>
              <a:buClr>
                <a:schemeClr val="accent2"/>
              </a:buClr>
              <a:buFont typeface="Wingdings" pitchFamily="2" charset="2"/>
              <a:buChar char="ü"/>
              <a:defRPr sz="2800">
                <a:solidFill>
                  <a:schemeClr val="tx1"/>
                </a:solidFill>
                <a:latin typeface="楷体" pitchFamily="49" charset="-122"/>
                <a:ea typeface="楷体" pitchFamily="49" charset="-122"/>
              </a:defRPr>
            </a:lvl2pPr>
            <a:lvl3pPr marL="1143000" indent="-228600" algn="l" rtl="0" eaLnBrk="0" fontAlgn="base" hangingPunct="0">
              <a:spcBef>
                <a:spcPct val="20000"/>
              </a:spcBef>
              <a:spcAft>
                <a:spcPct val="0"/>
              </a:spcAft>
              <a:buClr>
                <a:schemeClr val="hlink"/>
              </a:buClr>
              <a:buChar char="o"/>
              <a:defRPr sz="2400" b="1">
                <a:solidFill>
                  <a:schemeClr val="accent2"/>
                </a:solidFill>
                <a:latin typeface="楷体" pitchFamily="49" charset="-122"/>
                <a:ea typeface="楷体" pitchFamily="49" charset="-122"/>
              </a:defRPr>
            </a:lvl3pPr>
            <a:lvl4pPr marL="1600200" indent="-228600" algn="l" rtl="0" eaLnBrk="0" fontAlgn="base" hangingPunct="0">
              <a:spcBef>
                <a:spcPct val="20000"/>
              </a:spcBef>
              <a:spcAft>
                <a:spcPct val="0"/>
              </a:spcAft>
              <a:buChar char="–"/>
              <a:defRPr sz="2000">
                <a:solidFill>
                  <a:schemeClr val="tx1"/>
                </a:solidFill>
                <a:latin typeface="Arial" pitchFamily="34" charset="0"/>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Arial" pitchFamily="34" charset="0"/>
                <a:ea typeface="宋体" pitchFamily="2" charset="-122"/>
              </a:defRPr>
            </a:lvl5pPr>
            <a:lvl6pPr marL="2514600" indent="-228600" algn="l" rtl="0" fontAlgn="base">
              <a:spcBef>
                <a:spcPct val="20000"/>
              </a:spcBef>
              <a:spcAft>
                <a:spcPct val="0"/>
              </a:spcAft>
              <a:buChar char="»"/>
              <a:defRPr sz="2000">
                <a:solidFill>
                  <a:schemeClr val="tx1"/>
                </a:solidFill>
                <a:latin typeface="Arial" pitchFamily="34" charset="0"/>
                <a:ea typeface="宋体" pitchFamily="2" charset="-122"/>
              </a:defRPr>
            </a:lvl6pPr>
            <a:lvl7pPr marL="2971800" indent="-228600" algn="l" rtl="0" fontAlgn="base">
              <a:spcBef>
                <a:spcPct val="20000"/>
              </a:spcBef>
              <a:spcAft>
                <a:spcPct val="0"/>
              </a:spcAft>
              <a:buChar char="»"/>
              <a:defRPr sz="2000">
                <a:solidFill>
                  <a:schemeClr val="tx1"/>
                </a:solidFill>
                <a:latin typeface="Arial" pitchFamily="34" charset="0"/>
                <a:ea typeface="宋体" pitchFamily="2" charset="-122"/>
              </a:defRPr>
            </a:lvl7pPr>
            <a:lvl8pPr marL="3429000" indent="-228600" algn="l" rtl="0" fontAlgn="base">
              <a:spcBef>
                <a:spcPct val="20000"/>
              </a:spcBef>
              <a:spcAft>
                <a:spcPct val="0"/>
              </a:spcAft>
              <a:buChar char="»"/>
              <a:defRPr sz="2000">
                <a:solidFill>
                  <a:schemeClr val="tx1"/>
                </a:solidFill>
                <a:latin typeface="Arial" pitchFamily="34" charset="0"/>
                <a:ea typeface="宋体" pitchFamily="2" charset="-122"/>
              </a:defRPr>
            </a:lvl8pPr>
            <a:lvl9pPr marL="3886200" indent="-228600" algn="l" rtl="0" fontAlgn="base">
              <a:spcBef>
                <a:spcPct val="20000"/>
              </a:spcBef>
              <a:spcAft>
                <a:spcPct val="0"/>
              </a:spcAft>
              <a:buChar char="»"/>
              <a:defRPr sz="2000">
                <a:solidFill>
                  <a:schemeClr val="tx1"/>
                </a:solidFill>
                <a:latin typeface="Arial" pitchFamily="34" charset="0"/>
                <a:ea typeface="宋体" pitchFamily="2" charset="-122"/>
              </a:defRPr>
            </a:lvl9pPr>
          </a:lstStyle>
          <a:p>
            <a:pPr>
              <a:lnSpc>
                <a:spcPct val="150000"/>
              </a:lnSpc>
            </a:pPr>
            <a:r>
              <a:rPr lang="zh-CN" altLang="en-US" sz="2800" dirty="0">
                <a:latin typeface="Times New Roman" panose="02020603050405020304" pitchFamily="18" charset="0"/>
                <a:cs typeface="Times New Roman" panose="02020603050405020304" pitchFamily="18" charset="0"/>
              </a:rPr>
              <a:t>为</a:t>
            </a:r>
            <a:r>
              <a:rPr lang="zh-CN" altLang="en-US" sz="2800" dirty="0" smtClean="0">
                <a:latin typeface="Times New Roman" panose="02020603050405020304" pitchFamily="18" charset="0"/>
                <a:cs typeface="Times New Roman" panose="02020603050405020304" pitchFamily="18" charset="0"/>
              </a:rPr>
              <a:t>了对读写进行控制，系统为每个文件设置了一个文件读写位置标记（简称文件位置标记或文件标记），用来指示“接下来要读写的下一个字符的位置”。</a:t>
            </a:r>
            <a:endParaRPr lang="en-US" altLang="zh-CN" sz="2800" dirty="0" smtClean="0">
              <a:latin typeface="Times New Roman" panose="02020603050405020304" pitchFamily="18" charset="0"/>
              <a:cs typeface="Times New Roman" panose="02020603050405020304" pitchFamily="18" charset="0"/>
            </a:endParaRPr>
          </a:p>
          <a:p>
            <a:pPr>
              <a:lnSpc>
                <a:spcPct val="150000"/>
              </a:lnSpc>
            </a:pPr>
            <a:r>
              <a:rPr lang="zh-CN" altLang="en-US" sz="2800" dirty="0" smtClean="0">
                <a:latin typeface="Times New Roman" panose="02020603050405020304" pitchFamily="18" charset="0"/>
                <a:cs typeface="Times New Roman" panose="02020603050405020304" pitchFamily="18" charset="0"/>
              </a:rPr>
              <a:t>有人把“位置标记”称为“指针”，但这容易与</a:t>
            </a:r>
            <a:r>
              <a:rPr lang="en-US" altLang="zh-CN" sz="2800" dirty="0" smtClean="0">
                <a:latin typeface="Times New Roman" panose="02020603050405020304" pitchFamily="18" charset="0"/>
                <a:cs typeface="Times New Roman" panose="02020603050405020304" pitchFamily="18" charset="0"/>
              </a:rPr>
              <a:t>C</a:t>
            </a:r>
            <a:r>
              <a:rPr lang="zh-CN" altLang="en-US" sz="2800" dirty="0" smtClean="0">
                <a:latin typeface="Times New Roman" panose="02020603050405020304" pitchFamily="18" charset="0"/>
                <a:cs typeface="Times New Roman" panose="02020603050405020304" pitchFamily="18" charset="0"/>
              </a:rPr>
              <a:t>指针混淆，所以教材使用“文件位置标记”称之。</a:t>
            </a:r>
            <a:endParaRPr lang="en-US" altLang="zh-C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870849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8"/>
          <p:cNvSpPr>
            <a:spLocks noGrp="1" noChangeArrowheads="1"/>
          </p:cNvSpPr>
          <p:nvPr>
            <p:ph type="dt" sz="half" idx="10"/>
          </p:nvPr>
        </p:nvSpPr>
        <p:spPr>
          <a:ln/>
        </p:spPr>
        <p:txBody>
          <a:bodyPr/>
          <a:lstStyle/>
          <a:p>
            <a:fld id="{B83DA9B2-90FD-42D2-82B1-EC15D43F07FD}" type="datetime1">
              <a:rPr lang="zh-CN" altLang="en-US"/>
              <a:pPr/>
              <a:t>2021/12/1</a:t>
            </a:fld>
            <a:endParaRPr lang="en-US" altLang="zh-CN"/>
          </a:p>
        </p:txBody>
      </p:sp>
      <p:sp>
        <p:nvSpPr>
          <p:cNvPr id="9"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10" name="Rectangle 10"/>
          <p:cNvSpPr>
            <a:spLocks noGrp="1" noChangeArrowheads="1"/>
          </p:cNvSpPr>
          <p:nvPr>
            <p:ph type="sldNum" sz="quarter" idx="12"/>
          </p:nvPr>
        </p:nvSpPr>
        <p:spPr>
          <a:ln/>
        </p:spPr>
        <p:txBody>
          <a:bodyPr/>
          <a:lstStyle/>
          <a:p>
            <a:fld id="{6130AB5D-37A7-4EAD-AB11-3F370FDC5C40}" type="slidenum">
              <a:rPr lang="zh-CN" altLang="en-US"/>
              <a:pPr/>
              <a:t>5</a:t>
            </a:fld>
            <a:r>
              <a:rPr lang="en-US" altLang="zh-CN"/>
              <a:t>/34</a:t>
            </a:r>
          </a:p>
        </p:txBody>
      </p:sp>
      <p:sp>
        <p:nvSpPr>
          <p:cNvPr id="6887426" name="Rectangle 2"/>
          <p:cNvSpPr>
            <a:spLocks noChangeArrowheads="1"/>
          </p:cNvSpPr>
          <p:nvPr/>
        </p:nvSpPr>
        <p:spPr bwMode="auto">
          <a:xfrm>
            <a:off x="381000" y="1143000"/>
            <a:ext cx="854075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100000"/>
              </a:lnSpc>
              <a:buClr>
                <a:srgbClr val="FF3300"/>
              </a:buClr>
              <a:buFont typeface="Wingdings" pitchFamily="2" charset="2"/>
              <a:buChar char="Ø"/>
            </a:pPr>
            <a:endParaRPr lang="zh-CN" altLang="en-US" sz="3600" b="1">
              <a:solidFill>
                <a:srgbClr val="CC0099"/>
              </a:solidFill>
              <a:ea typeface="楷体_GB2312" pitchFamily="49" charset="-122"/>
              <a:sym typeface="Monotype Sorts" pitchFamily="2" charset="2"/>
            </a:endParaRPr>
          </a:p>
        </p:txBody>
      </p:sp>
      <p:sp>
        <p:nvSpPr>
          <p:cNvPr id="6887427" name="Rectangle 3"/>
          <p:cNvSpPr>
            <a:spLocks noRot="1" noChangeArrowheads="1"/>
          </p:cNvSpPr>
          <p:nvPr/>
        </p:nvSpPr>
        <p:spPr bwMode="auto">
          <a:xfrm>
            <a:off x="381000" y="228600"/>
            <a:ext cx="8312150" cy="7620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anchor="ctr"/>
          <a:lstStyle/>
          <a:p>
            <a:pPr eaLnBrk="0" hangingPunct="0">
              <a:lnSpc>
                <a:spcPts val="3600"/>
              </a:lnSpc>
              <a:spcBef>
                <a:spcPct val="0"/>
              </a:spcBef>
            </a:pPr>
            <a:r>
              <a:rPr lang="zh-CN" altLang="en-US" dirty="0" smtClean="0">
                <a:solidFill>
                  <a:srgbClr val="0070C0"/>
                </a:solidFill>
                <a:ea typeface="黑体" pitchFamily="49" charset="-122"/>
              </a:rPr>
              <a:t>对流式文件的随机读写</a:t>
            </a:r>
            <a:endParaRPr lang="en-US" altLang="zh-CN" dirty="0">
              <a:solidFill>
                <a:srgbClr val="FF0000"/>
              </a:solidFill>
              <a:ea typeface="黑体" pitchFamily="49" charset="-122"/>
            </a:endParaRPr>
          </a:p>
        </p:txBody>
      </p:sp>
      <p:sp>
        <p:nvSpPr>
          <p:cNvPr id="12" name="Rectangle 3"/>
          <p:cNvSpPr txBox="1">
            <a:spLocks noChangeArrowheads="1"/>
          </p:cNvSpPr>
          <p:nvPr/>
        </p:nvSpPr>
        <p:spPr bwMode="auto">
          <a:xfrm>
            <a:off x="152400" y="1143000"/>
            <a:ext cx="8769350" cy="5486400"/>
          </a:xfrm>
          <a:prstGeom prst="rect">
            <a:avLst/>
          </a:prstGeom>
          <a:noFill/>
          <a:ln>
            <a:noFill/>
          </a:ln>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3300"/>
              </a:buClr>
              <a:buFont typeface="Wingdings" pitchFamily="2" charset="2"/>
              <a:buChar char="Ø"/>
              <a:defRPr sz="3200" b="1">
                <a:solidFill>
                  <a:schemeClr val="tx1"/>
                </a:solidFill>
                <a:latin typeface="楷体" pitchFamily="49" charset="-122"/>
                <a:ea typeface="楷体" pitchFamily="49" charset="-122"/>
                <a:cs typeface="+mn-cs"/>
              </a:defRPr>
            </a:lvl1pPr>
            <a:lvl2pPr marL="742950" indent="-285750" algn="l" rtl="0" eaLnBrk="0" fontAlgn="base" hangingPunct="0">
              <a:spcBef>
                <a:spcPct val="20000"/>
              </a:spcBef>
              <a:spcAft>
                <a:spcPct val="0"/>
              </a:spcAft>
              <a:buClr>
                <a:schemeClr val="accent2"/>
              </a:buClr>
              <a:buFont typeface="Wingdings" pitchFamily="2" charset="2"/>
              <a:buChar char="ü"/>
              <a:defRPr sz="2800">
                <a:solidFill>
                  <a:schemeClr val="tx1"/>
                </a:solidFill>
                <a:latin typeface="楷体" pitchFamily="49" charset="-122"/>
                <a:ea typeface="楷体" pitchFamily="49" charset="-122"/>
              </a:defRPr>
            </a:lvl2pPr>
            <a:lvl3pPr marL="1143000" indent="-228600" algn="l" rtl="0" eaLnBrk="0" fontAlgn="base" hangingPunct="0">
              <a:spcBef>
                <a:spcPct val="20000"/>
              </a:spcBef>
              <a:spcAft>
                <a:spcPct val="0"/>
              </a:spcAft>
              <a:buClr>
                <a:schemeClr val="hlink"/>
              </a:buClr>
              <a:buChar char="o"/>
              <a:defRPr sz="2400" b="1">
                <a:solidFill>
                  <a:schemeClr val="accent2"/>
                </a:solidFill>
                <a:latin typeface="楷体" pitchFamily="49" charset="-122"/>
                <a:ea typeface="楷体" pitchFamily="49" charset="-122"/>
              </a:defRPr>
            </a:lvl3pPr>
            <a:lvl4pPr marL="1600200" indent="-228600" algn="l" rtl="0" eaLnBrk="0" fontAlgn="base" hangingPunct="0">
              <a:spcBef>
                <a:spcPct val="20000"/>
              </a:spcBef>
              <a:spcAft>
                <a:spcPct val="0"/>
              </a:spcAft>
              <a:buChar char="–"/>
              <a:defRPr sz="2000">
                <a:solidFill>
                  <a:schemeClr val="tx1"/>
                </a:solidFill>
                <a:latin typeface="Arial" pitchFamily="34" charset="0"/>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Arial" pitchFamily="34" charset="0"/>
                <a:ea typeface="宋体" pitchFamily="2" charset="-122"/>
              </a:defRPr>
            </a:lvl5pPr>
            <a:lvl6pPr marL="2514600" indent="-228600" algn="l" rtl="0" fontAlgn="base">
              <a:spcBef>
                <a:spcPct val="20000"/>
              </a:spcBef>
              <a:spcAft>
                <a:spcPct val="0"/>
              </a:spcAft>
              <a:buChar char="»"/>
              <a:defRPr sz="2000">
                <a:solidFill>
                  <a:schemeClr val="tx1"/>
                </a:solidFill>
                <a:latin typeface="Arial" pitchFamily="34" charset="0"/>
                <a:ea typeface="宋体" pitchFamily="2" charset="-122"/>
              </a:defRPr>
            </a:lvl6pPr>
            <a:lvl7pPr marL="2971800" indent="-228600" algn="l" rtl="0" fontAlgn="base">
              <a:spcBef>
                <a:spcPct val="20000"/>
              </a:spcBef>
              <a:spcAft>
                <a:spcPct val="0"/>
              </a:spcAft>
              <a:buChar char="»"/>
              <a:defRPr sz="2000">
                <a:solidFill>
                  <a:schemeClr val="tx1"/>
                </a:solidFill>
                <a:latin typeface="Arial" pitchFamily="34" charset="0"/>
                <a:ea typeface="宋体" pitchFamily="2" charset="-122"/>
              </a:defRPr>
            </a:lvl7pPr>
            <a:lvl8pPr marL="3429000" indent="-228600" algn="l" rtl="0" fontAlgn="base">
              <a:spcBef>
                <a:spcPct val="20000"/>
              </a:spcBef>
              <a:spcAft>
                <a:spcPct val="0"/>
              </a:spcAft>
              <a:buChar char="»"/>
              <a:defRPr sz="2000">
                <a:solidFill>
                  <a:schemeClr val="tx1"/>
                </a:solidFill>
                <a:latin typeface="Arial" pitchFamily="34" charset="0"/>
                <a:ea typeface="宋体" pitchFamily="2" charset="-122"/>
              </a:defRPr>
            </a:lvl8pPr>
            <a:lvl9pPr marL="3886200" indent="-228600" algn="l" rtl="0" fontAlgn="base">
              <a:spcBef>
                <a:spcPct val="20000"/>
              </a:spcBef>
              <a:spcAft>
                <a:spcPct val="0"/>
              </a:spcAft>
              <a:buChar char="»"/>
              <a:defRPr sz="2000">
                <a:solidFill>
                  <a:schemeClr val="tx1"/>
                </a:solidFill>
                <a:latin typeface="Arial" pitchFamily="34" charset="0"/>
                <a:ea typeface="宋体" pitchFamily="2" charset="-122"/>
              </a:defRPr>
            </a:lvl9pPr>
          </a:lstStyle>
          <a:p>
            <a:pPr>
              <a:lnSpc>
                <a:spcPts val="4000"/>
              </a:lnSpc>
            </a:pPr>
            <a:r>
              <a:rPr lang="zh-CN" altLang="en-US" sz="2800" dirty="0" smtClean="0">
                <a:latin typeface="Times New Roman" panose="02020603050405020304" pitchFamily="18" charset="0"/>
                <a:cs typeface="Times New Roman" panose="02020603050405020304" pitchFamily="18" charset="0"/>
              </a:rPr>
              <a:t>对流式文件既可以进行顺序读写，也可以进行随机读写。关键在于控制文件位置标记。如果能将文件位置标记按需要移动到任意位置，就可以实现随机读写。</a:t>
            </a:r>
            <a:endParaRPr lang="en-US" altLang="zh-CN" sz="2800" dirty="0" smtClean="0">
              <a:latin typeface="Times New Roman" panose="02020603050405020304" pitchFamily="18" charset="0"/>
              <a:cs typeface="Times New Roman" panose="02020603050405020304" pitchFamily="18" charset="0"/>
            </a:endParaRPr>
          </a:p>
          <a:p>
            <a:pPr>
              <a:lnSpc>
                <a:spcPts val="4000"/>
              </a:lnSpc>
            </a:pPr>
            <a:r>
              <a:rPr lang="zh-CN" altLang="en-US" sz="2800" dirty="0" smtClean="0">
                <a:latin typeface="Times New Roman" panose="02020603050405020304" pitchFamily="18" charset="0"/>
                <a:cs typeface="Times New Roman" panose="02020603050405020304" pitchFamily="18" charset="0"/>
              </a:rPr>
              <a:t>所谓随机读写，是指读写完上一个字符（字节）后，并不一定要读写其后续的字符，而可以读写文件中任意位置上所需要的字符。</a:t>
            </a:r>
            <a:endParaRPr lang="en-US" altLang="zh-CN" sz="2800" dirty="0" smtClean="0">
              <a:latin typeface="Times New Roman" panose="02020603050405020304" pitchFamily="18" charset="0"/>
              <a:cs typeface="Times New Roman" panose="02020603050405020304" pitchFamily="18" charset="0"/>
            </a:endParaRPr>
          </a:p>
          <a:p>
            <a:pPr lvl="1">
              <a:lnSpc>
                <a:spcPts val="4000"/>
              </a:lnSpc>
            </a:pPr>
            <a:r>
              <a:rPr lang="zh-CN" altLang="en-US" sz="2400" dirty="0" smtClean="0">
                <a:latin typeface="Times New Roman" panose="02020603050405020304" pitchFamily="18" charset="0"/>
                <a:cs typeface="Times New Roman" panose="02020603050405020304" pitchFamily="18" charset="0"/>
              </a:rPr>
              <a:t>即对文件读写数据的顺序和数据在文件中的物理顺序一般是不一致的。</a:t>
            </a:r>
            <a:endParaRPr lang="en-US" altLang="zh-CN" sz="2400" dirty="0" smtClean="0">
              <a:latin typeface="Times New Roman" panose="02020603050405020304" pitchFamily="18" charset="0"/>
              <a:cs typeface="Times New Roman" panose="02020603050405020304" pitchFamily="18" charset="0"/>
            </a:endParaRPr>
          </a:p>
          <a:p>
            <a:pPr lvl="1">
              <a:lnSpc>
                <a:spcPts val="4000"/>
              </a:lnSpc>
            </a:pPr>
            <a:r>
              <a:rPr lang="zh-CN" altLang="en-US" sz="2400" dirty="0" smtClean="0">
                <a:latin typeface="Times New Roman" panose="02020603050405020304" pitchFamily="18" charset="0"/>
                <a:cs typeface="Times New Roman" panose="02020603050405020304" pitchFamily="18" charset="0"/>
              </a:rPr>
              <a:t>可以在任何位置写入数据，在任何位置读取数据。</a:t>
            </a:r>
            <a:endParaRPr lang="en-US" altLang="zh-C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397251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8"/>
          <p:cNvSpPr>
            <a:spLocks noGrp="1" noChangeArrowheads="1"/>
          </p:cNvSpPr>
          <p:nvPr>
            <p:ph type="dt" sz="half" idx="10"/>
          </p:nvPr>
        </p:nvSpPr>
        <p:spPr>
          <a:ln/>
        </p:spPr>
        <p:txBody>
          <a:bodyPr/>
          <a:lstStyle/>
          <a:p>
            <a:fld id="{B83DA9B2-90FD-42D2-82B1-EC15D43F07FD}" type="datetime1">
              <a:rPr lang="zh-CN" altLang="en-US"/>
              <a:pPr/>
              <a:t>2021/12/1</a:t>
            </a:fld>
            <a:endParaRPr lang="en-US" altLang="zh-CN"/>
          </a:p>
        </p:txBody>
      </p:sp>
      <p:sp>
        <p:nvSpPr>
          <p:cNvPr id="9"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10" name="Rectangle 10"/>
          <p:cNvSpPr>
            <a:spLocks noGrp="1" noChangeArrowheads="1"/>
          </p:cNvSpPr>
          <p:nvPr>
            <p:ph type="sldNum" sz="quarter" idx="12"/>
          </p:nvPr>
        </p:nvSpPr>
        <p:spPr>
          <a:ln/>
        </p:spPr>
        <p:txBody>
          <a:bodyPr/>
          <a:lstStyle/>
          <a:p>
            <a:fld id="{6130AB5D-37A7-4EAD-AB11-3F370FDC5C40}" type="slidenum">
              <a:rPr lang="zh-CN" altLang="en-US"/>
              <a:pPr/>
              <a:t>6</a:t>
            </a:fld>
            <a:r>
              <a:rPr lang="en-US" altLang="zh-CN"/>
              <a:t>/34</a:t>
            </a:r>
          </a:p>
        </p:txBody>
      </p:sp>
      <p:sp>
        <p:nvSpPr>
          <p:cNvPr id="6887426" name="Rectangle 2"/>
          <p:cNvSpPr>
            <a:spLocks noChangeArrowheads="1"/>
          </p:cNvSpPr>
          <p:nvPr/>
        </p:nvSpPr>
        <p:spPr bwMode="auto">
          <a:xfrm>
            <a:off x="381000" y="1143000"/>
            <a:ext cx="854075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100000"/>
              </a:lnSpc>
              <a:buClr>
                <a:srgbClr val="FF3300"/>
              </a:buClr>
              <a:buFont typeface="Wingdings" pitchFamily="2" charset="2"/>
              <a:buChar char="Ø"/>
            </a:pPr>
            <a:endParaRPr lang="zh-CN" altLang="en-US" sz="3600" b="1">
              <a:solidFill>
                <a:srgbClr val="CC0099"/>
              </a:solidFill>
              <a:ea typeface="楷体_GB2312" pitchFamily="49" charset="-122"/>
              <a:sym typeface="Monotype Sorts" pitchFamily="2" charset="2"/>
            </a:endParaRPr>
          </a:p>
        </p:txBody>
      </p:sp>
      <p:sp>
        <p:nvSpPr>
          <p:cNvPr id="6887427" name="Rectangle 3"/>
          <p:cNvSpPr>
            <a:spLocks noRot="1" noChangeArrowheads="1"/>
          </p:cNvSpPr>
          <p:nvPr/>
        </p:nvSpPr>
        <p:spPr bwMode="auto">
          <a:xfrm>
            <a:off x="381000" y="228600"/>
            <a:ext cx="8312150" cy="7620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anchor="ctr"/>
          <a:lstStyle/>
          <a:p>
            <a:pPr eaLnBrk="0" hangingPunct="0">
              <a:lnSpc>
                <a:spcPts val="3600"/>
              </a:lnSpc>
              <a:spcBef>
                <a:spcPct val="0"/>
              </a:spcBef>
            </a:pPr>
            <a:r>
              <a:rPr lang="zh-CN" altLang="en-US" dirty="0" smtClean="0">
                <a:solidFill>
                  <a:srgbClr val="0070C0"/>
                </a:solidFill>
                <a:ea typeface="黑体" pitchFamily="49" charset="-122"/>
              </a:rPr>
              <a:t>与文件位置标记相关的函数</a:t>
            </a:r>
            <a:endParaRPr lang="en-US" altLang="zh-CN" dirty="0">
              <a:solidFill>
                <a:srgbClr val="FF0000"/>
              </a:solidFill>
              <a:ea typeface="黑体" pitchFamily="49" charset="-122"/>
            </a:endParaRPr>
          </a:p>
        </p:txBody>
      </p:sp>
      <p:sp>
        <p:nvSpPr>
          <p:cNvPr id="12" name="Rectangle 3"/>
          <p:cNvSpPr txBox="1">
            <a:spLocks noChangeArrowheads="1"/>
          </p:cNvSpPr>
          <p:nvPr/>
        </p:nvSpPr>
        <p:spPr bwMode="auto">
          <a:xfrm>
            <a:off x="152400" y="1143000"/>
            <a:ext cx="8769350" cy="5486400"/>
          </a:xfrm>
          <a:prstGeom prst="rect">
            <a:avLst/>
          </a:prstGeom>
          <a:noFill/>
          <a:ln>
            <a:noFill/>
          </a:ln>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3300"/>
              </a:buClr>
              <a:buFont typeface="Wingdings" pitchFamily="2" charset="2"/>
              <a:buChar char="Ø"/>
              <a:defRPr sz="3200" b="1">
                <a:solidFill>
                  <a:schemeClr val="tx1"/>
                </a:solidFill>
                <a:latin typeface="楷体" pitchFamily="49" charset="-122"/>
                <a:ea typeface="楷体" pitchFamily="49" charset="-122"/>
                <a:cs typeface="+mn-cs"/>
              </a:defRPr>
            </a:lvl1pPr>
            <a:lvl2pPr marL="742950" indent="-285750" algn="l" rtl="0" eaLnBrk="0" fontAlgn="base" hangingPunct="0">
              <a:spcBef>
                <a:spcPct val="20000"/>
              </a:spcBef>
              <a:spcAft>
                <a:spcPct val="0"/>
              </a:spcAft>
              <a:buClr>
                <a:schemeClr val="accent2"/>
              </a:buClr>
              <a:buFont typeface="Wingdings" pitchFamily="2" charset="2"/>
              <a:buChar char="ü"/>
              <a:defRPr sz="2800">
                <a:solidFill>
                  <a:schemeClr val="tx1"/>
                </a:solidFill>
                <a:latin typeface="楷体" pitchFamily="49" charset="-122"/>
                <a:ea typeface="楷体" pitchFamily="49" charset="-122"/>
              </a:defRPr>
            </a:lvl2pPr>
            <a:lvl3pPr marL="1143000" indent="-228600" algn="l" rtl="0" eaLnBrk="0" fontAlgn="base" hangingPunct="0">
              <a:spcBef>
                <a:spcPct val="20000"/>
              </a:spcBef>
              <a:spcAft>
                <a:spcPct val="0"/>
              </a:spcAft>
              <a:buClr>
                <a:schemeClr val="hlink"/>
              </a:buClr>
              <a:buChar char="o"/>
              <a:defRPr sz="2400" b="1">
                <a:solidFill>
                  <a:schemeClr val="accent2"/>
                </a:solidFill>
                <a:latin typeface="楷体" pitchFamily="49" charset="-122"/>
                <a:ea typeface="楷体" pitchFamily="49" charset="-122"/>
              </a:defRPr>
            </a:lvl3pPr>
            <a:lvl4pPr marL="1600200" indent="-228600" algn="l" rtl="0" eaLnBrk="0" fontAlgn="base" hangingPunct="0">
              <a:spcBef>
                <a:spcPct val="20000"/>
              </a:spcBef>
              <a:spcAft>
                <a:spcPct val="0"/>
              </a:spcAft>
              <a:buChar char="–"/>
              <a:defRPr sz="2000">
                <a:solidFill>
                  <a:schemeClr val="tx1"/>
                </a:solidFill>
                <a:latin typeface="Arial" pitchFamily="34" charset="0"/>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Arial" pitchFamily="34" charset="0"/>
                <a:ea typeface="宋体" pitchFamily="2" charset="-122"/>
              </a:defRPr>
            </a:lvl5pPr>
            <a:lvl6pPr marL="2514600" indent="-228600" algn="l" rtl="0" fontAlgn="base">
              <a:spcBef>
                <a:spcPct val="20000"/>
              </a:spcBef>
              <a:spcAft>
                <a:spcPct val="0"/>
              </a:spcAft>
              <a:buChar char="»"/>
              <a:defRPr sz="2000">
                <a:solidFill>
                  <a:schemeClr val="tx1"/>
                </a:solidFill>
                <a:latin typeface="Arial" pitchFamily="34" charset="0"/>
                <a:ea typeface="宋体" pitchFamily="2" charset="-122"/>
              </a:defRPr>
            </a:lvl6pPr>
            <a:lvl7pPr marL="2971800" indent="-228600" algn="l" rtl="0" fontAlgn="base">
              <a:spcBef>
                <a:spcPct val="20000"/>
              </a:spcBef>
              <a:spcAft>
                <a:spcPct val="0"/>
              </a:spcAft>
              <a:buChar char="»"/>
              <a:defRPr sz="2000">
                <a:solidFill>
                  <a:schemeClr val="tx1"/>
                </a:solidFill>
                <a:latin typeface="Arial" pitchFamily="34" charset="0"/>
                <a:ea typeface="宋体" pitchFamily="2" charset="-122"/>
              </a:defRPr>
            </a:lvl7pPr>
            <a:lvl8pPr marL="3429000" indent="-228600" algn="l" rtl="0" fontAlgn="base">
              <a:spcBef>
                <a:spcPct val="20000"/>
              </a:spcBef>
              <a:spcAft>
                <a:spcPct val="0"/>
              </a:spcAft>
              <a:buChar char="»"/>
              <a:defRPr sz="2000">
                <a:solidFill>
                  <a:schemeClr val="tx1"/>
                </a:solidFill>
                <a:latin typeface="Arial" pitchFamily="34" charset="0"/>
                <a:ea typeface="宋体" pitchFamily="2" charset="-122"/>
              </a:defRPr>
            </a:lvl8pPr>
            <a:lvl9pPr marL="3886200" indent="-228600" algn="l" rtl="0" fontAlgn="base">
              <a:spcBef>
                <a:spcPct val="20000"/>
              </a:spcBef>
              <a:spcAft>
                <a:spcPct val="0"/>
              </a:spcAft>
              <a:buChar char="»"/>
              <a:defRPr sz="2000">
                <a:solidFill>
                  <a:schemeClr val="tx1"/>
                </a:solidFill>
                <a:latin typeface="Arial" pitchFamily="34" charset="0"/>
                <a:ea typeface="宋体" pitchFamily="2" charset="-122"/>
              </a:defRPr>
            </a:lvl9pPr>
          </a:lstStyle>
          <a:p>
            <a:pPr>
              <a:lnSpc>
                <a:spcPct val="200000"/>
              </a:lnSpc>
            </a:pPr>
            <a:r>
              <a:rPr lang="en-US" altLang="zh-CN" dirty="0" smtClean="0">
                <a:latin typeface="Times New Roman" panose="02020603050405020304" pitchFamily="18" charset="0"/>
                <a:cs typeface="Times New Roman" panose="02020603050405020304" pitchFamily="18" charset="0"/>
              </a:rPr>
              <a:t>rewind</a:t>
            </a:r>
            <a:r>
              <a:rPr lang="zh-CN" altLang="en-US" dirty="0" smtClean="0">
                <a:latin typeface="Times New Roman" panose="02020603050405020304" pitchFamily="18" charset="0"/>
                <a:cs typeface="Times New Roman" panose="02020603050405020304" pitchFamily="18" charset="0"/>
              </a:rPr>
              <a:t>函数：使文件位置标记指向文件头。</a:t>
            </a:r>
            <a:endParaRPr lang="en-US" altLang="zh-CN" dirty="0" smtClean="0">
              <a:latin typeface="Times New Roman" panose="02020603050405020304" pitchFamily="18" charset="0"/>
              <a:cs typeface="Times New Roman" panose="02020603050405020304" pitchFamily="18" charset="0"/>
            </a:endParaRPr>
          </a:p>
          <a:p>
            <a:pPr>
              <a:lnSpc>
                <a:spcPct val="200000"/>
              </a:lnSpc>
            </a:pPr>
            <a:r>
              <a:rPr lang="en-US" altLang="zh-CN" dirty="0" err="1" smtClean="0">
                <a:latin typeface="Times New Roman" panose="02020603050405020304" pitchFamily="18" charset="0"/>
                <a:cs typeface="Times New Roman" panose="02020603050405020304" pitchFamily="18" charset="0"/>
              </a:rPr>
              <a:t>fseek</a:t>
            </a:r>
            <a:r>
              <a:rPr lang="zh-CN" altLang="en-US" dirty="0" smtClean="0">
                <a:latin typeface="Times New Roman" panose="02020603050405020304" pitchFamily="18" charset="0"/>
                <a:cs typeface="Times New Roman" panose="02020603050405020304" pitchFamily="18" charset="0"/>
              </a:rPr>
              <a:t>函数：改变文件位置标记。</a:t>
            </a:r>
            <a:endParaRPr lang="en-US" altLang="zh-CN" dirty="0" smtClean="0">
              <a:latin typeface="Times New Roman" panose="02020603050405020304" pitchFamily="18" charset="0"/>
              <a:cs typeface="Times New Roman" panose="02020603050405020304" pitchFamily="18" charset="0"/>
            </a:endParaRPr>
          </a:p>
          <a:p>
            <a:pPr>
              <a:lnSpc>
                <a:spcPct val="200000"/>
              </a:lnSpc>
            </a:pPr>
            <a:r>
              <a:rPr lang="en-US" altLang="zh-CN" dirty="0" err="1" smtClean="0">
                <a:latin typeface="Times New Roman" panose="02020603050405020304" pitchFamily="18" charset="0"/>
                <a:cs typeface="Times New Roman" panose="02020603050405020304" pitchFamily="18" charset="0"/>
              </a:rPr>
              <a:t>ftell</a:t>
            </a:r>
            <a:r>
              <a:rPr lang="zh-CN" altLang="en-US" dirty="0" smtClean="0">
                <a:latin typeface="Times New Roman" panose="02020603050405020304" pitchFamily="18" charset="0"/>
                <a:cs typeface="Times New Roman" panose="02020603050405020304" pitchFamily="18" charset="0"/>
              </a:rPr>
              <a:t>函数：测定文件位置标记的当前位置。</a:t>
            </a:r>
            <a:endParaRPr lang="en-US" altLang="zh-C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846027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8"/>
          <p:cNvSpPr>
            <a:spLocks noGrp="1" noChangeArrowheads="1"/>
          </p:cNvSpPr>
          <p:nvPr>
            <p:ph type="dt" sz="half" idx="10"/>
          </p:nvPr>
        </p:nvSpPr>
        <p:spPr>
          <a:ln/>
        </p:spPr>
        <p:txBody>
          <a:bodyPr/>
          <a:lstStyle/>
          <a:p>
            <a:fld id="{B83DA9B2-90FD-42D2-82B1-EC15D43F07FD}" type="datetime1">
              <a:rPr lang="zh-CN" altLang="en-US"/>
              <a:pPr/>
              <a:t>2021/12/1</a:t>
            </a:fld>
            <a:endParaRPr lang="en-US" altLang="zh-CN"/>
          </a:p>
        </p:txBody>
      </p:sp>
      <p:sp>
        <p:nvSpPr>
          <p:cNvPr id="9"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10" name="Rectangle 10"/>
          <p:cNvSpPr>
            <a:spLocks noGrp="1" noChangeArrowheads="1"/>
          </p:cNvSpPr>
          <p:nvPr>
            <p:ph type="sldNum" sz="quarter" idx="12"/>
          </p:nvPr>
        </p:nvSpPr>
        <p:spPr>
          <a:ln/>
        </p:spPr>
        <p:txBody>
          <a:bodyPr/>
          <a:lstStyle/>
          <a:p>
            <a:fld id="{6130AB5D-37A7-4EAD-AB11-3F370FDC5C40}" type="slidenum">
              <a:rPr lang="zh-CN" altLang="en-US"/>
              <a:pPr/>
              <a:t>7</a:t>
            </a:fld>
            <a:r>
              <a:rPr lang="en-US" altLang="zh-CN"/>
              <a:t>/34</a:t>
            </a:r>
          </a:p>
        </p:txBody>
      </p:sp>
      <p:sp>
        <p:nvSpPr>
          <p:cNvPr id="6887426" name="Rectangle 2"/>
          <p:cNvSpPr>
            <a:spLocks noChangeArrowheads="1"/>
          </p:cNvSpPr>
          <p:nvPr/>
        </p:nvSpPr>
        <p:spPr bwMode="auto">
          <a:xfrm>
            <a:off x="381000" y="1143000"/>
            <a:ext cx="854075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100000"/>
              </a:lnSpc>
              <a:buClr>
                <a:srgbClr val="FF3300"/>
              </a:buClr>
              <a:buFont typeface="Wingdings" pitchFamily="2" charset="2"/>
              <a:buChar char="Ø"/>
            </a:pPr>
            <a:endParaRPr lang="zh-CN" altLang="en-US" sz="3600" b="1">
              <a:solidFill>
                <a:srgbClr val="CC0099"/>
              </a:solidFill>
              <a:ea typeface="楷体_GB2312" pitchFamily="49" charset="-122"/>
              <a:sym typeface="Monotype Sorts" pitchFamily="2" charset="2"/>
            </a:endParaRPr>
          </a:p>
        </p:txBody>
      </p:sp>
      <p:sp>
        <p:nvSpPr>
          <p:cNvPr id="6887427" name="Rectangle 3"/>
          <p:cNvSpPr>
            <a:spLocks noRot="1" noChangeArrowheads="1"/>
          </p:cNvSpPr>
          <p:nvPr/>
        </p:nvSpPr>
        <p:spPr bwMode="auto">
          <a:xfrm>
            <a:off x="381000" y="228600"/>
            <a:ext cx="8312150" cy="7620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anchor="ctr"/>
          <a:lstStyle/>
          <a:p>
            <a:pPr eaLnBrk="0" hangingPunct="0">
              <a:lnSpc>
                <a:spcPts val="3600"/>
              </a:lnSpc>
              <a:spcBef>
                <a:spcPct val="0"/>
              </a:spcBef>
            </a:pPr>
            <a:r>
              <a:rPr lang="en-US" altLang="zh-CN" dirty="0" smtClean="0">
                <a:solidFill>
                  <a:srgbClr val="0070C0"/>
                </a:solidFill>
                <a:ea typeface="黑体" pitchFamily="49" charset="-122"/>
              </a:rPr>
              <a:t>rewind</a:t>
            </a:r>
            <a:r>
              <a:rPr lang="zh-CN" altLang="en-US" dirty="0">
                <a:solidFill>
                  <a:srgbClr val="0070C0"/>
                </a:solidFill>
                <a:ea typeface="黑体" pitchFamily="49" charset="-122"/>
              </a:rPr>
              <a:t>函数</a:t>
            </a:r>
            <a:endParaRPr lang="en-US" altLang="zh-CN" dirty="0">
              <a:solidFill>
                <a:srgbClr val="FF0000"/>
              </a:solidFill>
              <a:ea typeface="黑体" pitchFamily="49" charset="-122"/>
            </a:endParaRPr>
          </a:p>
        </p:txBody>
      </p:sp>
      <p:sp>
        <p:nvSpPr>
          <p:cNvPr id="12" name="Rectangle 3"/>
          <p:cNvSpPr txBox="1">
            <a:spLocks noChangeArrowheads="1"/>
          </p:cNvSpPr>
          <p:nvPr/>
        </p:nvSpPr>
        <p:spPr bwMode="auto">
          <a:xfrm>
            <a:off x="152400" y="1143000"/>
            <a:ext cx="8769350" cy="5486400"/>
          </a:xfrm>
          <a:prstGeom prst="rect">
            <a:avLst/>
          </a:prstGeom>
          <a:noFill/>
          <a:ln>
            <a:noFill/>
          </a:ln>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3300"/>
              </a:buClr>
              <a:buFont typeface="Wingdings" pitchFamily="2" charset="2"/>
              <a:buChar char="Ø"/>
              <a:defRPr sz="3200" b="1">
                <a:solidFill>
                  <a:schemeClr val="tx1"/>
                </a:solidFill>
                <a:latin typeface="楷体" pitchFamily="49" charset="-122"/>
                <a:ea typeface="楷体" pitchFamily="49" charset="-122"/>
                <a:cs typeface="+mn-cs"/>
              </a:defRPr>
            </a:lvl1pPr>
            <a:lvl2pPr marL="742950" indent="-285750" algn="l" rtl="0" eaLnBrk="0" fontAlgn="base" hangingPunct="0">
              <a:spcBef>
                <a:spcPct val="20000"/>
              </a:spcBef>
              <a:spcAft>
                <a:spcPct val="0"/>
              </a:spcAft>
              <a:buClr>
                <a:schemeClr val="accent2"/>
              </a:buClr>
              <a:buFont typeface="Wingdings" pitchFamily="2" charset="2"/>
              <a:buChar char="ü"/>
              <a:defRPr sz="2800">
                <a:solidFill>
                  <a:schemeClr val="tx1"/>
                </a:solidFill>
                <a:latin typeface="楷体" pitchFamily="49" charset="-122"/>
                <a:ea typeface="楷体" pitchFamily="49" charset="-122"/>
              </a:defRPr>
            </a:lvl2pPr>
            <a:lvl3pPr marL="1143000" indent="-228600" algn="l" rtl="0" eaLnBrk="0" fontAlgn="base" hangingPunct="0">
              <a:spcBef>
                <a:spcPct val="20000"/>
              </a:spcBef>
              <a:spcAft>
                <a:spcPct val="0"/>
              </a:spcAft>
              <a:buClr>
                <a:schemeClr val="hlink"/>
              </a:buClr>
              <a:buChar char="o"/>
              <a:defRPr sz="2400" b="1">
                <a:solidFill>
                  <a:schemeClr val="accent2"/>
                </a:solidFill>
                <a:latin typeface="楷体" pitchFamily="49" charset="-122"/>
                <a:ea typeface="楷体" pitchFamily="49" charset="-122"/>
              </a:defRPr>
            </a:lvl3pPr>
            <a:lvl4pPr marL="1600200" indent="-228600" algn="l" rtl="0" eaLnBrk="0" fontAlgn="base" hangingPunct="0">
              <a:spcBef>
                <a:spcPct val="20000"/>
              </a:spcBef>
              <a:spcAft>
                <a:spcPct val="0"/>
              </a:spcAft>
              <a:buChar char="–"/>
              <a:defRPr sz="2000">
                <a:solidFill>
                  <a:schemeClr val="tx1"/>
                </a:solidFill>
                <a:latin typeface="Arial" pitchFamily="34" charset="0"/>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Arial" pitchFamily="34" charset="0"/>
                <a:ea typeface="宋体" pitchFamily="2" charset="-122"/>
              </a:defRPr>
            </a:lvl5pPr>
            <a:lvl6pPr marL="2514600" indent="-228600" algn="l" rtl="0" fontAlgn="base">
              <a:spcBef>
                <a:spcPct val="20000"/>
              </a:spcBef>
              <a:spcAft>
                <a:spcPct val="0"/>
              </a:spcAft>
              <a:buChar char="»"/>
              <a:defRPr sz="2000">
                <a:solidFill>
                  <a:schemeClr val="tx1"/>
                </a:solidFill>
                <a:latin typeface="Arial" pitchFamily="34" charset="0"/>
                <a:ea typeface="宋体" pitchFamily="2" charset="-122"/>
              </a:defRPr>
            </a:lvl6pPr>
            <a:lvl7pPr marL="2971800" indent="-228600" algn="l" rtl="0" fontAlgn="base">
              <a:spcBef>
                <a:spcPct val="20000"/>
              </a:spcBef>
              <a:spcAft>
                <a:spcPct val="0"/>
              </a:spcAft>
              <a:buChar char="»"/>
              <a:defRPr sz="2000">
                <a:solidFill>
                  <a:schemeClr val="tx1"/>
                </a:solidFill>
                <a:latin typeface="Arial" pitchFamily="34" charset="0"/>
                <a:ea typeface="宋体" pitchFamily="2" charset="-122"/>
              </a:defRPr>
            </a:lvl7pPr>
            <a:lvl8pPr marL="3429000" indent="-228600" algn="l" rtl="0" fontAlgn="base">
              <a:spcBef>
                <a:spcPct val="20000"/>
              </a:spcBef>
              <a:spcAft>
                <a:spcPct val="0"/>
              </a:spcAft>
              <a:buChar char="»"/>
              <a:defRPr sz="2000">
                <a:solidFill>
                  <a:schemeClr val="tx1"/>
                </a:solidFill>
                <a:latin typeface="Arial" pitchFamily="34" charset="0"/>
                <a:ea typeface="宋体" pitchFamily="2" charset="-122"/>
              </a:defRPr>
            </a:lvl8pPr>
            <a:lvl9pPr marL="3886200" indent="-228600" algn="l" rtl="0" fontAlgn="base">
              <a:spcBef>
                <a:spcPct val="20000"/>
              </a:spcBef>
              <a:spcAft>
                <a:spcPct val="0"/>
              </a:spcAft>
              <a:buChar char="»"/>
              <a:defRPr sz="2000">
                <a:solidFill>
                  <a:schemeClr val="tx1"/>
                </a:solidFill>
                <a:latin typeface="Arial" pitchFamily="34" charset="0"/>
                <a:ea typeface="宋体" pitchFamily="2" charset="-122"/>
              </a:defRPr>
            </a:lvl9pPr>
          </a:lstStyle>
          <a:p>
            <a:pPr>
              <a:lnSpc>
                <a:spcPct val="200000"/>
              </a:lnSpc>
            </a:pPr>
            <a:r>
              <a:rPr lang="en-US" altLang="zh-CN" dirty="0" smtClean="0">
                <a:latin typeface="Times New Roman" panose="02020603050405020304" pitchFamily="18" charset="0"/>
                <a:cs typeface="Times New Roman" panose="02020603050405020304" pitchFamily="18" charset="0"/>
              </a:rPr>
              <a:t>rewind</a:t>
            </a:r>
            <a:r>
              <a:rPr lang="zh-CN" altLang="en-US" dirty="0" smtClean="0">
                <a:latin typeface="Times New Roman" panose="02020603050405020304" pitchFamily="18" charset="0"/>
                <a:cs typeface="Times New Roman" panose="02020603050405020304" pitchFamily="18" charset="0"/>
              </a:rPr>
              <a:t>函数的作用是使文件位置标记重新返回文件的开头，此函数没有返回值。</a:t>
            </a:r>
            <a:endParaRPr lang="en-US" altLang="zh-CN"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830413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8"/>
          <p:cNvSpPr>
            <a:spLocks noGrp="1" noChangeArrowheads="1"/>
          </p:cNvSpPr>
          <p:nvPr>
            <p:ph type="dt" sz="half" idx="10"/>
          </p:nvPr>
        </p:nvSpPr>
        <p:spPr>
          <a:ln/>
        </p:spPr>
        <p:txBody>
          <a:bodyPr/>
          <a:lstStyle/>
          <a:p>
            <a:fld id="{B83DA9B2-90FD-42D2-82B1-EC15D43F07FD}" type="datetime1">
              <a:rPr lang="zh-CN" altLang="en-US"/>
              <a:pPr/>
              <a:t>2021/12/1</a:t>
            </a:fld>
            <a:endParaRPr lang="en-US" altLang="zh-CN"/>
          </a:p>
        </p:txBody>
      </p:sp>
      <p:sp>
        <p:nvSpPr>
          <p:cNvPr id="9"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10" name="Rectangle 10"/>
          <p:cNvSpPr>
            <a:spLocks noGrp="1" noChangeArrowheads="1"/>
          </p:cNvSpPr>
          <p:nvPr>
            <p:ph type="sldNum" sz="quarter" idx="12"/>
          </p:nvPr>
        </p:nvSpPr>
        <p:spPr>
          <a:ln/>
        </p:spPr>
        <p:txBody>
          <a:bodyPr/>
          <a:lstStyle/>
          <a:p>
            <a:fld id="{6130AB5D-37A7-4EAD-AB11-3F370FDC5C40}" type="slidenum">
              <a:rPr lang="zh-CN" altLang="en-US"/>
              <a:pPr/>
              <a:t>8</a:t>
            </a:fld>
            <a:r>
              <a:rPr lang="en-US" altLang="zh-CN"/>
              <a:t>/34</a:t>
            </a:r>
          </a:p>
        </p:txBody>
      </p:sp>
      <p:sp>
        <p:nvSpPr>
          <p:cNvPr id="6887426" name="Rectangle 2"/>
          <p:cNvSpPr>
            <a:spLocks noChangeArrowheads="1"/>
          </p:cNvSpPr>
          <p:nvPr/>
        </p:nvSpPr>
        <p:spPr bwMode="auto">
          <a:xfrm>
            <a:off x="381000" y="1143000"/>
            <a:ext cx="854075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100000"/>
              </a:lnSpc>
              <a:buClr>
                <a:srgbClr val="FF3300"/>
              </a:buClr>
              <a:buFont typeface="Wingdings" pitchFamily="2" charset="2"/>
              <a:buChar char="Ø"/>
            </a:pPr>
            <a:endParaRPr lang="zh-CN" altLang="en-US" sz="3600" b="1">
              <a:solidFill>
                <a:srgbClr val="CC0099"/>
              </a:solidFill>
              <a:ea typeface="楷体_GB2312" pitchFamily="49" charset="-122"/>
              <a:sym typeface="Monotype Sorts" pitchFamily="2" charset="2"/>
            </a:endParaRPr>
          </a:p>
        </p:txBody>
      </p:sp>
      <p:sp>
        <p:nvSpPr>
          <p:cNvPr id="6887427" name="Rectangle 3"/>
          <p:cNvSpPr>
            <a:spLocks noRot="1" noChangeArrowheads="1"/>
          </p:cNvSpPr>
          <p:nvPr/>
        </p:nvSpPr>
        <p:spPr bwMode="auto">
          <a:xfrm>
            <a:off x="381000" y="228600"/>
            <a:ext cx="8312150" cy="7620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anchor="ctr"/>
          <a:lstStyle/>
          <a:p>
            <a:pPr eaLnBrk="0" hangingPunct="0">
              <a:lnSpc>
                <a:spcPts val="3600"/>
              </a:lnSpc>
              <a:spcBef>
                <a:spcPct val="0"/>
              </a:spcBef>
            </a:pPr>
            <a:r>
              <a:rPr lang="zh-CN" altLang="en-US" dirty="0" smtClean="0">
                <a:solidFill>
                  <a:srgbClr val="0070C0"/>
                </a:solidFill>
                <a:ea typeface="黑体" pitchFamily="49" charset="-122"/>
              </a:rPr>
              <a:t>课堂例题：用流式方法读写文件</a:t>
            </a:r>
            <a:endParaRPr lang="en-US" altLang="zh-CN" dirty="0">
              <a:solidFill>
                <a:srgbClr val="FF0000"/>
              </a:solidFill>
              <a:ea typeface="黑体" pitchFamily="49" charset="-122"/>
            </a:endParaRPr>
          </a:p>
        </p:txBody>
      </p:sp>
      <p:sp>
        <p:nvSpPr>
          <p:cNvPr id="12" name="Rectangle 3"/>
          <p:cNvSpPr txBox="1">
            <a:spLocks noChangeArrowheads="1"/>
          </p:cNvSpPr>
          <p:nvPr/>
        </p:nvSpPr>
        <p:spPr bwMode="auto">
          <a:xfrm>
            <a:off x="152400" y="1066800"/>
            <a:ext cx="8915400" cy="5486400"/>
          </a:xfrm>
          <a:prstGeom prst="rect">
            <a:avLst/>
          </a:prstGeom>
          <a:noFill/>
          <a:ln>
            <a:noFill/>
          </a:ln>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3300"/>
              </a:buClr>
              <a:buFont typeface="Wingdings" pitchFamily="2" charset="2"/>
              <a:buChar char="Ø"/>
              <a:defRPr sz="3200" b="1">
                <a:solidFill>
                  <a:schemeClr val="tx1"/>
                </a:solidFill>
                <a:latin typeface="楷体" pitchFamily="49" charset="-122"/>
                <a:ea typeface="楷体" pitchFamily="49" charset="-122"/>
                <a:cs typeface="+mn-cs"/>
              </a:defRPr>
            </a:lvl1pPr>
            <a:lvl2pPr marL="742950" indent="-285750" algn="l" rtl="0" eaLnBrk="0" fontAlgn="base" hangingPunct="0">
              <a:spcBef>
                <a:spcPct val="20000"/>
              </a:spcBef>
              <a:spcAft>
                <a:spcPct val="0"/>
              </a:spcAft>
              <a:buClr>
                <a:schemeClr val="accent2"/>
              </a:buClr>
              <a:buFont typeface="Wingdings" pitchFamily="2" charset="2"/>
              <a:buChar char="ü"/>
              <a:defRPr sz="2800">
                <a:solidFill>
                  <a:schemeClr val="tx1"/>
                </a:solidFill>
                <a:latin typeface="楷体" pitchFamily="49" charset="-122"/>
                <a:ea typeface="楷体" pitchFamily="49" charset="-122"/>
              </a:defRPr>
            </a:lvl2pPr>
            <a:lvl3pPr marL="1143000" indent="-228600" algn="l" rtl="0" eaLnBrk="0" fontAlgn="base" hangingPunct="0">
              <a:spcBef>
                <a:spcPct val="20000"/>
              </a:spcBef>
              <a:spcAft>
                <a:spcPct val="0"/>
              </a:spcAft>
              <a:buClr>
                <a:schemeClr val="hlink"/>
              </a:buClr>
              <a:buChar char="o"/>
              <a:defRPr sz="2400" b="1">
                <a:solidFill>
                  <a:schemeClr val="accent2"/>
                </a:solidFill>
                <a:latin typeface="楷体" pitchFamily="49" charset="-122"/>
                <a:ea typeface="楷体" pitchFamily="49" charset="-122"/>
              </a:defRPr>
            </a:lvl3pPr>
            <a:lvl4pPr marL="1600200" indent="-228600" algn="l" rtl="0" eaLnBrk="0" fontAlgn="base" hangingPunct="0">
              <a:spcBef>
                <a:spcPct val="20000"/>
              </a:spcBef>
              <a:spcAft>
                <a:spcPct val="0"/>
              </a:spcAft>
              <a:buChar char="–"/>
              <a:defRPr sz="2000">
                <a:solidFill>
                  <a:schemeClr val="tx1"/>
                </a:solidFill>
                <a:latin typeface="Arial" pitchFamily="34" charset="0"/>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Arial" pitchFamily="34" charset="0"/>
                <a:ea typeface="宋体" pitchFamily="2" charset="-122"/>
              </a:defRPr>
            </a:lvl5pPr>
            <a:lvl6pPr marL="2514600" indent="-228600" algn="l" rtl="0" fontAlgn="base">
              <a:spcBef>
                <a:spcPct val="20000"/>
              </a:spcBef>
              <a:spcAft>
                <a:spcPct val="0"/>
              </a:spcAft>
              <a:buChar char="»"/>
              <a:defRPr sz="2000">
                <a:solidFill>
                  <a:schemeClr val="tx1"/>
                </a:solidFill>
                <a:latin typeface="Arial" pitchFamily="34" charset="0"/>
                <a:ea typeface="宋体" pitchFamily="2" charset="-122"/>
              </a:defRPr>
            </a:lvl6pPr>
            <a:lvl7pPr marL="2971800" indent="-228600" algn="l" rtl="0" fontAlgn="base">
              <a:spcBef>
                <a:spcPct val="20000"/>
              </a:spcBef>
              <a:spcAft>
                <a:spcPct val="0"/>
              </a:spcAft>
              <a:buChar char="»"/>
              <a:defRPr sz="2000">
                <a:solidFill>
                  <a:schemeClr val="tx1"/>
                </a:solidFill>
                <a:latin typeface="Arial" pitchFamily="34" charset="0"/>
                <a:ea typeface="宋体" pitchFamily="2" charset="-122"/>
              </a:defRPr>
            </a:lvl7pPr>
            <a:lvl8pPr marL="3429000" indent="-228600" algn="l" rtl="0" fontAlgn="base">
              <a:spcBef>
                <a:spcPct val="20000"/>
              </a:spcBef>
              <a:spcAft>
                <a:spcPct val="0"/>
              </a:spcAft>
              <a:buChar char="»"/>
              <a:defRPr sz="2000">
                <a:solidFill>
                  <a:schemeClr val="tx1"/>
                </a:solidFill>
                <a:latin typeface="Arial" pitchFamily="34" charset="0"/>
                <a:ea typeface="宋体" pitchFamily="2" charset="-122"/>
              </a:defRPr>
            </a:lvl8pPr>
            <a:lvl9pPr marL="3886200" indent="-228600" algn="l" rtl="0" fontAlgn="base">
              <a:spcBef>
                <a:spcPct val="20000"/>
              </a:spcBef>
              <a:spcAft>
                <a:spcPct val="0"/>
              </a:spcAft>
              <a:buChar char="»"/>
              <a:defRPr sz="2000">
                <a:solidFill>
                  <a:schemeClr val="tx1"/>
                </a:solidFill>
                <a:latin typeface="Arial" pitchFamily="34" charset="0"/>
                <a:ea typeface="宋体" pitchFamily="2" charset="-122"/>
              </a:defRPr>
            </a:lvl9pPr>
          </a:lstStyle>
          <a:p>
            <a:pPr>
              <a:lnSpc>
                <a:spcPct val="150000"/>
              </a:lnSpc>
            </a:pPr>
            <a:r>
              <a:rPr lang="zh-CN" altLang="en-US" sz="2800" dirty="0" smtClean="0">
                <a:latin typeface="Times New Roman" panose="02020603050405020304" pitchFamily="18" charset="0"/>
                <a:cs typeface="Times New Roman" panose="02020603050405020304" pitchFamily="18" charset="0"/>
              </a:rPr>
              <a:t>要求：有一个磁盘文件，内有一些信息。要求第</a:t>
            </a:r>
            <a:r>
              <a:rPr lang="en-US" altLang="zh-CN" sz="2800" dirty="0" smtClean="0">
                <a:latin typeface="Times New Roman" panose="02020603050405020304" pitchFamily="18" charset="0"/>
                <a:cs typeface="Times New Roman" panose="02020603050405020304" pitchFamily="18" charset="0"/>
              </a:rPr>
              <a:t>1</a:t>
            </a:r>
            <a:r>
              <a:rPr lang="zh-CN" altLang="en-US" sz="2800" dirty="0" smtClean="0">
                <a:latin typeface="Times New Roman" panose="02020603050405020304" pitchFamily="18" charset="0"/>
                <a:cs typeface="Times New Roman" panose="02020603050405020304" pitchFamily="18" charset="0"/>
              </a:rPr>
              <a:t>次将它的内容显示在屏幕上，第</a:t>
            </a:r>
            <a:r>
              <a:rPr lang="en-US" altLang="zh-CN" sz="2800" dirty="0" smtClean="0">
                <a:latin typeface="Times New Roman" panose="02020603050405020304" pitchFamily="18" charset="0"/>
                <a:cs typeface="Times New Roman" panose="02020603050405020304" pitchFamily="18" charset="0"/>
              </a:rPr>
              <a:t>2</a:t>
            </a:r>
            <a:r>
              <a:rPr lang="zh-CN" altLang="en-US" sz="2800" dirty="0" smtClean="0">
                <a:latin typeface="Times New Roman" panose="02020603050405020304" pitchFamily="18" charset="0"/>
                <a:cs typeface="Times New Roman" panose="02020603050405020304" pitchFamily="18" charset="0"/>
              </a:rPr>
              <a:t>次把它复制到另一个文件上。</a:t>
            </a:r>
            <a:endParaRPr lang="en-US" altLang="zh-CN" sz="2800" dirty="0" smtClean="0">
              <a:latin typeface="Times New Roman" panose="02020603050405020304" pitchFamily="18" charset="0"/>
              <a:cs typeface="Times New Roman" panose="02020603050405020304" pitchFamily="18" charset="0"/>
            </a:endParaRPr>
          </a:p>
          <a:p>
            <a:pPr>
              <a:lnSpc>
                <a:spcPct val="150000"/>
              </a:lnSpc>
            </a:pPr>
            <a:r>
              <a:rPr lang="zh-CN" altLang="en-US" sz="2800" dirty="0" smtClean="0">
                <a:latin typeface="Times New Roman" panose="02020603050405020304" pitchFamily="18" charset="0"/>
                <a:cs typeface="Times New Roman" panose="02020603050405020304" pitchFamily="18" charset="0"/>
              </a:rPr>
              <a:t>解题思路：</a:t>
            </a:r>
            <a:endParaRPr lang="en-US" altLang="zh-CN" sz="2800" dirty="0" smtClean="0">
              <a:latin typeface="Times New Roman" panose="02020603050405020304" pitchFamily="18" charset="0"/>
              <a:cs typeface="Times New Roman" panose="02020603050405020304" pitchFamily="18" charset="0"/>
            </a:endParaRPr>
          </a:p>
          <a:p>
            <a:pPr lvl="1">
              <a:lnSpc>
                <a:spcPct val="150000"/>
              </a:lnSpc>
            </a:pPr>
            <a:r>
              <a:rPr lang="zh-CN" altLang="en-US" sz="2400" dirty="0" smtClean="0">
                <a:latin typeface="Times New Roman" panose="02020603050405020304" pitchFamily="18" charset="0"/>
                <a:cs typeface="Times New Roman" panose="02020603050405020304" pitchFamily="18" charset="0"/>
              </a:rPr>
              <a:t>分别实现以上两个任务都不困难，但把二者连续做，第</a:t>
            </a:r>
            <a:r>
              <a:rPr lang="en-US" altLang="zh-CN" sz="2400" dirty="0" smtClean="0">
                <a:latin typeface="Times New Roman" panose="02020603050405020304" pitchFamily="18" charset="0"/>
                <a:cs typeface="Times New Roman" panose="02020603050405020304" pitchFamily="18" charset="0"/>
              </a:rPr>
              <a:t>1</a:t>
            </a:r>
            <a:r>
              <a:rPr lang="zh-CN" altLang="en-US" sz="2400" dirty="0" smtClean="0">
                <a:latin typeface="Times New Roman" panose="02020603050405020304" pitchFamily="18" charset="0"/>
                <a:cs typeface="Times New Roman" panose="02020603050405020304" pitchFamily="18" charset="0"/>
              </a:rPr>
              <a:t>次读入完文件内容后，文件位置标记已指到文件的末尾。</a:t>
            </a:r>
            <a:endParaRPr lang="en-US" altLang="zh-CN" sz="2400" dirty="0" smtClean="0">
              <a:latin typeface="Times New Roman" panose="02020603050405020304" pitchFamily="18" charset="0"/>
              <a:cs typeface="Times New Roman" panose="02020603050405020304" pitchFamily="18" charset="0"/>
            </a:endParaRPr>
          </a:p>
          <a:p>
            <a:pPr lvl="1">
              <a:lnSpc>
                <a:spcPct val="150000"/>
              </a:lnSpc>
            </a:pPr>
            <a:r>
              <a:rPr lang="zh-CN" altLang="en-US" sz="2400" dirty="0" smtClean="0">
                <a:latin typeface="Times New Roman" panose="02020603050405020304" pitchFamily="18" charset="0"/>
                <a:cs typeface="Times New Roman" panose="02020603050405020304" pitchFamily="18" charset="0"/>
              </a:rPr>
              <a:t>如果再接着读数据，就遇到文件结束标志</a:t>
            </a:r>
            <a:r>
              <a:rPr lang="en-US" altLang="zh-CN" sz="2400" dirty="0" smtClean="0">
                <a:latin typeface="Times New Roman" panose="02020603050405020304" pitchFamily="18" charset="0"/>
                <a:cs typeface="Times New Roman" panose="02020603050405020304" pitchFamily="18" charset="0"/>
              </a:rPr>
              <a:t>EOF</a:t>
            </a:r>
            <a:r>
              <a:rPr lang="zh-CN" altLang="en-US" sz="2400" dirty="0" smtClean="0">
                <a:latin typeface="Times New Roman" panose="02020603050405020304" pitchFamily="18" charset="0"/>
                <a:cs typeface="Times New Roman" panose="02020603050405020304" pitchFamily="18" charset="0"/>
              </a:rPr>
              <a:t>，无法再读。必须在程序中用</a:t>
            </a:r>
            <a:r>
              <a:rPr lang="en-US" altLang="zh-CN" sz="2400" dirty="0" smtClean="0">
                <a:latin typeface="Times New Roman" panose="02020603050405020304" pitchFamily="18" charset="0"/>
                <a:cs typeface="Times New Roman" panose="02020603050405020304" pitchFamily="18" charset="0"/>
              </a:rPr>
              <a:t>rewind</a:t>
            </a:r>
            <a:r>
              <a:rPr lang="zh-CN" altLang="en-US" sz="2400" dirty="0" smtClean="0">
                <a:latin typeface="Times New Roman" panose="02020603050405020304" pitchFamily="18" charset="0"/>
                <a:cs typeface="Times New Roman" panose="02020603050405020304" pitchFamily="18" charset="0"/>
              </a:rPr>
              <a:t>使位置指针返回文件的开头。</a:t>
            </a:r>
            <a:endParaRPr lang="en-US" altLang="zh-CN" sz="2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715416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8"/>
          <p:cNvSpPr>
            <a:spLocks noGrp="1" noChangeArrowheads="1"/>
          </p:cNvSpPr>
          <p:nvPr>
            <p:ph type="dt" sz="half" idx="10"/>
          </p:nvPr>
        </p:nvSpPr>
        <p:spPr>
          <a:ln/>
        </p:spPr>
        <p:txBody>
          <a:bodyPr/>
          <a:lstStyle/>
          <a:p>
            <a:fld id="{B83DA9B2-90FD-42D2-82B1-EC15D43F07FD}" type="datetime1">
              <a:rPr lang="zh-CN" altLang="en-US"/>
              <a:pPr/>
              <a:t>2021/12/1</a:t>
            </a:fld>
            <a:endParaRPr lang="en-US" altLang="zh-CN"/>
          </a:p>
        </p:txBody>
      </p:sp>
      <p:sp>
        <p:nvSpPr>
          <p:cNvPr id="9"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10" name="Rectangle 10"/>
          <p:cNvSpPr>
            <a:spLocks noGrp="1" noChangeArrowheads="1"/>
          </p:cNvSpPr>
          <p:nvPr>
            <p:ph type="sldNum" sz="quarter" idx="12"/>
          </p:nvPr>
        </p:nvSpPr>
        <p:spPr>
          <a:ln/>
        </p:spPr>
        <p:txBody>
          <a:bodyPr/>
          <a:lstStyle/>
          <a:p>
            <a:fld id="{6130AB5D-37A7-4EAD-AB11-3F370FDC5C40}" type="slidenum">
              <a:rPr lang="zh-CN" altLang="en-US"/>
              <a:pPr/>
              <a:t>9</a:t>
            </a:fld>
            <a:r>
              <a:rPr lang="en-US" altLang="zh-CN"/>
              <a:t>/34</a:t>
            </a:r>
          </a:p>
        </p:txBody>
      </p:sp>
      <p:sp>
        <p:nvSpPr>
          <p:cNvPr id="6887426" name="Rectangle 2"/>
          <p:cNvSpPr>
            <a:spLocks noChangeArrowheads="1"/>
          </p:cNvSpPr>
          <p:nvPr/>
        </p:nvSpPr>
        <p:spPr bwMode="auto">
          <a:xfrm>
            <a:off x="381000" y="1143000"/>
            <a:ext cx="854075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100000"/>
              </a:lnSpc>
              <a:buClr>
                <a:srgbClr val="FF3300"/>
              </a:buClr>
              <a:buFont typeface="Wingdings" pitchFamily="2" charset="2"/>
              <a:buChar char="Ø"/>
            </a:pPr>
            <a:endParaRPr lang="zh-CN" altLang="en-US" sz="3600" b="1">
              <a:solidFill>
                <a:srgbClr val="CC0099"/>
              </a:solidFill>
              <a:ea typeface="楷体_GB2312" pitchFamily="49" charset="-122"/>
              <a:sym typeface="Monotype Sorts" pitchFamily="2" charset="2"/>
            </a:endParaRPr>
          </a:p>
        </p:txBody>
      </p:sp>
      <p:sp>
        <p:nvSpPr>
          <p:cNvPr id="6887427" name="Rectangle 3"/>
          <p:cNvSpPr>
            <a:spLocks noRot="1" noChangeArrowheads="1"/>
          </p:cNvSpPr>
          <p:nvPr/>
        </p:nvSpPr>
        <p:spPr bwMode="auto">
          <a:xfrm>
            <a:off x="381000" y="228600"/>
            <a:ext cx="8312150" cy="7620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anchor="ctr"/>
          <a:lstStyle/>
          <a:p>
            <a:pPr eaLnBrk="0" hangingPunct="0">
              <a:lnSpc>
                <a:spcPts val="3600"/>
              </a:lnSpc>
              <a:spcBef>
                <a:spcPct val="0"/>
              </a:spcBef>
            </a:pPr>
            <a:r>
              <a:rPr lang="zh-CN" altLang="en-US" sz="3200" dirty="0">
                <a:solidFill>
                  <a:srgbClr val="0070C0"/>
                </a:solidFill>
                <a:ea typeface="黑体" pitchFamily="49" charset="-122"/>
              </a:rPr>
              <a:t>用流式方法读写</a:t>
            </a:r>
            <a:r>
              <a:rPr lang="zh-CN" altLang="en-US" sz="3200" dirty="0" smtClean="0">
                <a:solidFill>
                  <a:srgbClr val="0070C0"/>
                </a:solidFill>
                <a:ea typeface="黑体" pitchFamily="49" charset="-122"/>
              </a:rPr>
              <a:t>文件</a:t>
            </a:r>
            <a:r>
              <a:rPr lang="zh-CN" altLang="en-US" sz="3200" dirty="0" smtClean="0">
                <a:solidFill>
                  <a:srgbClr val="C00000"/>
                </a:solidFill>
                <a:ea typeface="黑体" pitchFamily="49" charset="-122"/>
              </a:rPr>
              <a:t>预处理及打开文件的代码</a:t>
            </a:r>
            <a:endParaRPr lang="en-US" altLang="zh-CN" sz="3200" dirty="0">
              <a:solidFill>
                <a:srgbClr val="C00000"/>
              </a:solidFill>
              <a:ea typeface="黑体" pitchFamily="49" charset="-122"/>
            </a:endParaRPr>
          </a:p>
        </p:txBody>
      </p:sp>
      <p:sp>
        <p:nvSpPr>
          <p:cNvPr id="12" name="Rectangle 3"/>
          <p:cNvSpPr txBox="1">
            <a:spLocks noChangeArrowheads="1"/>
          </p:cNvSpPr>
          <p:nvPr/>
        </p:nvSpPr>
        <p:spPr bwMode="auto">
          <a:xfrm>
            <a:off x="152400" y="1066800"/>
            <a:ext cx="8915400" cy="5486400"/>
          </a:xfrm>
          <a:prstGeom prst="rect">
            <a:avLst/>
          </a:prstGeom>
          <a:noFill/>
          <a:ln>
            <a:noFill/>
          </a:ln>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3300"/>
              </a:buClr>
              <a:buFont typeface="Wingdings" pitchFamily="2" charset="2"/>
              <a:buChar char="Ø"/>
              <a:defRPr sz="3200" b="1">
                <a:solidFill>
                  <a:schemeClr val="tx1"/>
                </a:solidFill>
                <a:latin typeface="楷体" pitchFamily="49" charset="-122"/>
                <a:ea typeface="楷体" pitchFamily="49" charset="-122"/>
                <a:cs typeface="+mn-cs"/>
              </a:defRPr>
            </a:lvl1pPr>
            <a:lvl2pPr marL="742950" indent="-285750" algn="l" rtl="0" eaLnBrk="0" fontAlgn="base" hangingPunct="0">
              <a:spcBef>
                <a:spcPct val="20000"/>
              </a:spcBef>
              <a:spcAft>
                <a:spcPct val="0"/>
              </a:spcAft>
              <a:buClr>
                <a:schemeClr val="accent2"/>
              </a:buClr>
              <a:buFont typeface="Wingdings" pitchFamily="2" charset="2"/>
              <a:buChar char="ü"/>
              <a:defRPr sz="2800">
                <a:solidFill>
                  <a:schemeClr val="tx1"/>
                </a:solidFill>
                <a:latin typeface="楷体" pitchFamily="49" charset="-122"/>
                <a:ea typeface="楷体" pitchFamily="49" charset="-122"/>
              </a:defRPr>
            </a:lvl2pPr>
            <a:lvl3pPr marL="1143000" indent="-228600" algn="l" rtl="0" eaLnBrk="0" fontAlgn="base" hangingPunct="0">
              <a:spcBef>
                <a:spcPct val="20000"/>
              </a:spcBef>
              <a:spcAft>
                <a:spcPct val="0"/>
              </a:spcAft>
              <a:buClr>
                <a:schemeClr val="hlink"/>
              </a:buClr>
              <a:buChar char="o"/>
              <a:defRPr sz="2400" b="1">
                <a:solidFill>
                  <a:schemeClr val="accent2"/>
                </a:solidFill>
                <a:latin typeface="楷体" pitchFamily="49" charset="-122"/>
                <a:ea typeface="楷体" pitchFamily="49" charset="-122"/>
              </a:defRPr>
            </a:lvl3pPr>
            <a:lvl4pPr marL="1600200" indent="-228600" algn="l" rtl="0" eaLnBrk="0" fontAlgn="base" hangingPunct="0">
              <a:spcBef>
                <a:spcPct val="20000"/>
              </a:spcBef>
              <a:spcAft>
                <a:spcPct val="0"/>
              </a:spcAft>
              <a:buChar char="–"/>
              <a:defRPr sz="2000">
                <a:solidFill>
                  <a:schemeClr val="tx1"/>
                </a:solidFill>
                <a:latin typeface="Arial" pitchFamily="34" charset="0"/>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Arial" pitchFamily="34" charset="0"/>
                <a:ea typeface="宋体" pitchFamily="2" charset="-122"/>
              </a:defRPr>
            </a:lvl5pPr>
            <a:lvl6pPr marL="2514600" indent="-228600" algn="l" rtl="0" fontAlgn="base">
              <a:spcBef>
                <a:spcPct val="20000"/>
              </a:spcBef>
              <a:spcAft>
                <a:spcPct val="0"/>
              </a:spcAft>
              <a:buChar char="»"/>
              <a:defRPr sz="2000">
                <a:solidFill>
                  <a:schemeClr val="tx1"/>
                </a:solidFill>
                <a:latin typeface="Arial" pitchFamily="34" charset="0"/>
                <a:ea typeface="宋体" pitchFamily="2" charset="-122"/>
              </a:defRPr>
            </a:lvl6pPr>
            <a:lvl7pPr marL="2971800" indent="-228600" algn="l" rtl="0" fontAlgn="base">
              <a:spcBef>
                <a:spcPct val="20000"/>
              </a:spcBef>
              <a:spcAft>
                <a:spcPct val="0"/>
              </a:spcAft>
              <a:buChar char="»"/>
              <a:defRPr sz="2000">
                <a:solidFill>
                  <a:schemeClr val="tx1"/>
                </a:solidFill>
                <a:latin typeface="Arial" pitchFamily="34" charset="0"/>
                <a:ea typeface="宋体" pitchFamily="2" charset="-122"/>
              </a:defRPr>
            </a:lvl7pPr>
            <a:lvl8pPr marL="3429000" indent="-228600" algn="l" rtl="0" fontAlgn="base">
              <a:spcBef>
                <a:spcPct val="20000"/>
              </a:spcBef>
              <a:spcAft>
                <a:spcPct val="0"/>
              </a:spcAft>
              <a:buChar char="»"/>
              <a:defRPr sz="2000">
                <a:solidFill>
                  <a:schemeClr val="tx1"/>
                </a:solidFill>
                <a:latin typeface="Arial" pitchFamily="34" charset="0"/>
                <a:ea typeface="宋体" pitchFamily="2" charset="-122"/>
              </a:defRPr>
            </a:lvl8pPr>
            <a:lvl9pPr marL="3886200" indent="-228600" algn="l" rtl="0" fontAlgn="base">
              <a:spcBef>
                <a:spcPct val="20000"/>
              </a:spcBef>
              <a:spcAft>
                <a:spcPct val="0"/>
              </a:spcAft>
              <a:buChar char="»"/>
              <a:defRPr sz="2000">
                <a:solidFill>
                  <a:schemeClr val="tx1"/>
                </a:solidFill>
                <a:latin typeface="Arial" pitchFamily="34" charset="0"/>
                <a:ea typeface="宋体" pitchFamily="2" charset="-122"/>
              </a:defRPr>
            </a:lvl9pPr>
          </a:lstStyle>
          <a:p>
            <a:pPr>
              <a:lnSpc>
                <a:spcPct val="150000"/>
              </a:lnSpc>
            </a:pPr>
            <a:r>
              <a:rPr lang="zh-CN" altLang="en-US" sz="2800" dirty="0" smtClean="0">
                <a:latin typeface="Times New Roman" panose="02020603050405020304" pitchFamily="18" charset="0"/>
                <a:cs typeface="Times New Roman" panose="02020603050405020304" pitchFamily="18" charset="0"/>
              </a:rPr>
              <a:t>要求：有一个磁盘文件，内有一些信息。要求第</a:t>
            </a:r>
            <a:r>
              <a:rPr lang="en-US" altLang="zh-CN" sz="2800" dirty="0" smtClean="0">
                <a:latin typeface="Times New Roman" panose="02020603050405020304" pitchFamily="18" charset="0"/>
                <a:cs typeface="Times New Roman" panose="02020603050405020304" pitchFamily="18" charset="0"/>
              </a:rPr>
              <a:t>1</a:t>
            </a:r>
            <a:r>
              <a:rPr lang="zh-CN" altLang="en-US" sz="2800" dirty="0" smtClean="0">
                <a:latin typeface="Times New Roman" panose="02020603050405020304" pitchFamily="18" charset="0"/>
                <a:cs typeface="Times New Roman" panose="02020603050405020304" pitchFamily="18" charset="0"/>
              </a:rPr>
              <a:t>次将它的内容显示在屏幕上，第</a:t>
            </a:r>
            <a:r>
              <a:rPr lang="en-US" altLang="zh-CN" sz="2800" dirty="0" smtClean="0">
                <a:latin typeface="Times New Roman" panose="02020603050405020304" pitchFamily="18" charset="0"/>
                <a:cs typeface="Times New Roman" panose="02020603050405020304" pitchFamily="18" charset="0"/>
              </a:rPr>
              <a:t>2</a:t>
            </a:r>
            <a:r>
              <a:rPr lang="zh-CN" altLang="en-US" sz="2800" dirty="0" smtClean="0">
                <a:latin typeface="Times New Roman" panose="02020603050405020304" pitchFamily="18" charset="0"/>
                <a:cs typeface="Times New Roman" panose="02020603050405020304" pitchFamily="18" charset="0"/>
              </a:rPr>
              <a:t>次把它复制到另一个文件上。</a:t>
            </a:r>
            <a:endParaRPr lang="en-US" altLang="zh-CN" sz="2800" dirty="0" smtClean="0">
              <a:latin typeface="Times New Roman" panose="02020603050405020304" pitchFamily="18" charset="0"/>
              <a:cs typeface="Times New Roman" panose="02020603050405020304" pitchFamily="18" charset="0"/>
            </a:endParaRPr>
          </a:p>
          <a:p>
            <a:pPr>
              <a:lnSpc>
                <a:spcPct val="150000"/>
              </a:lnSpc>
            </a:pPr>
            <a:r>
              <a:rPr lang="zh-CN" altLang="en-US" sz="2800" dirty="0" smtClean="0">
                <a:latin typeface="Times New Roman" panose="02020603050405020304" pitchFamily="18" charset="0"/>
                <a:cs typeface="Times New Roman" panose="02020603050405020304" pitchFamily="18" charset="0"/>
              </a:rPr>
              <a:t>解题思路：</a:t>
            </a:r>
            <a:endParaRPr lang="en-US" altLang="zh-CN" sz="2800" dirty="0" smtClean="0">
              <a:latin typeface="Times New Roman" panose="02020603050405020304" pitchFamily="18" charset="0"/>
              <a:cs typeface="Times New Roman" panose="02020603050405020304" pitchFamily="18" charset="0"/>
            </a:endParaRPr>
          </a:p>
          <a:p>
            <a:pPr lvl="1">
              <a:lnSpc>
                <a:spcPct val="150000"/>
              </a:lnSpc>
            </a:pPr>
            <a:r>
              <a:rPr lang="zh-CN" altLang="en-US" sz="2400" dirty="0" smtClean="0">
                <a:latin typeface="Times New Roman" panose="02020603050405020304" pitchFamily="18" charset="0"/>
                <a:cs typeface="Times New Roman" panose="02020603050405020304" pitchFamily="18" charset="0"/>
              </a:rPr>
              <a:t>分别实现以上两个任务都不困难，但把二者连续做，第</a:t>
            </a:r>
            <a:r>
              <a:rPr lang="en-US" altLang="zh-CN" sz="2400" dirty="0" smtClean="0">
                <a:latin typeface="Times New Roman" panose="02020603050405020304" pitchFamily="18" charset="0"/>
                <a:cs typeface="Times New Roman" panose="02020603050405020304" pitchFamily="18" charset="0"/>
              </a:rPr>
              <a:t>1</a:t>
            </a:r>
            <a:r>
              <a:rPr lang="zh-CN" altLang="en-US" sz="2400" dirty="0" smtClean="0">
                <a:latin typeface="Times New Roman" panose="02020603050405020304" pitchFamily="18" charset="0"/>
                <a:cs typeface="Times New Roman" panose="02020603050405020304" pitchFamily="18" charset="0"/>
              </a:rPr>
              <a:t>次读入完文件内容后，文件位置标记已指到文件的末尾。</a:t>
            </a:r>
            <a:endParaRPr lang="en-US" altLang="zh-CN" sz="2400" dirty="0" smtClean="0">
              <a:latin typeface="Times New Roman" panose="02020603050405020304" pitchFamily="18" charset="0"/>
              <a:cs typeface="Times New Roman" panose="02020603050405020304" pitchFamily="18" charset="0"/>
            </a:endParaRPr>
          </a:p>
          <a:p>
            <a:pPr lvl="1">
              <a:lnSpc>
                <a:spcPct val="150000"/>
              </a:lnSpc>
            </a:pPr>
            <a:r>
              <a:rPr lang="zh-CN" altLang="en-US" sz="2400" dirty="0" smtClean="0">
                <a:latin typeface="Times New Roman" panose="02020603050405020304" pitchFamily="18" charset="0"/>
                <a:cs typeface="Times New Roman" panose="02020603050405020304" pitchFamily="18" charset="0"/>
              </a:rPr>
              <a:t>如果再接着读数据，就遇到文件结束标志</a:t>
            </a:r>
            <a:r>
              <a:rPr lang="en-US" altLang="zh-CN" sz="2400" dirty="0" smtClean="0">
                <a:latin typeface="Times New Roman" panose="02020603050405020304" pitchFamily="18" charset="0"/>
                <a:cs typeface="Times New Roman" panose="02020603050405020304" pitchFamily="18" charset="0"/>
              </a:rPr>
              <a:t>EOF</a:t>
            </a:r>
            <a:r>
              <a:rPr lang="zh-CN" altLang="en-US" sz="2400" dirty="0" smtClean="0">
                <a:latin typeface="Times New Roman" panose="02020603050405020304" pitchFamily="18" charset="0"/>
                <a:cs typeface="Times New Roman" panose="02020603050405020304" pitchFamily="18" charset="0"/>
              </a:rPr>
              <a:t>，无法再读。必须在程序中用</a:t>
            </a:r>
            <a:r>
              <a:rPr lang="en-US" altLang="zh-CN" sz="2400" dirty="0" smtClean="0">
                <a:latin typeface="Times New Roman" panose="02020603050405020304" pitchFamily="18" charset="0"/>
                <a:cs typeface="Times New Roman" panose="02020603050405020304" pitchFamily="18" charset="0"/>
              </a:rPr>
              <a:t>rewind</a:t>
            </a:r>
            <a:r>
              <a:rPr lang="zh-CN" altLang="en-US" sz="2400" dirty="0" smtClean="0">
                <a:latin typeface="Times New Roman" panose="02020603050405020304" pitchFamily="18" charset="0"/>
                <a:cs typeface="Times New Roman" panose="02020603050405020304" pitchFamily="18" charset="0"/>
              </a:rPr>
              <a:t>使位置指针返回文件的开头。</a:t>
            </a:r>
            <a:endParaRPr lang="en-US" altLang="zh-CN" sz="2400" dirty="0" smtClean="0">
              <a:latin typeface="Times New Roman" panose="02020603050405020304" pitchFamily="18" charset="0"/>
              <a:cs typeface="Times New Roman" panose="02020603050405020304" pitchFamily="18" charset="0"/>
            </a:endParaRPr>
          </a:p>
        </p:txBody>
      </p:sp>
      <p:sp>
        <p:nvSpPr>
          <p:cNvPr id="11" name="Rectangle 4"/>
          <p:cNvSpPr>
            <a:spLocks noChangeArrowheads="1"/>
          </p:cNvSpPr>
          <p:nvPr/>
        </p:nvSpPr>
        <p:spPr bwMode="auto">
          <a:xfrm>
            <a:off x="304800" y="1143000"/>
            <a:ext cx="8610600" cy="5232202"/>
          </a:xfrm>
          <a:prstGeom prst="rect">
            <a:avLst/>
          </a:prstGeom>
          <a:solidFill>
            <a:srgbClr val="FFFF00"/>
          </a:solidFill>
          <a:ln w="9525">
            <a:solidFill>
              <a:schemeClr val="tx1"/>
            </a:solidFill>
            <a:miter lim="800000"/>
            <a:headEnd/>
            <a:tailEnd/>
          </a:ln>
          <a:effectLst/>
          <a:extLst/>
        </p:spPr>
        <p:txBody>
          <a:bodyPr>
            <a:spAutoFit/>
          </a:bodyPr>
          <a:lstStyle/>
          <a:p>
            <a:pPr marL="342900" indent="-342900">
              <a:lnSpc>
                <a:spcPct val="100000"/>
              </a:lnSpc>
              <a:spcBef>
                <a:spcPct val="0"/>
              </a:spcBef>
              <a:buClr>
                <a:srgbClr val="FF3300"/>
              </a:buClr>
              <a:buFont typeface="Wingdings" pitchFamily="2" charset="2"/>
              <a:buNone/>
            </a:pPr>
            <a:r>
              <a:rPr lang="en-US" altLang="zh-CN" sz="1800" b="1" dirty="0">
                <a:ea typeface="楷体_GB2312" pitchFamily="49" charset="-122"/>
                <a:sym typeface="Monotype Sorts" pitchFamily="2" charset="2"/>
              </a:rPr>
              <a:t>#include &lt;</a:t>
            </a:r>
            <a:r>
              <a:rPr lang="en-US" altLang="zh-CN" sz="1800" b="1" dirty="0" err="1">
                <a:ea typeface="楷体_GB2312" pitchFamily="49" charset="-122"/>
                <a:sym typeface="Monotype Sorts" pitchFamily="2" charset="2"/>
              </a:rPr>
              <a:t>stdio.h</a:t>
            </a:r>
            <a:r>
              <a:rPr lang="en-US" altLang="zh-CN" sz="1800" b="1" dirty="0">
                <a:ea typeface="楷体_GB2312" pitchFamily="49" charset="-122"/>
                <a:sym typeface="Monotype Sorts" pitchFamily="2" charset="2"/>
              </a:rPr>
              <a:t>&gt;</a:t>
            </a:r>
          </a:p>
          <a:p>
            <a:pPr marL="342900" indent="-342900">
              <a:lnSpc>
                <a:spcPct val="100000"/>
              </a:lnSpc>
              <a:spcBef>
                <a:spcPct val="0"/>
              </a:spcBef>
              <a:buClr>
                <a:srgbClr val="FF3300"/>
              </a:buClr>
              <a:buFont typeface="Wingdings" pitchFamily="2" charset="2"/>
              <a:buNone/>
            </a:pPr>
            <a:r>
              <a:rPr lang="en-US" altLang="zh-CN" sz="1800" b="1" dirty="0" smtClean="0">
                <a:solidFill>
                  <a:srgbClr val="FF0000"/>
                </a:solidFill>
                <a:ea typeface="楷体_GB2312" pitchFamily="49" charset="-122"/>
                <a:sym typeface="Monotype Sorts" pitchFamily="2" charset="2"/>
              </a:rPr>
              <a:t>#</a:t>
            </a:r>
            <a:r>
              <a:rPr lang="en-US" altLang="zh-CN" sz="1800" b="1" dirty="0">
                <a:solidFill>
                  <a:srgbClr val="FF0000"/>
                </a:solidFill>
                <a:ea typeface="楷体_GB2312" pitchFamily="49" charset="-122"/>
                <a:sym typeface="Monotype Sorts" pitchFamily="2" charset="2"/>
              </a:rPr>
              <a:t>include &lt;</a:t>
            </a:r>
            <a:r>
              <a:rPr lang="en-US" altLang="zh-CN" sz="1800" b="1" dirty="0" err="1">
                <a:solidFill>
                  <a:srgbClr val="FF0000"/>
                </a:solidFill>
                <a:ea typeface="楷体_GB2312" pitchFamily="49" charset="-122"/>
                <a:sym typeface="Monotype Sorts" pitchFamily="2" charset="2"/>
              </a:rPr>
              <a:t>stdlib.h</a:t>
            </a:r>
            <a:r>
              <a:rPr lang="en-US" altLang="zh-CN" sz="1800" b="1" dirty="0">
                <a:solidFill>
                  <a:srgbClr val="FF0000"/>
                </a:solidFill>
                <a:ea typeface="楷体_GB2312" pitchFamily="49" charset="-122"/>
                <a:sym typeface="Monotype Sorts" pitchFamily="2" charset="2"/>
              </a:rPr>
              <a:t>&gt;</a:t>
            </a:r>
          </a:p>
          <a:p>
            <a:pPr marL="342900" indent="-342900">
              <a:lnSpc>
                <a:spcPct val="100000"/>
              </a:lnSpc>
              <a:spcBef>
                <a:spcPct val="0"/>
              </a:spcBef>
              <a:buClr>
                <a:srgbClr val="FF3300"/>
              </a:buClr>
              <a:buFont typeface="Wingdings" pitchFamily="2" charset="2"/>
              <a:buNone/>
            </a:pPr>
            <a:r>
              <a:rPr lang="en-US" altLang="zh-CN" sz="1800" b="1" dirty="0" err="1">
                <a:ea typeface="楷体_GB2312" pitchFamily="49" charset="-122"/>
                <a:sym typeface="Monotype Sorts" pitchFamily="2" charset="2"/>
              </a:rPr>
              <a:t>int</a:t>
            </a:r>
            <a:r>
              <a:rPr lang="en-US" altLang="zh-CN" sz="1800" b="1" dirty="0">
                <a:ea typeface="楷体_GB2312" pitchFamily="49" charset="-122"/>
                <a:sym typeface="Monotype Sorts" pitchFamily="2" charset="2"/>
              </a:rPr>
              <a:t> main()</a:t>
            </a:r>
          </a:p>
          <a:p>
            <a:pPr marL="342900" indent="-342900">
              <a:lnSpc>
                <a:spcPct val="100000"/>
              </a:lnSpc>
              <a:spcBef>
                <a:spcPct val="0"/>
              </a:spcBef>
              <a:buClr>
                <a:srgbClr val="FF3300"/>
              </a:buClr>
              <a:buFont typeface="Wingdings" pitchFamily="2" charset="2"/>
              <a:buNone/>
            </a:pPr>
            <a:r>
              <a:rPr lang="en-US" altLang="zh-CN" sz="1800" b="1" dirty="0">
                <a:ea typeface="楷体_GB2312" pitchFamily="49" charset="-122"/>
                <a:sym typeface="Monotype Sorts" pitchFamily="2" charset="2"/>
              </a:rPr>
              <a:t>{</a:t>
            </a:r>
          </a:p>
          <a:p>
            <a:pPr marL="342900" indent="-342900">
              <a:lnSpc>
                <a:spcPct val="100000"/>
              </a:lnSpc>
              <a:spcBef>
                <a:spcPct val="0"/>
              </a:spcBef>
              <a:buClr>
                <a:srgbClr val="FF3300"/>
              </a:buClr>
              <a:buFont typeface="Wingdings" pitchFamily="2" charset="2"/>
              <a:buNone/>
            </a:pPr>
            <a:r>
              <a:rPr lang="en-US" altLang="zh-CN" sz="1800" b="1" dirty="0">
                <a:ea typeface="楷体_GB2312" pitchFamily="49" charset="-122"/>
                <a:sym typeface="Monotype Sorts" pitchFamily="2" charset="2"/>
              </a:rPr>
              <a:t>	FILE *fp1,*fp2;</a:t>
            </a:r>
          </a:p>
          <a:p>
            <a:pPr marL="342900" indent="-342900">
              <a:lnSpc>
                <a:spcPct val="100000"/>
              </a:lnSpc>
              <a:spcBef>
                <a:spcPct val="0"/>
              </a:spcBef>
              <a:buClr>
                <a:srgbClr val="FF3300"/>
              </a:buClr>
              <a:buFont typeface="Wingdings" pitchFamily="2" charset="2"/>
              <a:buNone/>
            </a:pPr>
            <a:r>
              <a:rPr lang="en-US" altLang="zh-CN" sz="1800" b="1" dirty="0">
                <a:ea typeface="楷体_GB2312" pitchFamily="49" charset="-122"/>
                <a:sym typeface="Monotype Sorts" pitchFamily="2" charset="2"/>
              </a:rPr>
              <a:t>	char </a:t>
            </a:r>
            <a:r>
              <a:rPr lang="en-US" altLang="zh-CN" sz="1800" b="1" dirty="0" err="1">
                <a:ea typeface="楷体_GB2312" pitchFamily="49" charset="-122"/>
                <a:sym typeface="Monotype Sorts" pitchFamily="2" charset="2"/>
              </a:rPr>
              <a:t>ch</a:t>
            </a:r>
            <a:r>
              <a:rPr lang="en-US" altLang="zh-CN" sz="1800" b="1" dirty="0">
                <a:ea typeface="楷体_GB2312" pitchFamily="49" charset="-122"/>
                <a:sym typeface="Monotype Sorts" pitchFamily="2" charset="2"/>
              </a:rPr>
              <a:t>;</a:t>
            </a:r>
          </a:p>
          <a:p>
            <a:pPr marL="342900" indent="-342900">
              <a:lnSpc>
                <a:spcPct val="100000"/>
              </a:lnSpc>
              <a:spcBef>
                <a:spcPct val="0"/>
              </a:spcBef>
              <a:buClr>
                <a:srgbClr val="FF3300"/>
              </a:buClr>
              <a:buFont typeface="Wingdings" pitchFamily="2" charset="2"/>
              <a:buNone/>
            </a:pPr>
            <a:r>
              <a:rPr lang="en-US" altLang="zh-CN" sz="1800" b="1" dirty="0">
                <a:ea typeface="楷体_GB2312" pitchFamily="49" charset="-122"/>
                <a:sym typeface="Monotype Sorts" pitchFamily="2" charset="2"/>
              </a:rPr>
              <a:t>	if((fp1=</a:t>
            </a:r>
            <a:r>
              <a:rPr lang="en-US" altLang="zh-CN" sz="1800" b="1" dirty="0" err="1">
                <a:ea typeface="楷体_GB2312" pitchFamily="49" charset="-122"/>
                <a:sym typeface="Monotype Sorts" pitchFamily="2" charset="2"/>
              </a:rPr>
              <a:t>fopen</a:t>
            </a:r>
            <a:r>
              <a:rPr lang="en-US" altLang="zh-CN" sz="1800" b="1" dirty="0">
                <a:ea typeface="楷体_GB2312" pitchFamily="49" charset="-122"/>
                <a:sym typeface="Monotype Sorts" pitchFamily="2" charset="2"/>
              </a:rPr>
              <a:t>("file1.dat","r"))==NULL)</a:t>
            </a:r>
          </a:p>
          <a:p>
            <a:pPr marL="342900" indent="-342900">
              <a:lnSpc>
                <a:spcPct val="100000"/>
              </a:lnSpc>
              <a:spcBef>
                <a:spcPct val="0"/>
              </a:spcBef>
              <a:buClr>
                <a:srgbClr val="FF3300"/>
              </a:buClr>
              <a:buFont typeface="Wingdings" pitchFamily="2" charset="2"/>
              <a:buNone/>
            </a:pPr>
            <a:r>
              <a:rPr lang="en-US" altLang="zh-CN" sz="1800" b="1" dirty="0">
                <a:ea typeface="楷体_GB2312" pitchFamily="49" charset="-122"/>
                <a:sym typeface="Monotype Sorts" pitchFamily="2" charset="2"/>
              </a:rPr>
              <a:t>	{</a:t>
            </a:r>
          </a:p>
          <a:p>
            <a:pPr marL="342900" indent="-342900">
              <a:lnSpc>
                <a:spcPct val="100000"/>
              </a:lnSpc>
              <a:spcBef>
                <a:spcPct val="0"/>
              </a:spcBef>
              <a:buClr>
                <a:srgbClr val="FF3300"/>
              </a:buClr>
              <a:buFont typeface="Wingdings" pitchFamily="2" charset="2"/>
              <a:buNone/>
            </a:pPr>
            <a:r>
              <a:rPr lang="en-US" altLang="zh-CN" sz="1800" b="1" dirty="0">
                <a:ea typeface="楷体_GB2312" pitchFamily="49" charset="-122"/>
                <a:sym typeface="Monotype Sorts" pitchFamily="2" charset="2"/>
              </a:rPr>
              <a:t>		</a:t>
            </a:r>
            <a:r>
              <a:rPr lang="en-US" altLang="zh-CN" sz="1800" b="1" dirty="0" err="1">
                <a:ea typeface="楷体_GB2312" pitchFamily="49" charset="-122"/>
                <a:sym typeface="Monotype Sorts" pitchFamily="2" charset="2"/>
              </a:rPr>
              <a:t>printf</a:t>
            </a:r>
            <a:r>
              <a:rPr lang="en-US" altLang="zh-CN" sz="1800" b="1" dirty="0">
                <a:ea typeface="楷体_GB2312" pitchFamily="49" charset="-122"/>
                <a:sym typeface="Monotype Sorts" pitchFamily="2" charset="2"/>
              </a:rPr>
              <a:t>("cannot open file\n"); </a:t>
            </a:r>
          </a:p>
          <a:p>
            <a:pPr marL="342900" indent="-342900">
              <a:lnSpc>
                <a:spcPct val="100000"/>
              </a:lnSpc>
              <a:spcBef>
                <a:spcPct val="0"/>
              </a:spcBef>
              <a:buClr>
                <a:srgbClr val="FF3300"/>
              </a:buClr>
              <a:buFont typeface="Wingdings" pitchFamily="2" charset="2"/>
              <a:buNone/>
            </a:pPr>
            <a:r>
              <a:rPr lang="en-US" altLang="zh-CN" sz="1800" b="1" dirty="0">
                <a:ea typeface="楷体_GB2312" pitchFamily="49" charset="-122"/>
                <a:sym typeface="Monotype Sorts" pitchFamily="2" charset="2"/>
              </a:rPr>
              <a:t>		exit(0); </a:t>
            </a:r>
          </a:p>
          <a:p>
            <a:pPr marL="342900" indent="-342900">
              <a:lnSpc>
                <a:spcPct val="100000"/>
              </a:lnSpc>
              <a:spcBef>
                <a:spcPct val="0"/>
              </a:spcBef>
              <a:buClr>
                <a:srgbClr val="FF3300"/>
              </a:buClr>
              <a:buFont typeface="Wingdings" pitchFamily="2" charset="2"/>
              <a:buNone/>
            </a:pPr>
            <a:r>
              <a:rPr lang="en-US" altLang="zh-CN" sz="1800" b="1" dirty="0">
                <a:ea typeface="楷体_GB2312" pitchFamily="49" charset="-122"/>
                <a:sym typeface="Monotype Sorts" pitchFamily="2" charset="2"/>
              </a:rPr>
              <a:t>	}</a:t>
            </a:r>
          </a:p>
          <a:p>
            <a:pPr marL="342900" indent="-342900">
              <a:lnSpc>
                <a:spcPct val="100000"/>
              </a:lnSpc>
              <a:spcBef>
                <a:spcPct val="0"/>
              </a:spcBef>
              <a:buClr>
                <a:srgbClr val="FF3300"/>
              </a:buClr>
              <a:buFont typeface="Wingdings" pitchFamily="2" charset="2"/>
              <a:buNone/>
            </a:pPr>
            <a:r>
              <a:rPr lang="en-US" altLang="zh-CN" sz="1800" b="1" dirty="0">
                <a:ea typeface="楷体_GB2312" pitchFamily="49" charset="-122"/>
                <a:sym typeface="Monotype Sorts" pitchFamily="2" charset="2"/>
              </a:rPr>
              <a:t>	if((fp2=</a:t>
            </a:r>
            <a:r>
              <a:rPr lang="en-US" altLang="zh-CN" sz="1800" b="1" dirty="0" err="1">
                <a:ea typeface="楷体_GB2312" pitchFamily="49" charset="-122"/>
                <a:sym typeface="Monotype Sorts" pitchFamily="2" charset="2"/>
              </a:rPr>
              <a:t>fopen</a:t>
            </a:r>
            <a:r>
              <a:rPr lang="en-US" altLang="zh-CN" sz="1800" b="1" dirty="0">
                <a:ea typeface="楷体_GB2312" pitchFamily="49" charset="-122"/>
                <a:sym typeface="Monotype Sorts" pitchFamily="2" charset="2"/>
              </a:rPr>
              <a:t>("file2.dat","w"))==NULL)</a:t>
            </a:r>
          </a:p>
          <a:p>
            <a:pPr marL="342900" indent="-342900">
              <a:lnSpc>
                <a:spcPct val="100000"/>
              </a:lnSpc>
              <a:spcBef>
                <a:spcPct val="0"/>
              </a:spcBef>
              <a:buClr>
                <a:srgbClr val="FF3300"/>
              </a:buClr>
              <a:buFont typeface="Wingdings" pitchFamily="2" charset="2"/>
              <a:buNone/>
            </a:pPr>
            <a:r>
              <a:rPr lang="en-US" altLang="zh-CN" sz="1800" b="1" dirty="0">
                <a:ea typeface="楷体_GB2312" pitchFamily="49" charset="-122"/>
                <a:sym typeface="Monotype Sorts" pitchFamily="2" charset="2"/>
              </a:rPr>
              <a:t>	{</a:t>
            </a:r>
          </a:p>
          <a:p>
            <a:pPr marL="342900" indent="-342900">
              <a:lnSpc>
                <a:spcPct val="100000"/>
              </a:lnSpc>
              <a:spcBef>
                <a:spcPct val="0"/>
              </a:spcBef>
              <a:buClr>
                <a:srgbClr val="FF3300"/>
              </a:buClr>
              <a:buFont typeface="Wingdings" pitchFamily="2" charset="2"/>
              <a:buNone/>
            </a:pPr>
            <a:r>
              <a:rPr lang="en-US" altLang="zh-CN" sz="1800" b="1" dirty="0">
                <a:ea typeface="楷体_GB2312" pitchFamily="49" charset="-122"/>
                <a:sym typeface="Monotype Sorts" pitchFamily="2" charset="2"/>
              </a:rPr>
              <a:t>		</a:t>
            </a:r>
            <a:r>
              <a:rPr lang="en-US" altLang="zh-CN" sz="1800" b="1" dirty="0" err="1">
                <a:ea typeface="楷体_GB2312" pitchFamily="49" charset="-122"/>
                <a:sym typeface="Monotype Sorts" pitchFamily="2" charset="2"/>
              </a:rPr>
              <a:t>printf</a:t>
            </a:r>
            <a:r>
              <a:rPr lang="en-US" altLang="zh-CN" sz="1800" b="1" dirty="0">
                <a:ea typeface="楷体_GB2312" pitchFamily="49" charset="-122"/>
                <a:sym typeface="Monotype Sorts" pitchFamily="2" charset="2"/>
              </a:rPr>
              <a:t>("cannot open file\n"); </a:t>
            </a:r>
          </a:p>
          <a:p>
            <a:pPr marL="342900" indent="-342900">
              <a:lnSpc>
                <a:spcPct val="100000"/>
              </a:lnSpc>
              <a:spcBef>
                <a:spcPct val="0"/>
              </a:spcBef>
              <a:buClr>
                <a:srgbClr val="FF3300"/>
              </a:buClr>
              <a:buFont typeface="Wingdings" pitchFamily="2" charset="2"/>
              <a:buNone/>
            </a:pPr>
            <a:r>
              <a:rPr lang="en-US" altLang="zh-CN" sz="1800" b="1" dirty="0">
                <a:ea typeface="楷体_GB2312" pitchFamily="49" charset="-122"/>
                <a:sym typeface="Monotype Sorts" pitchFamily="2" charset="2"/>
              </a:rPr>
              <a:t>		exit(0); </a:t>
            </a:r>
          </a:p>
          <a:p>
            <a:pPr marL="342900" indent="-342900">
              <a:lnSpc>
                <a:spcPct val="100000"/>
              </a:lnSpc>
              <a:spcBef>
                <a:spcPct val="0"/>
              </a:spcBef>
              <a:buClr>
                <a:srgbClr val="FF3300"/>
              </a:buClr>
              <a:buFont typeface="Wingdings" pitchFamily="2" charset="2"/>
              <a:buNone/>
            </a:pPr>
            <a:r>
              <a:rPr lang="en-US" altLang="zh-CN" sz="1800" b="1" dirty="0">
                <a:ea typeface="楷体_GB2312" pitchFamily="49" charset="-122"/>
                <a:sym typeface="Monotype Sorts" pitchFamily="2" charset="2"/>
              </a:rPr>
              <a:t>	</a:t>
            </a:r>
            <a:r>
              <a:rPr lang="en-US" altLang="zh-CN" sz="1800" b="1" dirty="0" smtClean="0">
                <a:ea typeface="楷体_GB2312" pitchFamily="49" charset="-122"/>
                <a:sym typeface="Monotype Sorts" pitchFamily="2" charset="2"/>
              </a:rPr>
              <a:t>}</a:t>
            </a:r>
          </a:p>
          <a:p>
            <a:pPr marL="342900" indent="-342900">
              <a:lnSpc>
                <a:spcPct val="100000"/>
              </a:lnSpc>
              <a:spcBef>
                <a:spcPct val="0"/>
              </a:spcBef>
              <a:buClr>
                <a:srgbClr val="FF3300"/>
              </a:buClr>
              <a:buFont typeface="Wingdings" pitchFamily="2" charset="2"/>
              <a:buNone/>
            </a:pPr>
            <a:r>
              <a:rPr lang="en-US" altLang="zh-CN" sz="2800" b="1" dirty="0">
                <a:ea typeface="楷体_GB2312" pitchFamily="49" charset="-122"/>
                <a:sym typeface="Monotype Sorts" pitchFamily="2" charset="2"/>
              </a:rPr>
              <a:t>	</a:t>
            </a:r>
            <a:r>
              <a:rPr lang="en-US" altLang="zh-CN" sz="2800" b="1" dirty="0" smtClean="0">
                <a:solidFill>
                  <a:srgbClr val="FF0000"/>
                </a:solidFill>
                <a:ea typeface="楷体_GB2312" pitchFamily="49" charset="-122"/>
                <a:sym typeface="Monotype Sorts" pitchFamily="2" charset="2"/>
              </a:rPr>
              <a:t>……</a:t>
            </a:r>
          </a:p>
          <a:p>
            <a:pPr marL="342900" indent="-342900">
              <a:lnSpc>
                <a:spcPct val="100000"/>
              </a:lnSpc>
              <a:spcBef>
                <a:spcPct val="0"/>
              </a:spcBef>
              <a:buClr>
                <a:srgbClr val="FF3300"/>
              </a:buClr>
              <a:buFont typeface="Wingdings" pitchFamily="2" charset="2"/>
              <a:buNone/>
            </a:pPr>
            <a:r>
              <a:rPr lang="en-US" altLang="zh-CN" sz="1800" b="1" dirty="0">
                <a:ea typeface="楷体_GB2312" pitchFamily="49" charset="-122"/>
                <a:sym typeface="Monotype Sorts" pitchFamily="2" charset="2"/>
              </a:rPr>
              <a:t>}</a:t>
            </a:r>
          </a:p>
        </p:txBody>
      </p:sp>
    </p:spTree>
    <p:extLst>
      <p:ext uri="{BB962C8B-B14F-4D97-AF65-F5344CB8AC3E}">
        <p14:creationId xmlns:p14="http://schemas.microsoft.com/office/powerpoint/2010/main" val="3634717502"/>
      </p:ext>
    </p:extLst>
  </p:cSld>
  <p:clrMapOvr>
    <a:masterClrMapping/>
  </p:clrMapOvr>
  <p:timing>
    <p:tnLst>
      <p:par>
        <p:cTn id="1" dur="indefinite" restart="never" nodeType="tmRoot"/>
      </p:par>
    </p:tnLst>
  </p:timing>
</p:sld>
</file>

<file path=ppt/theme/theme1.xml><?xml version="1.0" encoding="utf-8"?>
<a:theme xmlns:a="http://schemas.openxmlformats.org/drawingml/2006/main" name="PPT-模板">
  <a:themeElements>
    <a:clrScheme name="PPT-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夏至">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80000"/>
          </a:lnSpc>
          <a:spcBef>
            <a:spcPct val="20000"/>
          </a:spcBef>
          <a:spcAft>
            <a:spcPct val="0"/>
          </a:spcAft>
          <a:buClrTx/>
          <a:buSzTx/>
          <a:buFontTx/>
          <a:buNone/>
          <a:tabLst/>
          <a:defRPr kumimoji="0" lang="en-US" sz="24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80000"/>
          </a:lnSpc>
          <a:spcBef>
            <a:spcPct val="20000"/>
          </a:spcBef>
          <a:spcAft>
            <a:spcPct val="0"/>
          </a:spcAft>
          <a:buClrTx/>
          <a:buSzTx/>
          <a:buFontTx/>
          <a:buNone/>
          <a:tabLst/>
          <a:defRPr kumimoji="0" lang="en-US" sz="24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PPT-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PT-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PPT-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PT-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PT-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PT-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PPT-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PPT-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PPT-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PPT-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PPT-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PPT-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C:\Documents and Settings\yanbo.zhang\Application Data\Microsoft\Templates\PPT-模板.pot</Template>
  <TotalTime>47702</TotalTime>
  <Words>2873</Words>
  <Application>Microsoft Office PowerPoint</Application>
  <PresentationFormat>全屏显示(4:3)</PresentationFormat>
  <Paragraphs>291</Paragraphs>
  <Slides>29</Slides>
  <Notes>5</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29</vt:i4>
      </vt:variant>
    </vt:vector>
  </HeadingPairs>
  <TitlesOfParts>
    <vt:vector size="42" baseType="lpstr">
      <vt:lpstr>Monotype Sorts</vt:lpstr>
      <vt:lpstr>方正舒体</vt:lpstr>
      <vt:lpstr>仿宋</vt:lpstr>
      <vt:lpstr>仿宋_GB2312</vt:lpstr>
      <vt:lpstr>黑体</vt:lpstr>
      <vt:lpstr>楷体</vt:lpstr>
      <vt:lpstr>楷体_GB2312</vt:lpstr>
      <vt:lpstr>宋体</vt:lpstr>
      <vt:lpstr>Arial</vt:lpstr>
      <vt:lpstr>Arial Narrow</vt:lpstr>
      <vt:lpstr>Times New Roman</vt:lpstr>
      <vt:lpstr>Wingdings</vt:lpstr>
      <vt:lpstr>PPT-模板</vt:lpstr>
      <vt:lpstr>PowerPoint 演示文稿</vt:lpstr>
      <vt:lpstr>PowerPoint 演示文稿</vt:lpstr>
      <vt:lpstr>本讲内容</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本讲内容</vt:lpstr>
      <vt:lpstr>PowerPoint 演示文稿</vt:lpstr>
      <vt:lpstr>PowerPoint 演示文稿</vt:lpstr>
      <vt:lpstr>PowerPoint 演示文稿</vt:lpstr>
      <vt:lpstr>PowerPoint 演示文稿</vt:lpstr>
      <vt:lpstr>PowerPoint 演示文稿</vt:lpstr>
      <vt:lpstr>本讲内容</vt:lpstr>
      <vt:lpstr>PowerPoint 演示文稿</vt:lpstr>
      <vt:lpstr>PowerPoint 演示文稿</vt:lpstr>
      <vt:lpstr>PowerPoint 演示文稿</vt:lpstr>
      <vt:lpstr>PowerPoint 演示文稿</vt:lpstr>
      <vt:lpstr>PowerPoint 演示文稿</vt:lpstr>
      <vt:lpstr>教材阅读</vt:lpstr>
      <vt:lpstr>上机实验：教材例题</vt:lpstr>
      <vt:lpstr>上机实验：教材习题</vt:lpstr>
      <vt:lpstr>谢谢大家     欢迎指教</vt:lpstr>
    </vt:vector>
  </TitlesOfParts>
  <Company>Aptech 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Sindhu</dc:creator>
  <cp:lastModifiedBy>WHY</cp:lastModifiedBy>
  <cp:revision>830</cp:revision>
  <dcterms:created xsi:type="dcterms:W3CDTF">2001-09-11T11:00:57Z</dcterms:created>
  <dcterms:modified xsi:type="dcterms:W3CDTF">2021-12-01T07:33:14Z</dcterms:modified>
</cp:coreProperties>
</file>