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96" r:id="rId5"/>
    <p:sldId id="260" r:id="rId6"/>
    <p:sldId id="261" r:id="rId7"/>
    <p:sldId id="262" r:id="rId8"/>
    <p:sldId id="267" r:id="rId9"/>
    <p:sldId id="268" r:id="rId10"/>
    <p:sldId id="269" r:id="rId11"/>
    <p:sldId id="270" r:id="rId12"/>
    <p:sldId id="263" r:id="rId13"/>
    <p:sldId id="271" r:id="rId14"/>
    <p:sldId id="272" r:id="rId15"/>
    <p:sldId id="273" r:id="rId16"/>
    <p:sldId id="274" r:id="rId17"/>
    <p:sldId id="283" r:id="rId18"/>
    <p:sldId id="264" r:id="rId19"/>
    <p:sldId id="275" r:id="rId20"/>
    <p:sldId id="276" r:id="rId21"/>
    <p:sldId id="277" r:id="rId22"/>
    <p:sldId id="278" r:id="rId23"/>
    <p:sldId id="265" r:id="rId24"/>
    <p:sldId id="279" r:id="rId25"/>
    <p:sldId id="280" r:id="rId26"/>
    <p:sldId id="281" r:id="rId27"/>
    <p:sldId id="282" r:id="rId28"/>
    <p:sldId id="266" r:id="rId29"/>
  </p:sldIdLst>
  <p:sldSz cx="12192000" cy="6858000"/>
  <p:notesSz cx="7103745" cy="10234295"/>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hyperlink" Target="http://www.rapidesign.c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hyperlink" Target="http://www.rapidesign.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a:stretch>
            <a:fillRect/>
          </a:stretch>
        </p:blipFill>
        <p:spPr>
          <a:xfrm>
            <a:off x="-8890" y="-2540"/>
            <a:ext cx="6817360" cy="6863715"/>
          </a:xfrm>
          <a:prstGeom prst="rect">
            <a:avLst/>
          </a:prstGeom>
        </p:spPr>
      </p:pic>
      <p:sp>
        <p:nvSpPr>
          <p:cNvPr id="11" name="文本框 10"/>
          <p:cNvSpPr txBox="1"/>
          <p:nvPr/>
        </p:nvSpPr>
        <p:spPr>
          <a:xfrm>
            <a:off x="6377940" y="2663190"/>
            <a:ext cx="4798060" cy="922020"/>
          </a:xfrm>
          <a:prstGeom prst="rect">
            <a:avLst/>
          </a:prstGeom>
          <a:noFill/>
          <a:effectLst/>
        </p:spPr>
        <p:txBody>
          <a:bodyPr wrap="square" rtlCol="0">
            <a:spAutoFit/>
          </a:bodyPr>
          <a:lstStyle/>
          <a:p>
            <a:pPr algn="r"/>
            <a:r>
              <a:rPr sz="5400">
                <a:solidFill>
                  <a:srgbClr val="6AE7FF"/>
                </a:solidFill>
                <a:effectLst/>
                <a:latin typeface="微软雅黑" panose="020B0503020204020204" charset="-122"/>
                <a:ea typeface="微软雅黑" panose="020B0503020204020204" charset="-122"/>
              </a:rPr>
              <a:t>云计算</a:t>
            </a:r>
            <a:r>
              <a:rPr lang="en-US" sz="5400">
                <a:solidFill>
                  <a:srgbClr val="6AE7FF"/>
                </a:solidFill>
                <a:effectLst/>
                <a:latin typeface="微软雅黑" panose="020B0503020204020204" charset="-122"/>
                <a:ea typeface="微软雅黑" panose="020B0503020204020204" charset="-122"/>
              </a:rPr>
              <a:t>/</a:t>
            </a:r>
            <a:r>
              <a:rPr lang="zh-CN" sz="5400">
                <a:solidFill>
                  <a:srgbClr val="6AE7FF"/>
                </a:solidFill>
                <a:effectLst/>
                <a:latin typeface="微软雅黑" panose="020B0503020204020204" charset="-122"/>
                <a:ea typeface="微软雅黑" panose="020B0503020204020204" charset="-122"/>
              </a:rPr>
              <a:t>大</a:t>
            </a:r>
            <a:r>
              <a:rPr sz="5400">
                <a:solidFill>
                  <a:srgbClr val="6AE7FF"/>
                </a:solidFill>
                <a:effectLst/>
                <a:latin typeface="微软雅黑" panose="020B0503020204020204" charset="-122"/>
                <a:ea typeface="微软雅黑" panose="020B0503020204020204" charset="-122"/>
              </a:rPr>
              <a:t>数据</a:t>
            </a:r>
            <a:endParaRPr sz="5400">
              <a:solidFill>
                <a:srgbClr val="6AE7FF"/>
              </a:solidFill>
              <a:effectLst/>
              <a:latin typeface="微软雅黑" panose="020B0503020204020204" charset="-122"/>
              <a:ea typeface="微软雅黑" panose="020B0503020204020204" charset="-122"/>
            </a:endParaRPr>
          </a:p>
        </p:txBody>
      </p:sp>
      <p:sp>
        <p:nvSpPr>
          <p:cNvPr id="12" name="文本框 11"/>
          <p:cNvSpPr txBox="1"/>
          <p:nvPr/>
        </p:nvSpPr>
        <p:spPr>
          <a:xfrm>
            <a:off x="8857615" y="1588770"/>
            <a:ext cx="2318385" cy="1014730"/>
          </a:xfrm>
          <a:prstGeom prst="rect">
            <a:avLst/>
          </a:prstGeom>
          <a:noFill/>
          <a:effectLst/>
        </p:spPr>
        <p:txBody>
          <a:bodyPr wrap="square" rtlCol="0">
            <a:spAutoFit/>
          </a:bodyPr>
          <a:lstStyle/>
          <a:p>
            <a:pPr algn="r"/>
            <a:r>
              <a:rPr lang="en-US" altLang="zh-CN" sz="6000" dirty="0" smtClean="0">
                <a:solidFill>
                  <a:srgbClr val="6AE7FF"/>
                </a:solidFill>
                <a:effectLst/>
                <a:latin typeface="微软雅黑" panose="020B0503020204020204" charset="-122"/>
                <a:ea typeface="微软雅黑" panose="020B0503020204020204" charset="-122"/>
              </a:rPr>
              <a:t>2017</a:t>
            </a:r>
            <a:endParaRPr lang="en-US" altLang="zh-CN" sz="6000" dirty="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37610"/>
            <a:ext cx="4707890" cy="337185"/>
          </a:xfrm>
          <a:prstGeom prst="rect">
            <a:avLst/>
          </a:prstGeom>
          <a:noFill/>
        </p:spPr>
        <p:txBody>
          <a:bodyPr wrap="square" rtlCol="0">
            <a:spAutoFit/>
          </a:bodyPr>
          <a:lstStyle/>
          <a:p>
            <a:pPr algn="r"/>
            <a:r>
              <a:rPr lang="en-US" altLang="zh-CN" sz="1600">
                <a:solidFill>
                  <a:srgbClr val="10FBFE"/>
                </a:solidFill>
                <a:latin typeface="微软雅黑" panose="020B0503020204020204" charset="-122"/>
                <a:ea typeface="微软雅黑" panose="020B0503020204020204" charset="-122"/>
              </a:rPr>
              <a:t>C</a:t>
            </a:r>
            <a:r>
              <a:rPr lang="zh-CN" altLang="en-US" sz="1600">
                <a:solidFill>
                  <a:srgbClr val="10FBFE"/>
                </a:solidFill>
                <a:latin typeface="微软雅黑" panose="020B0503020204020204" charset="-122"/>
                <a:ea typeface="微软雅黑" panose="020B0503020204020204" charset="-122"/>
              </a:rPr>
              <a:t>loud </a:t>
            </a:r>
            <a:r>
              <a:rPr lang="en-US" altLang="zh-CN" sz="1600">
                <a:solidFill>
                  <a:srgbClr val="10FBFE"/>
                </a:solidFill>
                <a:latin typeface="微软雅黑" panose="020B0503020204020204" charset="-122"/>
                <a:ea typeface="微软雅黑" panose="020B0503020204020204" charset="-122"/>
              </a:rPr>
              <a:t>C</a:t>
            </a:r>
            <a:r>
              <a:rPr lang="zh-CN" altLang="en-US" sz="1600">
                <a:solidFill>
                  <a:srgbClr val="10FBFE"/>
                </a:solidFill>
                <a:latin typeface="微软雅黑" panose="020B0503020204020204" charset="-122"/>
                <a:ea typeface="微软雅黑" panose="020B0503020204020204" charset="-122"/>
              </a:rPr>
              <a:t>omputing </a:t>
            </a:r>
            <a:r>
              <a:rPr lang="en-US" altLang="zh-CN" sz="160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rPr>
              <a:t>Big Data </a:t>
            </a:r>
            <a:r>
              <a:rPr lang="en-US" altLang="zh-CN" sz="1600">
                <a:solidFill>
                  <a:srgbClr val="10FBFE"/>
                </a:solidFill>
                <a:latin typeface="微软雅黑" panose="020B0503020204020204" charset="-122"/>
                <a:ea typeface="微软雅黑" panose="020B0503020204020204" charset="-122"/>
              </a:rPr>
              <a:t>/ PPT Templates</a:t>
            </a:r>
            <a:endParaRPr lang="en-US" altLang="zh-CN" sz="1600">
              <a:solidFill>
                <a:srgbClr val="10FBFE"/>
              </a:solidFill>
              <a:latin typeface="微软雅黑" panose="020B0503020204020204" charset="-122"/>
              <a:ea typeface="微软雅黑" panose="020B0503020204020204" charset="-122"/>
            </a:endParaRPr>
          </a:p>
        </p:txBody>
      </p:sp>
      <p:sp>
        <p:nvSpPr>
          <p:cNvPr id="3" name="文本框 2"/>
          <p:cNvSpPr txBox="1"/>
          <p:nvPr/>
        </p:nvSpPr>
        <p:spPr>
          <a:xfrm>
            <a:off x="9355455" y="4323080"/>
            <a:ext cx="1820545" cy="337185"/>
          </a:xfrm>
          <a:prstGeom prst="rect">
            <a:avLst/>
          </a:prstGeom>
          <a:noFill/>
        </p:spPr>
        <p:txBody>
          <a:bodyPr wrap="square" rtlCol="0">
            <a:spAutoFit/>
          </a:bodyPr>
          <a:lstStyle/>
          <a:p>
            <a:pPr algn="r"/>
            <a:r>
              <a:rPr lang="zh-CN" altLang="en-US" sz="1600" dirty="0">
                <a:solidFill>
                  <a:srgbClr val="10FBFE"/>
                </a:solidFill>
                <a:latin typeface="微软雅黑" panose="020B0503020204020204" charset="-122"/>
                <a:ea typeface="微软雅黑" panose="020B0503020204020204" charset="-122"/>
              </a:rPr>
              <a:t>汇报人</a:t>
            </a:r>
            <a:r>
              <a:rPr lang="zh-CN" altLang="en-US" sz="1600" dirty="0" smtClean="0">
                <a:solidFill>
                  <a:srgbClr val="10FBFE"/>
                </a:solidFill>
                <a:latin typeface="微软雅黑" panose="020B0503020204020204" charset="-122"/>
                <a:ea typeface="微软雅黑" panose="020B0503020204020204" charset="-122"/>
              </a:rPr>
              <a:t>：</a:t>
            </a:r>
            <a:r>
              <a:rPr lang="zh-CN" altLang="en-US" sz="1600" dirty="0">
                <a:solidFill>
                  <a:srgbClr val="10FBFE"/>
                </a:solidFill>
                <a:latin typeface="微软雅黑" panose="020B0503020204020204" charset="-122"/>
                <a:ea typeface="微软雅黑" panose="020B0503020204020204" charset="-122"/>
              </a:rPr>
              <a:t>优</a:t>
            </a:r>
            <a:r>
              <a:rPr lang="zh-CN" altLang="en-US" sz="1600" dirty="0" smtClean="0">
                <a:solidFill>
                  <a:srgbClr val="10FBFE"/>
                </a:solidFill>
                <a:latin typeface="微软雅黑" panose="020B0503020204020204" charset="-122"/>
                <a:ea typeface="微软雅黑" panose="020B0503020204020204" charset="-122"/>
              </a:rPr>
              <a:t>品</a:t>
            </a:r>
            <a:r>
              <a:rPr lang="en-US" altLang="zh-CN" sz="1600" dirty="0" smtClean="0">
                <a:solidFill>
                  <a:srgbClr val="10FBFE"/>
                </a:solidFill>
                <a:latin typeface="微软雅黑" panose="020B0503020204020204" charset="-122"/>
                <a:ea typeface="微软雅黑" panose="020B0503020204020204" charset="-122"/>
              </a:rPr>
              <a:t>PPT</a:t>
            </a:r>
            <a:endParaRPr lang="zh-CN" altLang="en-US"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299"/>
                            </p:stCondLst>
                            <p:childTnLst>
                              <p:par>
                                <p:cTn id="23" presetID="29" presetClass="entr" presetSubtype="0" fill="hold" grpId="1"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7" dur="500"/>
                                        <p:tgtEl>
                                          <p:spTgt spid="8"/>
                                        </p:tgtEl>
                                      </p:cBhvr>
                                    </p:animEffect>
                                  </p:childTnLst>
                                </p:cTn>
                              </p:par>
                            </p:childTnLst>
                          </p:cTn>
                        </p:par>
                        <p:par>
                          <p:cTn id="28" fill="hold">
                            <p:stCondLst>
                              <p:cond delay="2799"/>
                            </p:stCondLst>
                            <p:childTnLst>
                              <p:par>
                                <p:cTn id="29" presetID="1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p:tgtEl>
                                          <p:spTgt spid="3"/>
                                        </p:tgtEl>
                                        <p:attrNameLst>
                                          <p:attrName>ppt_y</p:attrName>
                                        </p:attrNameLst>
                                      </p:cBhvr>
                                      <p:tavLst>
                                        <p:tav tm="0">
                                          <p:val>
                                            <p:strVal val="#ppt_y+#ppt_h*1.125000"/>
                                          </p:val>
                                        </p:tav>
                                        <p:tav tm="100000">
                                          <p:val>
                                            <p:strVal val="#ppt_y"/>
                                          </p:val>
                                        </p:tav>
                                      </p:tavLst>
                                    </p:anim>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p:bldP spid="8"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endParaRPr lang="en-US" altLang="zh-CN" sz="960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endParaRPr lang="zh-CN" altLang="en-US" sz="24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04507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44725" y="348742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5309870" y="1515110"/>
            <a:ext cx="1573530" cy="1582420"/>
            <a:chOff x="8362" y="2386"/>
            <a:chExt cx="2478" cy="2492"/>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9" name="Group 25"/>
            <p:cNvGrpSpPr/>
            <p:nvPr/>
          </p:nvGrpSpPr>
          <p:grpSpPr>
            <a:xfrm flipH="1">
              <a:off x="9038" y="2915"/>
              <a:ext cx="1126" cy="991"/>
              <a:chOff x="6040049" y="4182118"/>
              <a:chExt cx="521619" cy="459224"/>
            </a:xfrm>
            <a:solidFill>
              <a:schemeClr val="bg1"/>
            </a:solidFill>
          </p:grpSpPr>
          <p:sp>
            <p:nvSpPr>
              <p:cNvPr id="44"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5"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6"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7"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8"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panose="020B0503020204020204" charset="-122"/>
                  <a:ea typeface="微软雅黑" panose="020B0503020204020204" charset="-122"/>
                  <a:cs typeface="Open Sans" pitchFamily="34" charset="0"/>
                </a:rPr>
                <a:t>输入标题</a:t>
              </a:r>
              <a:endParaRPr lang="zh-CN" altLang="en-US" sz="1600" b="1" dirty="0">
                <a:solidFill>
                  <a:schemeClr val="bg1"/>
                </a:solidFill>
                <a:latin typeface="微软雅黑" panose="020B0503020204020204" charset="-122"/>
                <a:ea typeface="微软雅黑" panose="020B0503020204020204" charset="-122"/>
                <a:cs typeface="Open Sans" pitchFamily="34" charset="0"/>
              </a:endParaRPr>
            </a:p>
          </p:txBody>
        </p:sp>
      </p:grpSp>
      <p:sp>
        <p:nvSpPr>
          <p:cNvPr id="52" name="矩形 51"/>
          <p:cNvSpPr/>
          <p:nvPr/>
        </p:nvSpPr>
        <p:spPr>
          <a:xfrm>
            <a:off x="1819910" y="4751705"/>
            <a:ext cx="194437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3" name="矩形 52"/>
          <p:cNvSpPr/>
          <p:nvPr/>
        </p:nvSpPr>
        <p:spPr>
          <a:xfrm>
            <a:off x="3965575" y="4751705"/>
            <a:ext cx="1961515"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4" name="矩形 53"/>
          <p:cNvSpPr/>
          <p:nvPr/>
        </p:nvSpPr>
        <p:spPr>
          <a:xfrm>
            <a:off x="6195060" y="4751705"/>
            <a:ext cx="197485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5" name="矩形 54"/>
          <p:cNvSpPr/>
          <p:nvPr/>
        </p:nvSpPr>
        <p:spPr>
          <a:xfrm>
            <a:off x="8372475" y="4751705"/>
            <a:ext cx="192913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p:cTn id="42" dur="500" fill="hold"/>
                                        <p:tgtEl>
                                          <p:spTgt spid="307"/>
                                        </p:tgtEl>
                                        <p:attrNameLst>
                                          <p:attrName>ppt_w</p:attrName>
                                        </p:attrNameLst>
                                      </p:cBhvr>
                                      <p:tavLst>
                                        <p:tav tm="0">
                                          <p:val>
                                            <p:fltVal val="0"/>
                                          </p:val>
                                        </p:tav>
                                        <p:tav tm="100000">
                                          <p:val>
                                            <p:strVal val="#ppt_w"/>
                                          </p:val>
                                        </p:tav>
                                      </p:tavLst>
                                    </p:anim>
                                    <p:anim calcmode="lin" valueType="num">
                                      <p:cBhvr>
                                        <p:cTn id="43" dur="500" fill="hold"/>
                                        <p:tgtEl>
                                          <p:spTgt spid="307"/>
                                        </p:tgtEl>
                                        <p:attrNameLst>
                                          <p:attrName>ppt_h</p:attrName>
                                        </p:attrNameLst>
                                      </p:cBhvr>
                                      <p:tavLst>
                                        <p:tav tm="0">
                                          <p:val>
                                            <p:fltVal val="0"/>
                                          </p:val>
                                        </p:tav>
                                        <p:tav tm="100000">
                                          <p:val>
                                            <p:strVal val="#ppt_h"/>
                                          </p:val>
                                        </p:tav>
                                      </p:tavLst>
                                    </p:anim>
                                    <p:animEffect transition="in" filter="fade">
                                      <p:cBhvr>
                                        <p:cTn id="44" dur="500"/>
                                        <p:tgtEl>
                                          <p:spTgt spid="307"/>
                                        </p:tgtEl>
                                      </p:cBhvr>
                                    </p:animEffect>
                                  </p:childTnLst>
                                </p:cTn>
                              </p:par>
                            </p:childTnLst>
                          </p:cTn>
                        </p:par>
                        <p:par>
                          <p:cTn id="45" fill="hold">
                            <p:stCondLst>
                              <p:cond delay="4000"/>
                            </p:stCondLst>
                            <p:childTnLst>
                              <p:par>
                                <p:cTn id="46" presetID="12" presetClass="entr" presetSubtype="4"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ppt_y</p:attrName>
                                        </p:attrNameLst>
                                      </p:cBhvr>
                                      <p:tavLst>
                                        <p:tav tm="0">
                                          <p:val>
                                            <p:strVal val="#ppt_y+#ppt_h*1.125000"/>
                                          </p:val>
                                        </p:tav>
                                        <p:tav tm="100000">
                                          <p:val>
                                            <p:strVal val="#ppt_y"/>
                                          </p:val>
                                        </p:tav>
                                      </p:tavLst>
                                    </p:anim>
                                    <p:animEffect transition="in" filter="wipe(up)">
                                      <p:cBhvr>
                                        <p:cTn id="49" dur="500"/>
                                        <p:tgtEl>
                                          <p:spTgt spid="5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 calcmode="lin" valueType="num">
                                      <p:cBhvr>
                                        <p:cTn id="57" dur="500" fill="hold"/>
                                        <p:tgtEl>
                                          <p:spTgt spid="308"/>
                                        </p:tgtEl>
                                        <p:attrNameLst>
                                          <p:attrName>ppt_w</p:attrName>
                                        </p:attrNameLst>
                                      </p:cBhvr>
                                      <p:tavLst>
                                        <p:tav tm="0">
                                          <p:val>
                                            <p:fltVal val="0"/>
                                          </p:val>
                                        </p:tav>
                                        <p:tav tm="100000">
                                          <p:val>
                                            <p:strVal val="#ppt_w"/>
                                          </p:val>
                                        </p:tav>
                                      </p:tavLst>
                                    </p:anim>
                                    <p:anim calcmode="lin" valueType="num">
                                      <p:cBhvr>
                                        <p:cTn id="58" dur="500" fill="hold"/>
                                        <p:tgtEl>
                                          <p:spTgt spid="308"/>
                                        </p:tgtEl>
                                        <p:attrNameLst>
                                          <p:attrName>ppt_h</p:attrName>
                                        </p:attrNameLst>
                                      </p:cBhvr>
                                      <p:tavLst>
                                        <p:tav tm="0">
                                          <p:val>
                                            <p:fltVal val="0"/>
                                          </p:val>
                                        </p:tav>
                                        <p:tav tm="100000">
                                          <p:val>
                                            <p:strVal val="#ppt_h"/>
                                          </p:val>
                                        </p:tav>
                                      </p:tavLst>
                                    </p:anim>
                                    <p:animEffect transition="in" filter="fade">
                                      <p:cBhvr>
                                        <p:cTn id="59" dur="500"/>
                                        <p:tgtEl>
                                          <p:spTgt spid="308"/>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p:tgtEl>
                                          <p:spTgt spid="54"/>
                                        </p:tgtEl>
                                        <p:attrNameLst>
                                          <p:attrName>ppt_y</p:attrName>
                                        </p:attrNameLst>
                                      </p:cBhvr>
                                      <p:tavLst>
                                        <p:tav tm="0">
                                          <p:val>
                                            <p:strVal val="#ppt_y+#ppt_h*1.125000"/>
                                          </p:val>
                                        </p:tav>
                                        <p:tav tm="100000">
                                          <p:val>
                                            <p:strVal val="#ppt_y"/>
                                          </p:val>
                                        </p:tav>
                                      </p:tavLst>
                                    </p:anim>
                                    <p:animEffect transition="in" filter="wipe(up)">
                                      <p:cBhvr>
                                        <p:cTn id="64" dur="500"/>
                                        <p:tgtEl>
                                          <p:spTgt spid="54"/>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6500"/>
                            </p:stCondLst>
                            <p:childTnLst>
                              <p:par>
                                <p:cTn id="70" presetID="53" presetClass="entr" presetSubtype="16" fill="hold" nodeType="afterEffect">
                                  <p:stCondLst>
                                    <p:cond delay="0"/>
                                  </p:stCondLst>
                                  <p:childTnLst>
                                    <p:set>
                                      <p:cBhvr>
                                        <p:cTn id="71" dur="1" fill="hold">
                                          <p:stCondLst>
                                            <p:cond delay="0"/>
                                          </p:stCondLst>
                                        </p:cTn>
                                        <p:tgtEl>
                                          <p:spTgt spid="309"/>
                                        </p:tgtEl>
                                        <p:attrNameLst>
                                          <p:attrName>style.visibility</p:attrName>
                                        </p:attrNameLst>
                                      </p:cBhvr>
                                      <p:to>
                                        <p:strVal val="visible"/>
                                      </p:to>
                                    </p:set>
                                    <p:anim calcmode="lin" valueType="num">
                                      <p:cBhvr>
                                        <p:cTn id="72" dur="500" fill="hold"/>
                                        <p:tgtEl>
                                          <p:spTgt spid="309"/>
                                        </p:tgtEl>
                                        <p:attrNameLst>
                                          <p:attrName>ppt_w</p:attrName>
                                        </p:attrNameLst>
                                      </p:cBhvr>
                                      <p:tavLst>
                                        <p:tav tm="0">
                                          <p:val>
                                            <p:fltVal val="0"/>
                                          </p:val>
                                        </p:tav>
                                        <p:tav tm="100000">
                                          <p:val>
                                            <p:strVal val="#ppt_w"/>
                                          </p:val>
                                        </p:tav>
                                      </p:tavLst>
                                    </p:anim>
                                    <p:anim calcmode="lin" valueType="num">
                                      <p:cBhvr>
                                        <p:cTn id="73" dur="500" fill="hold"/>
                                        <p:tgtEl>
                                          <p:spTgt spid="309"/>
                                        </p:tgtEl>
                                        <p:attrNameLst>
                                          <p:attrName>ppt_h</p:attrName>
                                        </p:attrNameLst>
                                      </p:cBhvr>
                                      <p:tavLst>
                                        <p:tav tm="0">
                                          <p:val>
                                            <p:fltVal val="0"/>
                                          </p:val>
                                        </p:tav>
                                        <p:tav tm="100000">
                                          <p:val>
                                            <p:strVal val="#ppt_h"/>
                                          </p:val>
                                        </p:tav>
                                      </p:tavLst>
                                    </p:anim>
                                    <p:animEffect transition="in" filter="fade">
                                      <p:cBhvr>
                                        <p:cTn id="74" dur="500"/>
                                        <p:tgtEl>
                                          <p:spTgt spid="309"/>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p:tgtEl>
                                          <p:spTgt spid="55"/>
                                        </p:tgtEl>
                                        <p:attrNameLst>
                                          <p:attrName>ppt_y</p:attrName>
                                        </p:attrNameLst>
                                      </p:cBhvr>
                                      <p:tavLst>
                                        <p:tav tm="0">
                                          <p:val>
                                            <p:strVal val="#ppt_y+#ppt_h*1.125000"/>
                                          </p:val>
                                        </p:tav>
                                        <p:tav tm="100000">
                                          <p:val>
                                            <p:strVal val="#ppt_y"/>
                                          </p:val>
                                        </p:tav>
                                      </p:tavLst>
                                    </p:anim>
                                    <p:animEffect transition="in" filter="wipe(up)">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53" grpId="0"/>
      <p:bldP spid="54" grpId="0"/>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74644"/>
            <a:chOff x="1818113" y="1981592"/>
            <a:chExt cx="3109230" cy="1274644"/>
          </a:xfrm>
        </p:grpSpPr>
        <p:sp>
          <p:nvSpPr>
            <p:cNvPr id="63" name="矩形 6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65" name="组合 64"/>
          <p:cNvGrpSpPr/>
          <p:nvPr/>
        </p:nvGrpSpPr>
        <p:grpSpPr>
          <a:xfrm>
            <a:off x="8104870" y="4169409"/>
            <a:ext cx="3109230" cy="1274644"/>
            <a:chOff x="1818113" y="1981592"/>
            <a:chExt cx="3109230" cy="1274644"/>
          </a:xfrm>
        </p:grpSpPr>
        <p:sp>
          <p:nvSpPr>
            <p:cNvPr id="66" name="矩形 65"/>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7" name="矩形 66"/>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274644"/>
            <a:chOff x="1818114" y="1981592"/>
            <a:chExt cx="3109229" cy="1274644"/>
          </a:xfrm>
        </p:grpSpPr>
        <p:sp>
          <p:nvSpPr>
            <p:cNvPr id="69" name="矩形 68"/>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74644"/>
            <a:chOff x="1818114" y="1981592"/>
            <a:chExt cx="3109229" cy="1274644"/>
          </a:xfrm>
        </p:grpSpPr>
        <p:sp>
          <p:nvSpPr>
            <p:cNvPr id="72" name="矩形 7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endParaRPr lang="en-US" altLang="zh-CN" sz="2400" b="1">
                <a:solidFill>
                  <a:srgbClr val="6AE7FF"/>
                </a:solidFill>
                <a:latin typeface="微软雅黑" panose="020B0503020204020204" charset="-122"/>
                <a:ea typeface="微软雅黑" panose="020B0503020204020204" charset="-122"/>
              </a:endParaRP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endParaRPr lang="en-US" altLang="zh-CN" sz="2400" b="1">
                <a:solidFill>
                  <a:srgbClr val="6AE7FF"/>
                </a:solidFill>
                <a:latin typeface="微软雅黑" panose="020B0503020204020204" charset="-122"/>
                <a:ea typeface="微软雅黑" panose="020B0503020204020204" charset="-122"/>
              </a:endParaRP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endParaRPr lang="en-US" altLang="zh-CN" sz="2400" b="1">
                <a:solidFill>
                  <a:srgbClr val="6AE7FF"/>
                </a:solidFill>
                <a:latin typeface="微软雅黑" panose="020B0503020204020204" charset="-122"/>
                <a:ea typeface="微软雅黑" panose="020B0503020204020204" charset="-122"/>
              </a:endParaRP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endParaRPr lang="en-US" altLang="zh-CN" sz="2400" b="1">
                <a:solidFill>
                  <a:srgbClr val="6AE7FF"/>
                </a:solidFill>
                <a:latin typeface="微软雅黑" panose="020B0503020204020204" charset="-122"/>
                <a:ea typeface="微软雅黑" panose="020B0503020204020204" charset="-122"/>
              </a:endParaRP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a:solidFill>
                <a:srgbClr val="10FBFE"/>
              </a:solidFill>
              <a:latin typeface="微软雅黑" panose="020B0503020204020204" charset="-122"/>
              <a:ea typeface="微软雅黑" panose="020B0503020204020204" charset="-122"/>
              <a:sym typeface="+mn-ea"/>
            </a:endParaRPr>
          </a:p>
        </p:txBody>
      </p:sp>
      <p:sp>
        <p:nvSpPr>
          <p:cNvPr id="23562" name="矩形 36"/>
          <p:cNvSpPr>
            <a:spLocks noChangeArrowheads="1"/>
          </p:cNvSpPr>
          <p:nvPr/>
        </p:nvSpPr>
        <p:spPr bwMode="auto">
          <a:xfrm>
            <a:off x="6243955" y="3467735"/>
            <a:ext cx="49847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23563" name="矩形 37"/>
          <p:cNvSpPr>
            <a:spLocks noChangeArrowheads="1"/>
          </p:cNvSpPr>
          <p:nvPr/>
        </p:nvSpPr>
        <p:spPr bwMode="auto">
          <a:xfrm>
            <a:off x="6243955" y="2452370"/>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wipe(left)">
                                      <p:cBhvr>
                                        <p:cTn id="36" dur="500"/>
                                        <p:tgtEl>
                                          <p:spTgt spid="23563"/>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23562"/>
                                        </p:tgtEl>
                                        <p:attrNameLst>
                                          <p:attrName>style.visibility</p:attrName>
                                        </p:attrNameLst>
                                      </p:cBhvr>
                                      <p:to>
                                        <p:strVal val="visible"/>
                                      </p:to>
                                    </p:set>
                                    <p:anim calcmode="lin" valueType="num">
                                      <p:cBhvr additive="base">
                                        <p:cTn id="40" dur="500"/>
                                        <p:tgtEl>
                                          <p:spTgt spid="23562"/>
                                        </p:tgtEl>
                                        <p:attrNameLst>
                                          <p:attrName>ppt_y</p:attrName>
                                        </p:attrNameLst>
                                      </p:cBhvr>
                                      <p:tavLst>
                                        <p:tav tm="0">
                                          <p:val>
                                            <p:strVal val="#ppt_y+#ppt_h*1.125000"/>
                                          </p:val>
                                        </p:tav>
                                        <p:tav tm="100000">
                                          <p:val>
                                            <p:strVal val="#ppt_y"/>
                                          </p:val>
                                        </p:tav>
                                      </p:tavLst>
                                    </p:anim>
                                    <p:animEffect transition="in" filter="wipe(up)">
                                      <p:cBhvr>
                                        <p:cTn id="4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endParaRPr lang="en-US" altLang="zh-CN" sz="960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endParaRPr lang="zh-CN" altLang="en-US" sz="24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1"/>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1"/>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1"/>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1"/>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1"/>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1"/>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1"/>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1"/>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1"/>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1"/>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1"/>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1"/>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1"/>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1"/>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09370" y="27571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07465" y="48152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1307465" y="51682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4" name="组合 13"/>
          <p:cNvGrpSpPr/>
          <p:nvPr/>
        </p:nvGrpSpPr>
        <p:grpSpPr>
          <a:xfrm>
            <a:off x="885825" y="2011680"/>
            <a:ext cx="5735320" cy="3423920"/>
            <a:chOff x="1395" y="3168"/>
            <a:chExt cx="9032" cy="5392"/>
          </a:xfrm>
        </p:grpSpPr>
        <p:pic>
          <p:nvPicPr>
            <p:cNvPr id="5"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6952298" y="201136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a:solidFill>
                <a:srgbClr val="10FBFE"/>
              </a:solidFill>
              <a:latin typeface="微软雅黑" panose="020B0503020204020204" charset="-122"/>
              <a:ea typeface="微软雅黑" panose="020B0503020204020204" charset="-122"/>
              <a:sym typeface="+mn-ea"/>
            </a:endParaRPr>
          </a:p>
        </p:txBody>
      </p:sp>
      <p:sp>
        <p:nvSpPr>
          <p:cNvPr id="23563" name="矩形 37"/>
          <p:cNvSpPr>
            <a:spLocks noChangeArrowheads="1"/>
          </p:cNvSpPr>
          <p:nvPr/>
        </p:nvSpPr>
        <p:spPr bwMode="auto">
          <a:xfrm>
            <a:off x="6952615" y="237998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15" name="矩形 34"/>
          <p:cNvSpPr>
            <a:spLocks noChangeArrowheads="1"/>
          </p:cNvSpPr>
          <p:nvPr/>
        </p:nvSpPr>
        <p:spPr bwMode="auto">
          <a:xfrm>
            <a:off x="6952298" y="390493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a:solidFill>
                <a:srgbClr val="10FBFE"/>
              </a:solidFill>
              <a:latin typeface="微软雅黑" panose="020B0503020204020204" charset="-122"/>
              <a:ea typeface="微软雅黑" panose="020B0503020204020204" charset="-122"/>
              <a:sym typeface="+mn-ea"/>
            </a:endParaRPr>
          </a:p>
        </p:txBody>
      </p:sp>
      <p:sp>
        <p:nvSpPr>
          <p:cNvPr id="16" name="矩形 37"/>
          <p:cNvSpPr>
            <a:spLocks noChangeArrowheads="1"/>
          </p:cNvSpPr>
          <p:nvPr/>
        </p:nvSpPr>
        <p:spPr bwMode="auto">
          <a:xfrm>
            <a:off x="6952615" y="427355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a:stretch>
            <a:fillRect/>
          </a:stretch>
        </p:blipFill>
        <p:spPr>
          <a:xfrm>
            <a:off x="-8890" y="-2540"/>
            <a:ext cx="6817360" cy="6863715"/>
          </a:xfrm>
          <a:prstGeom prst="rect">
            <a:avLst/>
          </a:prstGeom>
        </p:spPr>
      </p:pic>
      <p:sp>
        <p:nvSpPr>
          <p:cNvPr id="11" name="文本框 10"/>
          <p:cNvSpPr txBox="1"/>
          <p:nvPr/>
        </p:nvSpPr>
        <p:spPr>
          <a:xfrm>
            <a:off x="6377940" y="2663190"/>
            <a:ext cx="4798060" cy="922020"/>
          </a:xfrm>
          <a:prstGeom prst="rect">
            <a:avLst/>
          </a:prstGeom>
          <a:noFill/>
          <a:effectLst/>
        </p:spPr>
        <p:txBody>
          <a:bodyPr wrap="square" rtlCol="0">
            <a:spAutoFit/>
          </a:bodyPr>
          <a:lstStyle/>
          <a:p>
            <a:pPr algn="r"/>
            <a:endParaRPr sz="540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37610"/>
            <a:ext cx="4707890" cy="706755"/>
          </a:xfrm>
          <a:prstGeom prst="rect">
            <a:avLst/>
          </a:prstGeom>
          <a:noFill/>
        </p:spPr>
        <p:txBody>
          <a:bodyPr wrap="square" rtlCol="0">
            <a:spAutoFit/>
          </a:bodyPr>
          <a:lstStyle/>
          <a:p>
            <a:pPr algn="r"/>
            <a:r>
              <a:rPr lang="zh-CN" sz="2000">
                <a:solidFill>
                  <a:srgbClr val="10FBFE"/>
                </a:solidFill>
                <a:latin typeface="微软雅黑" panose="020B0503020204020204" charset="-122"/>
                <a:ea typeface="微软雅黑" panose="020B0503020204020204" charset="-122"/>
              </a:rPr>
              <a:t>重庆理工大学计算机科学与工程学院</a:t>
            </a:r>
            <a:endParaRPr lang="en-US" altLang="zh-CN" sz="2000" b="1" dirty="0">
              <a:solidFill>
                <a:schemeClr val="bg1"/>
              </a:solidFill>
              <a:latin typeface="微软雅黑 Light" panose="020B0502040204020203" pitchFamily="34" charset="-122"/>
              <a:ea typeface="微软雅黑 Light" panose="020B0502040204020203" pitchFamily="34" charset="-122"/>
            </a:endParaRPr>
          </a:p>
          <a:p>
            <a:pPr algn="r"/>
            <a:endParaRPr lang="zh-CN" sz="2000">
              <a:solidFill>
                <a:srgbClr val="10FBFE"/>
              </a:solidFill>
              <a:latin typeface="微软雅黑" panose="020B0503020204020204" charset="-122"/>
              <a:ea typeface="微软雅黑" panose="020B0503020204020204" charset="-122"/>
            </a:endParaRPr>
          </a:p>
        </p:txBody>
      </p:sp>
      <p:sp>
        <p:nvSpPr>
          <p:cNvPr id="4" name="文本框 3"/>
          <p:cNvSpPr txBox="1"/>
          <p:nvPr/>
        </p:nvSpPr>
        <p:spPr>
          <a:xfrm>
            <a:off x="6108065" y="2463800"/>
            <a:ext cx="5947410" cy="706755"/>
          </a:xfrm>
          <a:prstGeom prst="rect">
            <a:avLst/>
          </a:prstGeom>
          <a:noFill/>
        </p:spPr>
        <p:txBody>
          <a:bodyPr wrap="square" rtlCol="0">
            <a:spAutoFit/>
          </a:bodyPr>
          <a:p>
            <a:r>
              <a:rPr lang="zh-CN" altLang="en-US" sz="4000">
                <a:solidFill>
                  <a:srgbClr val="10FBFE"/>
                </a:solidFill>
                <a:latin typeface="微软雅黑" panose="020B0503020204020204" charset="-122"/>
                <a:ea typeface="微软雅黑" panose="020B0503020204020204" charset="-122"/>
                <a:sym typeface="+mn-ea"/>
              </a:rPr>
              <a:t>凡渡</a:t>
            </a:r>
            <a:r>
              <a:rPr lang="en-US" altLang="zh-CN" sz="4000">
                <a:solidFill>
                  <a:srgbClr val="10FBFE"/>
                </a:solidFill>
                <a:latin typeface="微软雅黑" panose="020B0503020204020204" charset="-122"/>
                <a:ea typeface="微软雅黑" panose="020B0503020204020204" charset="-122"/>
                <a:sym typeface="+mn-ea"/>
              </a:rPr>
              <a:t>_AWD</a:t>
            </a:r>
            <a:r>
              <a:rPr lang="zh-CN" altLang="en-US" sz="4000">
                <a:solidFill>
                  <a:srgbClr val="10FBFE"/>
                </a:solidFill>
                <a:latin typeface="微软雅黑" panose="020B0503020204020204" charset="-122"/>
                <a:ea typeface="微软雅黑" panose="020B0503020204020204" charset="-122"/>
                <a:sym typeface="+mn-ea"/>
              </a:rPr>
              <a:t>对抗攻防平台</a:t>
            </a:r>
            <a:endParaRPr lang="zh-CN" altLang="en-US" sz="400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500"/>
                            </p:stCondLst>
                            <p:childTnLst>
                              <p:par>
                                <p:cTn id="17" presetID="29" presetClass="entr" presetSubtype="0" fill="hold" grpId="1"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2"/>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endParaRPr lang="en-US" altLang="zh-CN" sz="960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endParaRPr lang="zh-CN" altLang="en-US" sz="24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微软雅黑" panose="020B0503020204020204" charset="-122"/>
                <a:ea typeface="微软雅黑" panose="020B0503020204020204"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animBg="1"/>
      <p:bldP spid="140" grpId="0" animBg="1"/>
      <p:bldP spid="141" grpId="0" animBg="1"/>
      <p:bldP spid="142" grpId="0"/>
      <p:bldP spid="143" grpId="0"/>
      <p:bldP spid="144" grpId="0"/>
      <p:bldP spid="1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endParaRPr lang="en-US" sz="6600" b="1">
              <a:solidFill>
                <a:srgbClr val="6AE7FF"/>
              </a:solidFill>
              <a:effectLst/>
              <a:latin typeface="微软雅黑" panose="020B0503020204020204" charset="-122"/>
              <a:ea typeface="微软雅黑" panose="020B0503020204020204" charset="-122"/>
            </a:endParaRP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99"/>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endParaRPr lang="zh-CN" altLang="en-US" sz="6600">
              <a:solidFill>
                <a:srgbClr val="10FBFE"/>
              </a:solidFill>
              <a:latin typeface="微软雅黑" panose="020B0503020204020204" charset="-122"/>
              <a:ea typeface="微软雅黑" panose="020B0503020204020204" charset="-122"/>
            </a:endParaRPr>
          </a:p>
        </p:txBody>
      </p:sp>
      <p:sp>
        <p:nvSpPr>
          <p:cNvPr id="8" name="文本框 7"/>
          <p:cNvSpPr txBox="1"/>
          <p:nvPr/>
        </p:nvSpPr>
        <p:spPr>
          <a:xfrm>
            <a:off x="1494790" y="3042285"/>
            <a:ext cx="9202420" cy="2061210"/>
          </a:xfrm>
          <a:prstGeom prst="rect">
            <a:avLst/>
          </a:prstGeom>
          <a:noFill/>
        </p:spPr>
        <p:txBody>
          <a:bodyPr wrap="square" rtlCol="0">
            <a:spAutoFit/>
          </a:bodyPr>
          <a:lstStyle/>
          <a:p>
            <a:pPr algn="l" fontAlgn="auto">
              <a:lnSpc>
                <a:spcPct val="200000"/>
              </a:lnSpc>
            </a:pPr>
            <a:r>
              <a:rPr lang="en-US" sz="1600">
                <a:solidFill>
                  <a:srgbClr val="10FBFE"/>
                </a:solidFill>
                <a:latin typeface="微软雅黑" panose="020B0503020204020204" charset="-122"/>
                <a:ea typeface="微软雅黑" panose="020B0503020204020204" charset="-122"/>
              </a:rPr>
              <a:t>      </a:t>
            </a:r>
            <a:r>
              <a:rPr sz="1600">
                <a:solidFill>
                  <a:srgbClr val="10FBFE"/>
                </a:solidFill>
                <a:latin typeface="微软雅黑" panose="020B0503020204020204" charset="-122"/>
                <a:ea typeface="微软雅黑" panose="020B0503020204020204" charset="-122"/>
              </a:rPr>
              <a:t>大数据，指无法在一定时间范围内用常规软件工具进行捕捉、管理和处理的数据集合，是需要新处理模式才能具有更强的决策力、洞察发现力和流程优化能力的海量、高增长率和多样化的信息资产。</a:t>
            </a:r>
            <a:endParaRPr sz="1600">
              <a:solidFill>
                <a:srgbClr val="10FBFE"/>
              </a:solidFill>
              <a:latin typeface="微软雅黑" panose="020B0503020204020204" charset="-122"/>
              <a:ea typeface="微软雅黑" panose="020B0503020204020204" charset="-122"/>
            </a:endParaRPr>
          </a:p>
          <a:p>
            <a:pPr algn="l" fontAlgn="auto">
              <a:lnSpc>
                <a:spcPct val="200000"/>
              </a:lnSpc>
            </a:pPr>
            <a:r>
              <a:rPr sz="1600">
                <a:solidFill>
                  <a:srgbClr val="10FBFE"/>
                </a:solidFill>
                <a:latin typeface="微软雅黑" panose="020B0503020204020204" charset="-122"/>
                <a:ea typeface="微软雅黑" panose="020B0503020204020204" charset="-122"/>
              </a:rPr>
              <a:t>      对于“大数据”研究机构Gartner给出了这样的定义。“大数据”是需要新处理模式才能具有更强的决策力、洞察发现力和流程优化能力来适应海量、高增长率和多样化的信息资产。</a:t>
            </a:r>
            <a:endParaRPr sz="160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endParaRPr lang="en-US" altLang="zh-CN" sz="200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endParaRPr lang="en-US" altLang="zh-CN" sz="4000" b="1">
              <a:solidFill>
                <a:srgbClr val="6AE7FF"/>
              </a:solidFill>
              <a:latin typeface="微软雅黑" panose="020B0503020204020204" charset="-122"/>
              <a:ea typeface="微软雅黑" panose="020B0503020204020204" charset="-122"/>
            </a:endParaRP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单击此处输入标题文本</a:t>
            </a:r>
            <a:endParaRPr lang="zh-CN" altLang="en-US" sz="2000" b="1">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endParaRPr lang="en-US" altLang="zh-CN" sz="4000" b="1">
              <a:solidFill>
                <a:srgbClr val="6AE7FF"/>
              </a:solidFill>
              <a:latin typeface="微软雅黑" panose="020B0503020204020204" charset="-122"/>
              <a:ea typeface="微软雅黑" panose="020B0503020204020204" charset="-122"/>
            </a:endParaRP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单击此处输入标题文本</a:t>
            </a:r>
            <a:endParaRPr lang="zh-CN" altLang="en-US" sz="2000" b="1">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endParaRPr lang="en-US" altLang="zh-CN" sz="4000" b="1">
              <a:solidFill>
                <a:srgbClr val="6AE7FF"/>
              </a:solidFill>
              <a:latin typeface="微软雅黑" panose="020B0503020204020204" charset="-122"/>
              <a:ea typeface="微软雅黑" panose="020B0503020204020204" charset="-122"/>
            </a:endParaRP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单击此处输入标题文本</a:t>
            </a:r>
            <a:endParaRPr lang="zh-CN" altLang="en-US" sz="2000" b="1">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endParaRPr lang="en-US" altLang="zh-CN" sz="4000" b="1">
              <a:solidFill>
                <a:srgbClr val="6AE7FF"/>
              </a:solidFill>
              <a:latin typeface="微软雅黑" panose="020B0503020204020204" charset="-122"/>
              <a:ea typeface="微软雅黑" panose="020B0503020204020204" charset="-122"/>
            </a:endParaRP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rPr>
              <a:t>单击此处输入标题文本</a:t>
            </a:r>
            <a:endParaRPr lang="zh-CN" altLang="en-US" sz="2000" b="1">
              <a:solidFill>
                <a:srgbClr val="6AE7FF"/>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endParaRPr lang="en-US" altLang="zh-CN" sz="960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endParaRPr lang="zh-CN" altLang="en-US" sz="240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6780848" y="1742123"/>
            <a:ext cx="3949065" cy="1207770"/>
            <a:chOff x="6762750" y="1238250"/>
            <a:chExt cx="5265420" cy="1610360"/>
          </a:xfrm>
        </p:grpSpPr>
        <p:sp>
          <p:nvSpPr>
            <p:cNvPr id="8198" name="矩形 16"/>
            <p:cNvSpPr>
              <a:spLocks noChangeArrowheads="1"/>
            </p:cNvSpPr>
            <p:nvPr/>
          </p:nvSpPr>
          <p:spPr bwMode="auto">
            <a:xfrm>
              <a:off x="7373197" y="1619250"/>
              <a:ext cx="4654973"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819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bg1"/>
                </a:solidFill>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7381558" y="4153853"/>
            <a:ext cx="3644900" cy="1484630"/>
            <a:chOff x="6762750" y="1238250"/>
            <a:chExt cx="4859867" cy="1979507"/>
          </a:xfrm>
        </p:grpSpPr>
        <p:sp>
          <p:nvSpPr>
            <p:cNvPr id="18" name="矩形 16"/>
            <p:cNvSpPr>
              <a:spLocks noChangeArrowheads="1"/>
            </p:cNvSpPr>
            <p:nvPr/>
          </p:nvSpPr>
          <p:spPr bwMode="auto">
            <a:xfrm>
              <a:off x="7373197" y="1619250"/>
              <a:ext cx="4249420" cy="159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2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1319213" y="3765868"/>
            <a:ext cx="3644900" cy="1484630"/>
            <a:chOff x="6762750" y="1238250"/>
            <a:chExt cx="4859867" cy="1979507"/>
          </a:xfrm>
        </p:grpSpPr>
        <p:sp>
          <p:nvSpPr>
            <p:cNvPr id="28" name="矩形 16"/>
            <p:cNvSpPr>
              <a:spLocks noChangeArrowheads="1"/>
            </p:cNvSpPr>
            <p:nvPr/>
          </p:nvSpPr>
          <p:spPr bwMode="auto">
            <a:xfrm>
              <a:off x="7373197" y="1619250"/>
              <a:ext cx="4249420" cy="159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en-US" altLang="zh-CN" sz="1200" dirty="0">
                <a:solidFill>
                  <a:schemeClr val="bg1"/>
                </a:solidFill>
                <a:latin typeface="微软雅黑" panose="020B0503020204020204" charset="-122"/>
                <a:ea typeface="微软雅黑" panose="020B0503020204020204" charset="-122"/>
              </a:endParaRPr>
            </a:p>
          </p:txBody>
        </p:sp>
        <p:sp>
          <p:nvSpPr>
            <p:cNvPr id="2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bg1"/>
                </a:solidFill>
              </a:endParaRPr>
            </a:p>
          </p:txBody>
        </p:sp>
        <p:grpSp>
          <p:nvGrpSpPr>
            <p:cNvPr id="30" name="组合 16"/>
            <p:cNvGrpSpPr/>
            <p:nvPr/>
          </p:nvGrpSpPr>
          <p:grpSpPr bwMode="auto">
            <a:xfrm>
              <a:off x="6762750" y="1238250"/>
              <a:ext cx="571500" cy="428625"/>
              <a:chOff x="3000364" y="642924"/>
              <a:chExt cx="428628" cy="321471"/>
            </a:xfrm>
          </p:grpSpPr>
          <p:sp>
            <p:nvSpPr>
              <p:cNvPr id="31" name="等腰三角形 3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等腰三角形 3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4265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5" name="组合 34"/>
          <p:cNvGrpSpPr/>
          <p:nvPr/>
        </p:nvGrpSpPr>
        <p:grpSpPr>
          <a:xfrm>
            <a:off x="4423144"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grpSp>
        <p:nvGrpSpPr>
          <p:cNvPr id="12" name="组合 11"/>
          <p:cNvGrpSpPr/>
          <p:nvPr/>
        </p:nvGrpSpPr>
        <p:grpSpPr>
          <a:xfrm>
            <a:off x="2745470" y="4657059"/>
            <a:ext cx="3109230" cy="1274644"/>
            <a:chOff x="1818113" y="1981592"/>
            <a:chExt cx="3109230" cy="1274644"/>
          </a:xfrm>
        </p:grpSpPr>
        <p:sp>
          <p:nvSpPr>
            <p:cNvPr id="13" name="矩形 1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14" name="矩形 1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5" name="组合 14"/>
          <p:cNvGrpSpPr/>
          <p:nvPr/>
        </p:nvGrpSpPr>
        <p:grpSpPr>
          <a:xfrm>
            <a:off x="1191491" y="1867316"/>
            <a:ext cx="3109229" cy="1246704"/>
            <a:chOff x="1818749" y="1981592"/>
            <a:chExt cx="3109229" cy="1246704"/>
          </a:xfrm>
        </p:grpSpPr>
        <p:sp>
          <p:nvSpPr>
            <p:cNvPr id="16" name="矩形 15"/>
            <p:cNvSpPr/>
            <p:nvPr/>
          </p:nvSpPr>
          <p:spPr>
            <a:xfrm>
              <a:off x="1818749" y="230627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sz="1200" dirty="0">
                <a:solidFill>
                  <a:srgbClr val="10FBFE"/>
                </a:solidFill>
                <a:latin typeface="微软雅黑" panose="020B0503020204020204" charset="-122"/>
                <a:ea typeface="微软雅黑" panose="020B0503020204020204" charset="-122"/>
                <a:cs typeface="+mn-ea"/>
                <a:sym typeface="+mn-lt"/>
              </a:endParaRPr>
            </a:p>
          </p:txBody>
        </p:sp>
        <p:sp>
          <p:nvSpPr>
            <p:cNvPr id="17" name="矩形 16"/>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74644"/>
            <a:chOff x="1818113" y="1981592"/>
            <a:chExt cx="3109230" cy="1274644"/>
          </a:xfrm>
        </p:grpSpPr>
        <p:sp>
          <p:nvSpPr>
            <p:cNvPr id="19" name="矩形 18"/>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1" name="组合 20"/>
          <p:cNvGrpSpPr/>
          <p:nvPr/>
        </p:nvGrpSpPr>
        <p:grpSpPr>
          <a:xfrm>
            <a:off x="5963870" y="1867316"/>
            <a:ext cx="3109229" cy="1274644"/>
            <a:chOff x="1818114" y="1981592"/>
            <a:chExt cx="3109229" cy="1274644"/>
          </a:xfrm>
        </p:grpSpPr>
        <p:sp>
          <p:nvSpPr>
            <p:cNvPr id="22" name="矩形 2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3" name="矩形 2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strVal val="(6*min(max(#ppt_w*#ppt_h,.3),1)-7.4)/-.7*#ppt_w"/>
                                          </p:val>
                                        </p:tav>
                                        <p:tav tm="100000">
                                          <p:val>
                                            <p:strVal val="#ppt_w"/>
                                          </p:val>
                                        </p:tav>
                                      </p:tavLst>
                                    </p:anim>
                                    <p:anim calcmode="lin" valueType="num">
                                      <p:cBhvr>
                                        <p:cTn id="28" dur="500" fill="hold"/>
                                        <p:tgtEl>
                                          <p:spTgt spid="35"/>
                                        </p:tgtEl>
                                        <p:attrNameLst>
                                          <p:attrName>ppt_h</p:attrName>
                                        </p:attrNameLst>
                                      </p:cBhvr>
                                      <p:tavLst>
                                        <p:tav tm="0">
                                          <p:val>
                                            <p:strVal val="(6*min(max(#ppt_w*#ppt_h,.3),1)-7.4)/-.7*#ppt_h"/>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6*min(max(#ppt_w*#ppt_h,.3),1)-7.4)/-.7*#ppt_w"/>
                                          </p:val>
                                        </p:tav>
                                        <p:tav tm="100000">
                                          <p:val>
                                            <p:strVal val="#ppt_w"/>
                                          </p:val>
                                        </p:tav>
                                      </p:tavLst>
                                    </p:anim>
                                    <p:anim calcmode="lin" valueType="num">
                                      <p:cBhvr>
                                        <p:cTn id="34" dur="500" fill="hold"/>
                                        <p:tgtEl>
                                          <p:spTgt spid="34"/>
                                        </p:tgtEl>
                                        <p:attrNameLst>
                                          <p:attrName>ppt_h</p:attrName>
                                        </p:attrNameLst>
                                      </p:cBhvr>
                                      <p:tavLst>
                                        <p:tav tm="0">
                                          <p:val>
                                            <p:strVal val="(6*min(max(#ppt_w*#ppt_h,.3),1)-7.4)/-.7*#ppt_h"/>
                                          </p:val>
                                        </p:tav>
                                        <p:tav tm="100000">
                                          <p:val>
                                            <p:strVal val="#ppt_h"/>
                                          </p:val>
                                        </p:tav>
                                      </p:tavLst>
                                    </p:anim>
                                    <p:anim calcmode="lin" valueType="num">
                                      <p:cBhvr>
                                        <p:cTn id="35" dur="500" fill="hold"/>
                                        <p:tgtEl>
                                          <p:spTgt spid="34"/>
                                        </p:tgtEl>
                                        <p:attrNameLst>
                                          <p:attrName>ppt_x</p:attrName>
                                        </p:attrNameLst>
                                      </p:cBhvr>
                                      <p:tavLst>
                                        <p:tav tm="0">
                                          <p:val>
                                            <p:fltVal val="0.5"/>
                                          </p:val>
                                        </p:tav>
                                        <p:tav tm="100000">
                                          <p:val>
                                            <p:strVal val="#ppt_x"/>
                                          </p:val>
                                        </p:tav>
                                      </p:tavLst>
                                    </p:anim>
                                    <p:anim calcmode="lin" valueType="num">
                                      <p:cBhvr>
                                        <p:cTn id="36" dur="500" fill="hold"/>
                                        <p:tgtEl>
                                          <p:spTgt spid="34"/>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nodeType="withEffect">
                                  <p:stCondLst>
                                    <p:cond delay="75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strVal val="(6*min(max(#ppt_w*#ppt_h,.3),1)-7.4)/-.7*#ppt_w"/>
                                          </p:val>
                                        </p:tav>
                                        <p:tav tm="100000">
                                          <p:val>
                                            <p:strVal val="#ppt_w"/>
                                          </p:val>
                                        </p:tav>
                                      </p:tavLst>
                                    </p:anim>
                                    <p:anim calcmode="lin" valueType="num">
                                      <p:cBhvr>
                                        <p:cTn id="40" dur="500" fill="hold"/>
                                        <p:tgtEl>
                                          <p:spTgt spid="36"/>
                                        </p:tgtEl>
                                        <p:attrNameLst>
                                          <p:attrName>ppt_h</p:attrName>
                                        </p:attrNameLst>
                                      </p:cBhvr>
                                      <p:tavLst>
                                        <p:tav tm="0">
                                          <p:val>
                                            <p:strVal val="(6*min(max(#ppt_w*#ppt_h,.3),1)-7.4)/-.7*#ppt_h"/>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000"/>
                            </p:stCondLst>
                            <p:childTnLst>
                              <p:par>
                                <p:cTn id="44" presetID="1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par>
                                <p:cTn id="48" presetID="12" presetClass="entr" presetSubtype="2" fill="hold"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ppt_x</p:attrName>
                                        </p:attrNameLst>
                                      </p:cBhvr>
                                      <p:tavLst>
                                        <p:tav tm="0">
                                          <p:val>
                                            <p:strVal val="#ppt_x+#ppt_w*1.125000"/>
                                          </p:val>
                                        </p:tav>
                                        <p:tav tm="100000">
                                          <p:val>
                                            <p:strVal val="#ppt_x"/>
                                          </p:val>
                                        </p:tav>
                                      </p:tavLst>
                                    </p:anim>
                                    <p:animEffect transition="in" filter="wipe(left)">
                                      <p:cBhvr>
                                        <p:cTn id="51" dur="500"/>
                                        <p:tgtEl>
                                          <p:spTgt spid="15"/>
                                        </p:tgtEl>
                                      </p:cBhvr>
                                    </p:animEffect>
                                  </p:childTnLst>
                                </p:cTn>
                              </p:par>
                              <p:par>
                                <p:cTn id="52" presetID="12" presetClass="entr" presetSubtype="8"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2" fill="hold" nodeType="withEffect">
                                  <p:stCondLst>
                                    <p:cond delay="75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p:tgtEl>
                                          <p:spTgt spid="21"/>
                                        </p:tgtEl>
                                        <p:attrNameLst>
                                          <p:attrName>ppt_x</p:attrName>
                                        </p:attrNameLst>
                                      </p:cBhvr>
                                      <p:tavLst>
                                        <p:tav tm="0">
                                          <p:val>
                                            <p:strVal val="#ppt_x+#ppt_w*1.125000"/>
                                          </p:val>
                                        </p:tav>
                                        <p:tav tm="100000">
                                          <p:val>
                                            <p:strVal val="#ppt_x"/>
                                          </p:val>
                                        </p:tav>
                                      </p:tavLst>
                                    </p:anim>
                                    <p:animEffect transition="in" filter="wipe(left)">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114925" y="4067175"/>
            <a:ext cx="5822950"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sz="10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000" dirty="0">
              <a:solidFill>
                <a:schemeClr val="bg1"/>
              </a:solidFill>
              <a:latin typeface="微软雅黑" panose="020B0503020204020204" charset="-122"/>
              <a:ea typeface="微软雅黑" panose="020B0503020204020204" charset="-122"/>
            </a:endParaRPr>
          </a:p>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hurt.When a cigarette falls in love with a match,it is destined to be hurt.When a cigarette falls in love with a match,it is destined to be hurt.</a:t>
            </a:r>
            <a:endParaRPr lang="en-US" altLang="zh-CN" sz="1000" dirty="0">
              <a:solidFill>
                <a:schemeClr val="bg1"/>
              </a:solidFill>
              <a:latin typeface="微软雅黑" panose="020B0503020204020204" charset="-122"/>
              <a:ea typeface="微软雅黑" panose="020B0503020204020204" charset="-122"/>
            </a:endParaRPr>
          </a:p>
        </p:txBody>
      </p:sp>
      <p:sp>
        <p:nvSpPr>
          <p:cNvPr id="4099" name="矩形 3"/>
          <p:cNvSpPr>
            <a:spLocks noChangeArrowheads="1"/>
          </p:cNvSpPr>
          <p:nvPr/>
        </p:nvSpPr>
        <p:spPr bwMode="auto">
          <a:xfrm>
            <a:off x="5114925" y="3612515"/>
            <a:ext cx="2221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grpSp>
        <p:nvGrpSpPr>
          <p:cNvPr id="4102" name="组合 7"/>
          <p:cNvGrpSpPr/>
          <p:nvPr/>
        </p:nvGrpSpPr>
        <p:grpSpPr bwMode="auto">
          <a:xfrm>
            <a:off x="5181600" y="2217420"/>
            <a:ext cx="782320" cy="769620"/>
            <a:chOff x="0" y="0"/>
            <a:chExt cx="871174" cy="874617"/>
          </a:xfrm>
        </p:grpSpPr>
        <p:sp>
          <p:nvSpPr>
            <p:cNvPr id="4205" name="Freeform 6">
              <a:hlinkClick r:id="rId1"/>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1"/>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1"/>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1"/>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1"/>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1"/>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1"/>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1"/>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2"/>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additive="base">
                                        <p:cTn id="49" dur="500"/>
                                        <p:tgtEl>
                                          <p:spTgt spid="4100"/>
                                        </p:tgtEl>
                                        <p:attrNameLst>
                                          <p:attrName>ppt_y</p:attrName>
                                        </p:attrNameLst>
                                      </p:cBhvr>
                                      <p:tavLst>
                                        <p:tav tm="0">
                                          <p:val>
                                            <p:strVal val="#ppt_y+#ppt_h*1.125000"/>
                                          </p:val>
                                        </p:tav>
                                        <p:tav tm="100000">
                                          <p:val>
                                            <p:strVal val="#ppt_y"/>
                                          </p:val>
                                        </p:tav>
                                      </p:tavLst>
                                    </p:anim>
                                    <p:animEffect transition="in" filter="wipe(up)">
                                      <p:cBhvr>
                                        <p:cTn id="5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sym typeface="+mn-ea"/>
              </a:endParaRP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panose="020B0503020204020204" charset="-122"/>
                  <a:ea typeface="微软雅黑" panose="020B0503020204020204" charset="-122"/>
                </a:rPr>
                <a:t>输入标题</a:t>
              </a:r>
              <a:endParaRPr lang="en-US" sz="2000" b="1">
                <a:latin typeface="微软雅黑" panose="020B0503020204020204" charset="-122"/>
                <a:ea typeface="微软雅黑" panose="020B0503020204020204" charset="-122"/>
              </a:endParaRPr>
            </a:p>
          </p:txBody>
        </p:sp>
        <p:sp>
          <p:nvSpPr>
            <p:cNvPr id="10" name="矩形 9"/>
            <p:cNvSpPr/>
            <p:nvPr/>
          </p:nvSpPr>
          <p:spPr>
            <a:xfrm>
              <a:off x="5286509" y="3544129"/>
              <a:ext cx="1633220" cy="1198880"/>
            </a:xfrm>
            <a:prstGeom prst="rect">
              <a:avLst/>
            </a:prstGeom>
          </p:spPr>
          <p:txBody>
            <a:bodyPr wrap="square">
              <a:spAutoFit/>
            </a:bodyPr>
            <a:lstStyle/>
            <a:p>
              <a:pPr algn="ctr" fontAlgn="auto">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panose="020B0503020204020204" charset="-122"/>
                  <a:ea typeface="微软雅黑" panose="020B0503020204020204" charset="-122"/>
                  <a:sym typeface="+mn-ea"/>
                </a:rPr>
                <a:t>单击此处输入标题文本</a:t>
              </a:r>
              <a:endParaRPr lang="zh-CN" altLang="en-US"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8651</Words>
  <Application>WPS 演示</Application>
  <PresentationFormat>宽屏</PresentationFormat>
  <Paragraphs>346</Paragraphs>
  <Slides>26</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微软雅黑</vt:lpstr>
      <vt:lpstr>Open Sans</vt:lpstr>
      <vt:lpstr>Segoe Print</vt:lpstr>
      <vt:lpstr>Calibri</vt:lpstr>
      <vt:lpstr>等线</vt:lpstr>
      <vt:lpstr>Arial Unicode MS</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河中央</cp:lastModifiedBy>
  <cp:revision>16</cp:revision>
  <dcterms:created xsi:type="dcterms:W3CDTF">2017-07-15T13:06:00Z</dcterms:created>
  <dcterms:modified xsi:type="dcterms:W3CDTF">2021-05-02T19:34:18Z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83B88FDAA6E84E8A988199008306A77B</vt:lpwstr>
  </property>
</Properties>
</file>