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6" r:id="rId3"/>
    <p:sldId id="348" r:id="rId5"/>
    <p:sldId id="261" r:id="rId6"/>
    <p:sldId id="263" r:id="rId7"/>
    <p:sldId id="347" r:id="rId8"/>
    <p:sldId id="349" r:id="rId9"/>
    <p:sldId id="346" r:id="rId10"/>
    <p:sldId id="260" r:id="rId11"/>
    <p:sldId id="280" r:id="rId12"/>
    <p:sldId id="282" r:id="rId13"/>
    <p:sldId id="267" r:id="rId14"/>
    <p:sldId id="262" r:id="rId15"/>
    <p:sldId id="322" r:id="rId16"/>
    <p:sldId id="268" r:id="rId17"/>
    <p:sldId id="269" r:id="rId18"/>
    <p:sldId id="270" r:id="rId19"/>
    <p:sldId id="271" r:id="rId20"/>
    <p:sldId id="272" r:id="rId21"/>
    <p:sldId id="273" r:id="rId22"/>
    <p:sldId id="274" r:id="rId23"/>
    <p:sldId id="283" r:id="rId24"/>
    <p:sldId id="264" r:id="rId25"/>
    <p:sldId id="275" r:id="rId26"/>
    <p:sldId id="276" r:id="rId27"/>
    <p:sldId id="277" r:id="rId28"/>
    <p:sldId id="278" r:id="rId29"/>
    <p:sldId id="265" r:id="rId30"/>
    <p:sldId id="279" r:id="rId31"/>
    <p:sldId id="281" r:id="rId32"/>
    <p:sldId id="344" r:id="rId33"/>
    <p:sldId id="266" r:id="rId34"/>
  </p:sldIdLst>
  <p:sldSz cx="12192000" cy="6858000"/>
  <p:notesSz cx="7103745" cy="10234295"/>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2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hyperlink" Target="http://www.rapidesign.c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file:///C:\Users\2497402114\AppData\Local\Temp\wps\INetCache\e3495d0a0f52effd99b344da5fd8f52f" TargetMode="External"/><Relationship Id="rId2" Type="http://schemas.openxmlformats.org/officeDocument/2006/relationships/image" Target="../media/image3.jpe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hyperlink" Target="http://www.rapidesign.c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1"/>
          <a:stretch>
            <a:fillRect/>
          </a:stretch>
        </p:blipFill>
        <p:spPr>
          <a:xfrm>
            <a:off x="-8890" y="-2540"/>
            <a:ext cx="6817360" cy="6863715"/>
          </a:xfrm>
          <a:prstGeom prst="rect">
            <a:avLst/>
          </a:prstGeom>
        </p:spPr>
      </p:pic>
      <p:sp>
        <p:nvSpPr>
          <p:cNvPr id="11" name="文本框 10"/>
          <p:cNvSpPr txBox="1"/>
          <p:nvPr/>
        </p:nvSpPr>
        <p:spPr>
          <a:xfrm>
            <a:off x="6377940" y="2663190"/>
            <a:ext cx="4798060" cy="922020"/>
          </a:xfrm>
          <a:prstGeom prst="rect">
            <a:avLst/>
          </a:prstGeom>
          <a:noFill/>
          <a:effectLst/>
        </p:spPr>
        <p:txBody>
          <a:bodyPr wrap="square" rtlCol="0">
            <a:spAutoFit/>
          </a:bodyPr>
          <a:lstStyle/>
          <a:p>
            <a:pPr algn="r"/>
            <a:endParaRPr sz="5400">
              <a:solidFill>
                <a:srgbClr val="6AE7FF"/>
              </a:solidFill>
              <a:effectLst/>
              <a:latin typeface="微软雅黑" panose="020B0503020204020204" charset="-122"/>
              <a:ea typeface="微软雅黑" panose="020B0503020204020204" charset="-122"/>
            </a:endParaRPr>
          </a:p>
        </p:txBody>
      </p:sp>
      <p:sp>
        <p:nvSpPr>
          <p:cNvPr id="8" name="文本框 7"/>
          <p:cNvSpPr txBox="1"/>
          <p:nvPr/>
        </p:nvSpPr>
        <p:spPr>
          <a:xfrm>
            <a:off x="6468110" y="3737610"/>
            <a:ext cx="4707890" cy="706755"/>
          </a:xfrm>
          <a:prstGeom prst="rect">
            <a:avLst/>
          </a:prstGeom>
          <a:noFill/>
        </p:spPr>
        <p:txBody>
          <a:bodyPr wrap="square" rtlCol="0">
            <a:spAutoFit/>
          </a:bodyPr>
          <a:lstStyle/>
          <a:p>
            <a:pPr algn="r"/>
            <a:r>
              <a:rPr lang="zh-CN" sz="2000">
                <a:solidFill>
                  <a:srgbClr val="10FBFE"/>
                </a:solidFill>
                <a:latin typeface="微软雅黑" panose="020B0503020204020204" charset="-122"/>
                <a:ea typeface="微软雅黑" panose="020B0503020204020204" charset="-122"/>
              </a:rPr>
              <a:t>重庆理工大学计算机科学与工程学院</a:t>
            </a:r>
            <a:endParaRPr lang="en-US" altLang="zh-CN" sz="2000" b="1" dirty="0">
              <a:solidFill>
                <a:schemeClr val="bg1"/>
              </a:solidFill>
              <a:latin typeface="微软雅黑 Light" panose="020B0502040204020203" pitchFamily="34" charset="-122"/>
              <a:ea typeface="微软雅黑 Light" panose="020B0502040204020203" pitchFamily="34" charset="-122"/>
            </a:endParaRPr>
          </a:p>
          <a:p>
            <a:pPr algn="r"/>
            <a:endParaRPr lang="zh-CN" sz="2000">
              <a:solidFill>
                <a:srgbClr val="10FBFE"/>
              </a:solidFill>
              <a:latin typeface="微软雅黑" panose="020B0503020204020204" charset="-122"/>
              <a:ea typeface="微软雅黑" panose="020B0503020204020204" charset="-122"/>
            </a:endParaRPr>
          </a:p>
        </p:txBody>
      </p:sp>
      <p:sp>
        <p:nvSpPr>
          <p:cNvPr id="4" name="文本框 3"/>
          <p:cNvSpPr txBox="1"/>
          <p:nvPr/>
        </p:nvSpPr>
        <p:spPr>
          <a:xfrm>
            <a:off x="6108065" y="2463800"/>
            <a:ext cx="5947410" cy="706755"/>
          </a:xfrm>
          <a:prstGeom prst="rect">
            <a:avLst/>
          </a:prstGeom>
          <a:noFill/>
        </p:spPr>
        <p:txBody>
          <a:bodyPr wrap="square" rtlCol="0">
            <a:spAutoFit/>
          </a:bodyPr>
          <a:p>
            <a:r>
              <a:rPr lang="zh-CN" altLang="en-US" sz="4000">
                <a:solidFill>
                  <a:srgbClr val="10FBFE"/>
                </a:solidFill>
                <a:latin typeface="微软雅黑" panose="020B0503020204020204" charset="-122"/>
                <a:ea typeface="微软雅黑" panose="020B0503020204020204" charset="-122"/>
                <a:sym typeface="+mn-ea"/>
              </a:rPr>
              <a:t>凡渡</a:t>
            </a:r>
            <a:r>
              <a:rPr lang="en-US" altLang="zh-CN" sz="4000">
                <a:solidFill>
                  <a:srgbClr val="10FBFE"/>
                </a:solidFill>
                <a:latin typeface="微软雅黑" panose="020B0503020204020204" charset="-122"/>
                <a:ea typeface="微软雅黑" panose="020B0503020204020204" charset="-122"/>
                <a:sym typeface="+mn-ea"/>
              </a:rPr>
              <a:t>_AWD</a:t>
            </a:r>
            <a:r>
              <a:rPr lang="zh-CN" altLang="en-US" sz="4000">
                <a:solidFill>
                  <a:srgbClr val="10FBFE"/>
                </a:solidFill>
                <a:latin typeface="微软雅黑" panose="020B0503020204020204" charset="-122"/>
                <a:ea typeface="微软雅黑" panose="020B0503020204020204" charset="-122"/>
                <a:sym typeface="+mn-ea"/>
              </a:rPr>
              <a:t>对抗攻防平台</a:t>
            </a:r>
            <a:endParaRPr lang="zh-CN" altLang="en-US" sz="4000">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500"/>
                            </p:stCondLst>
                            <p:childTnLst>
                              <p:par>
                                <p:cTn id="17" presetID="29" presetClass="entr" presetSubtype="0" fill="hold" grpId="1"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ppt_x-.2"/>
                                          </p:val>
                                        </p:tav>
                                        <p:tav tm="100000">
                                          <p:val>
                                            <p:strVal val="#ppt_x"/>
                                          </p:val>
                                        </p:tav>
                                      </p:tavLst>
                                    </p:anim>
                                    <p:anim calcmode="lin" valueType="num">
                                      <p:cBhvr>
                                        <p:cTn id="20"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2</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sz="2000" b="1" dirty="0">
                <a:solidFill>
                  <a:srgbClr val="10FBFE"/>
                </a:solidFill>
                <a:latin typeface="微软雅黑" panose="020B0503020204020204" charset="-122"/>
                <a:ea typeface="微软雅黑" panose="020B0503020204020204" charset="-122"/>
              </a:rPr>
              <a:t>项目简介</a:t>
            </a:r>
            <a:r>
              <a:rPr lang="en-US" altLang="zh-CN" sz="2000" b="1" dirty="0">
                <a:solidFill>
                  <a:srgbClr val="10FBFE"/>
                </a:solidFill>
                <a:latin typeface="微软雅黑" panose="020B0503020204020204" charset="-122"/>
                <a:ea typeface="微软雅黑" panose="020B0503020204020204" charset="-122"/>
              </a:rPr>
              <a:t>——</a:t>
            </a:r>
            <a:r>
              <a:rPr lang="zh-CN" altLang="en-US" sz="2000" b="1" dirty="0">
                <a:solidFill>
                  <a:srgbClr val="10FBFE"/>
                </a:solidFill>
                <a:latin typeface="微软雅黑" panose="020B0503020204020204" charset="-122"/>
                <a:ea typeface="微软雅黑" panose="020B0503020204020204" charset="-122"/>
              </a:rPr>
              <a:t>安装方式</a:t>
            </a:r>
            <a:endParaRPr lang="zh-CN" altLang="en-US" sz="2000" b="1" dirty="0">
              <a:solidFill>
                <a:srgbClr val="10FBFE"/>
              </a:solidFill>
              <a:latin typeface="微软雅黑" panose="020B0503020204020204" charset="-122"/>
              <a:ea typeface="微软雅黑" panose="020B0503020204020204" charset="-122"/>
              <a:sym typeface="+mn-ea"/>
            </a:endParaRPr>
          </a:p>
        </p:txBody>
      </p:sp>
      <p:sp>
        <p:nvSpPr>
          <p:cNvPr id="128" name="矩形 127"/>
          <p:cNvSpPr/>
          <p:nvPr/>
        </p:nvSpPr>
        <p:spPr>
          <a:xfrm>
            <a:off x="2287270" y="3529965"/>
            <a:ext cx="2583180" cy="807085"/>
          </a:xfrm>
          <a:prstGeom prst="rect">
            <a:avLst/>
          </a:prstGeom>
        </p:spPr>
        <p:txBody>
          <a:bodyPr wrap="square" lIns="68580" tIns="34290" rIns="68580" bIns="34290">
            <a:spAutoFit/>
          </a:bodyPr>
          <a:lstStyle/>
          <a:p>
            <a:pPr algn="l">
              <a:lnSpc>
                <a:spcPct val="150000"/>
              </a:lnSpc>
            </a:pPr>
            <a:r>
              <a:rPr lang="en-US" altLang="zh-CN" sz="3200" dirty="0">
                <a:solidFill>
                  <a:srgbClr val="10FBFE"/>
                </a:solidFill>
                <a:latin typeface="微软雅黑" panose="020B0503020204020204" charset="-122"/>
                <a:ea typeface="微软雅黑" panose="020B0503020204020204" charset="-122"/>
                <a:cs typeface="+mn-ea"/>
                <a:sym typeface="+mn-lt"/>
              </a:rPr>
              <a:t>1</a:t>
            </a:r>
            <a:r>
              <a:rPr lang="zh-CN" altLang="en-US" sz="3200" dirty="0">
                <a:solidFill>
                  <a:srgbClr val="10FBFE"/>
                </a:solidFill>
                <a:latin typeface="微软雅黑" panose="020B0503020204020204" charset="-122"/>
                <a:ea typeface="微软雅黑" panose="020B0503020204020204" charset="-122"/>
                <a:cs typeface="+mn-ea"/>
                <a:sym typeface="+mn-lt"/>
              </a:rPr>
              <a:t>、</a:t>
            </a:r>
            <a:r>
              <a:rPr lang="zh-CN" sz="3200" dirty="0">
                <a:solidFill>
                  <a:srgbClr val="10FBFE"/>
                </a:solidFill>
                <a:latin typeface="微软雅黑" panose="020B0503020204020204" charset="-122"/>
                <a:ea typeface="微软雅黑" panose="020B0503020204020204" charset="-122"/>
                <a:cs typeface="+mn-ea"/>
                <a:sym typeface="+mn-lt"/>
              </a:rPr>
              <a:t>源码安装</a:t>
            </a:r>
            <a:endParaRPr lang="zh-CN" sz="3200" dirty="0">
              <a:solidFill>
                <a:srgbClr val="10FBFE"/>
              </a:solidFill>
              <a:latin typeface="微软雅黑" panose="020B0503020204020204" charset="-122"/>
              <a:ea typeface="微软雅黑" panose="020B0503020204020204" charset="-122"/>
              <a:cs typeface="+mn-ea"/>
              <a:sym typeface="+mn-lt"/>
            </a:endParaRPr>
          </a:p>
        </p:txBody>
      </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2006600" y="4190365"/>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404100" y="2322830"/>
            <a:ext cx="3340735" cy="807085"/>
          </a:xfrm>
          <a:prstGeom prst="rect">
            <a:avLst/>
          </a:prstGeom>
        </p:spPr>
        <p:txBody>
          <a:bodyPr wrap="square" lIns="68580" tIns="34290" rIns="68580" bIns="34290">
            <a:spAutoFit/>
          </a:bodyPr>
          <a:lstStyle/>
          <a:p>
            <a:pPr algn="l">
              <a:lnSpc>
                <a:spcPct val="150000"/>
              </a:lnSpc>
            </a:pPr>
            <a:r>
              <a:rPr lang="en-US" sz="3200" dirty="0">
                <a:solidFill>
                  <a:srgbClr val="10FBFE"/>
                </a:solidFill>
                <a:latin typeface="微软雅黑" panose="020B0503020204020204" charset="-122"/>
                <a:ea typeface="微软雅黑" panose="020B0503020204020204" charset="-122"/>
                <a:cs typeface="+mn-ea"/>
                <a:sym typeface="+mn-lt"/>
              </a:rPr>
              <a:t>2</a:t>
            </a:r>
            <a:r>
              <a:rPr lang="zh-CN" altLang="en-US" sz="3200" dirty="0">
                <a:solidFill>
                  <a:srgbClr val="10FBFE"/>
                </a:solidFill>
                <a:latin typeface="微软雅黑" panose="020B0503020204020204" charset="-122"/>
                <a:ea typeface="微软雅黑" panose="020B0503020204020204" charset="-122"/>
                <a:cs typeface="+mn-ea"/>
                <a:sym typeface="+mn-lt"/>
              </a:rPr>
              <a:t>、</a:t>
            </a:r>
            <a:r>
              <a:rPr lang="en-US" sz="3200" dirty="0">
                <a:solidFill>
                  <a:srgbClr val="10FBFE"/>
                </a:solidFill>
                <a:latin typeface="微软雅黑" panose="020B0503020204020204" charset="-122"/>
                <a:ea typeface="微软雅黑" panose="020B0503020204020204" charset="-122"/>
                <a:cs typeface="+mn-ea"/>
                <a:sym typeface="+mn-lt"/>
              </a:rPr>
              <a:t>Docker</a:t>
            </a:r>
            <a:r>
              <a:rPr lang="zh-CN" altLang="en-US" sz="3200" dirty="0">
                <a:solidFill>
                  <a:srgbClr val="10FBFE"/>
                </a:solidFill>
                <a:latin typeface="微软雅黑" panose="020B0503020204020204" charset="-122"/>
                <a:ea typeface="微软雅黑" panose="020B0503020204020204" charset="-122"/>
                <a:cs typeface="+mn-ea"/>
                <a:sym typeface="+mn-lt"/>
              </a:rPr>
              <a:t>安装</a:t>
            </a:r>
            <a:endParaRPr lang="zh-CN" altLang="en-US" sz="32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128"/>
                                        </p:tgtEl>
                                        <p:attrNameLst>
                                          <p:attrName>style.visibility</p:attrName>
                                        </p:attrNameLst>
                                      </p:cBhvr>
                                      <p:to>
                                        <p:strVal val="visible"/>
                                      </p:to>
                                    </p:set>
                                    <p:anim calcmode="lin" valueType="num">
                                      <p:cBhvr additive="base">
                                        <p:cTn id="27" dur="500" fill="hold"/>
                                        <p:tgtEl>
                                          <p:spTgt spid="128"/>
                                        </p:tgtEl>
                                        <p:attrNameLst>
                                          <p:attrName>ppt_x</p:attrName>
                                        </p:attrNameLst>
                                      </p:cBhvr>
                                      <p:tavLst>
                                        <p:tav tm="0">
                                          <p:val>
                                            <p:strVal val="0-#ppt_w/2"/>
                                          </p:val>
                                        </p:tav>
                                        <p:tav tm="100000">
                                          <p:val>
                                            <p:strVal val="#ppt_x"/>
                                          </p:val>
                                        </p:tav>
                                      </p:tavLst>
                                    </p:anim>
                                    <p:anim calcmode="lin" valueType="num">
                                      <p:cBhvr additive="base">
                                        <p:cTn id="28" dur="500" fill="hold"/>
                                        <p:tgtEl>
                                          <p:spTgt spid="128"/>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35" presetClass="entr" presetSubtype="0" fill="hold" nodeType="after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fade">
                                      <p:cBhvr>
                                        <p:cTn id="32" dur="500"/>
                                        <p:tgtEl>
                                          <p:spTgt spid="133"/>
                                        </p:tgtEl>
                                      </p:cBhvr>
                                    </p:animEffect>
                                    <p:anim calcmode="lin" valueType="num">
                                      <p:cBhvr>
                                        <p:cTn id="33" dur="500" fill="hold"/>
                                        <p:tgtEl>
                                          <p:spTgt spid="133"/>
                                        </p:tgtEl>
                                        <p:attrNameLst>
                                          <p:attrName>style.rotation</p:attrName>
                                        </p:attrNameLst>
                                      </p:cBhvr>
                                      <p:tavLst>
                                        <p:tav tm="0">
                                          <p:val>
                                            <p:fltVal val="720"/>
                                          </p:val>
                                        </p:tav>
                                        <p:tav tm="100000">
                                          <p:val>
                                            <p:fltVal val="0"/>
                                          </p:val>
                                        </p:tav>
                                      </p:tavLst>
                                    </p:anim>
                                    <p:anim calcmode="lin" valueType="num">
                                      <p:cBhvr>
                                        <p:cTn id="34" dur="500" fill="hold"/>
                                        <p:tgtEl>
                                          <p:spTgt spid="133"/>
                                        </p:tgtEl>
                                        <p:attrNameLst>
                                          <p:attrName>ppt_h</p:attrName>
                                        </p:attrNameLst>
                                      </p:cBhvr>
                                      <p:tavLst>
                                        <p:tav tm="0">
                                          <p:val>
                                            <p:fltVal val="0"/>
                                          </p:val>
                                        </p:tav>
                                        <p:tav tm="100000">
                                          <p:val>
                                            <p:strVal val="#ppt_h"/>
                                          </p:val>
                                        </p:tav>
                                      </p:tavLst>
                                    </p:anim>
                                    <p:anim calcmode="lin" valueType="num">
                                      <p:cBhvr>
                                        <p:cTn id="35" dur="500" fill="hold"/>
                                        <p:tgtEl>
                                          <p:spTgt spid="133"/>
                                        </p:tgtEl>
                                        <p:attrNameLst>
                                          <p:attrName>ppt_w</p:attrName>
                                        </p:attrNameLst>
                                      </p:cBhvr>
                                      <p:tavLst>
                                        <p:tav tm="0">
                                          <p:val>
                                            <p:fltVal val="0"/>
                                          </p:val>
                                        </p:tav>
                                        <p:tav tm="100000">
                                          <p:val>
                                            <p:strVal val="#ppt_w"/>
                                          </p:val>
                                        </p:tav>
                                      </p:tavLst>
                                    </p:anim>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139"/>
                                        </p:tgtEl>
                                        <p:attrNameLst>
                                          <p:attrName>style.visibility</p:attrName>
                                        </p:attrNameLst>
                                      </p:cBhvr>
                                      <p:to>
                                        <p:strVal val="visible"/>
                                      </p:to>
                                    </p:set>
                                    <p:animEffect transition="in" filter="wipe(left)">
                                      <p:cBhvr>
                                        <p:cTn id="39" dur="500"/>
                                        <p:tgtEl>
                                          <p:spTgt spid="139"/>
                                        </p:tgtEl>
                                      </p:cBhvr>
                                    </p:animEffect>
                                  </p:childTnLst>
                                </p:cTn>
                              </p:par>
                              <p:par>
                                <p:cTn id="40" presetID="2" presetClass="entr" presetSubtype="2" fill="hold" grpId="0" nodeType="withEffect">
                                  <p:stCondLst>
                                    <p:cond delay="0"/>
                                  </p:stCondLst>
                                  <p:childTnLst>
                                    <p:set>
                                      <p:cBhvr>
                                        <p:cTn id="41" dur="1" fill="hold">
                                          <p:stCondLst>
                                            <p:cond delay="0"/>
                                          </p:stCondLst>
                                        </p:cTn>
                                        <p:tgtEl>
                                          <p:spTgt spid="142"/>
                                        </p:tgtEl>
                                        <p:attrNameLst>
                                          <p:attrName>style.visibility</p:attrName>
                                        </p:attrNameLst>
                                      </p:cBhvr>
                                      <p:to>
                                        <p:strVal val="visible"/>
                                      </p:to>
                                    </p:set>
                                    <p:anim calcmode="lin" valueType="num">
                                      <p:cBhvr additive="base">
                                        <p:cTn id="42" dur="500" fill="hold"/>
                                        <p:tgtEl>
                                          <p:spTgt spid="142"/>
                                        </p:tgtEl>
                                        <p:attrNameLst>
                                          <p:attrName>ppt_x</p:attrName>
                                        </p:attrNameLst>
                                      </p:cBhvr>
                                      <p:tavLst>
                                        <p:tav tm="0">
                                          <p:val>
                                            <p:strVal val="1+#ppt_w/2"/>
                                          </p:val>
                                        </p:tav>
                                        <p:tav tm="100000">
                                          <p:val>
                                            <p:strVal val="#ppt_x"/>
                                          </p:val>
                                        </p:tav>
                                      </p:tavLst>
                                    </p:anim>
                                    <p:anim calcmode="lin" valueType="num">
                                      <p:cBhvr additive="base">
                                        <p:cTn id="43" dur="500" fill="hold"/>
                                        <p:tgtEl>
                                          <p:spTgt spid="1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39" grpId="0" animBg="1"/>
      <p:bldP spid="141" grpId="0" animBg="1"/>
      <p:bldP spid="1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2</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sz="2000" b="1" dirty="0">
                <a:solidFill>
                  <a:srgbClr val="10FBFE"/>
                </a:solidFill>
                <a:latin typeface="微软雅黑" panose="020B0503020204020204" charset="-122"/>
                <a:ea typeface="微软雅黑" panose="020B0503020204020204" charset="-122"/>
              </a:rPr>
              <a:t>项目简介</a:t>
            </a:r>
            <a:r>
              <a:rPr lang="en-US" altLang="zh-CN" sz="2000" b="1" dirty="0">
                <a:solidFill>
                  <a:srgbClr val="10FBFE"/>
                </a:solidFill>
                <a:latin typeface="微软雅黑" panose="020B0503020204020204" charset="-122"/>
                <a:ea typeface="微软雅黑" panose="020B0503020204020204" charset="-122"/>
              </a:rPr>
              <a:t>——</a:t>
            </a:r>
            <a:r>
              <a:rPr lang="zh-CN" altLang="en-US" sz="2000" b="1" dirty="0">
                <a:solidFill>
                  <a:srgbClr val="10FBFE"/>
                </a:solidFill>
                <a:latin typeface="微软雅黑" panose="020B0503020204020204" charset="-122"/>
                <a:ea typeface="微软雅黑" panose="020B0503020204020204" charset="-122"/>
              </a:rPr>
              <a:t>源码</a:t>
            </a:r>
            <a:r>
              <a:rPr lang="zh-CN" sz="2000" b="1" dirty="0">
                <a:solidFill>
                  <a:srgbClr val="10FBFE"/>
                </a:solidFill>
                <a:latin typeface="微软雅黑" panose="020B0503020204020204" charset="-122"/>
                <a:ea typeface="微软雅黑" panose="020B0503020204020204" charset="-122"/>
              </a:rPr>
              <a:t>安装</a:t>
            </a:r>
            <a:endParaRPr lang="zh-CN"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4631055" y="2224405"/>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985838" y="1606233"/>
            <a:ext cx="3644900" cy="930910"/>
            <a:chOff x="6762750" y="1238250"/>
            <a:chExt cx="4859867" cy="1241213"/>
          </a:xfrm>
        </p:grpSpPr>
        <p:sp>
          <p:nvSpPr>
            <p:cNvPr id="18" name="矩形 16"/>
            <p:cNvSpPr>
              <a:spLocks noChangeArrowheads="1"/>
            </p:cNvSpPr>
            <p:nvPr/>
          </p:nvSpPr>
          <p:spPr bwMode="auto">
            <a:xfrm>
              <a:off x="7373197" y="1619250"/>
              <a:ext cx="4249420" cy="86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sz="1200" dirty="0">
                  <a:solidFill>
                    <a:srgbClr val="10FBFE"/>
                  </a:solidFill>
                  <a:latin typeface="微软雅黑" panose="020B0503020204020204" charset="-122"/>
                  <a:ea typeface="微软雅黑" panose="020B0503020204020204" charset="-122"/>
                  <a:cs typeface="+mn-ea"/>
                  <a:sym typeface="+mn-lt"/>
                </a:rPr>
                <a:t>准备好环境，</a:t>
              </a:r>
              <a:r>
                <a:rPr sz="1200" dirty="0">
                  <a:solidFill>
                    <a:srgbClr val="10FBFE"/>
                  </a:solidFill>
                  <a:latin typeface="微软雅黑" panose="020B0503020204020204" charset="-122"/>
                  <a:ea typeface="微软雅黑" panose="020B0503020204020204" charset="-122"/>
                  <a:cs typeface="+mn-ea"/>
                  <a:sym typeface="+mn-lt"/>
                </a:rPr>
                <a:t>Python版本:3.X，数据库:MySQL</a:t>
              </a:r>
              <a:endParaRPr lang="en-US" altLang="zh-CN" sz="1200" dirty="0">
                <a:solidFill>
                  <a:schemeClr val="bg1"/>
                </a:solidFill>
                <a:latin typeface="微软雅黑" panose="020B0503020204020204" charset="-122"/>
                <a:ea typeface="微软雅黑" panose="020B0503020204020204" charset="-122"/>
              </a:endParaRPr>
            </a:p>
          </p:txBody>
        </p:sp>
        <p:sp>
          <p:nvSpPr>
            <p:cNvPr id="21"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600" b="1">
                  <a:solidFill>
                    <a:srgbClr val="10FBFE"/>
                  </a:solidFill>
                  <a:latin typeface="微软雅黑" panose="020B0503020204020204" charset="-122"/>
                  <a:ea typeface="微软雅黑" panose="020B0503020204020204" charset="-122"/>
                  <a:sym typeface="+mn-ea"/>
                </a:rPr>
                <a:t>1.</a:t>
              </a:r>
              <a:endParaRPr lang="zh-CN" altLang="en-US" b="1" dirty="0">
                <a:solidFill>
                  <a:schemeClr val="bg1"/>
                </a:solidFill>
              </a:endParaRP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0" name="组合 9"/>
          <p:cNvGrpSpPr/>
          <p:nvPr/>
        </p:nvGrpSpPr>
        <p:grpSpPr>
          <a:xfrm>
            <a:off x="985838" y="2884488"/>
            <a:ext cx="3644900" cy="1207770"/>
            <a:chOff x="6762750" y="1238250"/>
            <a:chExt cx="4859867" cy="1610360"/>
          </a:xfrm>
        </p:grpSpPr>
        <p:sp>
          <p:nvSpPr>
            <p:cNvPr id="11" name="矩形 16"/>
            <p:cNvSpPr>
              <a:spLocks noChangeArrowheads="1"/>
            </p:cNvSpPr>
            <p:nvPr/>
          </p:nvSpPr>
          <p:spPr bwMode="auto">
            <a:xfrm>
              <a:off x="7373197" y="1619250"/>
              <a:ext cx="4249420" cy="122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从github下载源代码：git clone https://github.com/Cl0udG0d/testAWD</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lang="en-US" altLang="zh-CN" sz="1200" dirty="0">
                <a:solidFill>
                  <a:schemeClr val="bg1"/>
                </a:solidFill>
                <a:latin typeface="微软雅黑" panose="020B0503020204020204" charset="-122"/>
                <a:ea typeface="微软雅黑" panose="020B0503020204020204" charset="-122"/>
              </a:endParaRPr>
            </a:p>
          </p:txBody>
        </p:sp>
        <p:sp>
          <p:nvSpPr>
            <p:cNvPr id="19"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eaLnBrk="1" hangingPunct="1"/>
              <a:r>
                <a:rPr lang="en-US" altLang="zh-CN" sz="1600" b="1">
                  <a:solidFill>
                    <a:srgbClr val="10FBFE"/>
                  </a:solidFill>
                  <a:latin typeface="微软雅黑" panose="020B0503020204020204" charset="-122"/>
                  <a:ea typeface="微软雅黑" panose="020B0503020204020204" charset="-122"/>
                  <a:sym typeface="+mn-ea"/>
                </a:rPr>
                <a:t>2.</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20" name="组合 16"/>
            <p:cNvGrpSpPr/>
            <p:nvPr/>
          </p:nvGrpSpPr>
          <p:grpSpPr bwMode="auto">
            <a:xfrm>
              <a:off x="6762750" y="1238250"/>
              <a:ext cx="571500" cy="428625"/>
              <a:chOff x="3000364" y="642924"/>
              <a:chExt cx="428628" cy="321471"/>
            </a:xfrm>
          </p:grpSpPr>
          <p:sp>
            <p:nvSpPr>
              <p:cNvPr id="22" name="等腰三角形 21"/>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23" name="等腰三角形 22"/>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grpSp>
      </p:grpSp>
      <p:grpSp>
        <p:nvGrpSpPr>
          <p:cNvPr id="33" name="组合 32"/>
          <p:cNvGrpSpPr/>
          <p:nvPr/>
        </p:nvGrpSpPr>
        <p:grpSpPr>
          <a:xfrm>
            <a:off x="807403" y="4510088"/>
            <a:ext cx="3644900" cy="1762125"/>
            <a:chOff x="6762750" y="1238250"/>
            <a:chExt cx="4859867" cy="2349499"/>
          </a:xfrm>
        </p:grpSpPr>
        <p:sp>
          <p:nvSpPr>
            <p:cNvPr id="34" name="矩形 16"/>
            <p:cNvSpPr>
              <a:spLocks noChangeArrowheads="1"/>
            </p:cNvSpPr>
            <p:nvPr/>
          </p:nvSpPr>
          <p:spPr bwMode="auto">
            <a:xfrm>
              <a:off x="7373197" y="1619250"/>
              <a:ext cx="4249420" cy="196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安装python所需要的库文件 cd testAWD &amp;&amp; pip3 install -r requirements.txt</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lang="en-US" altLang="zh-CN" sz="1200" dirty="0">
                <a:solidFill>
                  <a:schemeClr val="bg1"/>
                </a:solidFill>
                <a:latin typeface="微软雅黑" panose="020B0503020204020204" charset="-122"/>
                <a:ea typeface="微软雅黑" panose="020B0503020204020204" charset="-122"/>
              </a:endParaRPr>
            </a:p>
          </p:txBody>
        </p:sp>
        <p:sp>
          <p:nvSpPr>
            <p:cNvPr id="35"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eaLnBrk="1" hangingPunct="1"/>
              <a:r>
                <a:rPr lang="en-US" altLang="zh-CN" sz="1600" b="1">
                  <a:solidFill>
                    <a:srgbClr val="10FBFE"/>
                  </a:solidFill>
                  <a:latin typeface="微软雅黑" panose="020B0503020204020204" charset="-122"/>
                  <a:ea typeface="微软雅黑" panose="020B0503020204020204" charset="-122"/>
                  <a:sym typeface="+mn-ea"/>
                </a:rPr>
                <a:t>3.</a:t>
              </a:r>
              <a:endParaRPr lang="zh-CN" altLang="en-US" b="1" dirty="0">
                <a:solidFill>
                  <a:schemeClr val="bg1"/>
                </a:solidFill>
              </a:endParaRPr>
            </a:p>
          </p:txBody>
        </p:sp>
        <p:grpSp>
          <p:nvGrpSpPr>
            <p:cNvPr id="36" name="组合 16"/>
            <p:cNvGrpSpPr/>
            <p:nvPr/>
          </p:nvGrpSpPr>
          <p:grpSpPr bwMode="auto">
            <a:xfrm>
              <a:off x="6762750" y="1238250"/>
              <a:ext cx="571500" cy="428625"/>
              <a:chOff x="3000364" y="642924"/>
              <a:chExt cx="428628" cy="321471"/>
            </a:xfrm>
          </p:grpSpPr>
          <p:sp>
            <p:nvSpPr>
              <p:cNvPr id="37" name="等腰三角形 36"/>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38" name="等腰三角形 37"/>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grpSp>
      </p:grpSp>
      <p:grpSp>
        <p:nvGrpSpPr>
          <p:cNvPr id="39" name="组合 38"/>
          <p:cNvGrpSpPr/>
          <p:nvPr/>
        </p:nvGrpSpPr>
        <p:grpSpPr>
          <a:xfrm>
            <a:off x="7927023" y="619443"/>
            <a:ext cx="3644900" cy="930910"/>
            <a:chOff x="6762750" y="1238250"/>
            <a:chExt cx="4859867" cy="1241213"/>
          </a:xfrm>
        </p:grpSpPr>
        <p:sp>
          <p:nvSpPr>
            <p:cNvPr id="40" name="矩形 16"/>
            <p:cNvSpPr>
              <a:spLocks noChangeArrowheads="1"/>
            </p:cNvSpPr>
            <p:nvPr/>
          </p:nvSpPr>
          <p:spPr bwMode="auto">
            <a:xfrm>
              <a:off x="7373197" y="1619250"/>
              <a:ext cx="4249420" cy="86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修改config.py数据库账号密码为本地账号密码，创建MySQL数据库fandu_awd</a:t>
              </a:r>
              <a:endParaRPr sz="1200" dirty="0">
                <a:solidFill>
                  <a:srgbClr val="10FBFE"/>
                </a:solidFill>
                <a:latin typeface="微软雅黑" panose="020B0503020204020204" charset="-122"/>
                <a:ea typeface="微软雅黑" panose="020B0503020204020204" charset="-122"/>
                <a:cs typeface="+mn-ea"/>
                <a:sym typeface="+mn-lt"/>
              </a:endParaRPr>
            </a:p>
          </p:txBody>
        </p:sp>
        <p:sp>
          <p:nvSpPr>
            <p:cNvPr id="41"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eaLnBrk="1" hangingPunct="1"/>
              <a:r>
                <a:rPr lang="en-US" altLang="zh-CN" sz="1600" b="1">
                  <a:solidFill>
                    <a:srgbClr val="10FBFE"/>
                  </a:solidFill>
                  <a:latin typeface="微软雅黑" panose="020B0503020204020204" charset="-122"/>
                  <a:ea typeface="微软雅黑" panose="020B0503020204020204" charset="-122"/>
                  <a:sym typeface="+mn-ea"/>
                </a:rPr>
                <a:t>4.</a:t>
              </a:r>
              <a:endParaRPr lang="zh-CN" altLang="en-US" b="1" dirty="0">
                <a:solidFill>
                  <a:schemeClr val="bg1"/>
                </a:solidFill>
              </a:endParaRPr>
            </a:p>
          </p:txBody>
        </p:sp>
        <p:grpSp>
          <p:nvGrpSpPr>
            <p:cNvPr id="42" name="组合 16"/>
            <p:cNvGrpSpPr/>
            <p:nvPr/>
          </p:nvGrpSpPr>
          <p:grpSpPr bwMode="auto">
            <a:xfrm>
              <a:off x="6762750" y="1238250"/>
              <a:ext cx="571500" cy="428625"/>
              <a:chOff x="3000364" y="642924"/>
              <a:chExt cx="428628" cy="321471"/>
            </a:xfrm>
          </p:grpSpPr>
          <p:sp>
            <p:nvSpPr>
              <p:cNvPr id="43" name="等腰三角形 42"/>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44" name="等腰三角形 43"/>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grpSp>
      </p:grpSp>
      <p:grpSp>
        <p:nvGrpSpPr>
          <p:cNvPr id="45" name="组合 44"/>
          <p:cNvGrpSpPr/>
          <p:nvPr/>
        </p:nvGrpSpPr>
        <p:grpSpPr>
          <a:xfrm>
            <a:off x="7854633" y="2331403"/>
            <a:ext cx="3644900" cy="930910"/>
            <a:chOff x="6762750" y="1238250"/>
            <a:chExt cx="4859867" cy="1241213"/>
          </a:xfrm>
        </p:grpSpPr>
        <p:sp>
          <p:nvSpPr>
            <p:cNvPr id="46" name="矩形 16"/>
            <p:cNvSpPr>
              <a:spLocks noChangeArrowheads="1"/>
            </p:cNvSpPr>
            <p:nvPr/>
          </p:nvSpPr>
          <p:spPr bwMode="auto">
            <a:xfrm>
              <a:off x="7373197" y="1619250"/>
              <a:ext cx="4249420" cy="86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初始化数据库，数据库导入 init.sql 文件</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lang="en-US" altLang="zh-CN" sz="1200" dirty="0">
                <a:solidFill>
                  <a:schemeClr val="bg1"/>
                </a:solidFill>
                <a:latin typeface="微软雅黑" panose="020B0503020204020204" charset="-122"/>
                <a:ea typeface="微软雅黑" panose="020B0503020204020204" charset="-122"/>
              </a:endParaRPr>
            </a:p>
          </p:txBody>
        </p:sp>
        <p:sp>
          <p:nvSpPr>
            <p:cNvPr id="47"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eaLnBrk="1" hangingPunct="1"/>
              <a:r>
                <a:rPr lang="en-US" altLang="zh-CN" sz="1600" b="1">
                  <a:solidFill>
                    <a:srgbClr val="10FBFE"/>
                  </a:solidFill>
                  <a:latin typeface="微软雅黑" panose="020B0503020204020204" charset="-122"/>
                  <a:ea typeface="微软雅黑" panose="020B0503020204020204" charset="-122"/>
                  <a:sym typeface="+mn-ea"/>
                </a:rPr>
                <a:t>5.</a:t>
              </a:r>
              <a:endParaRPr lang="zh-CN" altLang="en-US" b="1" dirty="0">
                <a:solidFill>
                  <a:schemeClr val="bg1"/>
                </a:solidFill>
              </a:endParaRPr>
            </a:p>
          </p:txBody>
        </p:sp>
        <p:grpSp>
          <p:nvGrpSpPr>
            <p:cNvPr id="48" name="组合 16"/>
            <p:cNvGrpSpPr/>
            <p:nvPr/>
          </p:nvGrpSpPr>
          <p:grpSpPr bwMode="auto">
            <a:xfrm>
              <a:off x="6762750" y="1238250"/>
              <a:ext cx="571500" cy="428625"/>
              <a:chOff x="3000364" y="642924"/>
              <a:chExt cx="428628" cy="321471"/>
            </a:xfrm>
          </p:grpSpPr>
          <p:sp>
            <p:nvSpPr>
              <p:cNvPr id="49" name="等腰三角形 48"/>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50" name="等腰三角形 49"/>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grpSp>
      </p:grpSp>
      <p:grpSp>
        <p:nvGrpSpPr>
          <p:cNvPr id="51" name="组合 50"/>
          <p:cNvGrpSpPr/>
          <p:nvPr/>
        </p:nvGrpSpPr>
        <p:grpSpPr>
          <a:xfrm>
            <a:off x="7749223" y="4224338"/>
            <a:ext cx="3644900" cy="2038985"/>
            <a:chOff x="6762750" y="1238250"/>
            <a:chExt cx="4859867" cy="2718646"/>
          </a:xfrm>
        </p:grpSpPr>
        <p:sp>
          <p:nvSpPr>
            <p:cNvPr id="52" name="矩形 16"/>
            <p:cNvSpPr>
              <a:spLocks noChangeArrowheads="1"/>
            </p:cNvSpPr>
            <p:nvPr/>
          </p:nvSpPr>
          <p:spPr bwMode="auto">
            <a:xfrm>
              <a:off x="7373197" y="1619250"/>
              <a:ext cx="4249420" cy="233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运行python3 index.py，浏览器输入127.0.0.1:5000 访问AWD攻防对抗平台</a:t>
              </a:r>
              <a:endParaRPr lang="en-US" altLang="zh-CN" sz="1200" dirty="0">
                <a:solidFill>
                  <a:schemeClr val="bg1"/>
                </a:solidFill>
                <a:latin typeface="微软雅黑" panose="020B0503020204020204" charset="-122"/>
                <a:ea typeface="微软雅黑" panose="020B0503020204020204" charset="-122"/>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lang="en-US" altLang="zh-CN" sz="1200" dirty="0">
                <a:solidFill>
                  <a:schemeClr val="bg1"/>
                </a:solidFill>
                <a:latin typeface="微软雅黑" panose="020B0503020204020204" charset="-122"/>
                <a:ea typeface="微软雅黑" panose="020B0503020204020204" charset="-122"/>
              </a:endParaRPr>
            </a:p>
          </p:txBody>
        </p:sp>
        <p:sp>
          <p:nvSpPr>
            <p:cNvPr id="53"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eaLnBrk="1" hangingPunct="1"/>
              <a:r>
                <a:rPr lang="en-US" altLang="zh-CN" sz="1600" b="1">
                  <a:solidFill>
                    <a:srgbClr val="10FBFE"/>
                  </a:solidFill>
                  <a:latin typeface="微软雅黑" panose="020B0503020204020204" charset="-122"/>
                  <a:ea typeface="微软雅黑" panose="020B0503020204020204" charset="-122"/>
                  <a:sym typeface="+mn-ea"/>
                </a:rPr>
                <a:t>6.</a:t>
              </a:r>
              <a:endParaRPr lang="zh-CN" altLang="en-US" b="1" dirty="0">
                <a:solidFill>
                  <a:schemeClr val="bg1"/>
                </a:solidFill>
              </a:endParaRPr>
            </a:p>
          </p:txBody>
        </p:sp>
        <p:grpSp>
          <p:nvGrpSpPr>
            <p:cNvPr id="54" name="组合 16"/>
            <p:cNvGrpSpPr/>
            <p:nvPr/>
          </p:nvGrpSpPr>
          <p:grpSpPr bwMode="auto">
            <a:xfrm>
              <a:off x="6762750" y="1238250"/>
              <a:ext cx="571500" cy="428625"/>
              <a:chOff x="3000364" y="642924"/>
              <a:chExt cx="428628" cy="321471"/>
            </a:xfrm>
          </p:grpSpPr>
          <p:sp>
            <p:nvSpPr>
              <p:cNvPr id="55" name="等腰三角形 5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56" name="等腰三角形 5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gr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par>
                          <p:cTn id="33" fill="hold">
                            <p:stCondLst>
                              <p:cond delay="4500"/>
                            </p:stCondLst>
                            <p:childTnLst>
                              <p:par>
                                <p:cTn id="34" presetID="2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par>
                          <p:cTn id="41" fill="hold">
                            <p:stCondLst>
                              <p:cond delay="5500"/>
                            </p:stCondLst>
                            <p:childTnLst>
                              <p:par>
                                <p:cTn id="42" presetID="22" presetClass="entr" presetSubtype="8" fill="hold" nodeType="after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left)">
                                      <p:cBhvr>
                                        <p:cTn id="4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endParaRPr lang="en-US" altLang="zh-CN" sz="9600">
              <a:solidFill>
                <a:srgbClr val="6AE7FF"/>
              </a:solidFill>
            </a:endParaRPr>
          </a:p>
        </p:txBody>
      </p:sp>
      <p:sp>
        <p:nvSpPr>
          <p:cNvPr id="7" name="文本框 6"/>
          <p:cNvSpPr txBox="1"/>
          <p:nvPr/>
        </p:nvSpPr>
        <p:spPr>
          <a:xfrm>
            <a:off x="4681855" y="2966085"/>
            <a:ext cx="3735705" cy="922020"/>
          </a:xfrm>
          <a:prstGeom prst="rect">
            <a:avLst/>
          </a:prstGeom>
          <a:noFill/>
        </p:spPr>
        <p:txBody>
          <a:bodyPr wrap="square" rtlCol="0">
            <a:spAutoFit/>
          </a:bodyPr>
          <a:p>
            <a:pPr algn="l"/>
            <a:r>
              <a:rPr lang="zh-CN" altLang="en-US" sz="5400">
                <a:solidFill>
                  <a:srgbClr val="10FBFE"/>
                </a:solidFill>
                <a:latin typeface="微软雅黑" panose="020B0503020204020204" charset="-122"/>
                <a:ea typeface="微软雅黑" panose="020B0503020204020204" charset="-122"/>
              </a:rPr>
              <a:t>项目架构</a:t>
            </a:r>
            <a:endParaRPr lang="zh-CN" altLang="en-US" sz="540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7"/>
                                        </p:tgtEl>
                                        <p:attrNameLst>
                                          <p:attrName>ppt_y</p:attrName>
                                        </p:attrNameLst>
                                      </p:cBhvr>
                                      <p:tavLst>
                                        <p:tav tm="0">
                                          <p:val>
                                            <p:strVal val="#ppt_y"/>
                                          </p:val>
                                        </p:tav>
                                        <p:tav tm="100000">
                                          <p:val>
                                            <p:strVal val="#ppt_y"/>
                                          </p:val>
                                        </p:tav>
                                      </p:tavLst>
                                    </p:anim>
                                    <p:anim calcmode="lin" valueType="num">
                                      <p:cBhvr>
                                        <p:cTn id="2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3</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37185"/>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sym typeface="+mn-ea"/>
              </a:rPr>
              <a:t>项目架构</a:t>
            </a:r>
            <a:r>
              <a:rPr lang="en-US" altLang="zh-CN" sz="1600" b="1" dirty="0">
                <a:solidFill>
                  <a:srgbClr val="10FBFE"/>
                </a:solidFill>
                <a:latin typeface="微软雅黑" panose="020B0503020204020204" charset="-122"/>
                <a:ea typeface="微软雅黑" panose="020B0503020204020204" charset="-122"/>
                <a:sym typeface="+mn-ea"/>
              </a:rPr>
              <a:t>-</a:t>
            </a:r>
            <a:r>
              <a:rPr lang="zh-CN" altLang="en-US" sz="1600" b="1" dirty="0">
                <a:solidFill>
                  <a:srgbClr val="10FBFE"/>
                </a:solidFill>
                <a:latin typeface="微软雅黑" panose="020B0503020204020204" charset="-122"/>
                <a:ea typeface="微软雅黑" panose="020B0503020204020204" charset="-122"/>
                <a:sym typeface="+mn-ea"/>
              </a:rPr>
              <a:t>架构图</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5" name="图片 2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3114675" y="323850"/>
            <a:ext cx="6409690" cy="6290310"/>
          </a:xfrm>
          <a:prstGeom prst="rect">
            <a:avLst/>
          </a:prstGeom>
          <a:noFill/>
          <a:ln>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991832" y="3722339"/>
            <a:ext cx="914400" cy="914400"/>
            <a:chOff x="1991832" y="3742659"/>
            <a:chExt cx="914400" cy="914400"/>
          </a:xfrm>
        </p:grpSpPr>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tatistics-on-laptop_82095"/>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solidFill>
              <a:schemeClr val="bg1"/>
            </a:solidFill>
            <a:ln>
              <a:noFill/>
            </a:ln>
          </p:spPr>
          <p:txBody>
            <a:bodyPr/>
            <a:lstStyle/>
            <a:p>
              <a:endParaRPr lang="zh-CN" altLang="en-US"/>
            </a:p>
          </p:txBody>
        </p:sp>
      </p:grpSp>
      <p:grpSp>
        <p:nvGrpSpPr>
          <p:cNvPr id="35" name="组合 34"/>
          <p:cNvGrpSpPr/>
          <p:nvPr/>
        </p:nvGrpSpPr>
        <p:grpSpPr>
          <a:xfrm>
            <a:off x="4423144" y="2739587"/>
            <a:ext cx="914400" cy="914400"/>
            <a:chOff x="4423144" y="2739587"/>
            <a:chExt cx="914400" cy="914400"/>
          </a:xfrm>
        </p:grpSpPr>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statistics-on-laptop_82095"/>
            <p:cNvSpPr>
              <a:spLocks noChangeAspect="1"/>
            </p:cNvSpPr>
            <p:nvPr/>
          </p:nvSpPr>
          <p:spPr bwMode="auto">
            <a:xfrm>
              <a:off x="4731947" y="3002658"/>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chemeClr val="bg1"/>
            </a:solidFill>
            <a:ln>
              <a:noFill/>
            </a:ln>
          </p:spPr>
          <p:txBody>
            <a:bodyPr/>
            <a:lstStyle/>
            <a:p>
              <a:endParaRPr lang="zh-CN" altLang="en-US"/>
            </a:p>
          </p:txBody>
        </p:sp>
      </p:grpSp>
      <p:grpSp>
        <p:nvGrpSpPr>
          <p:cNvPr id="34" name="组合 33"/>
          <p:cNvGrpSpPr/>
          <p:nvPr/>
        </p:nvGrpSpPr>
        <p:grpSpPr>
          <a:xfrm>
            <a:off x="6854456" y="3707148"/>
            <a:ext cx="914400" cy="914400"/>
            <a:chOff x="6854456" y="3707148"/>
            <a:chExt cx="914400" cy="914400"/>
          </a:xfrm>
        </p:grpSpPr>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statistics-on-laptop_82095"/>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solidFill>
              <a:schemeClr val="bg1"/>
            </a:solidFill>
            <a:ln>
              <a:noFill/>
            </a:ln>
          </p:spPr>
          <p:txBody>
            <a:bodyPr/>
            <a:lstStyle/>
            <a:p>
              <a:endParaRPr lang="zh-CN" altLang="en-US"/>
            </a:p>
          </p:txBody>
        </p:sp>
      </p:grpSp>
      <p:grpSp>
        <p:nvGrpSpPr>
          <p:cNvPr id="36" name="组合 35"/>
          <p:cNvGrpSpPr/>
          <p:nvPr/>
        </p:nvGrpSpPr>
        <p:grpSpPr>
          <a:xfrm>
            <a:off x="9285768" y="2828259"/>
            <a:ext cx="914400" cy="914400"/>
            <a:chOff x="9285768" y="2828259"/>
            <a:chExt cx="914400" cy="914400"/>
          </a:xfrm>
        </p:grpSpPr>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tatistics-on-laptop_82095"/>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solidFill>
              <a:schemeClr val="bg1"/>
            </a:solidFill>
            <a:ln>
              <a:noFill/>
            </a:ln>
          </p:spPr>
          <p:txBody>
            <a:bodyPr/>
            <a:lstStyle/>
            <a:p>
              <a:endParaRPr lang="zh-CN" altLang="en-US"/>
            </a:p>
          </p:txBody>
        </p:sp>
      </p:grpSp>
      <p:grpSp>
        <p:nvGrpSpPr>
          <p:cNvPr id="12" name="组合 11"/>
          <p:cNvGrpSpPr/>
          <p:nvPr/>
        </p:nvGrpSpPr>
        <p:grpSpPr>
          <a:xfrm>
            <a:off x="2745470" y="4657059"/>
            <a:ext cx="3109230" cy="1274644"/>
            <a:chOff x="1818113" y="1981592"/>
            <a:chExt cx="3109230" cy="1274644"/>
          </a:xfrm>
        </p:grpSpPr>
        <p:sp>
          <p:nvSpPr>
            <p:cNvPr id="13" name="矩形 1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14" name="矩形 1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5" name="组合 14"/>
          <p:cNvGrpSpPr/>
          <p:nvPr/>
        </p:nvGrpSpPr>
        <p:grpSpPr>
          <a:xfrm>
            <a:off x="1191491" y="1867316"/>
            <a:ext cx="3109229" cy="1246704"/>
            <a:chOff x="1818749" y="1981592"/>
            <a:chExt cx="3109229" cy="1246704"/>
          </a:xfrm>
        </p:grpSpPr>
        <p:sp>
          <p:nvSpPr>
            <p:cNvPr id="16" name="矩形 15"/>
            <p:cNvSpPr/>
            <p:nvPr/>
          </p:nvSpPr>
          <p:spPr>
            <a:xfrm>
              <a:off x="1818749" y="230627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sz="1200" dirty="0">
                <a:solidFill>
                  <a:srgbClr val="10FBFE"/>
                </a:solidFill>
                <a:latin typeface="微软雅黑" panose="020B0503020204020204" charset="-122"/>
                <a:ea typeface="微软雅黑" panose="020B0503020204020204" charset="-122"/>
                <a:cs typeface="+mn-ea"/>
                <a:sym typeface="+mn-lt"/>
              </a:endParaRPr>
            </a:p>
          </p:txBody>
        </p:sp>
        <p:sp>
          <p:nvSpPr>
            <p:cNvPr id="17" name="矩形 16"/>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8" name="组合 17"/>
          <p:cNvGrpSpPr/>
          <p:nvPr/>
        </p:nvGrpSpPr>
        <p:grpSpPr>
          <a:xfrm>
            <a:off x="7518484" y="4657059"/>
            <a:ext cx="3109230" cy="1274644"/>
            <a:chOff x="1818113" y="1981592"/>
            <a:chExt cx="3109230" cy="1274644"/>
          </a:xfrm>
        </p:grpSpPr>
        <p:sp>
          <p:nvSpPr>
            <p:cNvPr id="19" name="矩形 18"/>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0" name="矩形 19"/>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1" name="组合 20"/>
          <p:cNvGrpSpPr/>
          <p:nvPr/>
        </p:nvGrpSpPr>
        <p:grpSpPr>
          <a:xfrm>
            <a:off x="5963870" y="1867316"/>
            <a:ext cx="3109229" cy="1274644"/>
            <a:chOff x="1818114" y="1981592"/>
            <a:chExt cx="3109229" cy="1274644"/>
          </a:xfrm>
        </p:grpSpPr>
        <p:sp>
          <p:nvSpPr>
            <p:cNvPr id="22" name="矩形 2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3" name="矩形 2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3" presetClass="entr" presetSubtype="36"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strVal val="(6*min(max(#ppt_w*#ppt_h,.3),1)-7.4)/-.7*#ppt_w"/>
                                          </p:val>
                                        </p:tav>
                                        <p:tav tm="100000">
                                          <p:val>
                                            <p:strVal val="#ppt_w"/>
                                          </p:val>
                                        </p:tav>
                                      </p:tavLst>
                                    </p:anim>
                                    <p:anim calcmode="lin" valueType="num">
                                      <p:cBhvr>
                                        <p:cTn id="22" dur="500" fill="hold"/>
                                        <p:tgtEl>
                                          <p:spTgt spid="33"/>
                                        </p:tgtEl>
                                        <p:attrNameLst>
                                          <p:attrName>ppt_h</p:attrName>
                                        </p:attrNameLst>
                                      </p:cBhvr>
                                      <p:tavLst>
                                        <p:tav tm="0">
                                          <p:val>
                                            <p:strVal val="(6*min(max(#ppt_w*#ppt_h,.3),1)-7.4)/-.7*#ppt_h"/>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strVal val="1+(6*min(max(#ppt_w*#ppt_h,.3),1)-7.4)/-.7*#ppt_h/2"/>
                                          </p:val>
                                        </p:tav>
                                        <p:tav tm="100000">
                                          <p:val>
                                            <p:strVal val="#ppt_y"/>
                                          </p:val>
                                        </p:tav>
                                      </p:tavLst>
                                    </p:anim>
                                  </p:childTnLst>
                                </p:cTn>
                              </p:par>
                              <p:par>
                                <p:cTn id="25" presetID="23" presetClass="entr" presetSubtype="36" fill="hold" nodeType="withEffect">
                                  <p:stCondLst>
                                    <p:cond delay="25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strVal val="(6*min(max(#ppt_w*#ppt_h,.3),1)-7.4)/-.7*#ppt_w"/>
                                          </p:val>
                                        </p:tav>
                                        <p:tav tm="100000">
                                          <p:val>
                                            <p:strVal val="#ppt_w"/>
                                          </p:val>
                                        </p:tav>
                                      </p:tavLst>
                                    </p:anim>
                                    <p:anim calcmode="lin" valueType="num">
                                      <p:cBhvr>
                                        <p:cTn id="28" dur="500" fill="hold"/>
                                        <p:tgtEl>
                                          <p:spTgt spid="35"/>
                                        </p:tgtEl>
                                        <p:attrNameLst>
                                          <p:attrName>ppt_h</p:attrName>
                                        </p:attrNameLst>
                                      </p:cBhvr>
                                      <p:tavLst>
                                        <p:tav tm="0">
                                          <p:val>
                                            <p:strVal val="(6*min(max(#ppt_w*#ppt_h,.3),1)-7.4)/-.7*#ppt_h"/>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strVal val="1+(6*min(max(#ppt_w*#ppt_h,.3),1)-7.4)/-.7*#ppt_h/2"/>
                                          </p:val>
                                        </p:tav>
                                        <p:tav tm="100000">
                                          <p:val>
                                            <p:strVal val="#ppt_y"/>
                                          </p:val>
                                        </p:tav>
                                      </p:tavLst>
                                    </p:anim>
                                  </p:childTnLst>
                                </p:cTn>
                              </p:par>
                              <p:par>
                                <p:cTn id="31" presetID="23" presetClass="entr" presetSubtype="36" fill="hold"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fill="hold"/>
                                        <p:tgtEl>
                                          <p:spTgt spid="34"/>
                                        </p:tgtEl>
                                        <p:attrNameLst>
                                          <p:attrName>ppt_w</p:attrName>
                                        </p:attrNameLst>
                                      </p:cBhvr>
                                      <p:tavLst>
                                        <p:tav tm="0">
                                          <p:val>
                                            <p:strVal val="(6*min(max(#ppt_w*#ppt_h,.3),1)-7.4)/-.7*#ppt_w"/>
                                          </p:val>
                                        </p:tav>
                                        <p:tav tm="100000">
                                          <p:val>
                                            <p:strVal val="#ppt_w"/>
                                          </p:val>
                                        </p:tav>
                                      </p:tavLst>
                                    </p:anim>
                                    <p:anim calcmode="lin" valueType="num">
                                      <p:cBhvr>
                                        <p:cTn id="34" dur="500" fill="hold"/>
                                        <p:tgtEl>
                                          <p:spTgt spid="34"/>
                                        </p:tgtEl>
                                        <p:attrNameLst>
                                          <p:attrName>ppt_h</p:attrName>
                                        </p:attrNameLst>
                                      </p:cBhvr>
                                      <p:tavLst>
                                        <p:tav tm="0">
                                          <p:val>
                                            <p:strVal val="(6*min(max(#ppt_w*#ppt_h,.3),1)-7.4)/-.7*#ppt_h"/>
                                          </p:val>
                                        </p:tav>
                                        <p:tav tm="100000">
                                          <p:val>
                                            <p:strVal val="#ppt_h"/>
                                          </p:val>
                                        </p:tav>
                                      </p:tavLst>
                                    </p:anim>
                                    <p:anim calcmode="lin" valueType="num">
                                      <p:cBhvr>
                                        <p:cTn id="35" dur="500" fill="hold"/>
                                        <p:tgtEl>
                                          <p:spTgt spid="34"/>
                                        </p:tgtEl>
                                        <p:attrNameLst>
                                          <p:attrName>ppt_x</p:attrName>
                                        </p:attrNameLst>
                                      </p:cBhvr>
                                      <p:tavLst>
                                        <p:tav tm="0">
                                          <p:val>
                                            <p:fltVal val="0.5"/>
                                          </p:val>
                                        </p:tav>
                                        <p:tav tm="100000">
                                          <p:val>
                                            <p:strVal val="#ppt_x"/>
                                          </p:val>
                                        </p:tav>
                                      </p:tavLst>
                                    </p:anim>
                                    <p:anim calcmode="lin" valueType="num">
                                      <p:cBhvr>
                                        <p:cTn id="36" dur="500" fill="hold"/>
                                        <p:tgtEl>
                                          <p:spTgt spid="34"/>
                                        </p:tgtEl>
                                        <p:attrNameLst>
                                          <p:attrName>ppt_y</p:attrName>
                                        </p:attrNameLst>
                                      </p:cBhvr>
                                      <p:tavLst>
                                        <p:tav tm="0">
                                          <p:val>
                                            <p:strVal val="1+(6*min(max(#ppt_w*#ppt_h,.3),1)-7.4)/-.7*#ppt_h/2"/>
                                          </p:val>
                                        </p:tav>
                                        <p:tav tm="100000">
                                          <p:val>
                                            <p:strVal val="#ppt_y"/>
                                          </p:val>
                                        </p:tav>
                                      </p:tavLst>
                                    </p:anim>
                                  </p:childTnLst>
                                </p:cTn>
                              </p:par>
                              <p:par>
                                <p:cTn id="37" presetID="23" presetClass="entr" presetSubtype="36" fill="hold" nodeType="withEffect">
                                  <p:stCondLst>
                                    <p:cond delay="75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strVal val="(6*min(max(#ppt_w*#ppt_h,.3),1)-7.4)/-.7*#ppt_w"/>
                                          </p:val>
                                        </p:tav>
                                        <p:tav tm="100000">
                                          <p:val>
                                            <p:strVal val="#ppt_w"/>
                                          </p:val>
                                        </p:tav>
                                      </p:tavLst>
                                    </p:anim>
                                    <p:anim calcmode="lin" valueType="num">
                                      <p:cBhvr>
                                        <p:cTn id="40" dur="500" fill="hold"/>
                                        <p:tgtEl>
                                          <p:spTgt spid="36"/>
                                        </p:tgtEl>
                                        <p:attrNameLst>
                                          <p:attrName>ppt_h</p:attrName>
                                        </p:attrNameLst>
                                      </p:cBhvr>
                                      <p:tavLst>
                                        <p:tav tm="0">
                                          <p:val>
                                            <p:strVal val="(6*min(max(#ppt_w*#ppt_h,.3),1)-7.4)/-.7*#ppt_h"/>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43" fill="hold">
                            <p:stCondLst>
                              <p:cond delay="2000"/>
                            </p:stCondLst>
                            <p:childTnLst>
                              <p:par>
                                <p:cTn id="44" presetID="12" presetClass="entr" presetSubtype="8"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p:tgtEl>
                                          <p:spTgt spid="12"/>
                                        </p:tgtEl>
                                        <p:attrNameLst>
                                          <p:attrName>ppt_x</p:attrName>
                                        </p:attrNameLst>
                                      </p:cBhvr>
                                      <p:tavLst>
                                        <p:tav tm="0">
                                          <p:val>
                                            <p:strVal val="#ppt_x-#ppt_w*1.125000"/>
                                          </p:val>
                                        </p:tav>
                                        <p:tav tm="100000">
                                          <p:val>
                                            <p:strVal val="#ppt_x"/>
                                          </p:val>
                                        </p:tav>
                                      </p:tavLst>
                                    </p:anim>
                                    <p:animEffect transition="in" filter="wipe(right)">
                                      <p:cBhvr>
                                        <p:cTn id="47" dur="500"/>
                                        <p:tgtEl>
                                          <p:spTgt spid="12"/>
                                        </p:tgtEl>
                                      </p:cBhvr>
                                    </p:animEffect>
                                  </p:childTnLst>
                                </p:cTn>
                              </p:par>
                              <p:par>
                                <p:cTn id="48" presetID="12" presetClass="entr" presetSubtype="2" fill="hold"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ppt_x</p:attrName>
                                        </p:attrNameLst>
                                      </p:cBhvr>
                                      <p:tavLst>
                                        <p:tav tm="0">
                                          <p:val>
                                            <p:strVal val="#ppt_x+#ppt_w*1.125000"/>
                                          </p:val>
                                        </p:tav>
                                        <p:tav tm="100000">
                                          <p:val>
                                            <p:strVal val="#ppt_x"/>
                                          </p:val>
                                        </p:tav>
                                      </p:tavLst>
                                    </p:anim>
                                    <p:animEffect transition="in" filter="wipe(left)">
                                      <p:cBhvr>
                                        <p:cTn id="51" dur="500"/>
                                        <p:tgtEl>
                                          <p:spTgt spid="15"/>
                                        </p:tgtEl>
                                      </p:cBhvr>
                                    </p:animEffect>
                                  </p:childTnLst>
                                </p:cTn>
                              </p:par>
                              <p:par>
                                <p:cTn id="52" presetID="12" presetClass="entr" presetSubtype="8" fill="hold"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p:tgtEl>
                                          <p:spTgt spid="18"/>
                                        </p:tgtEl>
                                        <p:attrNameLst>
                                          <p:attrName>ppt_x</p:attrName>
                                        </p:attrNameLst>
                                      </p:cBhvr>
                                      <p:tavLst>
                                        <p:tav tm="0">
                                          <p:val>
                                            <p:strVal val="#ppt_x-#ppt_w*1.125000"/>
                                          </p:val>
                                        </p:tav>
                                        <p:tav tm="100000">
                                          <p:val>
                                            <p:strVal val="#ppt_x"/>
                                          </p:val>
                                        </p:tav>
                                      </p:tavLst>
                                    </p:anim>
                                    <p:animEffect transition="in" filter="wipe(right)">
                                      <p:cBhvr>
                                        <p:cTn id="55" dur="500"/>
                                        <p:tgtEl>
                                          <p:spTgt spid="18"/>
                                        </p:tgtEl>
                                      </p:cBhvr>
                                    </p:animEffect>
                                  </p:childTnLst>
                                </p:cTn>
                              </p:par>
                              <p:par>
                                <p:cTn id="56" presetID="12" presetClass="entr" presetSubtype="2" fill="hold" nodeType="withEffect">
                                  <p:stCondLst>
                                    <p:cond delay="75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p:tgtEl>
                                          <p:spTgt spid="21"/>
                                        </p:tgtEl>
                                        <p:attrNameLst>
                                          <p:attrName>ppt_x</p:attrName>
                                        </p:attrNameLst>
                                      </p:cBhvr>
                                      <p:tavLst>
                                        <p:tav tm="0">
                                          <p:val>
                                            <p:strVal val="#ppt_x+#ppt_w*1.125000"/>
                                          </p:val>
                                        </p:tav>
                                        <p:tav tm="100000">
                                          <p:val>
                                            <p:strVal val="#ppt_x"/>
                                          </p:val>
                                        </p:tav>
                                      </p:tavLst>
                                    </p:anim>
                                    <p:animEffect transition="in" filter="wipe(left)">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4100" name="矩形 4"/>
          <p:cNvSpPr>
            <a:spLocks noChangeArrowheads="1"/>
          </p:cNvSpPr>
          <p:nvPr/>
        </p:nvSpPr>
        <p:spPr bwMode="auto">
          <a:xfrm>
            <a:off x="5114925" y="4067175"/>
            <a:ext cx="5822950"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sz="10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lang="en-US" altLang="zh-CN" sz="1000" dirty="0">
              <a:solidFill>
                <a:schemeClr val="bg1"/>
              </a:solidFill>
              <a:latin typeface="微软雅黑" panose="020B0503020204020204" charset="-122"/>
              <a:ea typeface="微软雅黑" panose="020B0503020204020204" charset="-122"/>
            </a:endParaRPr>
          </a:p>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hurt.When a cigarette falls in love with a match,it is destined to be hurt.When a cigarette falls in love with a match,it is destined to be hurt.</a:t>
            </a:r>
            <a:endParaRPr lang="en-US" altLang="zh-CN" sz="1000" dirty="0">
              <a:solidFill>
                <a:schemeClr val="bg1"/>
              </a:solidFill>
              <a:latin typeface="微软雅黑" panose="020B0503020204020204" charset="-122"/>
              <a:ea typeface="微软雅黑" panose="020B0503020204020204" charset="-122"/>
            </a:endParaRPr>
          </a:p>
        </p:txBody>
      </p:sp>
      <p:sp>
        <p:nvSpPr>
          <p:cNvPr id="4099" name="矩形 3"/>
          <p:cNvSpPr>
            <a:spLocks noChangeArrowheads="1"/>
          </p:cNvSpPr>
          <p:nvPr/>
        </p:nvSpPr>
        <p:spPr bwMode="auto">
          <a:xfrm>
            <a:off x="5114925" y="3612515"/>
            <a:ext cx="22212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grpSp>
        <p:nvGrpSpPr>
          <p:cNvPr id="4102" name="组合 7"/>
          <p:cNvGrpSpPr/>
          <p:nvPr/>
        </p:nvGrpSpPr>
        <p:grpSpPr bwMode="auto">
          <a:xfrm>
            <a:off x="5181600" y="2217420"/>
            <a:ext cx="782320" cy="769620"/>
            <a:chOff x="0" y="0"/>
            <a:chExt cx="871174" cy="874617"/>
          </a:xfrm>
        </p:grpSpPr>
        <p:sp>
          <p:nvSpPr>
            <p:cNvPr id="4205" name="Freeform 6">
              <a:hlinkClick r:id="rId1"/>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grpSp>
        <p:nvGrpSpPr>
          <p:cNvPr id="4103" name="组合 10"/>
          <p:cNvGrpSpPr/>
          <p:nvPr/>
        </p:nvGrpSpPr>
        <p:grpSpPr bwMode="auto">
          <a:xfrm>
            <a:off x="8272780" y="2217420"/>
            <a:ext cx="753110" cy="753110"/>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1"/>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1"/>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1"/>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1"/>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4204" name="Freeform 23">
                <a:hlinkClick r:id="rId1"/>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nvGrpSpPr>
          <p:cNvPr id="4104" name="组合 18"/>
          <p:cNvGrpSpPr/>
          <p:nvPr/>
        </p:nvGrpSpPr>
        <p:grpSpPr bwMode="auto">
          <a:xfrm>
            <a:off x="6764020" y="2217420"/>
            <a:ext cx="754380" cy="753110"/>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4197" name="Freeform 24">
              <a:hlinkClick r:id="rId1"/>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4105" name="组合 21"/>
          <p:cNvGrpSpPr/>
          <p:nvPr/>
        </p:nvGrpSpPr>
        <p:grpSpPr bwMode="auto">
          <a:xfrm>
            <a:off x="9704070" y="2217420"/>
            <a:ext cx="768350" cy="753110"/>
            <a:chOff x="0" y="0"/>
            <a:chExt cx="871174" cy="874617"/>
          </a:xfrm>
        </p:grpSpPr>
        <p:sp>
          <p:nvSpPr>
            <p:cNvPr id="4194" name="Freeform 9">
              <a:hlinkClick r:id="rId1"/>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195"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pic>
        <p:nvPicPr>
          <p:cNvPr id="7" name="图片 6" descr="25"/>
          <p:cNvPicPr>
            <a:picLocks noChangeAspect="1"/>
          </p:cNvPicPr>
          <p:nvPr/>
        </p:nvPicPr>
        <p:blipFill>
          <a:blip r:embed="rId2"/>
          <a:srcRect l="19884" r="22637"/>
          <a:stretch>
            <a:fillRect/>
          </a:stretch>
        </p:blipFill>
        <p:spPr>
          <a:xfrm>
            <a:off x="1468755" y="1808480"/>
            <a:ext cx="3093085" cy="4117340"/>
          </a:xfrm>
          <a:prstGeom prst="rect">
            <a:avLst/>
          </a:prstGeom>
          <a:ln>
            <a:noFill/>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4" presetClass="entr" presetSubtype="5"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vertical)">
                                      <p:cBhvr>
                                        <p:cTn id="17" dur="500"/>
                                        <p:tgtEl>
                                          <p:spTgt spid="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102"/>
                                        </p:tgtEl>
                                        <p:attrNameLst>
                                          <p:attrName>style.visibility</p:attrName>
                                        </p:attrNameLst>
                                      </p:cBhvr>
                                      <p:to>
                                        <p:strVal val="visible"/>
                                      </p:to>
                                    </p:set>
                                    <p:anim calcmode="lin" valueType="num">
                                      <p:cBhvr>
                                        <p:cTn id="21" dur="500" fill="hold"/>
                                        <p:tgtEl>
                                          <p:spTgt spid="4102"/>
                                        </p:tgtEl>
                                        <p:attrNameLst>
                                          <p:attrName>ppt_w</p:attrName>
                                        </p:attrNameLst>
                                      </p:cBhvr>
                                      <p:tavLst>
                                        <p:tav tm="0">
                                          <p:val>
                                            <p:fltVal val="0"/>
                                          </p:val>
                                        </p:tav>
                                        <p:tav tm="100000">
                                          <p:val>
                                            <p:strVal val="#ppt_w"/>
                                          </p:val>
                                        </p:tav>
                                      </p:tavLst>
                                    </p:anim>
                                    <p:anim calcmode="lin" valueType="num">
                                      <p:cBhvr>
                                        <p:cTn id="22" dur="500" fill="hold"/>
                                        <p:tgtEl>
                                          <p:spTgt spid="4102"/>
                                        </p:tgtEl>
                                        <p:attrNameLst>
                                          <p:attrName>ppt_h</p:attrName>
                                        </p:attrNameLst>
                                      </p:cBhvr>
                                      <p:tavLst>
                                        <p:tav tm="0">
                                          <p:val>
                                            <p:fltVal val="0"/>
                                          </p:val>
                                        </p:tav>
                                        <p:tav tm="100000">
                                          <p:val>
                                            <p:strVal val="#ppt_h"/>
                                          </p:val>
                                        </p:tav>
                                      </p:tavLst>
                                    </p:anim>
                                    <p:animEffect transition="in" filter="fade">
                                      <p:cBhvr>
                                        <p:cTn id="23" dur="500"/>
                                        <p:tgtEl>
                                          <p:spTgt spid="410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104"/>
                                        </p:tgtEl>
                                        <p:attrNameLst>
                                          <p:attrName>style.visibility</p:attrName>
                                        </p:attrNameLst>
                                      </p:cBhvr>
                                      <p:to>
                                        <p:strVal val="visible"/>
                                      </p:to>
                                    </p:set>
                                    <p:anim calcmode="lin" valueType="num">
                                      <p:cBhvr>
                                        <p:cTn id="27" dur="500" fill="hold"/>
                                        <p:tgtEl>
                                          <p:spTgt spid="4104"/>
                                        </p:tgtEl>
                                        <p:attrNameLst>
                                          <p:attrName>ppt_w</p:attrName>
                                        </p:attrNameLst>
                                      </p:cBhvr>
                                      <p:tavLst>
                                        <p:tav tm="0">
                                          <p:val>
                                            <p:fltVal val="0"/>
                                          </p:val>
                                        </p:tav>
                                        <p:tav tm="100000">
                                          <p:val>
                                            <p:strVal val="#ppt_w"/>
                                          </p:val>
                                        </p:tav>
                                      </p:tavLst>
                                    </p:anim>
                                    <p:anim calcmode="lin" valueType="num">
                                      <p:cBhvr>
                                        <p:cTn id="28" dur="500" fill="hold"/>
                                        <p:tgtEl>
                                          <p:spTgt spid="4104"/>
                                        </p:tgtEl>
                                        <p:attrNameLst>
                                          <p:attrName>ppt_h</p:attrName>
                                        </p:attrNameLst>
                                      </p:cBhvr>
                                      <p:tavLst>
                                        <p:tav tm="0">
                                          <p:val>
                                            <p:fltVal val="0"/>
                                          </p:val>
                                        </p:tav>
                                        <p:tav tm="100000">
                                          <p:val>
                                            <p:strVal val="#ppt_h"/>
                                          </p:val>
                                        </p:tav>
                                      </p:tavLst>
                                    </p:anim>
                                    <p:animEffect transition="in" filter="fade">
                                      <p:cBhvr>
                                        <p:cTn id="29" dur="500"/>
                                        <p:tgtEl>
                                          <p:spTgt spid="410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4103"/>
                                        </p:tgtEl>
                                        <p:attrNameLst>
                                          <p:attrName>style.visibility</p:attrName>
                                        </p:attrNameLst>
                                      </p:cBhvr>
                                      <p:to>
                                        <p:strVal val="visible"/>
                                      </p:to>
                                    </p:set>
                                    <p:anim calcmode="lin" valueType="num">
                                      <p:cBhvr>
                                        <p:cTn id="33" dur="500" fill="hold"/>
                                        <p:tgtEl>
                                          <p:spTgt spid="4103"/>
                                        </p:tgtEl>
                                        <p:attrNameLst>
                                          <p:attrName>ppt_w</p:attrName>
                                        </p:attrNameLst>
                                      </p:cBhvr>
                                      <p:tavLst>
                                        <p:tav tm="0">
                                          <p:val>
                                            <p:fltVal val="0"/>
                                          </p:val>
                                        </p:tav>
                                        <p:tav tm="100000">
                                          <p:val>
                                            <p:strVal val="#ppt_w"/>
                                          </p:val>
                                        </p:tav>
                                      </p:tavLst>
                                    </p:anim>
                                    <p:anim calcmode="lin" valueType="num">
                                      <p:cBhvr>
                                        <p:cTn id="34" dur="500" fill="hold"/>
                                        <p:tgtEl>
                                          <p:spTgt spid="4103"/>
                                        </p:tgtEl>
                                        <p:attrNameLst>
                                          <p:attrName>ppt_h</p:attrName>
                                        </p:attrNameLst>
                                      </p:cBhvr>
                                      <p:tavLst>
                                        <p:tav tm="0">
                                          <p:val>
                                            <p:fltVal val="0"/>
                                          </p:val>
                                        </p:tav>
                                        <p:tav tm="100000">
                                          <p:val>
                                            <p:strVal val="#ppt_h"/>
                                          </p:val>
                                        </p:tav>
                                      </p:tavLst>
                                    </p:anim>
                                    <p:animEffect transition="in" filter="fade">
                                      <p:cBhvr>
                                        <p:cTn id="35" dur="500"/>
                                        <p:tgtEl>
                                          <p:spTgt spid="4103"/>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4105"/>
                                        </p:tgtEl>
                                        <p:attrNameLst>
                                          <p:attrName>style.visibility</p:attrName>
                                        </p:attrNameLst>
                                      </p:cBhvr>
                                      <p:to>
                                        <p:strVal val="visible"/>
                                      </p:to>
                                    </p:set>
                                    <p:anim calcmode="lin" valueType="num">
                                      <p:cBhvr>
                                        <p:cTn id="39" dur="500" fill="hold"/>
                                        <p:tgtEl>
                                          <p:spTgt spid="4105"/>
                                        </p:tgtEl>
                                        <p:attrNameLst>
                                          <p:attrName>ppt_w</p:attrName>
                                        </p:attrNameLst>
                                      </p:cBhvr>
                                      <p:tavLst>
                                        <p:tav tm="0">
                                          <p:val>
                                            <p:fltVal val="0"/>
                                          </p:val>
                                        </p:tav>
                                        <p:tav tm="100000">
                                          <p:val>
                                            <p:strVal val="#ppt_w"/>
                                          </p:val>
                                        </p:tav>
                                      </p:tavLst>
                                    </p:anim>
                                    <p:anim calcmode="lin" valueType="num">
                                      <p:cBhvr>
                                        <p:cTn id="40" dur="500" fill="hold"/>
                                        <p:tgtEl>
                                          <p:spTgt spid="4105"/>
                                        </p:tgtEl>
                                        <p:attrNameLst>
                                          <p:attrName>ppt_h</p:attrName>
                                        </p:attrNameLst>
                                      </p:cBhvr>
                                      <p:tavLst>
                                        <p:tav tm="0">
                                          <p:val>
                                            <p:fltVal val="0"/>
                                          </p:val>
                                        </p:tav>
                                        <p:tav tm="100000">
                                          <p:val>
                                            <p:strVal val="#ppt_h"/>
                                          </p:val>
                                        </p:tav>
                                      </p:tavLst>
                                    </p:anim>
                                    <p:animEffect transition="in" filter="fade">
                                      <p:cBhvr>
                                        <p:cTn id="41" dur="500"/>
                                        <p:tgtEl>
                                          <p:spTgt spid="4105"/>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4099"/>
                                        </p:tgtEl>
                                        <p:attrNameLst>
                                          <p:attrName>style.visibility</p:attrName>
                                        </p:attrNameLst>
                                      </p:cBhvr>
                                      <p:to>
                                        <p:strVal val="visible"/>
                                      </p:to>
                                    </p:set>
                                    <p:anim calcmode="lin" valueType="num">
                                      <p:cBhvr additive="base">
                                        <p:cTn id="45" dur="500"/>
                                        <p:tgtEl>
                                          <p:spTgt spid="4099"/>
                                        </p:tgtEl>
                                        <p:attrNameLst>
                                          <p:attrName>ppt_y</p:attrName>
                                        </p:attrNameLst>
                                      </p:cBhvr>
                                      <p:tavLst>
                                        <p:tav tm="0">
                                          <p:val>
                                            <p:strVal val="#ppt_y+#ppt_h*1.125000"/>
                                          </p:val>
                                        </p:tav>
                                        <p:tav tm="100000">
                                          <p:val>
                                            <p:strVal val="#ppt_y"/>
                                          </p:val>
                                        </p:tav>
                                      </p:tavLst>
                                    </p:anim>
                                    <p:animEffect transition="in" filter="wipe(up)">
                                      <p:cBhvr>
                                        <p:cTn id="46" dur="500"/>
                                        <p:tgtEl>
                                          <p:spTgt spid="409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4100"/>
                                        </p:tgtEl>
                                        <p:attrNameLst>
                                          <p:attrName>style.visibility</p:attrName>
                                        </p:attrNameLst>
                                      </p:cBhvr>
                                      <p:to>
                                        <p:strVal val="visible"/>
                                      </p:to>
                                    </p:set>
                                    <p:anim calcmode="lin" valueType="num">
                                      <p:cBhvr additive="base">
                                        <p:cTn id="49" dur="500"/>
                                        <p:tgtEl>
                                          <p:spTgt spid="4100"/>
                                        </p:tgtEl>
                                        <p:attrNameLst>
                                          <p:attrName>ppt_y</p:attrName>
                                        </p:attrNameLst>
                                      </p:cBhvr>
                                      <p:tavLst>
                                        <p:tav tm="0">
                                          <p:val>
                                            <p:strVal val="#ppt_y+#ppt_h*1.125000"/>
                                          </p:val>
                                        </p:tav>
                                        <p:tav tm="100000">
                                          <p:val>
                                            <p:strVal val="#ppt_y"/>
                                          </p:val>
                                        </p:tav>
                                      </p:tavLst>
                                    </p:anim>
                                    <p:animEffect transition="in" filter="wipe(up)">
                                      <p:cBhvr>
                                        <p:cTn id="5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4100" grpId="0"/>
      <p:bldP spid="409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8" name="组合 7"/>
          <p:cNvGrpSpPr/>
          <p:nvPr/>
        </p:nvGrpSpPr>
        <p:grpSpPr>
          <a:xfrm>
            <a:off x="5138363" y="1728029"/>
            <a:ext cx="6160135" cy="4110355"/>
            <a:chOff x="5138363" y="2008064"/>
            <a:chExt cx="6160135" cy="4110355"/>
          </a:xfrm>
        </p:grpSpPr>
        <p:sp>
          <p:nvSpPr>
            <p:cNvPr id="41" name="Rounded Rectangle 18"/>
            <p:cNvSpPr/>
            <p:nvPr/>
          </p:nvSpPr>
          <p:spPr>
            <a:xfrm>
              <a:off x="5138554"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2"/>
            <p:cNvSpPr/>
            <p:nvPr/>
          </p:nvSpPr>
          <p:spPr>
            <a:xfrm>
              <a:off x="5644136" y="2273853"/>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endParaRPr lang="zh-CN" altLang="en-US" sz="2000" b="1">
                <a:solidFill>
                  <a:schemeClr val="bg1"/>
                </a:solidFill>
                <a:latin typeface="微软雅黑" panose="020B0503020204020204" charset="-122"/>
                <a:ea typeface="微软雅黑" panose="020B0503020204020204" charset="-122"/>
                <a:cs typeface="Open Sans" pitchFamily="34" charset="0"/>
                <a:sym typeface="+mn-ea"/>
              </a:endParaRPr>
            </a:p>
          </p:txBody>
        </p:sp>
        <p:sp>
          <p:nvSpPr>
            <p:cNvPr id="44" name="Rounded Rectangle 23"/>
            <p:cNvSpPr/>
            <p:nvPr/>
          </p:nvSpPr>
          <p:spPr>
            <a:xfrm>
              <a:off x="7260558"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p:cNvSpPr/>
            <p:nvPr/>
          </p:nvSpPr>
          <p:spPr>
            <a:xfrm>
              <a:off x="7766141"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endParaRPr lang="zh-CN" altLang="en-US" sz="2000" b="1">
                <a:solidFill>
                  <a:schemeClr val="bg1"/>
                </a:solidFill>
                <a:latin typeface="微软雅黑" panose="020B0503020204020204" charset="-122"/>
                <a:ea typeface="微软雅黑" panose="020B0503020204020204" charset="-122"/>
                <a:sym typeface="+mn-ea"/>
              </a:endParaRPr>
            </a:p>
          </p:txBody>
        </p:sp>
        <p:sp>
          <p:nvSpPr>
            <p:cNvPr id="47" name="Rounded Rectangle 26"/>
            <p:cNvSpPr/>
            <p:nvPr/>
          </p:nvSpPr>
          <p:spPr>
            <a:xfrm>
              <a:off x="9369105"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8"/>
            <p:cNvSpPr/>
            <p:nvPr/>
          </p:nvSpPr>
          <p:spPr>
            <a:xfrm>
              <a:off x="9874687"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微软雅黑" panose="020B0503020204020204" charset="-122"/>
                  <a:ea typeface="微软雅黑" panose="020B0503020204020204" charset="-122"/>
                </a:rPr>
                <a:t>输入标题</a:t>
              </a:r>
              <a:endParaRPr lang="en-US" sz="2000" b="1">
                <a:latin typeface="微软雅黑" panose="020B0503020204020204" charset="-122"/>
                <a:ea typeface="微软雅黑" panose="020B0503020204020204" charset="-122"/>
              </a:endParaRPr>
            </a:p>
          </p:txBody>
        </p:sp>
        <p:sp>
          <p:nvSpPr>
            <p:cNvPr id="10" name="矩形 9"/>
            <p:cNvSpPr/>
            <p:nvPr/>
          </p:nvSpPr>
          <p:spPr>
            <a:xfrm>
              <a:off x="5286509" y="3544129"/>
              <a:ext cx="1633220" cy="1198880"/>
            </a:xfrm>
            <a:prstGeom prst="rect">
              <a:avLst/>
            </a:prstGeom>
          </p:spPr>
          <p:txBody>
            <a:bodyPr wrap="square">
              <a:spAutoFit/>
            </a:bodyPr>
            <a:lstStyle/>
            <a:p>
              <a:pPr algn="ctr" fontAlgn="auto">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200" dirty="0">
                <a:solidFill>
                  <a:srgbClr val="10FBFE"/>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7422014" y="3565084"/>
              <a:ext cx="160591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7" name="矩形 56"/>
            <p:cNvSpPr/>
            <p:nvPr/>
          </p:nvSpPr>
          <p:spPr>
            <a:xfrm>
              <a:off x="9507989" y="3565084"/>
              <a:ext cx="165036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8" name="矩形 57"/>
            <p:cNvSpPr/>
            <p:nvPr/>
          </p:nvSpPr>
          <p:spPr>
            <a:xfrm>
              <a:off x="5138363" y="5196399"/>
              <a:ext cx="6160135"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600" dirty="0"/>
            </a:p>
          </p:txBody>
        </p:sp>
      </p:grpSp>
      <p:grpSp>
        <p:nvGrpSpPr>
          <p:cNvPr id="7" name="组合 6"/>
          <p:cNvGrpSpPr/>
          <p:nvPr/>
        </p:nvGrpSpPr>
        <p:grpSpPr>
          <a:xfrm>
            <a:off x="1002213" y="1912786"/>
            <a:ext cx="3681817" cy="3785167"/>
            <a:chOff x="1002213" y="2192821"/>
            <a:chExt cx="3681817" cy="3785167"/>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4"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32"/>
            <p:cNvGrpSpPr/>
            <p:nvPr/>
          </p:nvGrpSpPr>
          <p:grpSpPr>
            <a:xfrm>
              <a:off x="2122953" y="3092327"/>
              <a:ext cx="796477" cy="770502"/>
              <a:chOff x="1119268" y="4013950"/>
              <a:chExt cx="456607" cy="441716"/>
            </a:xfrm>
            <a:solidFill>
              <a:schemeClr val="bg1"/>
            </a:solidFill>
          </p:grpSpPr>
          <p:sp>
            <p:nvSpPr>
              <p:cNvPr id="53"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1" name="矩形 10"/>
            <p:cNvSpPr/>
            <p:nvPr/>
          </p:nvSpPr>
          <p:spPr>
            <a:xfrm>
              <a:off x="1501672" y="4301300"/>
              <a:ext cx="2090553" cy="706755"/>
            </a:xfrm>
            <a:prstGeom prst="rect">
              <a:avLst/>
            </a:prstGeom>
          </p:spPr>
          <p:txBody>
            <a:bodyPr wrap="square">
              <a:spAutoFit/>
            </a:bodyPr>
            <a:lstStyle/>
            <a:p>
              <a:pPr algn="ctr"/>
              <a:r>
                <a:rPr lang="zh-CN" altLang="en-US" sz="2000" b="1">
                  <a:solidFill>
                    <a:schemeClr val="bg1"/>
                  </a:solidFill>
                  <a:latin typeface="微软雅黑" panose="020B0503020204020204" charset="-122"/>
                  <a:ea typeface="微软雅黑" panose="020B0503020204020204" charset="-122"/>
                  <a:sym typeface="+mn-ea"/>
                </a:rPr>
                <a:t>单击此处输入标题文本</a:t>
              </a:r>
              <a:endParaRPr lang="zh-CN" altLang="en-US" sz="2000" b="1" dirty="0">
                <a:solidFill>
                  <a:schemeClr val="bg1"/>
                </a:solidFill>
                <a:latin typeface="微软雅黑" panose="020B0503020204020204" charset="-122"/>
                <a:ea typeface="微软雅黑" panose="020B0503020204020204" charset="-122"/>
                <a:sym typeface="+mn-ea"/>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3" presetClass="path" presetSubtype="0" decel="50000" fill="hold" nodeType="withEffect">
                                  <p:stCondLst>
                                    <p:cond delay="500"/>
                                  </p:stCondLst>
                                  <p:childTnLst>
                                    <p:animMotion origin="layout" path="M 0.01524 3.7037E-6 L -0.04453 3.7037E-6 " pathEditMode="relative" rAng="0" ptsTypes="AA">
                                      <p:cBhvr>
                                        <p:cTn id="18" dur="750" spd="-100000" fill="hold"/>
                                        <p:tgtEl>
                                          <p:spTgt spid="7"/>
                                        </p:tgtEl>
                                        <p:attrNameLst>
                                          <p:attrName>ppt_x</p:attrName>
                                          <p:attrName>ppt_y</p:attrName>
                                        </p:attrNameLst>
                                      </p:cBhvr>
                                      <p:rCtr x="-2995" y="0"/>
                                    </p:animMotion>
                                  </p:childTnLst>
                                </p:cTn>
                              </p:par>
                              <p:par>
                                <p:cTn id="19" presetID="35" presetClass="path" presetSubtype="0" accel="50000" decel="50000" fill="hold" nodeType="withEffect">
                                  <p:stCondLst>
                                    <p:cond delay="1250"/>
                                  </p:stCondLst>
                                  <p:childTnLst>
                                    <p:animMotion origin="layout" path="M 0.01602 3.7037E-6 L -3.75E-6 3.7037E-6 " pathEditMode="relative" rAng="0" ptsTypes="AA">
                                      <p:cBhvr>
                                        <p:cTn id="20" dur="750" fill="hold"/>
                                        <p:tgtEl>
                                          <p:spTgt spid="7"/>
                                        </p:tgtEl>
                                        <p:attrNameLst>
                                          <p:attrName>ppt_x</p:attrName>
                                          <p:attrName>ppt_y</p:attrName>
                                        </p:attrNameLst>
                                      </p:cBhvr>
                                      <p:rCtr x="-807" y="0"/>
                                    </p:animMotion>
                                  </p:childTnLst>
                                </p:cTn>
                              </p:par>
                              <p:par>
                                <p:cTn id="21" presetID="10" presetClass="entr" presetSubtype="0" fill="hold"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3" presetClass="path" presetSubtype="0" decel="50000" fill="hold" nodeType="withEffect">
                                  <p:stCondLst>
                                    <p:cond delay="750"/>
                                  </p:stCondLst>
                                  <p:childTnLst>
                                    <p:animMotion origin="layout" path="M -0.01758 0.00046 L 0.04453 2.22222E-6 " pathEditMode="relative" rAng="0" ptsTypes="AA">
                                      <p:cBhvr>
                                        <p:cTn id="25" dur="750" spd="-100000" fill="hold"/>
                                        <p:tgtEl>
                                          <p:spTgt spid="8"/>
                                        </p:tgtEl>
                                        <p:attrNameLst>
                                          <p:attrName>ppt_x</p:attrName>
                                          <p:attrName>ppt_y</p:attrName>
                                        </p:attrNameLst>
                                      </p:cBhvr>
                                      <p:rCtr x="3099" y="-23"/>
                                    </p:animMotion>
                                  </p:childTnLst>
                                </p:cTn>
                              </p:par>
                              <p:par>
                                <p:cTn id="26" presetID="35" presetClass="path" presetSubtype="0" accel="50000" decel="50000" fill="hold" nodeType="withEffect">
                                  <p:stCondLst>
                                    <p:cond delay="1500"/>
                                  </p:stCondLst>
                                  <p:childTnLst>
                                    <p:animMotion origin="layout" path="M -0.01784 0.00092 L -2.08333E-7 2.22222E-6 " pathEditMode="relative" rAng="0" ptsTypes="AA">
                                      <p:cBhvr>
                                        <p:cTn id="27" dur="750" fill="hold"/>
                                        <p:tgtEl>
                                          <p:spTgt spid="8"/>
                                        </p:tgtEl>
                                        <p:attrNameLst>
                                          <p:attrName>ppt_x</p:attrName>
                                          <p:attrName>ppt_y</p:attrName>
                                        </p:attrNameLst>
                                      </p:cBhvr>
                                      <p:rCtr x="88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3" name="Arc 16"/>
          <p:cNvSpPr/>
          <p:nvPr/>
        </p:nvSpPr>
        <p:spPr>
          <a:xfrm flipH="1">
            <a:off x="290766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4" name="Arc 17"/>
          <p:cNvSpPr/>
          <p:nvPr/>
        </p:nvSpPr>
        <p:spPr>
          <a:xfrm>
            <a:off x="504507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5" name="Arc 18"/>
          <p:cNvSpPr/>
          <p:nvPr/>
        </p:nvSpPr>
        <p:spPr>
          <a:xfrm flipH="1">
            <a:off x="4946015"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6" name="Arc 19"/>
          <p:cNvSpPr/>
          <p:nvPr/>
        </p:nvSpPr>
        <p:spPr>
          <a:xfrm>
            <a:off x="6469380"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grpSp>
        <p:nvGrpSpPr>
          <p:cNvPr id="309" name="组合 308"/>
          <p:cNvGrpSpPr/>
          <p:nvPr/>
        </p:nvGrpSpPr>
        <p:grpSpPr>
          <a:xfrm>
            <a:off x="8789035" y="3429635"/>
            <a:ext cx="1094740" cy="1101090"/>
            <a:chOff x="13841" y="5401"/>
            <a:chExt cx="1724" cy="1734"/>
          </a:xfrm>
        </p:grpSpPr>
        <p:sp>
          <p:nvSpPr>
            <p:cNvPr id="8" name="Oval 4"/>
            <p:cNvSpPr/>
            <p:nvPr/>
          </p:nvSpPr>
          <p:spPr>
            <a:xfrm flipH="1">
              <a:off x="13841" y="5401"/>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7" name="Group 20"/>
            <p:cNvGrpSpPr/>
            <p:nvPr/>
          </p:nvGrpSpPr>
          <p:grpSpPr>
            <a:xfrm flipH="1">
              <a:off x="14379" y="5891"/>
              <a:ext cx="649" cy="662"/>
              <a:chOff x="7160655" y="2178006"/>
              <a:chExt cx="379359" cy="386846"/>
            </a:xfrm>
            <a:solidFill>
              <a:schemeClr val="bg1"/>
            </a:solidFill>
          </p:grpSpPr>
          <p:sp>
            <p:nvSpPr>
              <p:cNvPr id="49"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6"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51"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8" name="组合 57"/>
          <p:cNvGrpSpPr/>
          <p:nvPr/>
        </p:nvGrpSpPr>
        <p:grpSpPr>
          <a:xfrm>
            <a:off x="2244725" y="3487420"/>
            <a:ext cx="1094740" cy="1101090"/>
            <a:chOff x="3535" y="5492"/>
            <a:chExt cx="1724" cy="1734"/>
          </a:xfrm>
        </p:grpSpPr>
        <p:sp>
          <p:nvSpPr>
            <p:cNvPr id="11" name="Oval 7"/>
            <p:cNvSpPr/>
            <p:nvPr/>
          </p:nvSpPr>
          <p:spPr>
            <a:xfrm flipH="1">
              <a:off x="3535" y="5492"/>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18" name="Freeform 62"/>
            <p:cNvSpPr>
              <a:spLocks noEditPoints="1"/>
            </p:cNvSpPr>
            <p:nvPr/>
          </p:nvSpPr>
          <p:spPr bwMode="auto">
            <a:xfrm flipH="1">
              <a:off x="4090" y="5908"/>
              <a:ext cx="615" cy="829"/>
            </a:xfrm>
            <a:custGeom>
              <a:avLst/>
              <a:gdLst>
                <a:gd name="T0" fmla="*/ 108 w 108"/>
                <a:gd name="T1" fmla="*/ 145 h 145"/>
                <a:gd name="T2" fmla="*/ 0 w 108"/>
                <a:gd name="T3" fmla="*/ 145 h 145"/>
                <a:gd name="T4" fmla="*/ 0 w 108"/>
                <a:gd name="T5" fmla="*/ 136 h 145"/>
                <a:gd name="T6" fmla="*/ 13 w 108"/>
                <a:gd name="T7" fmla="*/ 125 h 145"/>
                <a:gd name="T8" fmla="*/ 96 w 108"/>
                <a:gd name="T9" fmla="*/ 125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2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8 w 108"/>
                <a:gd name="T35" fmla="*/ 12 h 145"/>
                <a:gd name="T36" fmla="*/ 60 w 108"/>
                <a:gd name="T37" fmla="*/ 12 h 145"/>
                <a:gd name="T38" fmla="*/ 67 w 108"/>
                <a:gd name="T39" fmla="*/ 37 h 145"/>
                <a:gd name="T40" fmla="*/ 41 w 108"/>
                <a:gd name="T41" fmla="*/ 37 h 145"/>
                <a:gd name="T42" fmla="*/ 48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6"/>
                    <a:pt x="0" y="136"/>
                    <a:pt x="0" y="136"/>
                  </a:cubicBezTo>
                  <a:cubicBezTo>
                    <a:pt x="13" y="125"/>
                    <a:pt x="13" y="125"/>
                    <a:pt x="13" y="125"/>
                  </a:cubicBezTo>
                  <a:cubicBezTo>
                    <a:pt x="96" y="125"/>
                    <a:pt x="96" y="125"/>
                    <a:pt x="96" y="125"/>
                  </a:cubicBezTo>
                  <a:cubicBezTo>
                    <a:pt x="108" y="135"/>
                    <a:pt x="108" y="135"/>
                    <a:pt x="108" y="135"/>
                  </a:cubicBezTo>
                  <a:lnTo>
                    <a:pt x="108" y="145"/>
                  </a:lnTo>
                  <a:close/>
                  <a:moveTo>
                    <a:pt x="16" y="116"/>
                  </a:moveTo>
                  <a:cubicBezTo>
                    <a:pt x="24" y="91"/>
                    <a:pt x="24" y="91"/>
                    <a:pt x="24" y="91"/>
                  </a:cubicBezTo>
                  <a:cubicBezTo>
                    <a:pt x="85" y="91"/>
                    <a:pt x="85" y="91"/>
                    <a:pt x="85" y="91"/>
                  </a:cubicBezTo>
                  <a:cubicBezTo>
                    <a:pt x="92" y="116"/>
                    <a:pt x="92" y="116"/>
                    <a:pt x="92"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8" y="12"/>
                  </a:moveTo>
                  <a:cubicBezTo>
                    <a:pt x="48" y="12"/>
                    <a:pt x="54" y="0"/>
                    <a:pt x="60" y="12"/>
                  </a:cubicBezTo>
                  <a:cubicBezTo>
                    <a:pt x="67" y="37"/>
                    <a:pt x="67" y="37"/>
                    <a:pt x="67" y="37"/>
                  </a:cubicBezTo>
                  <a:cubicBezTo>
                    <a:pt x="41" y="37"/>
                    <a:pt x="41" y="37"/>
                    <a:pt x="41" y="37"/>
                  </a:cubicBezTo>
                  <a:lnTo>
                    <a:pt x="48" y="12"/>
                  </a:lnTo>
                  <a:close/>
                </a:path>
              </a:pathLst>
            </a:custGeom>
            <a:solidFill>
              <a:schemeClr val="bg1"/>
            </a:solidFill>
            <a:ln>
              <a:noFill/>
            </a:ln>
          </p:spPr>
          <p:txBody>
            <a:bodyPr vert="horz" wrap="square" lIns="91440" tIns="45720" rIns="91440" bIns="45720" numCol="1" anchor="t" anchorCtr="0" compatLnSpc="1"/>
            <a:lstStyle/>
            <a:p>
              <a:endParaRPr lang="en-US">
                <a:solidFill>
                  <a:schemeClr val="bg1">
                    <a:lumMod val="85000"/>
                  </a:schemeClr>
                </a:solidFill>
              </a:endParaRPr>
            </a:p>
          </p:txBody>
        </p:sp>
      </p:grpSp>
      <p:grpSp>
        <p:nvGrpSpPr>
          <p:cNvPr id="308" name="组合 307"/>
          <p:cNvGrpSpPr/>
          <p:nvPr/>
        </p:nvGrpSpPr>
        <p:grpSpPr>
          <a:xfrm>
            <a:off x="6635115" y="3453130"/>
            <a:ext cx="1094740" cy="1101090"/>
            <a:chOff x="10449" y="5438"/>
            <a:chExt cx="1724" cy="1734"/>
          </a:xfrm>
        </p:grpSpPr>
        <p:sp>
          <p:nvSpPr>
            <p:cNvPr id="9" name="Oval 5"/>
            <p:cNvSpPr/>
            <p:nvPr/>
          </p:nvSpPr>
          <p:spPr>
            <a:xfrm flipH="1">
              <a:off x="10449" y="5438"/>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0" name="Group 31"/>
            <p:cNvGrpSpPr/>
            <p:nvPr/>
          </p:nvGrpSpPr>
          <p:grpSpPr>
            <a:xfrm flipH="1">
              <a:off x="10955" y="6139"/>
              <a:ext cx="714" cy="444"/>
              <a:chOff x="2942785" y="3296116"/>
              <a:chExt cx="416796" cy="259561"/>
            </a:xfrm>
            <a:solidFill>
              <a:schemeClr val="bg1"/>
            </a:solidFill>
          </p:grpSpPr>
          <p:sp>
            <p:nvSpPr>
              <p:cNvPr id="41" name="Freeform 95"/>
              <p:cNvSpPr>
                <a:spLocks noEditPoints="1"/>
              </p:cNvSpPr>
              <p:nvPr/>
            </p:nvSpPr>
            <p:spPr bwMode="auto">
              <a:xfrm>
                <a:off x="2942785" y="3296116"/>
                <a:ext cx="416796" cy="25956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2" name="Rectangle 96"/>
              <p:cNvSpPr>
                <a:spLocks noChangeArrowheads="1"/>
              </p:cNvSpPr>
              <p:nvPr/>
            </p:nvSpPr>
            <p:spPr bwMode="auto">
              <a:xfrm>
                <a:off x="3000187" y="3351023"/>
                <a:ext cx="79865"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3" name="Rectangle 97"/>
              <p:cNvSpPr>
                <a:spLocks noChangeArrowheads="1"/>
              </p:cNvSpPr>
              <p:nvPr/>
            </p:nvSpPr>
            <p:spPr bwMode="auto">
              <a:xfrm>
                <a:off x="3092532" y="3351023"/>
                <a:ext cx="77370"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307" name="组合 306"/>
          <p:cNvGrpSpPr/>
          <p:nvPr/>
        </p:nvGrpSpPr>
        <p:grpSpPr>
          <a:xfrm>
            <a:off x="4398645" y="3463925"/>
            <a:ext cx="1094740" cy="1101090"/>
            <a:chOff x="6927" y="5455"/>
            <a:chExt cx="1724" cy="1734"/>
          </a:xfrm>
        </p:grpSpPr>
        <p:sp>
          <p:nvSpPr>
            <p:cNvPr id="10" name="Oval 6"/>
            <p:cNvSpPr/>
            <p:nvPr/>
          </p:nvSpPr>
          <p:spPr>
            <a:xfrm flipH="1">
              <a:off x="6927" y="5455"/>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1" name="Group 35"/>
            <p:cNvGrpSpPr/>
            <p:nvPr/>
          </p:nvGrpSpPr>
          <p:grpSpPr>
            <a:xfrm flipH="1">
              <a:off x="7358" y="5877"/>
              <a:ext cx="897" cy="891"/>
              <a:chOff x="6853673" y="3715407"/>
              <a:chExt cx="379359" cy="376864"/>
            </a:xfrm>
            <a:solidFill>
              <a:schemeClr val="bg1"/>
            </a:solidFill>
          </p:grpSpPr>
          <p:sp>
            <p:nvSpPr>
              <p:cNvPr id="23"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4"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5"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6" name="Rectangle 153"/>
              <p:cNvSpPr>
                <a:spLocks noChangeArrowheads="1"/>
              </p:cNvSpPr>
              <p:nvPr/>
            </p:nvSpPr>
            <p:spPr bwMode="auto">
              <a:xfrm>
                <a:off x="7068311" y="3987447"/>
                <a:ext cx="19966" cy="424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7"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8"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9"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0"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1"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2"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3"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4"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5"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6"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7"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8"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9"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0"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7" name="组合 56"/>
          <p:cNvGrpSpPr/>
          <p:nvPr/>
        </p:nvGrpSpPr>
        <p:grpSpPr>
          <a:xfrm>
            <a:off x="5309870" y="1515110"/>
            <a:ext cx="1573530" cy="1582420"/>
            <a:chOff x="8362" y="2386"/>
            <a:chExt cx="2478" cy="2492"/>
          </a:xfrm>
        </p:grpSpPr>
        <p:sp>
          <p:nvSpPr>
            <p:cNvPr id="12" name="Oval 12"/>
            <p:cNvSpPr/>
            <p:nvPr/>
          </p:nvSpPr>
          <p:spPr>
            <a:xfrm flipH="1">
              <a:off x="8362" y="2386"/>
              <a:ext cx="2479" cy="2493"/>
            </a:xfrm>
            <a:prstGeom prst="ellipse">
              <a:avLst/>
            </a:prstGeom>
            <a:solidFill>
              <a:srgbClr val="6AE7FF">
                <a:alpha val="7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9" name="Group 25"/>
            <p:cNvGrpSpPr/>
            <p:nvPr/>
          </p:nvGrpSpPr>
          <p:grpSpPr>
            <a:xfrm flipH="1">
              <a:off x="9038" y="2915"/>
              <a:ext cx="1126" cy="991"/>
              <a:chOff x="6040049" y="4182118"/>
              <a:chExt cx="521619" cy="459224"/>
            </a:xfrm>
            <a:solidFill>
              <a:schemeClr val="bg1"/>
            </a:solidFill>
          </p:grpSpPr>
          <p:sp>
            <p:nvSpPr>
              <p:cNvPr id="44"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5"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6"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7"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8"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sp>
          <p:nvSpPr>
            <p:cNvPr id="22" name="Text Box 10"/>
            <p:cNvSpPr txBox="1">
              <a:spLocks noChangeArrowheads="1"/>
            </p:cNvSpPr>
            <p:nvPr/>
          </p:nvSpPr>
          <p:spPr bwMode="auto">
            <a:xfrm flipH="1">
              <a:off x="8593" y="4005"/>
              <a:ext cx="2014" cy="459"/>
            </a:xfrm>
            <a:prstGeom prst="rect">
              <a:avLst/>
            </a:prstGeom>
            <a:noFill/>
            <a:ln w="9525">
              <a:noFill/>
              <a:miter lim="800000"/>
            </a:ln>
          </p:spPr>
          <p:txBody>
            <a:bodyPr wrap="square" lIns="45720" tIns="22860" rIns="45720" bIns="22860">
              <a:spAutoFit/>
            </a:bodyPr>
            <a:lstStyle/>
            <a:p>
              <a:pPr algn="ctr" defTabSz="1087755"/>
              <a:r>
                <a:rPr lang="zh-CN" altLang="en-US" sz="1600" b="1" dirty="0">
                  <a:solidFill>
                    <a:schemeClr val="bg1"/>
                  </a:solidFill>
                  <a:latin typeface="微软雅黑" panose="020B0503020204020204" charset="-122"/>
                  <a:ea typeface="微软雅黑" panose="020B0503020204020204" charset="-122"/>
                  <a:cs typeface="Open Sans" pitchFamily="34" charset="0"/>
                </a:rPr>
                <a:t>输入标题</a:t>
              </a:r>
              <a:endParaRPr lang="zh-CN" altLang="en-US" sz="1600" b="1" dirty="0">
                <a:solidFill>
                  <a:schemeClr val="bg1"/>
                </a:solidFill>
                <a:latin typeface="微软雅黑" panose="020B0503020204020204" charset="-122"/>
                <a:ea typeface="微软雅黑" panose="020B0503020204020204" charset="-122"/>
                <a:cs typeface="Open Sans" pitchFamily="34" charset="0"/>
              </a:endParaRPr>
            </a:p>
          </p:txBody>
        </p:sp>
      </p:grpSp>
      <p:sp>
        <p:nvSpPr>
          <p:cNvPr id="52" name="矩形 51"/>
          <p:cNvSpPr/>
          <p:nvPr/>
        </p:nvSpPr>
        <p:spPr>
          <a:xfrm>
            <a:off x="1819910" y="4751705"/>
            <a:ext cx="194437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3" name="矩形 52"/>
          <p:cNvSpPr/>
          <p:nvPr/>
        </p:nvSpPr>
        <p:spPr>
          <a:xfrm>
            <a:off x="3965575" y="4751705"/>
            <a:ext cx="1961515"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4" name="矩形 53"/>
          <p:cNvSpPr/>
          <p:nvPr/>
        </p:nvSpPr>
        <p:spPr>
          <a:xfrm>
            <a:off x="6195060" y="4751705"/>
            <a:ext cx="197485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5" name="矩形 54"/>
          <p:cNvSpPr/>
          <p:nvPr/>
        </p:nvSpPr>
        <p:spPr>
          <a:xfrm>
            <a:off x="8372475" y="4751705"/>
            <a:ext cx="192913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childTnLst>
                          </p:cTn>
                        </p:par>
                        <p:par>
                          <p:cTn id="30" fill="hold">
                            <p:stCondLst>
                              <p:cond delay="2500"/>
                            </p:stCondLst>
                            <p:childTnLst>
                              <p:par>
                                <p:cTn id="31" presetID="12" presetClass="entr" presetSubtype="4"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p:tgtEl>
                                          <p:spTgt spid="52"/>
                                        </p:tgtEl>
                                        <p:attrNameLst>
                                          <p:attrName>ppt_y</p:attrName>
                                        </p:attrNameLst>
                                      </p:cBhvr>
                                      <p:tavLst>
                                        <p:tav tm="0">
                                          <p:val>
                                            <p:strVal val="#ppt_y+#ppt_h*1.125000"/>
                                          </p:val>
                                        </p:tav>
                                        <p:tav tm="100000">
                                          <p:val>
                                            <p:strVal val="#ppt_y"/>
                                          </p:val>
                                        </p:tav>
                                      </p:tavLst>
                                    </p:anim>
                                    <p:animEffect transition="in" filter="wipe(up)">
                                      <p:cBhvr>
                                        <p:cTn id="34" dur="500"/>
                                        <p:tgtEl>
                                          <p:spTgt spid="52"/>
                                        </p:tgtEl>
                                      </p:cBhvr>
                                    </p:animEffect>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07"/>
                                        </p:tgtEl>
                                        <p:attrNameLst>
                                          <p:attrName>style.visibility</p:attrName>
                                        </p:attrNameLst>
                                      </p:cBhvr>
                                      <p:to>
                                        <p:strVal val="visible"/>
                                      </p:to>
                                    </p:set>
                                    <p:anim calcmode="lin" valueType="num">
                                      <p:cBhvr>
                                        <p:cTn id="42" dur="500" fill="hold"/>
                                        <p:tgtEl>
                                          <p:spTgt spid="307"/>
                                        </p:tgtEl>
                                        <p:attrNameLst>
                                          <p:attrName>ppt_w</p:attrName>
                                        </p:attrNameLst>
                                      </p:cBhvr>
                                      <p:tavLst>
                                        <p:tav tm="0">
                                          <p:val>
                                            <p:fltVal val="0"/>
                                          </p:val>
                                        </p:tav>
                                        <p:tav tm="100000">
                                          <p:val>
                                            <p:strVal val="#ppt_w"/>
                                          </p:val>
                                        </p:tav>
                                      </p:tavLst>
                                    </p:anim>
                                    <p:anim calcmode="lin" valueType="num">
                                      <p:cBhvr>
                                        <p:cTn id="43" dur="500" fill="hold"/>
                                        <p:tgtEl>
                                          <p:spTgt spid="307"/>
                                        </p:tgtEl>
                                        <p:attrNameLst>
                                          <p:attrName>ppt_h</p:attrName>
                                        </p:attrNameLst>
                                      </p:cBhvr>
                                      <p:tavLst>
                                        <p:tav tm="0">
                                          <p:val>
                                            <p:fltVal val="0"/>
                                          </p:val>
                                        </p:tav>
                                        <p:tav tm="100000">
                                          <p:val>
                                            <p:strVal val="#ppt_h"/>
                                          </p:val>
                                        </p:tav>
                                      </p:tavLst>
                                    </p:anim>
                                    <p:animEffect transition="in" filter="fade">
                                      <p:cBhvr>
                                        <p:cTn id="44" dur="500"/>
                                        <p:tgtEl>
                                          <p:spTgt spid="307"/>
                                        </p:tgtEl>
                                      </p:cBhvr>
                                    </p:animEffect>
                                  </p:childTnLst>
                                </p:cTn>
                              </p:par>
                            </p:childTnLst>
                          </p:cTn>
                        </p:par>
                        <p:par>
                          <p:cTn id="45" fill="hold">
                            <p:stCondLst>
                              <p:cond delay="4000"/>
                            </p:stCondLst>
                            <p:childTnLst>
                              <p:par>
                                <p:cTn id="46" presetID="12" presetClass="entr" presetSubtype="4" fill="hold" grpId="0" nodeType="after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additive="base">
                                        <p:cTn id="48" dur="500"/>
                                        <p:tgtEl>
                                          <p:spTgt spid="53"/>
                                        </p:tgtEl>
                                        <p:attrNameLst>
                                          <p:attrName>ppt_y</p:attrName>
                                        </p:attrNameLst>
                                      </p:cBhvr>
                                      <p:tavLst>
                                        <p:tav tm="0">
                                          <p:val>
                                            <p:strVal val="#ppt_y+#ppt_h*1.125000"/>
                                          </p:val>
                                        </p:tav>
                                        <p:tav tm="100000">
                                          <p:val>
                                            <p:strVal val="#ppt_y"/>
                                          </p:val>
                                        </p:tav>
                                      </p:tavLst>
                                    </p:anim>
                                    <p:animEffect transition="in" filter="wipe(up)">
                                      <p:cBhvr>
                                        <p:cTn id="49" dur="500"/>
                                        <p:tgtEl>
                                          <p:spTgt spid="53"/>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308"/>
                                        </p:tgtEl>
                                        <p:attrNameLst>
                                          <p:attrName>style.visibility</p:attrName>
                                        </p:attrNameLst>
                                      </p:cBhvr>
                                      <p:to>
                                        <p:strVal val="visible"/>
                                      </p:to>
                                    </p:set>
                                    <p:anim calcmode="lin" valueType="num">
                                      <p:cBhvr>
                                        <p:cTn id="57" dur="500" fill="hold"/>
                                        <p:tgtEl>
                                          <p:spTgt spid="308"/>
                                        </p:tgtEl>
                                        <p:attrNameLst>
                                          <p:attrName>ppt_w</p:attrName>
                                        </p:attrNameLst>
                                      </p:cBhvr>
                                      <p:tavLst>
                                        <p:tav tm="0">
                                          <p:val>
                                            <p:fltVal val="0"/>
                                          </p:val>
                                        </p:tav>
                                        <p:tav tm="100000">
                                          <p:val>
                                            <p:strVal val="#ppt_w"/>
                                          </p:val>
                                        </p:tav>
                                      </p:tavLst>
                                    </p:anim>
                                    <p:anim calcmode="lin" valueType="num">
                                      <p:cBhvr>
                                        <p:cTn id="58" dur="500" fill="hold"/>
                                        <p:tgtEl>
                                          <p:spTgt spid="308"/>
                                        </p:tgtEl>
                                        <p:attrNameLst>
                                          <p:attrName>ppt_h</p:attrName>
                                        </p:attrNameLst>
                                      </p:cBhvr>
                                      <p:tavLst>
                                        <p:tav tm="0">
                                          <p:val>
                                            <p:fltVal val="0"/>
                                          </p:val>
                                        </p:tav>
                                        <p:tav tm="100000">
                                          <p:val>
                                            <p:strVal val="#ppt_h"/>
                                          </p:val>
                                        </p:tav>
                                      </p:tavLst>
                                    </p:anim>
                                    <p:animEffect transition="in" filter="fade">
                                      <p:cBhvr>
                                        <p:cTn id="59" dur="500"/>
                                        <p:tgtEl>
                                          <p:spTgt spid="308"/>
                                        </p:tgtEl>
                                      </p:cBhvr>
                                    </p:animEffect>
                                  </p:childTnLst>
                                </p:cTn>
                              </p:par>
                            </p:childTnLst>
                          </p:cTn>
                        </p:par>
                        <p:par>
                          <p:cTn id="60" fill="hold">
                            <p:stCondLst>
                              <p:cond delay="5500"/>
                            </p:stCondLst>
                            <p:childTnLst>
                              <p:par>
                                <p:cTn id="61" presetID="12" presetClass="entr" presetSubtype="4"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p:tgtEl>
                                          <p:spTgt spid="54"/>
                                        </p:tgtEl>
                                        <p:attrNameLst>
                                          <p:attrName>ppt_y</p:attrName>
                                        </p:attrNameLst>
                                      </p:cBhvr>
                                      <p:tavLst>
                                        <p:tav tm="0">
                                          <p:val>
                                            <p:strVal val="#ppt_y+#ppt_h*1.125000"/>
                                          </p:val>
                                        </p:tav>
                                        <p:tav tm="100000">
                                          <p:val>
                                            <p:strVal val="#ppt_y"/>
                                          </p:val>
                                        </p:tav>
                                      </p:tavLst>
                                    </p:anim>
                                    <p:animEffect transition="in" filter="wipe(up)">
                                      <p:cBhvr>
                                        <p:cTn id="64" dur="500"/>
                                        <p:tgtEl>
                                          <p:spTgt spid="54"/>
                                        </p:tgtEl>
                                      </p:cBhvr>
                                    </p:animEffect>
                                  </p:childTnLst>
                                </p:cTn>
                              </p:par>
                            </p:childTnLst>
                          </p:cTn>
                        </p:par>
                        <p:par>
                          <p:cTn id="65" fill="hold">
                            <p:stCondLst>
                              <p:cond delay="6000"/>
                            </p:stCondLst>
                            <p:childTnLst>
                              <p:par>
                                <p:cTn id="66" presetID="22" presetClass="entr" presetSubtype="1"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up)">
                                      <p:cBhvr>
                                        <p:cTn id="68" dur="500"/>
                                        <p:tgtEl>
                                          <p:spTgt spid="14"/>
                                        </p:tgtEl>
                                      </p:cBhvr>
                                    </p:animEffect>
                                  </p:childTnLst>
                                </p:cTn>
                              </p:par>
                            </p:childTnLst>
                          </p:cTn>
                        </p:par>
                        <p:par>
                          <p:cTn id="69" fill="hold">
                            <p:stCondLst>
                              <p:cond delay="6500"/>
                            </p:stCondLst>
                            <p:childTnLst>
                              <p:par>
                                <p:cTn id="70" presetID="53" presetClass="entr" presetSubtype="16" fill="hold" nodeType="afterEffect">
                                  <p:stCondLst>
                                    <p:cond delay="0"/>
                                  </p:stCondLst>
                                  <p:childTnLst>
                                    <p:set>
                                      <p:cBhvr>
                                        <p:cTn id="71" dur="1" fill="hold">
                                          <p:stCondLst>
                                            <p:cond delay="0"/>
                                          </p:stCondLst>
                                        </p:cTn>
                                        <p:tgtEl>
                                          <p:spTgt spid="309"/>
                                        </p:tgtEl>
                                        <p:attrNameLst>
                                          <p:attrName>style.visibility</p:attrName>
                                        </p:attrNameLst>
                                      </p:cBhvr>
                                      <p:to>
                                        <p:strVal val="visible"/>
                                      </p:to>
                                    </p:set>
                                    <p:anim calcmode="lin" valueType="num">
                                      <p:cBhvr>
                                        <p:cTn id="72" dur="500" fill="hold"/>
                                        <p:tgtEl>
                                          <p:spTgt spid="309"/>
                                        </p:tgtEl>
                                        <p:attrNameLst>
                                          <p:attrName>ppt_w</p:attrName>
                                        </p:attrNameLst>
                                      </p:cBhvr>
                                      <p:tavLst>
                                        <p:tav tm="0">
                                          <p:val>
                                            <p:fltVal val="0"/>
                                          </p:val>
                                        </p:tav>
                                        <p:tav tm="100000">
                                          <p:val>
                                            <p:strVal val="#ppt_w"/>
                                          </p:val>
                                        </p:tav>
                                      </p:tavLst>
                                    </p:anim>
                                    <p:anim calcmode="lin" valueType="num">
                                      <p:cBhvr>
                                        <p:cTn id="73" dur="500" fill="hold"/>
                                        <p:tgtEl>
                                          <p:spTgt spid="309"/>
                                        </p:tgtEl>
                                        <p:attrNameLst>
                                          <p:attrName>ppt_h</p:attrName>
                                        </p:attrNameLst>
                                      </p:cBhvr>
                                      <p:tavLst>
                                        <p:tav tm="0">
                                          <p:val>
                                            <p:fltVal val="0"/>
                                          </p:val>
                                        </p:tav>
                                        <p:tav tm="100000">
                                          <p:val>
                                            <p:strVal val="#ppt_h"/>
                                          </p:val>
                                        </p:tav>
                                      </p:tavLst>
                                    </p:anim>
                                    <p:animEffect transition="in" filter="fade">
                                      <p:cBhvr>
                                        <p:cTn id="74" dur="500"/>
                                        <p:tgtEl>
                                          <p:spTgt spid="309"/>
                                        </p:tgtEl>
                                      </p:cBhvr>
                                    </p:animEffect>
                                  </p:childTnLst>
                                </p:cTn>
                              </p:par>
                            </p:childTnLst>
                          </p:cTn>
                        </p:par>
                        <p:par>
                          <p:cTn id="75" fill="hold">
                            <p:stCondLst>
                              <p:cond delay="7000"/>
                            </p:stCondLst>
                            <p:childTnLst>
                              <p:par>
                                <p:cTn id="76" presetID="12" presetClass="entr" presetSubtype="4"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 calcmode="lin" valueType="num">
                                      <p:cBhvr additive="base">
                                        <p:cTn id="78" dur="500"/>
                                        <p:tgtEl>
                                          <p:spTgt spid="55"/>
                                        </p:tgtEl>
                                        <p:attrNameLst>
                                          <p:attrName>ppt_y</p:attrName>
                                        </p:attrNameLst>
                                      </p:cBhvr>
                                      <p:tavLst>
                                        <p:tav tm="0">
                                          <p:val>
                                            <p:strVal val="#ppt_y+#ppt_h*1.125000"/>
                                          </p:val>
                                        </p:tav>
                                        <p:tav tm="100000">
                                          <p:val>
                                            <p:strVal val="#ppt_y"/>
                                          </p:val>
                                        </p:tav>
                                      </p:tavLst>
                                    </p:anim>
                                    <p:animEffect transition="in" filter="wipe(up)">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14" grpId="0" animBg="1"/>
      <p:bldP spid="15" grpId="0" animBg="1"/>
      <p:bldP spid="16" grpId="0" animBg="1"/>
      <p:bldP spid="52" grpId="0"/>
      <p:bldP spid="53" grpId="0"/>
      <p:bldP spid="54" grpId="0"/>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任意多边形: 形状 6"/>
          <p:cNvSpPr/>
          <p:nvPr/>
        </p:nvSpPr>
        <p:spPr>
          <a:xfrm>
            <a:off x="6342742"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6342742"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H="1">
            <a:off x="695325"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flipH="1">
            <a:off x="695325"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04870" y="2151924"/>
            <a:ext cx="3109230" cy="1274644"/>
            <a:chOff x="1818113" y="1981592"/>
            <a:chExt cx="3109230" cy="1274644"/>
          </a:xfrm>
        </p:grpSpPr>
        <p:sp>
          <p:nvSpPr>
            <p:cNvPr id="63" name="矩形 6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4" name="矩形 6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65" name="组合 64"/>
          <p:cNvGrpSpPr/>
          <p:nvPr/>
        </p:nvGrpSpPr>
        <p:grpSpPr>
          <a:xfrm>
            <a:off x="8104870" y="4169409"/>
            <a:ext cx="3109230" cy="1274644"/>
            <a:chOff x="1818113" y="1981592"/>
            <a:chExt cx="3109230" cy="1274644"/>
          </a:xfrm>
        </p:grpSpPr>
        <p:sp>
          <p:nvSpPr>
            <p:cNvPr id="66" name="矩形 65"/>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7" name="矩形 66"/>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8" name="组合 67"/>
          <p:cNvGrpSpPr/>
          <p:nvPr/>
        </p:nvGrpSpPr>
        <p:grpSpPr>
          <a:xfrm>
            <a:off x="887868" y="2151924"/>
            <a:ext cx="3109229" cy="1274644"/>
            <a:chOff x="1818114" y="1981592"/>
            <a:chExt cx="3109229" cy="1274644"/>
          </a:xfrm>
        </p:grpSpPr>
        <p:sp>
          <p:nvSpPr>
            <p:cNvPr id="69" name="矩形 68"/>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0" name="矩形 69"/>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71" name="组合 70"/>
          <p:cNvGrpSpPr/>
          <p:nvPr/>
        </p:nvGrpSpPr>
        <p:grpSpPr>
          <a:xfrm>
            <a:off x="887868" y="4169409"/>
            <a:ext cx="3109229" cy="1274644"/>
            <a:chOff x="1818114" y="1981592"/>
            <a:chExt cx="3109229" cy="1274644"/>
          </a:xfrm>
        </p:grpSpPr>
        <p:sp>
          <p:nvSpPr>
            <p:cNvPr id="72" name="矩形 7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3" name="矩形 7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
        <p:nvSpPr>
          <p:cNvPr id="6" name="椭圆 5"/>
          <p:cNvSpPr/>
          <p:nvPr/>
        </p:nvSpPr>
        <p:spPr>
          <a:xfrm>
            <a:off x="4265930" y="2059940"/>
            <a:ext cx="1413510" cy="1413510"/>
          </a:xfrm>
          <a:prstGeom prst="ellipse">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57010" y="2059940"/>
            <a:ext cx="1413510" cy="1413510"/>
          </a:xfrm>
          <a:prstGeom prst="ellipse">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65930" y="4072890"/>
            <a:ext cx="1413510" cy="141351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7010" y="4072890"/>
            <a:ext cx="1413510" cy="141351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ppt_w/2"/>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strVal val="#ppt_h"/>
                                          </p:val>
                                        </p:tav>
                                        <p:tav tm="100000">
                                          <p:val>
                                            <p:strVal val="#ppt_h"/>
                                          </p:val>
                                        </p:tav>
                                      </p:tavLst>
                                    </p:anim>
                                  </p:childTnLst>
                                </p:cTn>
                              </p:par>
                              <p:par>
                                <p:cTn id="21" presetID="17"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ppt_x-#ppt_w/2"/>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par>
                                <p:cTn id="33" presetID="17"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ppt_w/2"/>
                                          </p:val>
                                        </p:tav>
                                        <p:tav tm="100000">
                                          <p:val>
                                            <p:strVal val="#ppt_x"/>
                                          </p:val>
                                        </p:tav>
                                      </p:tavLst>
                                    </p:anim>
                                    <p:anim calcmode="lin" valueType="num">
                                      <p:cBhvr>
                                        <p:cTn id="36" dur="500" fill="hold"/>
                                        <p:tgtEl>
                                          <p:spTgt spid="10"/>
                                        </p:tgtEl>
                                        <p:attrNameLst>
                                          <p:attrName>ppt_y</p:attrName>
                                        </p:attrNameLst>
                                      </p:cBhvr>
                                      <p:tavLst>
                                        <p:tav tm="0">
                                          <p:val>
                                            <p:strVal val="#ppt_y"/>
                                          </p:val>
                                        </p:tav>
                                        <p:tav tm="100000">
                                          <p:val>
                                            <p:strVal val="#ppt_y"/>
                                          </p:val>
                                        </p:tav>
                                      </p:tavLst>
                                    </p:anim>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par>
                          <p:cTn id="39" fill="hold">
                            <p:stCondLst>
                              <p:cond delay="1500"/>
                            </p:stCondLst>
                            <p:childTnLst>
                              <p:par>
                                <p:cTn id="40" presetID="2" presetClass="entr" presetSubtype="2" fill="hold" grpId="1"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 presetClass="entr" presetSubtype="2" fill="hold" grpId="1"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0-#ppt_w/2"/>
                                          </p:val>
                                        </p:tav>
                                        <p:tav tm="100000">
                                          <p:val>
                                            <p:strVal val="#ppt_x"/>
                                          </p:val>
                                        </p:tav>
                                      </p:tavLst>
                                    </p:anim>
                                    <p:anim calcmode="lin" valueType="num">
                                      <p:cBhvr additive="base">
                                        <p:cTn id="55" dur="500" fill="hold"/>
                                        <p:tgtEl>
                                          <p:spTgt spid="9"/>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12" presetClass="entr" presetSubtype="2"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p:tgtEl>
                                          <p:spTgt spid="68"/>
                                        </p:tgtEl>
                                        <p:attrNameLst>
                                          <p:attrName>ppt_x</p:attrName>
                                        </p:attrNameLst>
                                      </p:cBhvr>
                                      <p:tavLst>
                                        <p:tav tm="0">
                                          <p:val>
                                            <p:strVal val="#ppt_x+#ppt_w*1.125000"/>
                                          </p:val>
                                        </p:tav>
                                        <p:tav tm="100000">
                                          <p:val>
                                            <p:strVal val="#ppt_x"/>
                                          </p:val>
                                        </p:tav>
                                      </p:tavLst>
                                    </p:anim>
                                    <p:animEffect transition="in" filter="wipe(left)">
                                      <p:cBhvr>
                                        <p:cTn id="60" dur="500"/>
                                        <p:tgtEl>
                                          <p:spTgt spid="68"/>
                                        </p:tgtEl>
                                      </p:cBhvr>
                                    </p:animEffect>
                                  </p:childTnLst>
                                </p:cTn>
                              </p:par>
                              <p:par>
                                <p:cTn id="61" presetID="12" presetClass="entr" presetSubtype="8" fill="hold"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p:tgtEl>
                                          <p:spTgt spid="62"/>
                                        </p:tgtEl>
                                        <p:attrNameLst>
                                          <p:attrName>ppt_x</p:attrName>
                                        </p:attrNameLst>
                                      </p:cBhvr>
                                      <p:tavLst>
                                        <p:tav tm="0">
                                          <p:val>
                                            <p:strVal val="#ppt_x-#ppt_w*1.125000"/>
                                          </p:val>
                                        </p:tav>
                                        <p:tav tm="100000">
                                          <p:val>
                                            <p:strVal val="#ppt_x"/>
                                          </p:val>
                                        </p:tav>
                                      </p:tavLst>
                                    </p:anim>
                                    <p:animEffect transition="in" filter="wipe(right)">
                                      <p:cBhvr>
                                        <p:cTn id="64" dur="500"/>
                                        <p:tgtEl>
                                          <p:spTgt spid="62"/>
                                        </p:tgtEl>
                                      </p:cBhvr>
                                    </p:animEffect>
                                  </p:childTnLst>
                                </p:cTn>
                              </p:par>
                              <p:par>
                                <p:cTn id="65" presetID="12" presetClass="entr" presetSubtype="2" fill="hold" nodeType="withEffect">
                                  <p:stCondLst>
                                    <p:cond delay="50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p:tgtEl>
                                          <p:spTgt spid="71"/>
                                        </p:tgtEl>
                                        <p:attrNameLst>
                                          <p:attrName>ppt_x</p:attrName>
                                        </p:attrNameLst>
                                      </p:cBhvr>
                                      <p:tavLst>
                                        <p:tav tm="0">
                                          <p:val>
                                            <p:strVal val="#ppt_x+#ppt_w*1.125000"/>
                                          </p:val>
                                        </p:tav>
                                        <p:tav tm="100000">
                                          <p:val>
                                            <p:strVal val="#ppt_x"/>
                                          </p:val>
                                        </p:tav>
                                      </p:tavLst>
                                    </p:anim>
                                    <p:animEffect transition="in" filter="wipe(left)">
                                      <p:cBhvr>
                                        <p:cTn id="68" dur="500"/>
                                        <p:tgtEl>
                                          <p:spTgt spid="71"/>
                                        </p:tgtEl>
                                      </p:cBhvr>
                                    </p:animEffect>
                                  </p:childTnLst>
                                </p:cTn>
                              </p:par>
                              <p:par>
                                <p:cTn id="69" presetID="12" presetClass="entr" presetSubtype="8" fill="hold" nodeType="withEffect">
                                  <p:stCondLst>
                                    <p:cond delay="750"/>
                                  </p:stCondLst>
                                  <p:childTnLst>
                                    <p:set>
                                      <p:cBhvr>
                                        <p:cTn id="70" dur="1" fill="hold">
                                          <p:stCondLst>
                                            <p:cond delay="0"/>
                                          </p:stCondLst>
                                        </p:cTn>
                                        <p:tgtEl>
                                          <p:spTgt spid="65"/>
                                        </p:tgtEl>
                                        <p:attrNameLst>
                                          <p:attrName>style.visibility</p:attrName>
                                        </p:attrNameLst>
                                      </p:cBhvr>
                                      <p:to>
                                        <p:strVal val="visible"/>
                                      </p:to>
                                    </p:set>
                                    <p:anim calcmode="lin" valueType="num">
                                      <p:cBhvr additive="base">
                                        <p:cTn id="71" dur="500"/>
                                        <p:tgtEl>
                                          <p:spTgt spid="65"/>
                                        </p:tgtEl>
                                        <p:attrNameLst>
                                          <p:attrName>ppt_x</p:attrName>
                                        </p:attrNameLst>
                                      </p:cBhvr>
                                      <p:tavLst>
                                        <p:tav tm="0">
                                          <p:val>
                                            <p:strVal val="#ppt_x-#ppt_w*1.125000"/>
                                          </p:val>
                                        </p:tav>
                                        <p:tav tm="100000">
                                          <p:val>
                                            <p:strVal val="#ppt_x"/>
                                          </p:val>
                                        </p:tav>
                                      </p:tavLst>
                                    </p:anim>
                                    <p:animEffect transition="in" filter="wipe(right)">
                                      <p:cBhvr>
                                        <p:cTn id="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bldLvl="0" animBg="1"/>
      <p:bldP spid="10" grpId="0" bldLvl="0" animBg="1"/>
      <p:bldP spid="13" grpId="0" bldLvl="0" animBg="1"/>
      <p:bldP spid="16" grpId="0" bldLvl="0" animBg="1"/>
      <p:bldP spid="6" grpId="0" animBg="1"/>
      <p:bldP spid="8" grpId="0" animBg="1"/>
      <p:bldP spid="8" grpId="1" animBg="1"/>
      <p:bldP spid="9" grpId="0" animBg="1"/>
      <p:bldP spid="11" grpId="0" animBg="1"/>
      <p:bldP spid="1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9463" name="组合 82"/>
          <p:cNvGrpSpPr/>
          <p:nvPr/>
        </p:nvGrpSpPr>
        <p:grpSpPr bwMode="auto">
          <a:xfrm>
            <a:off x="1222375" y="2222183"/>
            <a:ext cx="1546225" cy="1544637"/>
            <a:chOff x="1222577" y="2190193"/>
            <a:chExt cx="1545336" cy="1545336"/>
          </a:xfrm>
        </p:grpSpPr>
        <p:sp>
          <p:nvSpPr>
            <p:cNvPr id="84" name="Oval 16"/>
            <p:cNvSpPr/>
            <p:nvPr/>
          </p:nvSpPr>
          <p:spPr>
            <a:xfrm>
              <a:off x="1409794" y="2377603"/>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4397B"/>
                </a:solidFill>
              </a:endParaRPr>
            </a:p>
          </p:txBody>
        </p:sp>
        <p:sp>
          <p:nvSpPr>
            <p:cNvPr id="85" name="Arc 20"/>
            <p:cNvSpPr/>
            <p:nvPr/>
          </p:nvSpPr>
          <p:spPr>
            <a:xfrm>
              <a:off x="1222577" y="2190193"/>
              <a:ext cx="1545336" cy="1545336"/>
            </a:xfrm>
            <a:prstGeom prst="arc">
              <a:avLst>
                <a:gd name="adj1" fmla="val 20172577"/>
                <a:gd name="adj2" fmla="val 16297434"/>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82" name="TextBox 24"/>
            <p:cNvSpPr txBox="1">
              <a:spLocks noChangeArrowheads="1"/>
            </p:cNvSpPr>
            <p:nvPr/>
          </p:nvSpPr>
          <p:spPr bwMode="auto">
            <a:xfrm>
              <a:off x="1607857"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85%</a:t>
              </a:r>
              <a:endParaRPr lang="en-US" altLang="zh-CN" sz="2400" b="1">
                <a:solidFill>
                  <a:srgbClr val="6AE7FF"/>
                </a:solidFill>
                <a:latin typeface="微软雅黑" panose="020B0503020204020204" charset="-122"/>
                <a:ea typeface="微软雅黑" panose="020B0503020204020204" charset="-122"/>
              </a:endParaRPr>
            </a:p>
          </p:txBody>
        </p:sp>
      </p:grpSp>
      <p:grpSp>
        <p:nvGrpSpPr>
          <p:cNvPr id="19464" name="组合 86"/>
          <p:cNvGrpSpPr/>
          <p:nvPr/>
        </p:nvGrpSpPr>
        <p:grpSpPr bwMode="auto">
          <a:xfrm>
            <a:off x="3941763" y="2219008"/>
            <a:ext cx="1544637" cy="1544637"/>
            <a:chOff x="3941805" y="2186816"/>
            <a:chExt cx="1545336" cy="1545336"/>
          </a:xfrm>
        </p:grpSpPr>
        <p:sp>
          <p:nvSpPr>
            <p:cNvPr id="88" name="Oval 17"/>
            <p:cNvSpPr/>
            <p:nvPr/>
          </p:nvSpPr>
          <p:spPr>
            <a:xfrm>
              <a:off x="4132391"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9" name="Arc 21"/>
            <p:cNvSpPr/>
            <p:nvPr/>
          </p:nvSpPr>
          <p:spPr>
            <a:xfrm>
              <a:off x="3941805" y="2186816"/>
              <a:ext cx="1545336" cy="1545336"/>
            </a:xfrm>
            <a:prstGeom prst="arc">
              <a:avLst>
                <a:gd name="adj1" fmla="val 17379292"/>
                <a:gd name="adj2" fmla="val 8825709"/>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9" name="TextBox 27"/>
            <p:cNvSpPr txBox="1">
              <a:spLocks noChangeArrowheads="1"/>
            </p:cNvSpPr>
            <p:nvPr/>
          </p:nvSpPr>
          <p:spPr bwMode="auto">
            <a:xfrm>
              <a:off x="4353263"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73%</a:t>
              </a:r>
              <a:endParaRPr lang="en-US" altLang="zh-CN" sz="2400" b="1">
                <a:solidFill>
                  <a:srgbClr val="6AE7FF"/>
                </a:solidFill>
                <a:latin typeface="微软雅黑" panose="020B0503020204020204" charset="-122"/>
                <a:ea typeface="微软雅黑" panose="020B0503020204020204" charset="-122"/>
              </a:endParaRPr>
            </a:p>
          </p:txBody>
        </p:sp>
      </p:grpSp>
      <p:grpSp>
        <p:nvGrpSpPr>
          <p:cNvPr id="19465" name="组合 90"/>
          <p:cNvGrpSpPr/>
          <p:nvPr/>
        </p:nvGrpSpPr>
        <p:grpSpPr bwMode="auto">
          <a:xfrm>
            <a:off x="6661150" y="2219008"/>
            <a:ext cx="1544638" cy="1544637"/>
            <a:chOff x="6661033" y="2186816"/>
            <a:chExt cx="1545336" cy="1545336"/>
          </a:xfrm>
        </p:grpSpPr>
        <p:sp>
          <p:nvSpPr>
            <p:cNvPr id="92" name="Oval 18"/>
            <p:cNvSpPr/>
            <p:nvPr/>
          </p:nvSpPr>
          <p:spPr>
            <a:xfrm>
              <a:off x="6854796"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3" name="Arc 22"/>
            <p:cNvSpPr/>
            <p:nvPr/>
          </p:nvSpPr>
          <p:spPr>
            <a:xfrm>
              <a:off x="6661033" y="2186816"/>
              <a:ext cx="1545336" cy="1545336"/>
            </a:xfrm>
            <a:prstGeom prst="arc">
              <a:avLst>
                <a:gd name="adj1" fmla="val 14283035"/>
                <a:gd name="adj2" fmla="val 8268073"/>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6" name="TextBox 28"/>
            <p:cNvSpPr txBox="1">
              <a:spLocks noChangeArrowheads="1"/>
            </p:cNvSpPr>
            <p:nvPr/>
          </p:nvSpPr>
          <p:spPr bwMode="auto">
            <a:xfrm>
              <a:off x="7045059" y="2732225"/>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78%</a:t>
              </a:r>
              <a:endParaRPr lang="en-US" altLang="zh-CN" sz="2400" b="1">
                <a:solidFill>
                  <a:srgbClr val="6AE7FF"/>
                </a:solidFill>
                <a:latin typeface="微软雅黑" panose="020B0503020204020204" charset="-122"/>
                <a:ea typeface="微软雅黑" panose="020B0503020204020204" charset="-122"/>
              </a:endParaRPr>
            </a:p>
          </p:txBody>
        </p:sp>
      </p:grpSp>
      <p:grpSp>
        <p:nvGrpSpPr>
          <p:cNvPr id="19466" name="组合 94"/>
          <p:cNvGrpSpPr/>
          <p:nvPr/>
        </p:nvGrpSpPr>
        <p:grpSpPr bwMode="auto">
          <a:xfrm>
            <a:off x="9390063" y="2219008"/>
            <a:ext cx="1546225" cy="1544637"/>
            <a:chOff x="9390392" y="2186816"/>
            <a:chExt cx="1545336" cy="1545336"/>
          </a:xfrm>
        </p:grpSpPr>
        <p:sp>
          <p:nvSpPr>
            <p:cNvPr id="96" name="Oval 19"/>
            <p:cNvSpPr/>
            <p:nvPr/>
          </p:nvSpPr>
          <p:spPr>
            <a:xfrm>
              <a:off x="9577609" y="2377402"/>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7" name="Arc 23"/>
            <p:cNvSpPr/>
            <p:nvPr/>
          </p:nvSpPr>
          <p:spPr>
            <a:xfrm>
              <a:off x="9390392" y="2186816"/>
              <a:ext cx="1545336" cy="1545336"/>
            </a:xfrm>
            <a:prstGeom prst="arc">
              <a:avLst>
                <a:gd name="adj1" fmla="val 17026676"/>
                <a:gd name="adj2" fmla="val 13044588"/>
              </a:avLst>
            </a:prstGeom>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3" name="TextBox 29"/>
            <p:cNvSpPr txBox="1">
              <a:spLocks noChangeArrowheads="1"/>
            </p:cNvSpPr>
            <p:nvPr/>
          </p:nvSpPr>
          <p:spPr bwMode="auto">
            <a:xfrm>
              <a:off x="9772728"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90%</a:t>
              </a:r>
              <a:endParaRPr lang="en-US" altLang="zh-CN" sz="2400" b="1">
                <a:solidFill>
                  <a:srgbClr val="6AE7FF"/>
                </a:solidFill>
                <a:latin typeface="微软雅黑" panose="020B0503020204020204" charset="-122"/>
                <a:ea typeface="微软雅黑" panose="020B0503020204020204" charset="-122"/>
              </a:endParaRPr>
            </a:p>
          </p:txBody>
        </p:sp>
      </p:grpSp>
      <p:sp>
        <p:nvSpPr>
          <p:cNvPr id="19467" name="文本框 1"/>
          <p:cNvSpPr txBox="1">
            <a:spLocks noChangeArrowheads="1"/>
          </p:cNvSpPr>
          <p:nvPr/>
        </p:nvSpPr>
        <p:spPr bwMode="auto">
          <a:xfrm>
            <a:off x="775970" y="3943350"/>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8" name="文本框 103"/>
          <p:cNvSpPr txBox="1">
            <a:spLocks noChangeArrowheads="1"/>
          </p:cNvSpPr>
          <p:nvPr/>
        </p:nvSpPr>
        <p:spPr bwMode="auto">
          <a:xfrm>
            <a:off x="3495993" y="39430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9" name="文本框 104"/>
          <p:cNvSpPr txBox="1">
            <a:spLocks noChangeArrowheads="1"/>
          </p:cNvSpPr>
          <p:nvPr/>
        </p:nvSpPr>
        <p:spPr bwMode="auto">
          <a:xfrm>
            <a:off x="6220778"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70" name="文本框 105"/>
          <p:cNvSpPr txBox="1">
            <a:spLocks noChangeArrowheads="1"/>
          </p:cNvSpPr>
          <p:nvPr/>
        </p:nvSpPr>
        <p:spPr bwMode="auto">
          <a:xfrm>
            <a:off x="8945880"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0" presetClass="entr" presetSubtype="0" fill="hold" nodeType="after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edge">
                                      <p:cBhvr>
                                        <p:cTn id="17" dur="500"/>
                                        <p:tgtEl>
                                          <p:spTgt spid="1946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9467"/>
                                        </p:tgtEl>
                                        <p:attrNameLst>
                                          <p:attrName>style.visibility</p:attrName>
                                        </p:attrNameLst>
                                      </p:cBhvr>
                                      <p:to>
                                        <p:strVal val="visible"/>
                                      </p:to>
                                    </p:set>
                                    <p:anim calcmode="lin" valueType="num">
                                      <p:cBhvr additive="base">
                                        <p:cTn id="21" dur="500"/>
                                        <p:tgtEl>
                                          <p:spTgt spid="19467"/>
                                        </p:tgtEl>
                                        <p:attrNameLst>
                                          <p:attrName>ppt_y</p:attrName>
                                        </p:attrNameLst>
                                      </p:cBhvr>
                                      <p:tavLst>
                                        <p:tav tm="0">
                                          <p:val>
                                            <p:strVal val="#ppt_y+#ppt_h*1.125000"/>
                                          </p:val>
                                        </p:tav>
                                        <p:tav tm="100000">
                                          <p:val>
                                            <p:strVal val="#ppt_y"/>
                                          </p:val>
                                        </p:tav>
                                      </p:tavLst>
                                    </p:anim>
                                    <p:animEffect transition="in" filter="wipe(up)">
                                      <p:cBhvr>
                                        <p:cTn id="22" dur="500"/>
                                        <p:tgtEl>
                                          <p:spTgt spid="19467"/>
                                        </p:tgtEl>
                                      </p:cBhvr>
                                    </p:animEffect>
                                  </p:childTnLst>
                                </p:cTn>
                              </p:par>
                            </p:childTnLst>
                          </p:cTn>
                        </p:par>
                        <p:par>
                          <p:cTn id="23" fill="hold">
                            <p:stCondLst>
                              <p:cond delay="2000"/>
                            </p:stCondLst>
                            <p:childTnLst>
                              <p:par>
                                <p:cTn id="24" presetID="20" presetClass="entr" presetSubtype="0" fill="hold" nodeType="after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wedge">
                                      <p:cBhvr>
                                        <p:cTn id="26" dur="500"/>
                                        <p:tgtEl>
                                          <p:spTgt spid="19464"/>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19468"/>
                                        </p:tgtEl>
                                        <p:attrNameLst>
                                          <p:attrName>style.visibility</p:attrName>
                                        </p:attrNameLst>
                                      </p:cBhvr>
                                      <p:to>
                                        <p:strVal val="visible"/>
                                      </p:to>
                                    </p:set>
                                    <p:anim calcmode="lin" valueType="num">
                                      <p:cBhvr additive="base">
                                        <p:cTn id="30" dur="500"/>
                                        <p:tgtEl>
                                          <p:spTgt spid="19468"/>
                                        </p:tgtEl>
                                        <p:attrNameLst>
                                          <p:attrName>ppt_y</p:attrName>
                                        </p:attrNameLst>
                                      </p:cBhvr>
                                      <p:tavLst>
                                        <p:tav tm="0">
                                          <p:val>
                                            <p:strVal val="#ppt_y+#ppt_h*1.125000"/>
                                          </p:val>
                                        </p:tav>
                                        <p:tav tm="100000">
                                          <p:val>
                                            <p:strVal val="#ppt_y"/>
                                          </p:val>
                                        </p:tav>
                                      </p:tavLst>
                                    </p:anim>
                                    <p:animEffect transition="in" filter="wipe(up)">
                                      <p:cBhvr>
                                        <p:cTn id="31" dur="500"/>
                                        <p:tgtEl>
                                          <p:spTgt spid="19468"/>
                                        </p:tgtEl>
                                      </p:cBhvr>
                                    </p:animEffect>
                                  </p:childTnLst>
                                </p:cTn>
                              </p:par>
                            </p:childTnLst>
                          </p:cTn>
                        </p:par>
                        <p:par>
                          <p:cTn id="32" fill="hold">
                            <p:stCondLst>
                              <p:cond delay="3000"/>
                            </p:stCondLst>
                            <p:childTnLst>
                              <p:par>
                                <p:cTn id="33" presetID="20" presetClass="entr" presetSubtype="0" fill="hold" nodeType="afterEffect">
                                  <p:stCondLst>
                                    <p:cond delay="0"/>
                                  </p:stCondLst>
                                  <p:childTnLst>
                                    <p:set>
                                      <p:cBhvr>
                                        <p:cTn id="34" dur="1" fill="hold">
                                          <p:stCondLst>
                                            <p:cond delay="0"/>
                                          </p:stCondLst>
                                        </p:cTn>
                                        <p:tgtEl>
                                          <p:spTgt spid="19465"/>
                                        </p:tgtEl>
                                        <p:attrNameLst>
                                          <p:attrName>style.visibility</p:attrName>
                                        </p:attrNameLst>
                                      </p:cBhvr>
                                      <p:to>
                                        <p:strVal val="visible"/>
                                      </p:to>
                                    </p:set>
                                    <p:animEffect transition="in" filter="wedge">
                                      <p:cBhvr>
                                        <p:cTn id="35" dur="500"/>
                                        <p:tgtEl>
                                          <p:spTgt spid="19465"/>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19469"/>
                                        </p:tgtEl>
                                        <p:attrNameLst>
                                          <p:attrName>style.visibility</p:attrName>
                                        </p:attrNameLst>
                                      </p:cBhvr>
                                      <p:to>
                                        <p:strVal val="visible"/>
                                      </p:to>
                                    </p:set>
                                    <p:anim calcmode="lin" valueType="num">
                                      <p:cBhvr additive="base">
                                        <p:cTn id="39" dur="500"/>
                                        <p:tgtEl>
                                          <p:spTgt spid="19469"/>
                                        </p:tgtEl>
                                        <p:attrNameLst>
                                          <p:attrName>ppt_y</p:attrName>
                                        </p:attrNameLst>
                                      </p:cBhvr>
                                      <p:tavLst>
                                        <p:tav tm="0">
                                          <p:val>
                                            <p:strVal val="#ppt_y+#ppt_h*1.125000"/>
                                          </p:val>
                                        </p:tav>
                                        <p:tav tm="100000">
                                          <p:val>
                                            <p:strVal val="#ppt_y"/>
                                          </p:val>
                                        </p:tav>
                                      </p:tavLst>
                                    </p:anim>
                                    <p:animEffect transition="in" filter="wipe(up)">
                                      <p:cBhvr>
                                        <p:cTn id="40" dur="500"/>
                                        <p:tgtEl>
                                          <p:spTgt spid="19469"/>
                                        </p:tgtEl>
                                      </p:cBhvr>
                                    </p:animEffect>
                                  </p:childTnLst>
                                </p:cTn>
                              </p:par>
                            </p:childTnLst>
                          </p:cTn>
                        </p:par>
                        <p:par>
                          <p:cTn id="41" fill="hold">
                            <p:stCondLst>
                              <p:cond delay="4000"/>
                            </p:stCondLst>
                            <p:childTnLst>
                              <p:par>
                                <p:cTn id="42" presetID="20" presetClass="entr" presetSubtype="0" fill="hold" nodeType="afterEffect">
                                  <p:stCondLst>
                                    <p:cond delay="0"/>
                                  </p:stCondLst>
                                  <p:childTnLst>
                                    <p:set>
                                      <p:cBhvr>
                                        <p:cTn id="43" dur="1" fill="hold">
                                          <p:stCondLst>
                                            <p:cond delay="0"/>
                                          </p:stCondLst>
                                        </p:cTn>
                                        <p:tgtEl>
                                          <p:spTgt spid="19466"/>
                                        </p:tgtEl>
                                        <p:attrNameLst>
                                          <p:attrName>style.visibility</p:attrName>
                                        </p:attrNameLst>
                                      </p:cBhvr>
                                      <p:to>
                                        <p:strVal val="visible"/>
                                      </p:to>
                                    </p:set>
                                    <p:animEffect transition="in" filter="wedge">
                                      <p:cBhvr>
                                        <p:cTn id="44" dur="500"/>
                                        <p:tgtEl>
                                          <p:spTgt spid="19466"/>
                                        </p:tgtEl>
                                      </p:cBhvr>
                                    </p:animEffect>
                                  </p:childTnLst>
                                </p:cTn>
                              </p:par>
                            </p:childTnLst>
                          </p:cTn>
                        </p:par>
                        <p:par>
                          <p:cTn id="45" fill="hold">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19470"/>
                                        </p:tgtEl>
                                        <p:attrNameLst>
                                          <p:attrName>style.visibility</p:attrName>
                                        </p:attrNameLst>
                                      </p:cBhvr>
                                      <p:to>
                                        <p:strVal val="visible"/>
                                      </p:to>
                                    </p:set>
                                    <p:anim calcmode="lin" valueType="num">
                                      <p:cBhvr additive="base">
                                        <p:cTn id="48" dur="500"/>
                                        <p:tgtEl>
                                          <p:spTgt spid="19470"/>
                                        </p:tgtEl>
                                        <p:attrNameLst>
                                          <p:attrName>ppt_y</p:attrName>
                                        </p:attrNameLst>
                                      </p:cBhvr>
                                      <p:tavLst>
                                        <p:tav tm="0">
                                          <p:val>
                                            <p:strVal val="#ppt_y+#ppt_h*1.125000"/>
                                          </p:val>
                                        </p:tav>
                                        <p:tav tm="100000">
                                          <p:val>
                                            <p:strVal val="#ppt_y"/>
                                          </p:val>
                                        </p:tav>
                                      </p:tavLst>
                                    </p:anim>
                                    <p:animEffect transition="in" filter="wipe(up)">
                                      <p:cBhvr>
                                        <p:cTn id="49" dur="500"/>
                                        <p:tgtEl>
                                          <p:spTgt spid="1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9467" grpId="0"/>
      <p:bldP spid="19468" grpId="0"/>
      <p:bldP spid="19469" grpId="0"/>
      <p:bldP spid="194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p:nvPr>
            <p:custDataLst>
              <p:tags r:id="rId1"/>
            </p:custDataLst>
          </p:nvPr>
        </p:nvPicPr>
        <p:blipFill>
          <a:blip r:embed="rId2" r:link="rId3"/>
          <a:stretch>
            <a:fillRect/>
          </a:stretch>
        </p:blipFill>
        <p:spPr>
          <a:xfrm>
            <a:off x="-95250" y="0"/>
            <a:ext cx="12358370" cy="6929755"/>
          </a:xfrm>
          <a:prstGeom prst="rect">
            <a:avLst/>
          </a:prstGeom>
          <a:noFill/>
          <a:ln w="9525">
            <a:noFill/>
          </a:ln>
        </p:spPr>
      </p:pic>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a:solidFill>
                <a:srgbClr val="10FBFE"/>
              </a:solidFill>
              <a:latin typeface="微软雅黑" panose="020B0503020204020204" charset="-122"/>
              <a:ea typeface="微软雅黑" panose="020B0503020204020204" charset="-122"/>
              <a:sym typeface="+mn-ea"/>
            </a:endParaRPr>
          </a:p>
        </p:txBody>
      </p:sp>
      <p:sp>
        <p:nvSpPr>
          <p:cNvPr id="23562" name="矩形 36"/>
          <p:cNvSpPr>
            <a:spLocks noChangeArrowheads="1"/>
          </p:cNvSpPr>
          <p:nvPr/>
        </p:nvSpPr>
        <p:spPr bwMode="auto">
          <a:xfrm>
            <a:off x="6243955" y="3467735"/>
            <a:ext cx="498475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23563" name="矩形 37"/>
          <p:cNvSpPr>
            <a:spLocks noChangeArrowheads="1"/>
          </p:cNvSpPr>
          <p:nvPr/>
        </p:nvSpPr>
        <p:spPr bwMode="auto">
          <a:xfrm>
            <a:off x="6243955" y="2452370"/>
            <a:ext cx="50501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874395" y="2032000"/>
            <a:ext cx="4651375" cy="346646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par>
                                <p:cTn id="22" presetID="22" presetClass="entr" presetSubtype="8"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500"/>
                                        <p:tgtEl>
                                          <p:spTgt spid="4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3561"/>
                                        </p:tgtEl>
                                        <p:attrNameLst>
                                          <p:attrName>style.visibility</p:attrName>
                                        </p:attrNameLst>
                                      </p:cBhvr>
                                      <p:to>
                                        <p:strVal val="visible"/>
                                      </p:to>
                                    </p:set>
                                    <p:animEffect transition="in" filter="wipe(left)">
                                      <p:cBhvr>
                                        <p:cTn id="33" dur="500"/>
                                        <p:tgtEl>
                                          <p:spTgt spid="2356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563"/>
                                        </p:tgtEl>
                                        <p:attrNameLst>
                                          <p:attrName>style.visibility</p:attrName>
                                        </p:attrNameLst>
                                      </p:cBhvr>
                                      <p:to>
                                        <p:strVal val="visible"/>
                                      </p:to>
                                    </p:set>
                                    <p:animEffect transition="in" filter="wipe(left)">
                                      <p:cBhvr>
                                        <p:cTn id="36" dur="500"/>
                                        <p:tgtEl>
                                          <p:spTgt spid="23563"/>
                                        </p:tgtEl>
                                      </p:cBhvr>
                                    </p:animEffect>
                                  </p:childTnLst>
                                </p:cTn>
                              </p:par>
                            </p:childTnLst>
                          </p:cTn>
                        </p:par>
                        <p:par>
                          <p:cTn id="37" fill="hold">
                            <p:stCondLst>
                              <p:cond delay="2500"/>
                            </p:stCondLst>
                            <p:childTnLst>
                              <p:par>
                                <p:cTn id="38" presetID="12" presetClass="entr" presetSubtype="4" fill="hold" grpId="0" nodeType="afterEffect">
                                  <p:stCondLst>
                                    <p:cond delay="0"/>
                                  </p:stCondLst>
                                  <p:childTnLst>
                                    <p:set>
                                      <p:cBhvr>
                                        <p:cTn id="39" dur="1" fill="hold">
                                          <p:stCondLst>
                                            <p:cond delay="0"/>
                                          </p:stCondLst>
                                        </p:cTn>
                                        <p:tgtEl>
                                          <p:spTgt spid="23562"/>
                                        </p:tgtEl>
                                        <p:attrNameLst>
                                          <p:attrName>style.visibility</p:attrName>
                                        </p:attrNameLst>
                                      </p:cBhvr>
                                      <p:to>
                                        <p:strVal val="visible"/>
                                      </p:to>
                                    </p:set>
                                    <p:anim calcmode="lin" valueType="num">
                                      <p:cBhvr additive="base">
                                        <p:cTn id="40" dur="500"/>
                                        <p:tgtEl>
                                          <p:spTgt spid="23562"/>
                                        </p:tgtEl>
                                        <p:attrNameLst>
                                          <p:attrName>ppt_y</p:attrName>
                                        </p:attrNameLst>
                                      </p:cBhvr>
                                      <p:tavLst>
                                        <p:tav tm="0">
                                          <p:val>
                                            <p:strVal val="#ppt_y+#ppt_h*1.125000"/>
                                          </p:val>
                                        </p:tav>
                                        <p:tav tm="100000">
                                          <p:val>
                                            <p:strVal val="#ppt_y"/>
                                          </p:val>
                                        </p:tav>
                                      </p:tavLst>
                                    </p:anim>
                                    <p:animEffect transition="in" filter="wipe(up)">
                                      <p:cBhvr>
                                        <p:cTn id="41"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3" name="组合 42"/>
          <p:cNvGrpSpPr/>
          <p:nvPr/>
        </p:nvGrpSpPr>
        <p:grpSpPr>
          <a:xfrm>
            <a:off x="4196317" y="1890824"/>
            <a:ext cx="3799366" cy="3799366"/>
            <a:chOff x="4196317" y="1890824"/>
            <a:chExt cx="3799366" cy="3799366"/>
          </a:xfrm>
        </p:grpSpPr>
        <p:sp>
          <p:nvSpPr>
            <p:cNvPr id="7" name="任意多边形: 形状 6"/>
            <p:cNvSpPr/>
            <p:nvPr/>
          </p:nvSpPr>
          <p:spPr>
            <a:xfrm>
              <a:off x="4196317" y="1890824"/>
              <a:ext cx="1768550"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flipH="1">
              <a:off x="6227135" y="1890824"/>
              <a:ext cx="1768548"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flipV="1">
              <a:off x="4196317" y="3921640"/>
              <a:ext cx="1768550"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flipV="1">
              <a:off x="6227135" y="3921640"/>
              <a:ext cx="1768548"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statistics-on-laptop_82095"/>
            <p:cNvSpPr>
              <a:spLocks noChangeAspect="1"/>
            </p:cNvSpPr>
            <p:nvPr/>
          </p:nvSpPr>
          <p:spPr bwMode="auto">
            <a:xfrm>
              <a:off x="4898988" y="2625822"/>
              <a:ext cx="798009" cy="64527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txBody>
            <a:bodyPr/>
            <a:lstStyle/>
            <a:p>
              <a:endParaRPr lang="zh-CN" altLang="en-US"/>
            </a:p>
          </p:txBody>
        </p:sp>
        <p:sp>
          <p:nvSpPr>
            <p:cNvPr id="36" name="statistics-on-laptop_82095"/>
            <p:cNvSpPr>
              <a:spLocks noChangeAspect="1"/>
            </p:cNvSpPr>
            <p:nvPr/>
          </p:nvSpPr>
          <p:spPr bwMode="auto">
            <a:xfrm>
              <a:off x="6493871" y="2561824"/>
              <a:ext cx="798009" cy="773273"/>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lstStyle/>
            <a:p>
              <a:endParaRPr lang="zh-CN" altLang="en-US"/>
            </a:p>
          </p:txBody>
        </p:sp>
        <p:sp>
          <p:nvSpPr>
            <p:cNvPr id="38" name="statistics-on-laptop_82095"/>
            <p:cNvSpPr>
              <a:spLocks noChangeAspect="1"/>
            </p:cNvSpPr>
            <p:nvPr/>
          </p:nvSpPr>
          <p:spPr bwMode="auto">
            <a:xfrm>
              <a:off x="4910912" y="4218768"/>
              <a:ext cx="774161" cy="798009"/>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lstStyle/>
            <a:p>
              <a:endParaRPr lang="zh-CN" altLang="en-US"/>
            </a:p>
          </p:txBody>
        </p:sp>
        <p:sp>
          <p:nvSpPr>
            <p:cNvPr id="37" name="statistics-on-laptop_82095"/>
            <p:cNvSpPr>
              <a:spLocks noChangeAspect="1"/>
            </p:cNvSpPr>
            <p:nvPr/>
          </p:nvSpPr>
          <p:spPr bwMode="auto">
            <a:xfrm>
              <a:off x="6493871" y="4254250"/>
              <a:ext cx="798009" cy="727045"/>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txBody>
            <a:bodyPr/>
            <a:lstStyle/>
            <a:p>
              <a:endParaRPr lang="zh-CN" altLang="en-US"/>
            </a:p>
          </p:txBody>
        </p:sp>
      </p:grpSp>
      <p:grpSp>
        <p:nvGrpSpPr>
          <p:cNvPr id="20" name="组合 19"/>
          <p:cNvGrpSpPr/>
          <p:nvPr/>
        </p:nvGrpSpPr>
        <p:grpSpPr>
          <a:xfrm>
            <a:off x="8149886" y="1874567"/>
            <a:ext cx="3109230" cy="1274644"/>
            <a:chOff x="1818113" y="1981592"/>
            <a:chExt cx="3109230" cy="1274644"/>
          </a:xfrm>
        </p:grpSpPr>
        <p:sp>
          <p:nvSpPr>
            <p:cNvPr id="21" name="矩形 20"/>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2" name="矩形 21"/>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23" name="组合 22"/>
          <p:cNvGrpSpPr/>
          <p:nvPr/>
        </p:nvGrpSpPr>
        <p:grpSpPr>
          <a:xfrm>
            <a:off x="932884" y="1874567"/>
            <a:ext cx="3109229" cy="1274644"/>
            <a:chOff x="1818114" y="1981592"/>
            <a:chExt cx="3109229" cy="1274644"/>
          </a:xfrm>
        </p:grpSpPr>
        <p:sp>
          <p:nvSpPr>
            <p:cNvPr id="24" name="矩形 23"/>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5" name="矩形 24"/>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8" name="组合 27"/>
          <p:cNvGrpSpPr/>
          <p:nvPr/>
        </p:nvGrpSpPr>
        <p:grpSpPr>
          <a:xfrm>
            <a:off x="8149886" y="4303469"/>
            <a:ext cx="3109230" cy="1274644"/>
            <a:chOff x="1818113" y="1981592"/>
            <a:chExt cx="3109230" cy="1274644"/>
          </a:xfrm>
        </p:grpSpPr>
        <p:sp>
          <p:nvSpPr>
            <p:cNvPr id="32" name="矩形 31"/>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3" name="矩形 32"/>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9" name="组合 28"/>
          <p:cNvGrpSpPr/>
          <p:nvPr/>
        </p:nvGrpSpPr>
        <p:grpSpPr>
          <a:xfrm>
            <a:off x="932884" y="4303469"/>
            <a:ext cx="3109229" cy="1274644"/>
            <a:chOff x="1818114" y="1981592"/>
            <a:chExt cx="3109229" cy="1274644"/>
          </a:xfrm>
        </p:grpSpPr>
        <p:sp>
          <p:nvSpPr>
            <p:cNvPr id="30" name="矩形 29"/>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1" name="矩形 30"/>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style.rotation</p:attrName>
                                        </p:attrNameLst>
                                      </p:cBhvr>
                                      <p:tavLst>
                                        <p:tav tm="0">
                                          <p:val>
                                            <p:fltVal val="720"/>
                                          </p:val>
                                        </p:tav>
                                        <p:tav tm="100000">
                                          <p:val>
                                            <p:fltVal val="0"/>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 calcmode="lin" valueType="num">
                                      <p:cBhvr>
                                        <p:cTn id="20" dur="500" fill="hold"/>
                                        <p:tgtEl>
                                          <p:spTgt spid="43"/>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endParaRPr lang="en-US" altLang="zh-CN" sz="9600">
              <a:solidFill>
                <a:srgbClr val="6AE7FF"/>
              </a:solidFill>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endParaRPr lang="zh-CN" altLang="en-US" sz="240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6903085" y="1724660"/>
            <a:ext cx="1117600" cy="1122680"/>
            <a:chOff x="10871" y="2716"/>
            <a:chExt cx="1760" cy="1768"/>
          </a:xfrm>
        </p:grpSpPr>
        <p:sp>
          <p:nvSpPr>
            <p:cNvPr id="30722" name="Oval 9"/>
            <p:cNvSpPr>
              <a:spLocks noChangeArrowheads="1"/>
            </p:cNvSpPr>
            <p:nvPr/>
          </p:nvSpPr>
          <p:spPr bwMode="auto">
            <a:xfrm>
              <a:off x="10871" y="2716"/>
              <a:ext cx="1761" cy="1768"/>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30723" name="Freeform 13">
              <a:hlinkClick r:id="rId1"/>
            </p:cNvPr>
            <p:cNvSpPr>
              <a:spLocks noEditPoints="1" noChangeArrowheads="1"/>
            </p:cNvSpPr>
            <p:nvPr/>
          </p:nvSpPr>
          <p:spPr bwMode="auto">
            <a:xfrm>
              <a:off x="11338" y="3116"/>
              <a:ext cx="772" cy="994"/>
            </a:xfrm>
            <a:custGeom>
              <a:avLst/>
              <a:gdLst>
                <a:gd name="T0" fmla="*/ 2147483647 w 102"/>
                <a:gd name="T1" fmla="*/ 0 h 131"/>
                <a:gd name="T2" fmla="*/ 0 w 102"/>
                <a:gd name="T3" fmla="*/ 2147483647 h 131"/>
                <a:gd name="T4" fmla="*/ 2147483647 w 102"/>
                <a:gd name="T5" fmla="*/ 2147483647 h 131"/>
                <a:gd name="T6" fmla="*/ 2147483647 w 102"/>
                <a:gd name="T7" fmla="*/ 2147483647 h 131"/>
                <a:gd name="T8" fmla="*/ 2147483647 w 102"/>
                <a:gd name="T9" fmla="*/ 0 h 131"/>
                <a:gd name="T10" fmla="*/ 2147483647 w 102"/>
                <a:gd name="T11" fmla="*/ 2147483647 h 131"/>
                <a:gd name="T12" fmla="*/ 2147483647 w 102"/>
                <a:gd name="T13" fmla="*/ 2147483647 h 131"/>
                <a:gd name="T14" fmla="*/ 2147483647 w 102"/>
                <a:gd name="T15" fmla="*/ 2147483647 h 131"/>
                <a:gd name="T16" fmla="*/ 2147483647 w 102"/>
                <a:gd name="T17" fmla="*/ 2147483647 h 131"/>
                <a:gd name="T18" fmla="*/ 2147483647 w 102"/>
                <a:gd name="T19" fmla="*/ 2147483647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31"/>
                <a:gd name="T32" fmla="*/ 102 w 102"/>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31">
                  <a:moveTo>
                    <a:pt x="51" y="0"/>
                  </a:moveTo>
                  <a:cubicBezTo>
                    <a:pt x="23" y="0"/>
                    <a:pt x="0" y="23"/>
                    <a:pt x="0" y="51"/>
                  </a:cubicBezTo>
                  <a:cubicBezTo>
                    <a:pt x="0" y="79"/>
                    <a:pt x="39" y="131"/>
                    <a:pt x="51" y="131"/>
                  </a:cubicBezTo>
                  <a:cubicBezTo>
                    <a:pt x="65" y="131"/>
                    <a:pt x="102" y="79"/>
                    <a:pt x="102" y="51"/>
                  </a:cubicBezTo>
                  <a:cubicBezTo>
                    <a:pt x="102" y="23"/>
                    <a:pt x="79" y="0"/>
                    <a:pt x="51" y="0"/>
                  </a:cubicBezTo>
                  <a:close/>
                  <a:moveTo>
                    <a:pt x="51" y="86"/>
                  </a:moveTo>
                  <a:cubicBezTo>
                    <a:pt x="30" y="86"/>
                    <a:pt x="14" y="70"/>
                    <a:pt x="14" y="50"/>
                  </a:cubicBezTo>
                  <a:cubicBezTo>
                    <a:pt x="14" y="30"/>
                    <a:pt x="30" y="14"/>
                    <a:pt x="51" y="14"/>
                  </a:cubicBezTo>
                  <a:cubicBezTo>
                    <a:pt x="72" y="14"/>
                    <a:pt x="88" y="30"/>
                    <a:pt x="88" y="50"/>
                  </a:cubicBezTo>
                  <a:cubicBezTo>
                    <a:pt x="88" y="70"/>
                    <a:pt x="72" y="86"/>
                    <a:pt x="51" y="86"/>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20" name="组合 19"/>
          <p:cNvGrpSpPr/>
          <p:nvPr/>
        </p:nvGrpSpPr>
        <p:grpSpPr>
          <a:xfrm>
            <a:off x="8362315" y="1724660"/>
            <a:ext cx="1117600" cy="1122680"/>
            <a:chOff x="13169" y="2716"/>
            <a:chExt cx="1760" cy="1768"/>
          </a:xfrm>
        </p:grpSpPr>
        <p:grpSp>
          <p:nvGrpSpPr>
            <p:cNvPr id="6" name="组合 22"/>
            <p:cNvGrpSpPr/>
            <p:nvPr/>
          </p:nvGrpSpPr>
          <p:grpSpPr bwMode="auto">
            <a:xfrm>
              <a:off x="13583" y="3183"/>
              <a:ext cx="1040" cy="782"/>
              <a:chOff x="0" y="0"/>
              <a:chExt cx="514350" cy="386732"/>
            </a:xfrm>
            <a:solidFill>
              <a:srgbClr val="6AE7FF"/>
            </a:solidFill>
          </p:grpSpPr>
          <p:sp>
            <p:nvSpPr>
              <p:cNvPr id="8" name="Freeform 11">
                <a:hlinkClick r:id="rId1"/>
              </p:cNvPr>
              <p:cNvSpPr>
                <a:spLocks noChangeArrowheads="1"/>
              </p:cNvSpPr>
              <p:nvPr/>
            </p:nvSpPr>
            <p:spPr bwMode="auto">
              <a:xfrm>
                <a:off x="0" y="127969"/>
                <a:ext cx="514350" cy="258763"/>
              </a:xfrm>
              <a:custGeom>
                <a:avLst/>
                <a:gdLst>
                  <a:gd name="T0" fmla="*/ 816530516 w 324"/>
                  <a:gd name="T1" fmla="*/ 0 h 163"/>
                  <a:gd name="T2" fmla="*/ 680442130 w 324"/>
                  <a:gd name="T3" fmla="*/ 410787002 h 163"/>
                  <a:gd name="T4" fmla="*/ 0 w 324"/>
                  <a:gd name="T5" fmla="*/ 410787002 h 163"/>
                  <a:gd name="T6" fmla="*/ 136088436 w 324"/>
                  <a:gd name="T7" fmla="*/ 0 h 163"/>
                  <a:gd name="T8" fmla="*/ 816530516 w 324"/>
                  <a:gd name="T9" fmla="*/ 0 h 163"/>
                  <a:gd name="T10" fmla="*/ 0 60000 65536"/>
                  <a:gd name="T11" fmla="*/ 0 60000 65536"/>
                  <a:gd name="T12" fmla="*/ 0 60000 65536"/>
                  <a:gd name="T13" fmla="*/ 0 60000 65536"/>
                  <a:gd name="T14" fmla="*/ 0 60000 65536"/>
                  <a:gd name="T15" fmla="*/ 0 w 324"/>
                  <a:gd name="T16" fmla="*/ 0 h 163"/>
                  <a:gd name="T17" fmla="*/ 324 w 324"/>
                  <a:gd name="T18" fmla="*/ 163 h 163"/>
                </a:gdLst>
                <a:ahLst/>
                <a:cxnLst>
                  <a:cxn ang="T10">
                    <a:pos x="T0" y="T1"/>
                  </a:cxn>
                  <a:cxn ang="T11">
                    <a:pos x="T2" y="T3"/>
                  </a:cxn>
                  <a:cxn ang="T12">
                    <a:pos x="T4" y="T5"/>
                  </a:cxn>
                  <a:cxn ang="T13">
                    <a:pos x="T6" y="T7"/>
                  </a:cxn>
                  <a:cxn ang="T14">
                    <a:pos x="T8" y="T9"/>
                  </a:cxn>
                </a:cxnLst>
                <a:rect l="T15" t="T16" r="T17" b="T18"/>
                <a:pathLst>
                  <a:path w="324" h="163">
                    <a:moveTo>
                      <a:pt x="324" y="0"/>
                    </a:moveTo>
                    <a:lnTo>
                      <a:pt x="270" y="163"/>
                    </a:lnTo>
                    <a:lnTo>
                      <a:pt x="0" y="163"/>
                    </a:lnTo>
                    <a:lnTo>
                      <a:pt x="54" y="0"/>
                    </a:lnTo>
                    <a:lnTo>
                      <a:pt x="324" y="0"/>
                    </a:lnTo>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9" name="Freeform 12"/>
              <p:cNvSpPr>
                <a:spLocks noChangeArrowheads="1"/>
              </p:cNvSpPr>
              <p:nvPr/>
            </p:nvSpPr>
            <p:spPr bwMode="auto">
              <a:xfrm>
                <a:off x="5550" y="0"/>
                <a:ext cx="449262" cy="338138"/>
              </a:xfrm>
              <a:custGeom>
                <a:avLst/>
                <a:gdLst>
                  <a:gd name="T0" fmla="*/ 110886753 w 283"/>
                  <a:gd name="T1" fmla="*/ 204133743 h 213"/>
                  <a:gd name="T2" fmla="*/ 123486721 w 283"/>
                  <a:gd name="T3" fmla="*/ 178932150 h 213"/>
                  <a:gd name="T4" fmla="*/ 148688245 w 283"/>
                  <a:gd name="T5" fmla="*/ 178932150 h 213"/>
                  <a:gd name="T6" fmla="*/ 713202522 w 283"/>
                  <a:gd name="T7" fmla="*/ 178932150 h 213"/>
                  <a:gd name="T8" fmla="*/ 713202522 w 283"/>
                  <a:gd name="T9" fmla="*/ 108367691 h 213"/>
                  <a:gd name="T10" fmla="*/ 463708232 w 283"/>
                  <a:gd name="T11" fmla="*/ 108367691 h 213"/>
                  <a:gd name="T12" fmla="*/ 375502007 w 283"/>
                  <a:gd name="T13" fmla="*/ 0 h 213"/>
                  <a:gd name="T14" fmla="*/ 45362755 w 283"/>
                  <a:gd name="T15" fmla="*/ 0 h 213"/>
                  <a:gd name="T16" fmla="*/ 0 w 283"/>
                  <a:gd name="T17" fmla="*/ 108367691 h 213"/>
                  <a:gd name="T18" fmla="*/ 0 w 283"/>
                  <a:gd name="T19" fmla="*/ 536794913 h 213"/>
                  <a:gd name="T20" fmla="*/ 110886753 w 283"/>
                  <a:gd name="T21" fmla="*/ 204133743 h 2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
                  <a:gd name="T34" fmla="*/ 0 h 213"/>
                  <a:gd name="T35" fmla="*/ 283 w 283"/>
                  <a:gd name="T36" fmla="*/ 213 h 2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5" name="Oval 9"/>
            <p:cNvSpPr>
              <a:spLocks noChangeArrowheads="1"/>
            </p:cNvSpPr>
            <p:nvPr/>
          </p:nvSpPr>
          <p:spPr bwMode="auto">
            <a:xfrm>
              <a:off x="13169"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9" name="组合 18"/>
          <p:cNvGrpSpPr/>
          <p:nvPr/>
        </p:nvGrpSpPr>
        <p:grpSpPr>
          <a:xfrm>
            <a:off x="9853295" y="1724660"/>
            <a:ext cx="1117600" cy="1122680"/>
            <a:chOff x="15517" y="2716"/>
            <a:chExt cx="1760" cy="1768"/>
          </a:xfrm>
        </p:grpSpPr>
        <p:sp>
          <p:nvSpPr>
            <p:cNvPr id="30726" name="Oval 9"/>
            <p:cNvSpPr>
              <a:spLocks noChangeArrowheads="1"/>
            </p:cNvSpPr>
            <p:nvPr/>
          </p:nvSpPr>
          <p:spPr bwMode="auto">
            <a:xfrm>
              <a:off x="15517"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27" name="Freeform 5">
              <a:hlinkClick r:id="rId1"/>
            </p:cNvPr>
            <p:cNvSpPr>
              <a:spLocks noEditPoints="1" noChangeArrowheads="1"/>
            </p:cNvSpPr>
            <p:nvPr/>
          </p:nvSpPr>
          <p:spPr bwMode="auto">
            <a:xfrm>
              <a:off x="15883" y="3116"/>
              <a:ext cx="1008" cy="1049"/>
            </a:xfrm>
            <a:custGeom>
              <a:avLst/>
              <a:gdLst>
                <a:gd name="T0" fmla="*/ 2147483647 w 133"/>
                <a:gd name="T1" fmla="*/ 2147483647 h 138"/>
                <a:gd name="T2" fmla="*/ 2147483647 w 133"/>
                <a:gd name="T3" fmla="*/ 2147483647 h 138"/>
                <a:gd name="T4" fmla="*/ 2147483647 w 133"/>
                <a:gd name="T5" fmla="*/ 2147483647 h 138"/>
                <a:gd name="T6" fmla="*/ 2147483647 w 133"/>
                <a:gd name="T7" fmla="*/ 2147483647 h 138"/>
                <a:gd name="T8" fmla="*/ 2147483647 w 133"/>
                <a:gd name="T9" fmla="*/ 2147483647 h 138"/>
                <a:gd name="T10" fmla="*/ 2147483647 w 133"/>
                <a:gd name="T11" fmla="*/ 0 h 138"/>
                <a:gd name="T12" fmla="*/ 0 w 133"/>
                <a:gd name="T13" fmla="*/ 2147483647 h 138"/>
                <a:gd name="T14" fmla="*/ 2147483647 w 133"/>
                <a:gd name="T15" fmla="*/ 2147483647 h 138"/>
                <a:gd name="T16" fmla="*/ 2147483647 w 133"/>
                <a:gd name="T17" fmla="*/ 2147483647 h 138"/>
                <a:gd name="T18" fmla="*/ 2147483647 w 133"/>
                <a:gd name="T19" fmla="*/ 2147483647 h 138"/>
                <a:gd name="T20" fmla="*/ 2147483647 w 133"/>
                <a:gd name="T21" fmla="*/ 2147483647 h 138"/>
                <a:gd name="T22" fmla="*/ 2147483647 w 133"/>
                <a:gd name="T23" fmla="*/ 2147483647 h 138"/>
                <a:gd name="T24" fmla="*/ 2147483647 w 133"/>
                <a:gd name="T25" fmla="*/ 2147483647 h 138"/>
                <a:gd name="T26" fmla="*/ 2147483647 w 133"/>
                <a:gd name="T27" fmla="*/ 2147483647 h 138"/>
                <a:gd name="T28" fmla="*/ 2147483647 w 133"/>
                <a:gd name="T29" fmla="*/ 2147483647 h 138"/>
                <a:gd name="T30" fmla="*/ 2147483647 w 133"/>
                <a:gd name="T31" fmla="*/ 2147483647 h 138"/>
                <a:gd name="T32" fmla="*/ 2147483647 w 133"/>
                <a:gd name="T33" fmla="*/ 2147483647 h 138"/>
                <a:gd name="T34" fmla="*/ 2147483647 w 133"/>
                <a:gd name="T35" fmla="*/ 2147483647 h 138"/>
                <a:gd name="T36" fmla="*/ 2147483647 w 133"/>
                <a:gd name="T37" fmla="*/ 2147483647 h 138"/>
                <a:gd name="T38" fmla="*/ 2147483647 w 133"/>
                <a:gd name="T39" fmla="*/ 2147483647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38"/>
                <a:gd name="T62" fmla="*/ 133 w 133"/>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3" name="组合 12"/>
          <p:cNvGrpSpPr/>
          <p:nvPr/>
        </p:nvGrpSpPr>
        <p:grpSpPr>
          <a:xfrm>
            <a:off x="6903085" y="3148965"/>
            <a:ext cx="1117600" cy="1122680"/>
            <a:chOff x="10871" y="4959"/>
            <a:chExt cx="1760" cy="1768"/>
          </a:xfrm>
        </p:grpSpPr>
        <p:grpSp>
          <p:nvGrpSpPr>
            <p:cNvPr id="14" name="组合 30"/>
            <p:cNvGrpSpPr/>
            <p:nvPr/>
          </p:nvGrpSpPr>
          <p:grpSpPr bwMode="auto">
            <a:xfrm>
              <a:off x="11211" y="5414"/>
              <a:ext cx="1168" cy="857"/>
              <a:chOff x="0" y="0"/>
              <a:chExt cx="577850" cy="423863"/>
            </a:xfrm>
            <a:solidFill>
              <a:srgbClr val="6AE7FF"/>
            </a:solidFill>
          </p:grpSpPr>
          <p:sp>
            <p:nvSpPr>
              <p:cNvPr id="16" name="Freeform 7">
                <a:hlinkClick r:id="rId1"/>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17" name="Freeform 8">
                <a:hlinkClick r:id="rId1"/>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9" name="Oval 9"/>
            <p:cNvSpPr>
              <a:spLocks noChangeArrowheads="1"/>
            </p:cNvSpPr>
            <p:nvPr/>
          </p:nvSpPr>
          <p:spPr bwMode="auto">
            <a:xfrm>
              <a:off x="10871"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5" name="组合 14"/>
          <p:cNvGrpSpPr/>
          <p:nvPr/>
        </p:nvGrpSpPr>
        <p:grpSpPr>
          <a:xfrm>
            <a:off x="8362315" y="3148965"/>
            <a:ext cx="1117600" cy="1122680"/>
            <a:chOff x="13169" y="4959"/>
            <a:chExt cx="1760" cy="1768"/>
          </a:xfrm>
        </p:grpSpPr>
        <p:sp>
          <p:nvSpPr>
            <p:cNvPr id="30730" name="Oval 9"/>
            <p:cNvSpPr>
              <a:spLocks noChangeArrowheads="1"/>
            </p:cNvSpPr>
            <p:nvPr/>
          </p:nvSpPr>
          <p:spPr bwMode="auto">
            <a:xfrm>
              <a:off x="13169"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1" name="Freeform 9">
              <a:hlinkClick r:id="rId1"/>
            </p:cNvPr>
            <p:cNvSpPr>
              <a:spLocks noEditPoints="1" noChangeArrowheads="1"/>
            </p:cNvSpPr>
            <p:nvPr/>
          </p:nvSpPr>
          <p:spPr bwMode="auto">
            <a:xfrm>
              <a:off x="13624" y="5536"/>
              <a:ext cx="917" cy="799"/>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1" name="组合 10"/>
          <p:cNvGrpSpPr/>
          <p:nvPr/>
        </p:nvGrpSpPr>
        <p:grpSpPr>
          <a:xfrm>
            <a:off x="6920230" y="4693285"/>
            <a:ext cx="1117600" cy="1120140"/>
            <a:chOff x="10898" y="7391"/>
            <a:chExt cx="1760" cy="1764"/>
          </a:xfrm>
        </p:grpSpPr>
        <p:sp>
          <p:nvSpPr>
            <p:cNvPr id="30732" name="Oval 9"/>
            <p:cNvSpPr>
              <a:spLocks noChangeArrowheads="1"/>
            </p:cNvSpPr>
            <p:nvPr/>
          </p:nvSpPr>
          <p:spPr bwMode="auto">
            <a:xfrm>
              <a:off x="10898"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3" name="Freeform 6">
              <a:hlinkClick r:id="rId1"/>
            </p:cNvPr>
            <p:cNvSpPr>
              <a:spLocks noEditPoints="1" noChangeArrowheads="1"/>
            </p:cNvSpPr>
            <p:nvPr/>
          </p:nvSpPr>
          <p:spPr bwMode="auto">
            <a:xfrm>
              <a:off x="11338" y="7730"/>
              <a:ext cx="1018" cy="1085"/>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8" name="组合 17"/>
          <p:cNvGrpSpPr/>
          <p:nvPr/>
        </p:nvGrpSpPr>
        <p:grpSpPr>
          <a:xfrm>
            <a:off x="9846945" y="3148965"/>
            <a:ext cx="1117600" cy="1122680"/>
            <a:chOff x="15507" y="4959"/>
            <a:chExt cx="1760" cy="1768"/>
          </a:xfrm>
        </p:grpSpPr>
        <p:sp>
          <p:nvSpPr>
            <p:cNvPr id="30734" name="Oval 9"/>
            <p:cNvSpPr>
              <a:spLocks noChangeArrowheads="1"/>
            </p:cNvSpPr>
            <p:nvPr/>
          </p:nvSpPr>
          <p:spPr bwMode="auto">
            <a:xfrm>
              <a:off x="15507"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5" name="Freeform 17">
              <a:hlinkClick r:id="rId1"/>
            </p:cNvPr>
            <p:cNvSpPr>
              <a:spLocks noChangeArrowheads="1"/>
            </p:cNvSpPr>
            <p:nvPr/>
          </p:nvSpPr>
          <p:spPr bwMode="auto">
            <a:xfrm>
              <a:off x="15883" y="5368"/>
              <a:ext cx="1010" cy="941"/>
            </a:xfrm>
            <a:custGeom>
              <a:avLst/>
              <a:gdLst>
                <a:gd name="T0" fmla="*/ 2147483647 w 133"/>
                <a:gd name="T1" fmla="*/ 2147483647 h 123"/>
                <a:gd name="T2" fmla="*/ 2147483647 w 133"/>
                <a:gd name="T3" fmla="*/ 2147483647 h 123"/>
                <a:gd name="T4" fmla="*/ 2147483647 w 133"/>
                <a:gd name="T5" fmla="*/ 2147483647 h 123"/>
                <a:gd name="T6" fmla="*/ 2147483647 w 133"/>
                <a:gd name="T7" fmla="*/ 2147483647 h 123"/>
                <a:gd name="T8" fmla="*/ 2147483647 w 133"/>
                <a:gd name="T9" fmla="*/ 2147483647 h 123"/>
                <a:gd name="T10" fmla="*/ 2147483647 w 133"/>
                <a:gd name="T11" fmla="*/ 2147483647 h 123"/>
                <a:gd name="T12" fmla="*/ 2147483647 w 133"/>
                <a:gd name="T13" fmla="*/ 2147483647 h 123"/>
                <a:gd name="T14" fmla="*/ 2147483647 w 133"/>
                <a:gd name="T15" fmla="*/ 2147483647 h 123"/>
                <a:gd name="T16" fmla="*/ 2147483647 w 133"/>
                <a:gd name="T17" fmla="*/ 2147483647 h 123"/>
                <a:gd name="T18" fmla="*/ 2147483647 w 133"/>
                <a:gd name="T19" fmla="*/ 2147483647 h 123"/>
                <a:gd name="T20" fmla="*/ 2147483647 w 133"/>
                <a:gd name="T21" fmla="*/ 0 h 123"/>
                <a:gd name="T22" fmla="*/ 2147483647 w 133"/>
                <a:gd name="T23" fmla="*/ 2147483647 h 123"/>
                <a:gd name="T24" fmla="*/ 2147483647 w 133"/>
                <a:gd name="T25" fmla="*/ 2147483647 h 123"/>
                <a:gd name="T26" fmla="*/ 2147483647 w 133"/>
                <a:gd name="T27" fmla="*/ 2147483647 h 123"/>
                <a:gd name="T28" fmla="*/ 0 w 133"/>
                <a:gd name="T29" fmla="*/ 2147483647 h 123"/>
                <a:gd name="T30" fmla="*/ 0 w 133"/>
                <a:gd name="T31" fmla="*/ 2147483647 h 123"/>
                <a:gd name="T32" fmla="*/ 2147483647 w 133"/>
                <a:gd name="T33" fmla="*/ 2147483647 h 123"/>
                <a:gd name="T34" fmla="*/ 2147483647 w 133"/>
                <a:gd name="T35" fmla="*/ 2147483647 h 123"/>
                <a:gd name="T36" fmla="*/ 2147483647 w 133"/>
                <a:gd name="T37" fmla="*/ 2147483647 h 123"/>
                <a:gd name="T38" fmla="*/ 2147483647 w 133"/>
                <a:gd name="T39" fmla="*/ 2147483647 h 123"/>
                <a:gd name="T40" fmla="*/ 2147483647 w 133"/>
                <a:gd name="T41" fmla="*/ 2147483647 h 123"/>
                <a:gd name="T42" fmla="*/ 2147483647 w 133"/>
                <a:gd name="T43" fmla="*/ 2147483647 h 123"/>
                <a:gd name="T44" fmla="*/ 2147483647 w 133"/>
                <a:gd name="T45" fmla="*/ 2147483647 h 123"/>
                <a:gd name="T46" fmla="*/ 2147483647 w 133"/>
                <a:gd name="T47" fmla="*/ 2147483647 h 123"/>
                <a:gd name="T48" fmla="*/ 2147483647 w 133"/>
                <a:gd name="T49" fmla="*/ 2147483647 h 123"/>
                <a:gd name="T50" fmla="*/ 2147483647 w 133"/>
                <a:gd name="T51" fmla="*/ 2147483647 h 123"/>
                <a:gd name="T52" fmla="*/ 2147483647 w 133"/>
                <a:gd name="T53" fmla="*/ 2147483647 h 123"/>
                <a:gd name="T54" fmla="*/ 2147483647 w 133"/>
                <a:gd name="T55" fmla="*/ 2147483647 h 123"/>
                <a:gd name="T56" fmla="*/ 2147483647 w 133"/>
                <a:gd name="T57" fmla="*/ 2147483647 h 123"/>
                <a:gd name="T58" fmla="*/ 2147483647 w 133"/>
                <a:gd name="T59" fmla="*/ 2147483647 h 123"/>
                <a:gd name="T60" fmla="*/ 2147483647 w 133"/>
                <a:gd name="T61" fmla="*/ 2147483647 h 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
                <a:gd name="T94" fmla="*/ 0 h 123"/>
                <a:gd name="T95" fmla="*/ 133 w 133"/>
                <a:gd name="T96" fmla="*/ 123 h 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rgbClr val="6AE7FF"/>
            </a:solidFill>
            <a:ln w="12700">
              <a:noFill/>
              <a:bevel/>
            </a:ln>
          </p:spPr>
          <p:txBody>
            <a:bodyPr lIns="68580" tIns="34290" rIns="68580" bIns="34290" anchor="ctr"/>
            <a:lstStyle/>
            <a:p>
              <a:endParaRPr lang="zh-CN" altLang="en-US"/>
            </a:p>
          </p:txBody>
        </p:sp>
      </p:grpSp>
      <p:grpSp>
        <p:nvGrpSpPr>
          <p:cNvPr id="7" name="组合 6"/>
          <p:cNvGrpSpPr/>
          <p:nvPr/>
        </p:nvGrpSpPr>
        <p:grpSpPr>
          <a:xfrm>
            <a:off x="9846945" y="4693285"/>
            <a:ext cx="1117600" cy="1120140"/>
            <a:chOff x="15507" y="7391"/>
            <a:chExt cx="1760" cy="1764"/>
          </a:xfrm>
        </p:grpSpPr>
        <p:sp>
          <p:nvSpPr>
            <p:cNvPr id="30736" name="Oval 9"/>
            <p:cNvSpPr>
              <a:spLocks noChangeArrowheads="1"/>
            </p:cNvSpPr>
            <p:nvPr/>
          </p:nvSpPr>
          <p:spPr bwMode="auto">
            <a:xfrm>
              <a:off x="15507"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nvGrpSpPr>
            <p:cNvPr id="29" name="组合 45"/>
            <p:cNvGrpSpPr/>
            <p:nvPr/>
          </p:nvGrpSpPr>
          <p:grpSpPr bwMode="auto">
            <a:xfrm>
              <a:off x="15902" y="7762"/>
              <a:ext cx="921" cy="1009"/>
              <a:chOff x="0" y="0"/>
              <a:chExt cx="455613" cy="500063"/>
            </a:xfrm>
            <a:solidFill>
              <a:srgbClr val="6AE7FF"/>
            </a:solidFill>
          </p:grpSpPr>
          <p:sp>
            <p:nvSpPr>
              <p:cNvPr id="30" name="Freeform 19">
                <a:hlinkClick r:id="rId1"/>
              </p:cNvPr>
              <p:cNvSpPr>
                <a:spLocks noChangeArrowheads="1"/>
              </p:cNvSpPr>
              <p:nvPr/>
            </p:nvSpPr>
            <p:spPr bwMode="auto">
              <a:xfrm>
                <a:off x="323850" y="95250"/>
                <a:ext cx="131763" cy="320675"/>
              </a:xfrm>
              <a:custGeom>
                <a:avLst/>
                <a:gdLst>
                  <a:gd name="T0" fmla="*/ 178932550 w 83"/>
                  <a:gd name="T1" fmla="*/ 95765933 h 202"/>
                  <a:gd name="T2" fmla="*/ 105846975 w 83"/>
                  <a:gd name="T3" fmla="*/ 22682199 h 202"/>
                  <a:gd name="T4" fmla="*/ 0 w 83"/>
                  <a:gd name="T5" fmla="*/ 131048135 h 202"/>
                  <a:gd name="T6" fmla="*/ 0 w 83"/>
                  <a:gd name="T7" fmla="*/ 509071607 h 202"/>
                  <a:gd name="T8" fmla="*/ 209174579 w 83"/>
                  <a:gd name="T9" fmla="*/ 509071607 h 202"/>
                  <a:gd name="T10" fmla="*/ 209174579 w 83"/>
                  <a:gd name="T11" fmla="*/ 0 h 202"/>
                  <a:gd name="T12" fmla="*/ 178932550 w 83"/>
                  <a:gd name="T13" fmla="*/ 95765933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1" name="Freeform 20">
                <a:hlinkClick r:id="rId1"/>
              </p:cNvPr>
              <p:cNvSpPr>
                <a:spLocks noChangeArrowheads="1"/>
              </p:cNvSpPr>
              <p:nvPr/>
            </p:nvSpPr>
            <p:spPr bwMode="auto">
              <a:xfrm>
                <a:off x="161925" y="204788"/>
                <a:ext cx="131763" cy="211138"/>
              </a:xfrm>
              <a:custGeom>
                <a:avLst/>
                <a:gdLst>
                  <a:gd name="T0" fmla="*/ 155898208 w 35"/>
                  <a:gd name="T1" fmla="*/ 127938341 h 56"/>
                  <a:gd name="T2" fmla="*/ 0 w 35"/>
                  <a:gd name="T3" fmla="*/ 28431994 h 56"/>
                  <a:gd name="T4" fmla="*/ 0 w 35"/>
                  <a:gd name="T5" fmla="*/ 796058145 h 56"/>
                  <a:gd name="T6" fmla="*/ 496042538 w 35"/>
                  <a:gd name="T7" fmla="*/ 796058145 h 56"/>
                  <a:gd name="T8" fmla="*/ 496042538 w 35"/>
                  <a:gd name="T9" fmla="*/ 0 h 56"/>
                  <a:gd name="T10" fmla="*/ 368488363 w 35"/>
                  <a:gd name="T11" fmla="*/ 113724204 h 56"/>
                  <a:gd name="T12" fmla="*/ 240934246 w 35"/>
                  <a:gd name="T13" fmla="*/ 156370327 h 56"/>
                  <a:gd name="T14" fmla="*/ 155898208 w 35"/>
                  <a:gd name="T15" fmla="*/ 127938341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2" name="Freeform 21">
                <a:hlinkClick r:id="rId1"/>
              </p:cNvPr>
              <p:cNvSpPr>
                <a:spLocks noChangeArrowheads="1"/>
              </p:cNvSpPr>
              <p:nvPr/>
            </p:nvSpPr>
            <p:spPr bwMode="auto">
              <a:xfrm>
                <a:off x="0" y="174625"/>
                <a:ext cx="131763" cy="241300"/>
              </a:xfrm>
              <a:custGeom>
                <a:avLst/>
                <a:gdLst>
                  <a:gd name="T0" fmla="*/ 209174579 w 83"/>
                  <a:gd name="T1" fmla="*/ 35282186 h 152"/>
                  <a:gd name="T2" fmla="*/ 161290602 w 83"/>
                  <a:gd name="T3" fmla="*/ 0 h 152"/>
                  <a:gd name="T4" fmla="*/ 0 w 83"/>
                  <a:gd name="T5" fmla="*/ 138607794 h 152"/>
                  <a:gd name="T6" fmla="*/ 0 w 83"/>
                  <a:gd name="T7" fmla="*/ 383063695 h 152"/>
                  <a:gd name="T8" fmla="*/ 209174579 w 83"/>
                  <a:gd name="T9" fmla="*/ 383063695 h 152"/>
                  <a:gd name="T10" fmla="*/ 209174579 w 83"/>
                  <a:gd name="T11" fmla="*/ 35282186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3" name="Rectangle 22">
                <a:hlinkClick r:id="rId1"/>
              </p:cNvPr>
              <p:cNvSpPr>
                <a:spLocks noChangeArrowheads="1"/>
              </p:cNvSpPr>
              <p:nvPr/>
            </p:nvSpPr>
            <p:spPr bwMode="auto">
              <a:xfrm>
                <a:off x="0" y="450850"/>
                <a:ext cx="455613" cy="49213"/>
              </a:xfrm>
              <a:prstGeom prst="rect">
                <a:avLst/>
              </a:pr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4" name="Freeform 23">
                <a:hlinkClick r:id="rId1"/>
              </p:cNvPr>
              <p:cNvSpPr>
                <a:spLocks noChangeArrowheads="1"/>
              </p:cNvSpPr>
              <p:nvPr/>
            </p:nvSpPr>
            <p:spPr bwMode="auto">
              <a:xfrm>
                <a:off x="0" y="0"/>
                <a:ext cx="450850" cy="223838"/>
              </a:xfrm>
              <a:custGeom>
                <a:avLst/>
                <a:gdLst>
                  <a:gd name="T0" fmla="*/ 127042042 w 120"/>
                  <a:gd name="T1" fmla="*/ 762851325 h 59"/>
                  <a:gd name="T2" fmla="*/ 367006952 w 120"/>
                  <a:gd name="T3" fmla="*/ 546950146 h 59"/>
                  <a:gd name="T4" fmla="*/ 818709813 w 120"/>
                  <a:gd name="T5" fmla="*/ 834817121 h 59"/>
                  <a:gd name="T6" fmla="*/ 846940530 w 120"/>
                  <a:gd name="T7" fmla="*/ 849211039 h 59"/>
                  <a:gd name="T8" fmla="*/ 903401964 w 120"/>
                  <a:gd name="T9" fmla="*/ 834817121 h 59"/>
                  <a:gd name="T10" fmla="*/ 1482146925 w 120"/>
                  <a:gd name="T11" fmla="*/ 287867094 h 59"/>
                  <a:gd name="T12" fmla="*/ 1580954435 w 120"/>
                  <a:gd name="T13" fmla="*/ 403014643 h 59"/>
                  <a:gd name="T14" fmla="*/ 1693881060 w 120"/>
                  <a:gd name="T15" fmla="*/ 0 h 59"/>
                  <a:gd name="T16" fmla="*/ 1298643508 w 120"/>
                  <a:gd name="T17" fmla="*/ 100753661 h 59"/>
                  <a:gd name="T18" fmla="*/ 1369220300 w 120"/>
                  <a:gd name="T19" fmla="*/ 187113403 h 59"/>
                  <a:gd name="T20" fmla="*/ 846940530 w 120"/>
                  <a:gd name="T21" fmla="*/ 690885530 h 59"/>
                  <a:gd name="T22" fmla="*/ 395237669 w 120"/>
                  <a:gd name="T23" fmla="*/ 388620725 h 59"/>
                  <a:gd name="T24" fmla="*/ 310545518 w 120"/>
                  <a:gd name="T25" fmla="*/ 403014643 h 59"/>
                  <a:gd name="T26" fmla="*/ 28230724 w 120"/>
                  <a:gd name="T27" fmla="*/ 647703777 h 59"/>
                  <a:gd name="T28" fmla="*/ 28230724 w 120"/>
                  <a:gd name="T29" fmla="*/ 748457408 h 59"/>
                  <a:gd name="T30" fmla="*/ 127042042 w 120"/>
                  <a:gd name="T31" fmla="*/ 762851325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grpSp>
      <p:grpSp>
        <p:nvGrpSpPr>
          <p:cNvPr id="10" name="组合 9"/>
          <p:cNvGrpSpPr/>
          <p:nvPr/>
        </p:nvGrpSpPr>
        <p:grpSpPr>
          <a:xfrm>
            <a:off x="8420100" y="4693285"/>
            <a:ext cx="1117600" cy="1120140"/>
            <a:chOff x="13260" y="7391"/>
            <a:chExt cx="1760" cy="1764"/>
          </a:xfrm>
        </p:grpSpPr>
        <p:sp>
          <p:nvSpPr>
            <p:cNvPr id="30738" name="Oval 9"/>
            <p:cNvSpPr>
              <a:spLocks noChangeArrowheads="1"/>
            </p:cNvSpPr>
            <p:nvPr/>
          </p:nvSpPr>
          <p:spPr bwMode="auto">
            <a:xfrm>
              <a:off x="13260"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9" name="Freeform 24">
              <a:hlinkClick r:id="rId1"/>
            </p:cNvPr>
            <p:cNvSpPr>
              <a:spLocks noEditPoints="1" noChangeArrowheads="1"/>
            </p:cNvSpPr>
            <p:nvPr/>
          </p:nvSpPr>
          <p:spPr bwMode="auto">
            <a:xfrm>
              <a:off x="13486" y="7930"/>
              <a:ext cx="1391" cy="835"/>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w="12700">
              <a:noFill/>
              <a:bevel/>
            </a:ln>
          </p:spPr>
          <p:txBody>
            <a:bodyPr lIns="68580" tIns="34290" rIns="68580" bIns="34290" anchor="ctr"/>
            <a:lstStyle/>
            <a:p>
              <a:endParaRPr lang="zh-CN" altLang="en-US"/>
            </a:p>
          </p:txBody>
        </p:sp>
      </p:grpSp>
      <p:sp>
        <p:nvSpPr>
          <p:cNvPr id="30836" name="TextBox 35"/>
          <p:cNvSpPr txBox="1">
            <a:spLocks noChangeArrowheads="1"/>
          </p:cNvSpPr>
          <p:nvPr/>
        </p:nvSpPr>
        <p:spPr bwMode="auto">
          <a:xfrm>
            <a:off x="1309370" y="27571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309370" y="24199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1320800" y="39287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1320800" y="35921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1220470"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1309370" y="17246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1396365" y="22364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1307465" y="48152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1307465" y="51682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836"/>
                                        </p:tgtEl>
                                        <p:attrNameLst>
                                          <p:attrName>style.visibility</p:attrName>
                                        </p:attrNameLst>
                                      </p:cBhvr>
                                      <p:to>
                                        <p:strVal val="visible"/>
                                      </p:to>
                                    </p:set>
                                    <p:animEffect transition="in" filter="wipe(left)">
                                      <p:cBhvr>
                                        <p:cTn id="30" dur="500"/>
                                        <p:tgtEl>
                                          <p:spTgt spid="30836"/>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childTnLst>
                          </p:cTn>
                        </p:par>
                        <p:par>
                          <p:cTn id="63" fill="hold">
                            <p:stCondLst>
                              <p:cond delay="5000"/>
                            </p:stCondLst>
                            <p:childTnLst>
                              <p:par>
                                <p:cTn id="64" presetID="53" presetClass="entr" presetSubtype="16"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par>
                          <p:cTn id="69" fill="hold">
                            <p:stCondLst>
                              <p:cond delay="5500"/>
                            </p:stCondLst>
                            <p:childTnLst>
                              <p:par>
                                <p:cTn id="70" presetID="53" presetClass="entr" presetSubtype="16"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childTnLst>
                          </p:cTn>
                        </p:par>
                        <p:par>
                          <p:cTn id="75" fill="hold">
                            <p:stCondLst>
                              <p:cond delay="6000"/>
                            </p:stCondLst>
                            <p:childTnLst>
                              <p:par>
                                <p:cTn id="76" presetID="53" presetClass="entr" presetSubtype="16" fill="hold" nodeType="after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childTnLst>
                          </p:cTn>
                        </p:par>
                        <p:par>
                          <p:cTn id="81" fill="hold">
                            <p:stCondLst>
                              <p:cond delay="6500"/>
                            </p:stCondLst>
                            <p:childTnLst>
                              <p:par>
                                <p:cTn id="82" presetID="53" presetClass="entr" presetSubtype="16"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p:cTn id="84" dur="500" fill="hold"/>
                                        <p:tgtEl>
                                          <p:spTgt spid="11"/>
                                        </p:tgtEl>
                                        <p:attrNameLst>
                                          <p:attrName>ppt_w</p:attrName>
                                        </p:attrNameLst>
                                      </p:cBhvr>
                                      <p:tavLst>
                                        <p:tav tm="0">
                                          <p:val>
                                            <p:fltVal val="0"/>
                                          </p:val>
                                        </p:tav>
                                        <p:tav tm="100000">
                                          <p:val>
                                            <p:strVal val="#ppt_w"/>
                                          </p:val>
                                        </p:tav>
                                      </p:tavLst>
                                    </p:anim>
                                    <p:anim calcmode="lin" valueType="num">
                                      <p:cBhvr>
                                        <p:cTn id="85" dur="500" fill="hold"/>
                                        <p:tgtEl>
                                          <p:spTgt spid="11"/>
                                        </p:tgtEl>
                                        <p:attrNameLst>
                                          <p:attrName>ppt_h</p:attrName>
                                        </p:attrNameLst>
                                      </p:cBhvr>
                                      <p:tavLst>
                                        <p:tav tm="0">
                                          <p:val>
                                            <p:fltVal val="0"/>
                                          </p:val>
                                        </p:tav>
                                        <p:tav tm="100000">
                                          <p:val>
                                            <p:strVal val="#ppt_h"/>
                                          </p:val>
                                        </p:tav>
                                      </p:tavLst>
                                    </p:anim>
                                    <p:animEffect transition="in" filter="fade">
                                      <p:cBhvr>
                                        <p:cTn id="86" dur="500"/>
                                        <p:tgtEl>
                                          <p:spTgt spid="11"/>
                                        </p:tgtEl>
                                      </p:cBhvr>
                                    </p:animEffect>
                                  </p:childTnLst>
                                </p:cTn>
                              </p:par>
                            </p:childTnLst>
                          </p:cTn>
                        </p:par>
                        <p:par>
                          <p:cTn id="87" fill="hold">
                            <p:stCondLst>
                              <p:cond delay="7000"/>
                            </p:stCondLst>
                            <p:childTnLst>
                              <p:par>
                                <p:cTn id="88" presetID="53" presetClass="entr" presetSubtype="16"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500" fill="hold"/>
                                        <p:tgtEl>
                                          <p:spTgt spid="10"/>
                                        </p:tgtEl>
                                        <p:attrNameLst>
                                          <p:attrName>ppt_w</p:attrName>
                                        </p:attrNameLst>
                                      </p:cBhvr>
                                      <p:tavLst>
                                        <p:tav tm="0">
                                          <p:val>
                                            <p:fltVal val="0"/>
                                          </p:val>
                                        </p:tav>
                                        <p:tav tm="100000">
                                          <p:val>
                                            <p:strVal val="#ppt_w"/>
                                          </p:val>
                                        </p:tav>
                                      </p:tavLst>
                                    </p:anim>
                                    <p:anim calcmode="lin" valueType="num">
                                      <p:cBhvr>
                                        <p:cTn id="91" dur="500" fill="hold"/>
                                        <p:tgtEl>
                                          <p:spTgt spid="10"/>
                                        </p:tgtEl>
                                        <p:attrNameLst>
                                          <p:attrName>ppt_h</p:attrName>
                                        </p:attrNameLst>
                                      </p:cBhvr>
                                      <p:tavLst>
                                        <p:tav tm="0">
                                          <p:val>
                                            <p:fltVal val="0"/>
                                          </p:val>
                                        </p:tav>
                                        <p:tav tm="100000">
                                          <p:val>
                                            <p:strVal val="#ppt_h"/>
                                          </p:val>
                                        </p:tav>
                                      </p:tavLst>
                                    </p:anim>
                                    <p:animEffect transition="in" filter="fade">
                                      <p:cBhvr>
                                        <p:cTn id="92" dur="500"/>
                                        <p:tgtEl>
                                          <p:spTgt spid="10"/>
                                        </p:tgtEl>
                                      </p:cBhvr>
                                    </p:animEffect>
                                  </p:childTnLst>
                                </p:cTn>
                              </p:par>
                            </p:childTnLst>
                          </p:cTn>
                        </p:par>
                        <p:par>
                          <p:cTn id="93" fill="hold">
                            <p:stCondLst>
                              <p:cond delay="7500"/>
                            </p:stCondLst>
                            <p:childTnLst>
                              <p:par>
                                <p:cTn id="94" presetID="53" presetClass="entr" presetSubtype="16"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p:cTn id="96" dur="500" fill="hold"/>
                                        <p:tgtEl>
                                          <p:spTgt spid="7"/>
                                        </p:tgtEl>
                                        <p:attrNameLst>
                                          <p:attrName>ppt_w</p:attrName>
                                        </p:attrNameLst>
                                      </p:cBhvr>
                                      <p:tavLst>
                                        <p:tav tm="0">
                                          <p:val>
                                            <p:fltVal val="0"/>
                                          </p:val>
                                        </p:tav>
                                        <p:tav tm="100000">
                                          <p:val>
                                            <p:strVal val="#ppt_w"/>
                                          </p:val>
                                        </p:tav>
                                      </p:tavLst>
                                    </p:anim>
                                    <p:anim calcmode="lin" valueType="num">
                                      <p:cBhvr>
                                        <p:cTn id="97" dur="500" fill="hold"/>
                                        <p:tgtEl>
                                          <p:spTgt spid="7"/>
                                        </p:tgtEl>
                                        <p:attrNameLst>
                                          <p:attrName>ppt_h</p:attrName>
                                        </p:attrNameLst>
                                      </p:cBhvr>
                                      <p:tavLst>
                                        <p:tav tm="0">
                                          <p:val>
                                            <p:fltVal val="0"/>
                                          </p:val>
                                        </p:tav>
                                        <p:tav tm="100000">
                                          <p:val>
                                            <p:strVal val="#ppt_h"/>
                                          </p:val>
                                        </p:tav>
                                      </p:tavLst>
                                    </p:anim>
                                    <p:animEffect transition="in" filter="fade">
                                      <p:cBhvr>
                                        <p:cTn id="9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5" name="平行四边形 4"/>
          <p:cNvSpPr/>
          <p:nvPr/>
        </p:nvSpPr>
        <p:spPr>
          <a:xfrm>
            <a:off x="344519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6" name="平行四边形 5"/>
          <p:cNvSpPr/>
          <p:nvPr/>
        </p:nvSpPr>
        <p:spPr>
          <a:xfrm>
            <a:off x="4826318" y="3123962"/>
            <a:ext cx="1022747"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7" name="平行四边形 6"/>
          <p:cNvSpPr/>
          <p:nvPr/>
        </p:nvSpPr>
        <p:spPr>
          <a:xfrm>
            <a:off x="620625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8" name="平行四边形 7"/>
          <p:cNvSpPr/>
          <p:nvPr/>
        </p:nvSpPr>
        <p:spPr>
          <a:xfrm>
            <a:off x="7586187" y="2047637"/>
            <a:ext cx="1260872" cy="2437209"/>
          </a:xfrm>
          <a:prstGeom prst="parallelogram">
            <a:avLst>
              <a:gd name="adj" fmla="val 37904"/>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9" name="等腰三角形 8"/>
          <p:cNvSpPr/>
          <p:nvPr/>
        </p:nvSpPr>
        <p:spPr>
          <a:xfrm>
            <a:off x="7726680" y="1383269"/>
            <a:ext cx="1477566" cy="664369"/>
          </a:xfrm>
          <a:prstGeom prst="triangl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nvGrpSpPr>
          <p:cNvPr id="10" name="组合 9"/>
          <p:cNvGrpSpPr/>
          <p:nvPr/>
        </p:nvGrpSpPr>
        <p:grpSpPr>
          <a:xfrm>
            <a:off x="3709512" y="3121582"/>
            <a:ext cx="1884760" cy="1363265"/>
            <a:chOff x="2771775" y="3049588"/>
            <a:chExt cx="2513013" cy="1817687"/>
          </a:xfrm>
        </p:grpSpPr>
        <p:cxnSp>
          <p:nvCxnSpPr>
            <p:cNvPr id="11" name="直接连接符 10"/>
            <p:cNvCxnSpPr/>
            <p:nvPr/>
          </p:nvCxnSpPr>
          <p:spPr>
            <a:xfrm>
              <a:off x="2771775" y="305276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95713" y="3049588"/>
              <a:ext cx="1489075" cy="181610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081112" y="3116819"/>
            <a:ext cx="1894285" cy="1364456"/>
            <a:chOff x="4600575" y="3043238"/>
            <a:chExt cx="2525713" cy="1819275"/>
          </a:xfrm>
        </p:grpSpPr>
        <p:cxnSp>
          <p:nvCxnSpPr>
            <p:cNvPr id="13" name="直接连接符 12"/>
            <p:cNvCxnSpPr/>
            <p:nvPr/>
          </p:nvCxnSpPr>
          <p:spPr>
            <a:xfrm>
              <a:off x="4600575" y="3048000"/>
              <a:ext cx="1489075"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37213" y="3043238"/>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459855" y="3119200"/>
            <a:ext cx="1884760" cy="1362075"/>
            <a:chOff x="6438900" y="3046413"/>
            <a:chExt cx="2513013" cy="1816100"/>
          </a:xfrm>
        </p:grpSpPr>
        <p:cxnSp>
          <p:nvCxnSpPr>
            <p:cNvPr id="17" name="直接连接符 16"/>
            <p:cNvCxnSpPr/>
            <p:nvPr/>
          </p:nvCxnSpPr>
          <p:spPr>
            <a:xfrm>
              <a:off x="6438900" y="3048000"/>
              <a:ext cx="1487488"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2838" y="304641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28685" name="文本框 13"/>
          <p:cNvSpPr txBox="1">
            <a:spLocks noChangeArrowheads="1"/>
          </p:cNvSpPr>
          <p:nvPr/>
        </p:nvSpPr>
        <p:spPr bwMode="auto">
          <a:xfrm>
            <a:off x="3444812" y="2469143"/>
            <a:ext cx="1273932"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6" name="文本框 14"/>
          <p:cNvSpPr txBox="1">
            <a:spLocks noChangeArrowheads="1"/>
          </p:cNvSpPr>
          <p:nvPr/>
        </p:nvSpPr>
        <p:spPr bwMode="auto">
          <a:xfrm>
            <a:off x="4826652" y="2468983"/>
            <a:ext cx="1218009"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7" name="文本框 15"/>
          <p:cNvSpPr txBox="1">
            <a:spLocks noChangeArrowheads="1"/>
          </p:cNvSpPr>
          <p:nvPr/>
        </p:nvSpPr>
        <p:spPr bwMode="auto">
          <a:xfrm>
            <a:off x="6206803" y="2468983"/>
            <a:ext cx="1283010"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8" name="矩形 16"/>
          <p:cNvSpPr>
            <a:spLocks noChangeArrowheads="1"/>
          </p:cNvSpPr>
          <p:nvPr/>
        </p:nvSpPr>
        <p:spPr bwMode="auto">
          <a:xfrm>
            <a:off x="1619885" y="4864735"/>
            <a:ext cx="895223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en-US" altLang="zh-CN" sz="1200" dirty="0">
              <a:solidFill>
                <a:schemeClr val="bg1"/>
              </a:solidFill>
              <a:latin typeface="微软雅黑" panose="020B0503020204020204" charset="-122"/>
              <a:ea typeface="微软雅黑" panose="020B0503020204020204" charset="-122"/>
            </a:endParaRPr>
          </a:p>
        </p:txBody>
      </p:sp>
      <p:sp>
        <p:nvSpPr>
          <p:cNvPr id="28689" name="文本框 17"/>
          <p:cNvSpPr txBox="1">
            <a:spLocks noChangeArrowheads="1"/>
          </p:cNvSpPr>
          <p:nvPr/>
        </p:nvSpPr>
        <p:spPr bwMode="auto">
          <a:xfrm rot="6032635">
            <a:off x="6965315" y="2904490"/>
            <a:ext cx="25603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28689"/>
                                        </p:tgtEl>
                                        <p:attrNameLst>
                                          <p:attrName>style.visibility</p:attrName>
                                        </p:attrNameLst>
                                      </p:cBhvr>
                                      <p:to>
                                        <p:strVal val="visible"/>
                                      </p:to>
                                    </p:set>
                                    <p:anim calcmode="lin" valueType="num">
                                      <p:cBhvr>
                                        <p:cTn id="49" dur="500" fill="hold"/>
                                        <p:tgtEl>
                                          <p:spTgt spid="28689"/>
                                        </p:tgtEl>
                                        <p:attrNameLst>
                                          <p:attrName>ppt_w</p:attrName>
                                        </p:attrNameLst>
                                      </p:cBhvr>
                                      <p:tavLst>
                                        <p:tav tm="0">
                                          <p:val>
                                            <p:fltVal val="0"/>
                                          </p:val>
                                        </p:tav>
                                        <p:tav tm="100000">
                                          <p:val>
                                            <p:strVal val="#ppt_w"/>
                                          </p:val>
                                        </p:tav>
                                      </p:tavLst>
                                    </p:anim>
                                    <p:anim calcmode="lin" valueType="num">
                                      <p:cBhvr>
                                        <p:cTn id="50" dur="500" fill="hold"/>
                                        <p:tgtEl>
                                          <p:spTgt spid="28689"/>
                                        </p:tgtEl>
                                        <p:attrNameLst>
                                          <p:attrName>ppt_h</p:attrName>
                                        </p:attrNameLst>
                                      </p:cBhvr>
                                      <p:tavLst>
                                        <p:tav tm="0">
                                          <p:val>
                                            <p:fltVal val="0"/>
                                          </p:val>
                                        </p:tav>
                                        <p:tav tm="100000">
                                          <p:val>
                                            <p:strVal val="#ppt_h"/>
                                          </p:val>
                                        </p:tav>
                                      </p:tavLst>
                                    </p:anim>
                                    <p:animEffect transition="in" filter="fade">
                                      <p:cBhvr>
                                        <p:cTn id="51" dur="500"/>
                                        <p:tgtEl>
                                          <p:spTgt spid="28689"/>
                                        </p:tgtEl>
                                      </p:cBhvr>
                                    </p:animEffect>
                                  </p:childTnLst>
                                </p:cTn>
                              </p:par>
                            </p:childTnLst>
                          </p:cTn>
                        </p:par>
                        <p:par>
                          <p:cTn id="52" fill="hold">
                            <p:stCondLst>
                              <p:cond delay="5500"/>
                            </p:stCondLst>
                            <p:childTnLst>
                              <p:par>
                                <p:cTn id="53" presetID="2" presetClass="entr" presetSubtype="8" fill="hold" grpId="0" nodeType="afterEffect">
                                  <p:stCondLst>
                                    <p:cond delay="0"/>
                                  </p:stCondLst>
                                  <p:childTnLst>
                                    <p:set>
                                      <p:cBhvr>
                                        <p:cTn id="54" dur="1" fill="hold">
                                          <p:stCondLst>
                                            <p:cond delay="0"/>
                                          </p:stCondLst>
                                        </p:cTn>
                                        <p:tgtEl>
                                          <p:spTgt spid="28685"/>
                                        </p:tgtEl>
                                        <p:attrNameLst>
                                          <p:attrName>style.visibility</p:attrName>
                                        </p:attrNameLst>
                                      </p:cBhvr>
                                      <p:to>
                                        <p:strVal val="visible"/>
                                      </p:to>
                                    </p:set>
                                    <p:anim calcmode="lin" valueType="num">
                                      <p:cBhvr additive="base">
                                        <p:cTn id="55" dur="500" fill="hold"/>
                                        <p:tgtEl>
                                          <p:spTgt spid="28685"/>
                                        </p:tgtEl>
                                        <p:attrNameLst>
                                          <p:attrName>ppt_x</p:attrName>
                                        </p:attrNameLst>
                                      </p:cBhvr>
                                      <p:tavLst>
                                        <p:tav tm="0">
                                          <p:val>
                                            <p:strVal val="0-#ppt_w/2"/>
                                          </p:val>
                                        </p:tav>
                                        <p:tav tm="100000">
                                          <p:val>
                                            <p:strVal val="#ppt_x"/>
                                          </p:val>
                                        </p:tav>
                                      </p:tavLst>
                                    </p:anim>
                                    <p:anim calcmode="lin" valueType="num">
                                      <p:cBhvr additive="base">
                                        <p:cTn id="56" dur="500" fill="hold"/>
                                        <p:tgtEl>
                                          <p:spTgt spid="28685"/>
                                        </p:tgtEl>
                                        <p:attrNameLst>
                                          <p:attrName>ppt_y</p:attrName>
                                        </p:attrNameLst>
                                      </p:cBhvr>
                                      <p:tavLst>
                                        <p:tav tm="0">
                                          <p:val>
                                            <p:strVal val="#ppt_y"/>
                                          </p:val>
                                        </p:tav>
                                        <p:tav tm="100000">
                                          <p:val>
                                            <p:strVal val="#ppt_y"/>
                                          </p:val>
                                        </p:tav>
                                      </p:tavLst>
                                    </p:anim>
                                  </p:childTnLst>
                                </p:cTn>
                              </p:par>
                            </p:childTnLst>
                          </p:cTn>
                        </p:par>
                        <p:par>
                          <p:cTn id="57" fill="hold">
                            <p:stCondLst>
                              <p:cond delay="6000"/>
                            </p:stCondLst>
                            <p:childTnLst>
                              <p:par>
                                <p:cTn id="58" presetID="2" presetClass="entr" presetSubtype="8" fill="hold" grpId="0" nodeType="afterEffect">
                                  <p:stCondLst>
                                    <p:cond delay="0"/>
                                  </p:stCondLst>
                                  <p:childTnLst>
                                    <p:set>
                                      <p:cBhvr>
                                        <p:cTn id="59" dur="1" fill="hold">
                                          <p:stCondLst>
                                            <p:cond delay="0"/>
                                          </p:stCondLst>
                                        </p:cTn>
                                        <p:tgtEl>
                                          <p:spTgt spid="28686"/>
                                        </p:tgtEl>
                                        <p:attrNameLst>
                                          <p:attrName>style.visibility</p:attrName>
                                        </p:attrNameLst>
                                      </p:cBhvr>
                                      <p:to>
                                        <p:strVal val="visible"/>
                                      </p:to>
                                    </p:set>
                                    <p:anim calcmode="lin" valueType="num">
                                      <p:cBhvr additive="base">
                                        <p:cTn id="60" dur="500" fill="hold"/>
                                        <p:tgtEl>
                                          <p:spTgt spid="28686"/>
                                        </p:tgtEl>
                                        <p:attrNameLst>
                                          <p:attrName>ppt_x</p:attrName>
                                        </p:attrNameLst>
                                      </p:cBhvr>
                                      <p:tavLst>
                                        <p:tav tm="0">
                                          <p:val>
                                            <p:strVal val="0-#ppt_w/2"/>
                                          </p:val>
                                        </p:tav>
                                        <p:tav tm="100000">
                                          <p:val>
                                            <p:strVal val="#ppt_x"/>
                                          </p:val>
                                        </p:tav>
                                      </p:tavLst>
                                    </p:anim>
                                    <p:anim calcmode="lin" valueType="num">
                                      <p:cBhvr additive="base">
                                        <p:cTn id="61" dur="500" fill="hold"/>
                                        <p:tgtEl>
                                          <p:spTgt spid="28686"/>
                                        </p:tgtEl>
                                        <p:attrNameLst>
                                          <p:attrName>ppt_y</p:attrName>
                                        </p:attrNameLst>
                                      </p:cBhvr>
                                      <p:tavLst>
                                        <p:tav tm="0">
                                          <p:val>
                                            <p:strVal val="#ppt_y"/>
                                          </p:val>
                                        </p:tav>
                                        <p:tav tm="100000">
                                          <p:val>
                                            <p:strVal val="#ppt_y"/>
                                          </p:val>
                                        </p:tav>
                                      </p:tavLst>
                                    </p:anim>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28687"/>
                                        </p:tgtEl>
                                        <p:attrNameLst>
                                          <p:attrName>style.visibility</p:attrName>
                                        </p:attrNameLst>
                                      </p:cBhvr>
                                      <p:to>
                                        <p:strVal val="visible"/>
                                      </p:to>
                                    </p:set>
                                    <p:anim calcmode="lin" valueType="num">
                                      <p:cBhvr additive="base">
                                        <p:cTn id="65" dur="500" fill="hold"/>
                                        <p:tgtEl>
                                          <p:spTgt spid="28687"/>
                                        </p:tgtEl>
                                        <p:attrNameLst>
                                          <p:attrName>ppt_x</p:attrName>
                                        </p:attrNameLst>
                                      </p:cBhvr>
                                      <p:tavLst>
                                        <p:tav tm="0">
                                          <p:val>
                                            <p:strVal val="0-#ppt_w/2"/>
                                          </p:val>
                                        </p:tav>
                                        <p:tav tm="100000">
                                          <p:val>
                                            <p:strVal val="#ppt_x"/>
                                          </p:val>
                                        </p:tav>
                                      </p:tavLst>
                                    </p:anim>
                                    <p:anim calcmode="lin" valueType="num">
                                      <p:cBhvr additive="base">
                                        <p:cTn id="66" dur="500" fill="hold"/>
                                        <p:tgtEl>
                                          <p:spTgt spid="28687"/>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22" presetClass="entr" presetSubtype="4" fill="hold" grpId="0" nodeType="afterEffect">
                                  <p:stCondLst>
                                    <p:cond delay="0"/>
                                  </p:stCondLst>
                                  <p:childTnLst>
                                    <p:set>
                                      <p:cBhvr>
                                        <p:cTn id="69" dur="1" fill="hold">
                                          <p:stCondLst>
                                            <p:cond delay="0"/>
                                          </p:stCondLst>
                                        </p:cTn>
                                        <p:tgtEl>
                                          <p:spTgt spid="28688"/>
                                        </p:tgtEl>
                                        <p:attrNameLst>
                                          <p:attrName>style.visibility</p:attrName>
                                        </p:attrNameLst>
                                      </p:cBhvr>
                                      <p:to>
                                        <p:strVal val="visible"/>
                                      </p:to>
                                    </p:set>
                                    <p:animEffect transition="in" filter="wipe(down)">
                                      <p:cBhvr>
                                        <p:cTn id="70"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bldLvl="0" animBg="1"/>
      <p:bldP spid="6" grpId="0" bldLvl="0" animBg="1"/>
      <p:bldP spid="7" grpId="0" bldLvl="0" animBg="1"/>
      <p:bldP spid="8" grpId="0" bldLvl="0" animBg="1"/>
      <p:bldP spid="9" grpId="0" bldLvl="0" animBg="1"/>
      <p:bldP spid="28685" grpId="0"/>
      <p:bldP spid="28686" grpId="0"/>
      <p:bldP spid="28687" grpId="0"/>
      <p:bldP spid="28688" grpId="0"/>
      <p:bldP spid="2868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4" name="组合 13"/>
          <p:cNvGrpSpPr/>
          <p:nvPr/>
        </p:nvGrpSpPr>
        <p:grpSpPr>
          <a:xfrm>
            <a:off x="885825" y="2011680"/>
            <a:ext cx="5735320" cy="3423920"/>
            <a:chOff x="1395" y="3168"/>
            <a:chExt cx="9032" cy="5392"/>
          </a:xfrm>
        </p:grpSpPr>
        <p:pic>
          <p:nvPicPr>
            <p:cNvPr id="5"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95" y="3168"/>
              <a:ext cx="9032" cy="5392"/>
            </a:xfrm>
            <a:prstGeom prst="rect">
              <a:avLst/>
            </a:prstGeom>
          </p:spPr>
        </p:pic>
        <p:sp>
          <p:nvSpPr>
            <p:cNvPr id="6" name="矩形 5"/>
            <p:cNvSpPr/>
            <p:nvPr/>
          </p:nvSpPr>
          <p:spPr>
            <a:xfrm>
              <a:off x="2636" y="3587"/>
              <a:ext cx="6550" cy="4228"/>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561" name="矩形 34"/>
          <p:cNvSpPr>
            <a:spLocks noChangeArrowheads="1"/>
          </p:cNvSpPr>
          <p:nvPr/>
        </p:nvSpPr>
        <p:spPr bwMode="auto">
          <a:xfrm>
            <a:off x="6952298" y="201136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a:solidFill>
                <a:srgbClr val="10FBFE"/>
              </a:solidFill>
              <a:latin typeface="微软雅黑" panose="020B0503020204020204" charset="-122"/>
              <a:ea typeface="微软雅黑" panose="020B0503020204020204" charset="-122"/>
              <a:sym typeface="+mn-ea"/>
            </a:endParaRPr>
          </a:p>
        </p:txBody>
      </p:sp>
      <p:sp>
        <p:nvSpPr>
          <p:cNvPr id="23563" name="矩形 37"/>
          <p:cNvSpPr>
            <a:spLocks noChangeArrowheads="1"/>
          </p:cNvSpPr>
          <p:nvPr/>
        </p:nvSpPr>
        <p:spPr bwMode="auto">
          <a:xfrm>
            <a:off x="6952615" y="237998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15" name="矩形 34"/>
          <p:cNvSpPr>
            <a:spLocks noChangeArrowheads="1"/>
          </p:cNvSpPr>
          <p:nvPr/>
        </p:nvSpPr>
        <p:spPr bwMode="auto">
          <a:xfrm>
            <a:off x="6952298" y="390493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a:solidFill>
                <a:srgbClr val="10FBFE"/>
              </a:solidFill>
              <a:latin typeface="微软雅黑" panose="020B0503020204020204" charset="-122"/>
              <a:ea typeface="微软雅黑" panose="020B0503020204020204" charset="-122"/>
              <a:sym typeface="+mn-ea"/>
            </a:endParaRPr>
          </a:p>
        </p:txBody>
      </p:sp>
      <p:sp>
        <p:nvSpPr>
          <p:cNvPr id="16" name="矩形 37"/>
          <p:cNvSpPr>
            <a:spLocks noChangeArrowheads="1"/>
          </p:cNvSpPr>
          <p:nvPr/>
        </p:nvSpPr>
        <p:spPr bwMode="auto">
          <a:xfrm>
            <a:off x="6952615" y="427355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Scale>
                                      <p:cBhvr>
                                        <p:cTn id="17"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4"/>
                                        </p:tgtEl>
                                        <p:attrNameLst>
                                          <p:attrName>ppt_x</p:attrName>
                                          <p:attrName>ppt_y</p:attrName>
                                        </p:attrNameLst>
                                      </p:cBhvr>
                                    </p:animMotion>
                                    <p:animEffect transition="in" filter="fade">
                                      <p:cBhvr>
                                        <p:cTn id="19" dur="500"/>
                                        <p:tgtEl>
                                          <p:spTgt spid="1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wipe(left)">
                                      <p:cBhvr>
                                        <p:cTn id="23" dur="500"/>
                                        <p:tgtEl>
                                          <p:spTgt spid="23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563"/>
                                        </p:tgtEl>
                                        <p:attrNameLst>
                                          <p:attrName>style.visibility</p:attrName>
                                        </p:attrNameLst>
                                      </p:cBhvr>
                                      <p:to>
                                        <p:strVal val="visible"/>
                                      </p:to>
                                    </p:set>
                                    <p:animEffect transition="in" filter="wipe(left)">
                                      <p:cBhvr>
                                        <p:cTn id="26" dur="500"/>
                                        <p:tgtEl>
                                          <p:spTgt spid="2356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6" name="任意多边形 15"/>
          <p:cNvSpPr/>
          <p:nvPr/>
        </p:nvSpPr>
        <p:spPr>
          <a:xfrm>
            <a:off x="187452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430784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a:off x="6740525" y="21469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9175115" y="2146935"/>
            <a:ext cx="1129665" cy="1129665"/>
          </a:xfrm>
          <a:custGeom>
            <a:avLst/>
            <a:gdLst/>
            <a:ahLst/>
            <a:cxnLst/>
            <a:rect l="l" t="t" r="r" b="b"/>
            <a:pathLst>
              <a:path w="936104" h="936104">
                <a:moveTo>
                  <a:pt x="643270" y="385394"/>
                </a:moveTo>
                <a:lnTo>
                  <a:pt x="643270" y="488389"/>
                </a:lnTo>
                <a:lnTo>
                  <a:pt x="555745" y="488389"/>
                </a:lnTo>
                <a:close/>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43270" y="287248"/>
                </a:moveTo>
                <a:lnTo>
                  <a:pt x="477624" y="484148"/>
                </a:lnTo>
                <a:lnTo>
                  <a:pt x="477624" y="558934"/>
                </a:lnTo>
                <a:lnTo>
                  <a:pt x="643270" y="558934"/>
                </a:lnTo>
                <a:lnTo>
                  <a:pt x="643270" y="620102"/>
                </a:lnTo>
                <a:lnTo>
                  <a:pt x="722521" y="620102"/>
                </a:lnTo>
                <a:lnTo>
                  <a:pt x="722521" y="558934"/>
                </a:lnTo>
                <a:lnTo>
                  <a:pt x="763598" y="558934"/>
                </a:lnTo>
                <a:lnTo>
                  <a:pt x="763598" y="488389"/>
                </a:lnTo>
                <a:lnTo>
                  <a:pt x="722521" y="488389"/>
                </a:lnTo>
                <a:lnTo>
                  <a:pt x="722521" y="287248"/>
                </a:ln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6" name="组合 19"/>
          <p:cNvGrpSpPr/>
          <p:nvPr/>
        </p:nvGrpSpPr>
        <p:grpSpPr bwMode="auto">
          <a:xfrm>
            <a:off x="3264535" y="264668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22"/>
          <p:cNvGrpSpPr/>
          <p:nvPr/>
        </p:nvGrpSpPr>
        <p:grpSpPr bwMode="auto">
          <a:xfrm>
            <a:off x="569849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25"/>
          <p:cNvGrpSpPr/>
          <p:nvPr/>
        </p:nvGrpSpPr>
        <p:grpSpPr bwMode="auto">
          <a:xfrm>
            <a:off x="8218170" y="264604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131318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2" name="文本框 1"/>
          <p:cNvSpPr txBox="1">
            <a:spLocks noChangeArrowheads="1"/>
          </p:cNvSpPr>
          <p:nvPr/>
        </p:nvSpPr>
        <p:spPr bwMode="auto">
          <a:xfrm>
            <a:off x="374650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3" name="文本框 1"/>
          <p:cNvSpPr txBox="1">
            <a:spLocks noChangeArrowheads="1"/>
          </p:cNvSpPr>
          <p:nvPr/>
        </p:nvSpPr>
        <p:spPr bwMode="auto">
          <a:xfrm>
            <a:off x="617982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4" name="文本框 1"/>
          <p:cNvSpPr txBox="1">
            <a:spLocks noChangeArrowheads="1"/>
          </p:cNvSpPr>
          <p:nvPr/>
        </p:nvSpPr>
        <p:spPr bwMode="auto">
          <a:xfrm>
            <a:off x="8613775"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467"/>
                                        </p:tgtEl>
                                        <p:attrNameLst>
                                          <p:attrName>style.visibility</p:attrName>
                                        </p:attrNameLst>
                                      </p:cBhvr>
                                      <p:to>
                                        <p:strVal val="visible"/>
                                      </p:to>
                                    </p:set>
                                    <p:anim calcmode="lin" valueType="num">
                                      <p:cBhvr additive="base">
                                        <p:cTn id="23" dur="500"/>
                                        <p:tgtEl>
                                          <p:spTgt spid="19467"/>
                                        </p:tgtEl>
                                        <p:attrNameLst>
                                          <p:attrName>ppt_y</p:attrName>
                                        </p:attrNameLst>
                                      </p:cBhvr>
                                      <p:tavLst>
                                        <p:tav tm="0">
                                          <p:val>
                                            <p:strVal val="#ppt_y+#ppt_h*1.125000"/>
                                          </p:val>
                                        </p:tav>
                                        <p:tav tm="100000">
                                          <p:val>
                                            <p:strVal val="#ppt_y"/>
                                          </p:val>
                                        </p:tav>
                                      </p:tavLst>
                                    </p:anim>
                                    <p:animEffect transition="in" filter="wipe(up)">
                                      <p:cBhvr>
                                        <p:cTn id="24" dur="500"/>
                                        <p:tgtEl>
                                          <p:spTgt spid="1946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p:tgtEl>
                                          <p:spTgt spid="62"/>
                                        </p:tgtEl>
                                        <p:attrNameLst>
                                          <p:attrName>ppt_y</p:attrName>
                                        </p:attrNameLst>
                                      </p:cBhvr>
                                      <p:tavLst>
                                        <p:tav tm="0">
                                          <p:val>
                                            <p:strVal val="#ppt_y+#ppt_h*1.125000"/>
                                          </p:val>
                                        </p:tav>
                                        <p:tav tm="100000">
                                          <p:val>
                                            <p:strVal val="#ppt_y"/>
                                          </p:val>
                                        </p:tav>
                                      </p:tavLst>
                                    </p:anim>
                                    <p:animEffect transition="in" filter="wipe(up)">
                                      <p:cBhvr>
                                        <p:cTn id="39" dur="500"/>
                                        <p:tgtEl>
                                          <p:spTgt spid="6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wipe(left)">
                                      <p:cBhvr>
                                        <p:cTn id="43" dur="500"/>
                                        <p:tgtEl>
                                          <p:spTgt spid="25607"/>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12" presetClass="entr" presetSubtype="4"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p:tgtEl>
                                          <p:spTgt spid="63"/>
                                        </p:tgtEl>
                                        <p:attrNameLst>
                                          <p:attrName>ppt_y</p:attrName>
                                        </p:attrNameLst>
                                      </p:cBhvr>
                                      <p:tavLst>
                                        <p:tav tm="0">
                                          <p:val>
                                            <p:strVal val="#ppt_y+#ppt_h*1.125000"/>
                                          </p:val>
                                        </p:tav>
                                        <p:tav tm="100000">
                                          <p:val>
                                            <p:strVal val="#ppt_y"/>
                                          </p:val>
                                        </p:tav>
                                      </p:tavLst>
                                    </p:anim>
                                    <p:animEffect transition="in" filter="wipe(up)">
                                      <p:cBhvr>
                                        <p:cTn id="54" dur="500"/>
                                        <p:tgtEl>
                                          <p:spTgt spid="63"/>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25608"/>
                                        </p:tgtEl>
                                        <p:attrNameLst>
                                          <p:attrName>style.visibility</p:attrName>
                                        </p:attrNameLst>
                                      </p:cBhvr>
                                      <p:to>
                                        <p:strVal val="visible"/>
                                      </p:to>
                                    </p:set>
                                    <p:animEffect transition="in" filter="wipe(left)">
                                      <p:cBhvr>
                                        <p:cTn id="58" dur="500"/>
                                        <p:tgtEl>
                                          <p:spTgt spid="25608"/>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par>
                          <p:cTn id="65" fill="hold">
                            <p:stCondLst>
                              <p:cond delay="6000"/>
                            </p:stCondLst>
                            <p:childTnLst>
                              <p:par>
                                <p:cTn id="66" presetID="12" presetClass="entr" presetSubtype="4"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additive="base">
                                        <p:cTn id="68" dur="500"/>
                                        <p:tgtEl>
                                          <p:spTgt spid="64"/>
                                        </p:tgtEl>
                                        <p:attrNameLst>
                                          <p:attrName>ppt_y</p:attrName>
                                        </p:attrNameLst>
                                      </p:cBhvr>
                                      <p:tavLst>
                                        <p:tav tm="0">
                                          <p:val>
                                            <p:strVal val="#ppt_y+#ppt_h*1.125000"/>
                                          </p:val>
                                        </p:tav>
                                        <p:tav tm="100000">
                                          <p:val>
                                            <p:strVal val="#ppt_y"/>
                                          </p:val>
                                        </p:tav>
                                      </p:tavLst>
                                    </p:anim>
                                    <p:animEffect transition="in" filter="wipe(up)">
                                      <p:cBhvr>
                                        <p:cTn id="6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6" grpId="0" animBg="1"/>
      <p:bldP spid="17" grpId="0" animBg="1"/>
      <p:bldP spid="18" grpId="0" animBg="1"/>
      <p:bldP spid="19" grpId="0" animBg="1"/>
      <p:bldP spid="19467" grpId="0"/>
      <p:bldP spid="62" grpId="0"/>
      <p:bldP spid="63"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endParaRPr lang="en-US" altLang="zh-CN" sz="9600">
              <a:solidFill>
                <a:srgbClr val="6AE7FF"/>
              </a:solidFill>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endParaRPr lang="zh-CN" altLang="en-US" sz="240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6" name="TextBox 35"/>
          <p:cNvSpPr txBox="1">
            <a:spLocks noChangeArrowheads="1"/>
          </p:cNvSpPr>
          <p:nvPr/>
        </p:nvSpPr>
        <p:spPr bwMode="auto">
          <a:xfrm>
            <a:off x="5881370" y="26809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5881370" y="23437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5892800" y="38525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5892800" y="35159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5881370" y="16484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5968365" y="21602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5879465" y="47390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5879465" y="50920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30832"/>
                                        </p:tgtEl>
                                        <p:attrNameLst>
                                          <p:attrName>style.visibility</p:attrName>
                                        </p:attrNameLst>
                                      </p:cBhvr>
                                      <p:to>
                                        <p:strVal val="visible"/>
                                      </p:to>
                                    </p:set>
                                    <p:animEffect transition="in" filter="fade">
                                      <p:cBhvr>
                                        <p:cTn id="31" dur="500"/>
                                        <p:tgtEl>
                                          <p:spTgt spid="30832"/>
                                        </p:tgtEl>
                                      </p:cBhvr>
                                    </p:animEffect>
                                    <p:anim calcmode="lin" valueType="num">
                                      <p:cBhvr>
                                        <p:cTn id="32" dur="500" fill="hold"/>
                                        <p:tgtEl>
                                          <p:spTgt spid="30832"/>
                                        </p:tgtEl>
                                        <p:attrNameLst>
                                          <p:attrName>ppt_x</p:attrName>
                                        </p:attrNameLst>
                                      </p:cBhvr>
                                      <p:tavLst>
                                        <p:tav tm="0">
                                          <p:val>
                                            <p:strVal val="#ppt_x"/>
                                          </p:val>
                                        </p:tav>
                                        <p:tav tm="100000">
                                          <p:val>
                                            <p:strVal val="#ppt_x"/>
                                          </p:val>
                                        </p:tav>
                                      </p:tavLst>
                                    </p:anim>
                                    <p:anim calcmode="lin" valueType="num">
                                      <p:cBhvr>
                                        <p:cTn id="33" dur="500" fill="hold"/>
                                        <p:tgtEl>
                                          <p:spTgt spid="3083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0836"/>
                                        </p:tgtEl>
                                        <p:attrNameLst>
                                          <p:attrName>style.visibility</p:attrName>
                                        </p:attrNameLst>
                                      </p:cBhvr>
                                      <p:to>
                                        <p:strVal val="visible"/>
                                      </p:to>
                                    </p:set>
                                    <p:animEffect transition="in" filter="wipe(left)">
                                      <p:cBhvr>
                                        <p:cTn id="44" dur="500"/>
                                        <p:tgtEl>
                                          <p:spTgt spid="3083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089482" y="5247184"/>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2166930" y="5247184"/>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3244378" y="5247184"/>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321826" y="5247184"/>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13" name="矩形 12"/>
          <p:cNvSpPr/>
          <p:nvPr/>
        </p:nvSpPr>
        <p:spPr>
          <a:xfrm>
            <a:off x="5836920" y="1689735"/>
            <a:ext cx="5400675" cy="431673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36" name="TextBox 35"/>
          <p:cNvSpPr txBox="1">
            <a:spLocks noChangeArrowheads="1"/>
          </p:cNvSpPr>
          <p:nvPr/>
        </p:nvSpPr>
        <p:spPr bwMode="auto">
          <a:xfrm>
            <a:off x="1004570" y="202692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004570" y="168973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4" name="TextBox 35"/>
          <p:cNvSpPr txBox="1">
            <a:spLocks noChangeArrowheads="1"/>
          </p:cNvSpPr>
          <p:nvPr/>
        </p:nvSpPr>
        <p:spPr bwMode="auto">
          <a:xfrm>
            <a:off x="1013460" y="317881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5" name="文本框 7"/>
          <p:cNvSpPr txBox="1">
            <a:spLocks noChangeArrowheads="1"/>
          </p:cNvSpPr>
          <p:nvPr/>
        </p:nvSpPr>
        <p:spPr bwMode="auto">
          <a:xfrm>
            <a:off x="1013460" y="284162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6" name="TextBox 35"/>
          <p:cNvSpPr txBox="1">
            <a:spLocks noChangeArrowheads="1"/>
          </p:cNvSpPr>
          <p:nvPr/>
        </p:nvSpPr>
        <p:spPr bwMode="auto">
          <a:xfrm>
            <a:off x="1013460" y="432816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7" name="文本框 7"/>
          <p:cNvSpPr txBox="1">
            <a:spLocks noChangeArrowheads="1"/>
          </p:cNvSpPr>
          <p:nvPr/>
        </p:nvSpPr>
        <p:spPr bwMode="auto">
          <a:xfrm>
            <a:off x="1013460" y="399097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36"/>
                                        </p:tgtEl>
                                        <p:attrNameLst>
                                          <p:attrName>style.visibility</p:attrName>
                                        </p:attrNameLst>
                                      </p:cBhvr>
                                      <p:to>
                                        <p:strVal val="visible"/>
                                      </p:to>
                                    </p:set>
                                    <p:animEffect transition="in" filter="wipe(left)">
                                      <p:cBhvr>
                                        <p:cTn id="20" dur="500"/>
                                        <p:tgtEl>
                                          <p:spTgt spid="3083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3500"/>
                            </p:stCondLst>
                            <p:childTnLst>
                              <p:par>
                                <p:cTn id="48" presetID="53" presetClass="entr" presetSubtype="16" fill="hold" nodeType="after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childTnLst>
                          </p:cTn>
                        </p:par>
                        <p:par>
                          <p:cTn id="59" fill="hold">
                            <p:stCondLst>
                              <p:cond delay="4500"/>
                            </p:stCondLst>
                            <p:childTnLst>
                              <p:par>
                                <p:cTn id="60" presetID="14" presetClass="entr" presetSubtype="5"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vertical)">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30836" grpId="0"/>
      <p:bldP spid="50"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charset="-122"/>
                <a:ea typeface="微软雅黑" panose="020B0503020204020204" charset="-122"/>
              </a:rPr>
              <a:t>目录 </a:t>
            </a:r>
            <a:r>
              <a:rPr lang="en-US" altLang="zh-CN" sz="4000" b="1">
                <a:solidFill>
                  <a:srgbClr val="6AE7FF"/>
                </a:solidFill>
                <a:latin typeface="微软雅黑" panose="020B0503020204020204" charset="-122"/>
                <a:ea typeface="微软雅黑" panose="020B0503020204020204" charset="-122"/>
              </a:rPr>
              <a:t>/ </a:t>
            </a:r>
            <a:r>
              <a:rPr lang="en-US" altLang="zh-CN" sz="2000">
                <a:solidFill>
                  <a:srgbClr val="6AE7FF"/>
                </a:solidFill>
                <a:latin typeface="微软雅黑" panose="020B0503020204020204" charset="-122"/>
                <a:ea typeface="微软雅黑" panose="020B0503020204020204" charset="-122"/>
              </a:rPr>
              <a:t>Contents</a:t>
            </a:r>
            <a:endParaRPr lang="en-US" altLang="zh-CN" sz="2000">
              <a:solidFill>
                <a:srgbClr val="6AE7FF"/>
              </a:solidFill>
              <a:latin typeface="微软雅黑" panose="020B0503020204020204" charset="-122"/>
              <a:ea typeface="微软雅黑" panose="020B0503020204020204" charset="-122"/>
            </a:endParaRP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endParaRPr lang="en-US" altLang="zh-CN" sz="4000" b="1">
              <a:solidFill>
                <a:srgbClr val="6AE7FF"/>
              </a:solidFill>
              <a:latin typeface="微软雅黑" panose="020B0503020204020204" charset="-122"/>
              <a:ea typeface="微软雅黑" panose="020B0503020204020204" charset="-122"/>
            </a:endParaRPr>
          </a:p>
        </p:txBody>
      </p:sp>
      <p:sp>
        <p:nvSpPr>
          <p:cNvPr id="9" name="圆角矩形 8"/>
          <p:cNvSpPr/>
          <p:nvPr/>
        </p:nvSpPr>
        <p:spPr>
          <a:xfrm>
            <a:off x="2378710"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rgbClr val="6AE7FF"/>
                </a:solidFill>
                <a:latin typeface="微软雅黑" panose="020B0503020204020204" charset="-122"/>
                <a:ea typeface="微软雅黑" panose="020B0503020204020204" charset="-122"/>
              </a:rPr>
              <a:t>AWD</a:t>
            </a:r>
            <a:r>
              <a:rPr lang="zh-CN" altLang="en-US" sz="2000" b="1">
                <a:solidFill>
                  <a:srgbClr val="6AE7FF"/>
                </a:solidFill>
                <a:latin typeface="微软雅黑" panose="020B0503020204020204" charset="-122"/>
                <a:ea typeface="微软雅黑" panose="020B0503020204020204" charset="-122"/>
              </a:rPr>
              <a:t>比赛介绍</a:t>
            </a:r>
            <a:endParaRPr lang="zh-CN" altLang="en-US" sz="2000" b="1">
              <a:solidFill>
                <a:srgbClr val="6AE7FF"/>
              </a:solidFill>
              <a:latin typeface="微软雅黑" panose="020B0503020204020204" charset="-122"/>
              <a:ea typeface="微软雅黑" panose="020B0503020204020204" charset="-122"/>
            </a:endParaRP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endParaRPr lang="en-US" altLang="zh-CN" sz="4000" b="1">
              <a:solidFill>
                <a:srgbClr val="6AE7FF"/>
              </a:solidFill>
              <a:latin typeface="微软雅黑" panose="020B0503020204020204" charset="-122"/>
              <a:ea typeface="微软雅黑" panose="020B0503020204020204" charset="-122"/>
            </a:endParaRP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项目简介</a:t>
            </a:r>
            <a:endParaRPr lang="zh-CN" altLang="en-US" sz="2000" b="1">
              <a:solidFill>
                <a:srgbClr val="6AE7FF"/>
              </a:solidFill>
              <a:latin typeface="微软雅黑" panose="020B0503020204020204" charset="-122"/>
              <a:ea typeface="微软雅黑" panose="020B0503020204020204" charset="-122"/>
            </a:endParaRPr>
          </a:p>
        </p:txBody>
      </p:sp>
      <p:sp>
        <p:nvSpPr>
          <p:cNvPr id="12" name="文本框 11"/>
          <p:cNvSpPr txBox="1"/>
          <p:nvPr/>
        </p:nvSpPr>
        <p:spPr>
          <a:xfrm>
            <a:off x="1381125"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03</a:t>
            </a:r>
            <a:endParaRPr lang="en-US" altLang="zh-CN" sz="4000" b="1">
              <a:solidFill>
                <a:srgbClr val="6AE7FF"/>
              </a:solidFill>
              <a:latin typeface="微软雅黑" panose="020B0503020204020204" charset="-122"/>
              <a:ea typeface="微软雅黑" panose="020B0503020204020204" charset="-122"/>
            </a:endParaRPr>
          </a:p>
        </p:txBody>
      </p:sp>
      <p:sp>
        <p:nvSpPr>
          <p:cNvPr id="13" name="圆角矩形 12"/>
          <p:cNvSpPr/>
          <p:nvPr/>
        </p:nvSpPr>
        <p:spPr>
          <a:xfrm>
            <a:off x="2378710"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项目架构</a:t>
            </a:r>
            <a:endParaRPr lang="zh-CN" altLang="en-US" sz="2000" b="1">
              <a:solidFill>
                <a:srgbClr val="6AE7FF"/>
              </a:solidFill>
              <a:latin typeface="微软雅黑" panose="020B0503020204020204" charset="-122"/>
              <a:ea typeface="微软雅黑" panose="020B0503020204020204" charset="-122"/>
            </a:endParaRPr>
          </a:p>
        </p:txBody>
      </p:sp>
      <p:sp>
        <p:nvSpPr>
          <p:cNvPr id="32" name="文本框 31"/>
          <p:cNvSpPr txBox="1"/>
          <p:nvPr/>
        </p:nvSpPr>
        <p:spPr>
          <a:xfrm>
            <a:off x="6513830"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04</a:t>
            </a:r>
            <a:endParaRPr lang="en-US" altLang="zh-CN" sz="4000" b="1">
              <a:solidFill>
                <a:srgbClr val="6AE7FF"/>
              </a:solidFill>
              <a:latin typeface="微软雅黑" panose="020B0503020204020204" charset="-122"/>
              <a:ea typeface="微软雅黑" panose="020B0503020204020204" charset="-122"/>
            </a:endParaRPr>
          </a:p>
        </p:txBody>
      </p:sp>
      <p:sp>
        <p:nvSpPr>
          <p:cNvPr id="33" name="圆角矩形 32"/>
          <p:cNvSpPr/>
          <p:nvPr/>
        </p:nvSpPr>
        <p:spPr>
          <a:xfrm>
            <a:off x="7511415"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单击此处输入标题文本</a:t>
            </a:r>
            <a:endParaRPr lang="zh-CN" altLang="en-US" sz="2000" b="1">
              <a:solidFill>
                <a:srgbClr val="6AE7FF"/>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28" name="矩形 127"/>
          <p:cNvSpPr/>
          <p:nvPr/>
        </p:nvSpPr>
        <p:spPr>
          <a:xfrm>
            <a:off x="2006600" y="320040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29" name="TextBox 28"/>
          <p:cNvSpPr txBox="1"/>
          <p:nvPr/>
        </p:nvSpPr>
        <p:spPr>
          <a:xfrm>
            <a:off x="2006600" y="2886075"/>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7050405" y="5450840"/>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2006600" y="4190365"/>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343140" y="1953895"/>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3" name="TextBox 54"/>
          <p:cNvSpPr txBox="1"/>
          <p:nvPr/>
        </p:nvSpPr>
        <p:spPr>
          <a:xfrm>
            <a:off x="7343140" y="1639570"/>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
        <p:nvSpPr>
          <p:cNvPr id="144" name="矩形 143"/>
          <p:cNvSpPr/>
          <p:nvPr/>
        </p:nvSpPr>
        <p:spPr>
          <a:xfrm>
            <a:off x="7343140" y="437642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5" name="TextBox 54"/>
          <p:cNvSpPr txBox="1"/>
          <p:nvPr/>
        </p:nvSpPr>
        <p:spPr>
          <a:xfrm>
            <a:off x="7343140" y="4062095"/>
            <a:ext cx="1900555" cy="314325"/>
          </a:xfrm>
          <a:prstGeom prst="rect">
            <a:avLst/>
          </a:prstGeom>
          <a:noFill/>
        </p:spPr>
        <p:txBody>
          <a:bodyPr wrap="square" lIns="68580" tIns="34290" rIns="68580" bIns="34290" rtlCol="0">
            <a:spAutoFit/>
          </a:bodyPr>
          <a:lstStyle/>
          <a:p>
            <a:pPr algn="l"/>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0-#ppt_w/2"/>
                                          </p:val>
                                        </p:tav>
                                        <p:tav tm="100000">
                                          <p:val>
                                            <p:strVal val="#ppt_x"/>
                                          </p:val>
                                        </p:tav>
                                      </p:tavLst>
                                    </p:anim>
                                    <p:anim calcmode="lin" valueType="num">
                                      <p:cBhvr additive="base">
                                        <p:cTn id="29" dur="500" fill="hold"/>
                                        <p:tgtEl>
                                          <p:spTgt spid="12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8"/>
                                        </p:tgtEl>
                                        <p:attrNameLst>
                                          <p:attrName>style.visibility</p:attrName>
                                        </p:attrNameLst>
                                      </p:cBhvr>
                                      <p:to>
                                        <p:strVal val="visible"/>
                                      </p:to>
                                    </p:set>
                                    <p:anim calcmode="lin" valueType="num">
                                      <p:cBhvr additive="base">
                                        <p:cTn id="32" dur="500" fill="hold"/>
                                        <p:tgtEl>
                                          <p:spTgt spid="128"/>
                                        </p:tgtEl>
                                        <p:attrNameLst>
                                          <p:attrName>ppt_x</p:attrName>
                                        </p:attrNameLst>
                                      </p:cBhvr>
                                      <p:tavLst>
                                        <p:tav tm="0">
                                          <p:val>
                                            <p:strVal val="0-#ppt_w/2"/>
                                          </p:val>
                                        </p:tav>
                                        <p:tav tm="100000">
                                          <p:val>
                                            <p:strVal val="#ppt_x"/>
                                          </p:val>
                                        </p:tav>
                                      </p:tavLst>
                                    </p:anim>
                                    <p:anim calcmode="lin" valueType="num">
                                      <p:cBhvr additive="base">
                                        <p:cTn id="33" dur="500" fill="hold"/>
                                        <p:tgtEl>
                                          <p:spTgt spid="12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35" presetClass="entr" presetSubtype="0" fill="hold"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500"/>
                                        <p:tgtEl>
                                          <p:spTgt spid="133"/>
                                        </p:tgtEl>
                                      </p:cBhvr>
                                    </p:animEffect>
                                    <p:anim calcmode="lin" valueType="num">
                                      <p:cBhvr>
                                        <p:cTn id="38" dur="500" fill="hold"/>
                                        <p:tgtEl>
                                          <p:spTgt spid="133"/>
                                        </p:tgtEl>
                                        <p:attrNameLst>
                                          <p:attrName>style.rotation</p:attrName>
                                        </p:attrNameLst>
                                      </p:cBhvr>
                                      <p:tavLst>
                                        <p:tav tm="0">
                                          <p:val>
                                            <p:fltVal val="720"/>
                                          </p:val>
                                        </p:tav>
                                        <p:tav tm="100000">
                                          <p:val>
                                            <p:fltVal val="0"/>
                                          </p:val>
                                        </p:tav>
                                      </p:tavLst>
                                    </p:anim>
                                    <p:anim calcmode="lin" valueType="num">
                                      <p:cBhvr>
                                        <p:cTn id="39" dur="500" fill="hold"/>
                                        <p:tgtEl>
                                          <p:spTgt spid="133"/>
                                        </p:tgtEl>
                                        <p:attrNameLst>
                                          <p:attrName>ppt_h</p:attrName>
                                        </p:attrNameLst>
                                      </p:cBhvr>
                                      <p:tavLst>
                                        <p:tav tm="0">
                                          <p:val>
                                            <p:fltVal val="0"/>
                                          </p:val>
                                        </p:tav>
                                        <p:tav tm="100000">
                                          <p:val>
                                            <p:strVal val="#ppt_h"/>
                                          </p:val>
                                        </p:tav>
                                      </p:tavLst>
                                    </p:anim>
                                    <p:anim calcmode="lin" valueType="num">
                                      <p:cBhvr>
                                        <p:cTn id="40" dur="500" fill="hold"/>
                                        <p:tgtEl>
                                          <p:spTgt spid="133"/>
                                        </p:tgtEl>
                                        <p:attrNameLst>
                                          <p:attrName>ppt_w</p:attrName>
                                        </p:attrNameLst>
                                      </p:cBhvr>
                                      <p:tavLst>
                                        <p:tav tm="0">
                                          <p:val>
                                            <p:fltVal val="0"/>
                                          </p:val>
                                        </p:tav>
                                        <p:tav tm="100000">
                                          <p:val>
                                            <p:strVal val="#ppt_w"/>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left)">
                                      <p:cBhvr>
                                        <p:cTn id="44" dur="500"/>
                                        <p:tgtEl>
                                          <p:spTgt spid="139"/>
                                        </p:tgtEl>
                                      </p:cBhvr>
                                    </p:animEffect>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143"/>
                                        </p:tgtEl>
                                        <p:attrNameLst>
                                          <p:attrName>style.visibility</p:attrName>
                                        </p:attrNameLst>
                                      </p:cBhvr>
                                      <p:to>
                                        <p:strVal val="visible"/>
                                      </p:to>
                                    </p:set>
                                    <p:anim calcmode="lin" valueType="num">
                                      <p:cBhvr additive="base">
                                        <p:cTn id="48" dur="500" fill="hold"/>
                                        <p:tgtEl>
                                          <p:spTgt spid="143"/>
                                        </p:tgtEl>
                                        <p:attrNameLst>
                                          <p:attrName>ppt_x</p:attrName>
                                        </p:attrNameLst>
                                      </p:cBhvr>
                                      <p:tavLst>
                                        <p:tav tm="0">
                                          <p:val>
                                            <p:strVal val="1+#ppt_w/2"/>
                                          </p:val>
                                        </p:tav>
                                        <p:tav tm="100000">
                                          <p:val>
                                            <p:strVal val="#ppt_x"/>
                                          </p:val>
                                        </p:tav>
                                      </p:tavLst>
                                    </p:anim>
                                    <p:anim calcmode="lin" valueType="num">
                                      <p:cBhvr additive="base">
                                        <p:cTn id="49" dur="500" fill="hold"/>
                                        <p:tgtEl>
                                          <p:spTgt spid="14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42"/>
                                        </p:tgtEl>
                                        <p:attrNameLst>
                                          <p:attrName>style.visibility</p:attrName>
                                        </p:attrNameLst>
                                      </p:cBhvr>
                                      <p:to>
                                        <p:strVal val="visible"/>
                                      </p:to>
                                    </p:set>
                                    <p:anim calcmode="lin" valueType="num">
                                      <p:cBhvr additive="base">
                                        <p:cTn id="52" dur="500" fill="hold"/>
                                        <p:tgtEl>
                                          <p:spTgt spid="142"/>
                                        </p:tgtEl>
                                        <p:attrNameLst>
                                          <p:attrName>ppt_x</p:attrName>
                                        </p:attrNameLst>
                                      </p:cBhvr>
                                      <p:tavLst>
                                        <p:tav tm="0">
                                          <p:val>
                                            <p:strVal val="1+#ppt_w/2"/>
                                          </p:val>
                                        </p:tav>
                                        <p:tav tm="100000">
                                          <p:val>
                                            <p:strVal val="#ppt_x"/>
                                          </p:val>
                                        </p:tav>
                                      </p:tavLst>
                                    </p:anim>
                                    <p:anim calcmode="lin" valueType="num">
                                      <p:cBhvr additive="base">
                                        <p:cTn id="53" dur="500" fill="hold"/>
                                        <p:tgtEl>
                                          <p:spTgt spid="142"/>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35" presetClass="entr" presetSubtype="0" fill="hold" nodeType="after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anim calcmode="lin" valueType="num">
                                      <p:cBhvr>
                                        <p:cTn id="58" dur="500" fill="hold"/>
                                        <p:tgtEl>
                                          <p:spTgt spid="130"/>
                                        </p:tgtEl>
                                        <p:attrNameLst>
                                          <p:attrName>style.rotation</p:attrName>
                                        </p:attrNameLst>
                                      </p:cBhvr>
                                      <p:tavLst>
                                        <p:tav tm="0">
                                          <p:val>
                                            <p:fltVal val="720"/>
                                          </p:val>
                                        </p:tav>
                                        <p:tav tm="100000">
                                          <p:val>
                                            <p:fltVal val="0"/>
                                          </p:val>
                                        </p:tav>
                                      </p:tavLst>
                                    </p:anim>
                                    <p:anim calcmode="lin" valueType="num">
                                      <p:cBhvr>
                                        <p:cTn id="59" dur="500" fill="hold"/>
                                        <p:tgtEl>
                                          <p:spTgt spid="130"/>
                                        </p:tgtEl>
                                        <p:attrNameLst>
                                          <p:attrName>ppt_h</p:attrName>
                                        </p:attrNameLst>
                                      </p:cBhvr>
                                      <p:tavLst>
                                        <p:tav tm="0">
                                          <p:val>
                                            <p:fltVal val="0"/>
                                          </p:val>
                                        </p:tav>
                                        <p:tav tm="100000">
                                          <p:val>
                                            <p:strVal val="#ppt_h"/>
                                          </p:val>
                                        </p:tav>
                                      </p:tavLst>
                                    </p:anim>
                                    <p:anim calcmode="lin" valueType="num">
                                      <p:cBhvr>
                                        <p:cTn id="60" dur="500" fill="hold"/>
                                        <p:tgtEl>
                                          <p:spTgt spid="130"/>
                                        </p:tgtEl>
                                        <p:attrNameLst>
                                          <p:attrName>ppt_w</p:attrName>
                                        </p:attrNameLst>
                                      </p:cBhvr>
                                      <p:tavLst>
                                        <p:tav tm="0">
                                          <p:val>
                                            <p:fltVal val="0"/>
                                          </p:val>
                                        </p:tav>
                                        <p:tav tm="100000">
                                          <p:val>
                                            <p:strVal val="#ppt_w"/>
                                          </p:val>
                                        </p:tav>
                                      </p:tavLst>
                                    </p:anim>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wipe(left)">
                                      <p:cBhvr>
                                        <p:cTn id="64" dur="500"/>
                                        <p:tgtEl>
                                          <p:spTgt spid="140"/>
                                        </p:tgtEl>
                                      </p:cBhvr>
                                    </p:animEffect>
                                  </p:childTnLst>
                                </p:cTn>
                              </p:par>
                            </p:childTnLst>
                          </p:cTn>
                        </p:par>
                        <p:par>
                          <p:cTn id="65" fill="hold">
                            <p:stCondLst>
                              <p:cond delay="5000"/>
                            </p:stCondLst>
                            <p:childTnLst>
                              <p:par>
                                <p:cTn id="66" presetID="2" presetClass="entr" presetSubtype="2" fill="hold" grpId="0" nodeType="after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additive="base">
                                        <p:cTn id="68" dur="500" fill="hold"/>
                                        <p:tgtEl>
                                          <p:spTgt spid="145"/>
                                        </p:tgtEl>
                                        <p:attrNameLst>
                                          <p:attrName>ppt_x</p:attrName>
                                        </p:attrNameLst>
                                      </p:cBhvr>
                                      <p:tavLst>
                                        <p:tav tm="0">
                                          <p:val>
                                            <p:strVal val="1+#ppt_w/2"/>
                                          </p:val>
                                        </p:tav>
                                        <p:tav tm="100000">
                                          <p:val>
                                            <p:strVal val="#ppt_x"/>
                                          </p:val>
                                        </p:tav>
                                      </p:tavLst>
                                    </p:anim>
                                    <p:anim calcmode="lin" valueType="num">
                                      <p:cBhvr additive="base">
                                        <p:cTn id="69" dur="500" fill="hold"/>
                                        <p:tgtEl>
                                          <p:spTgt spid="14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44"/>
                                        </p:tgtEl>
                                        <p:attrNameLst>
                                          <p:attrName>style.visibility</p:attrName>
                                        </p:attrNameLst>
                                      </p:cBhvr>
                                      <p:to>
                                        <p:strVal val="visible"/>
                                      </p:to>
                                    </p:set>
                                    <p:anim calcmode="lin" valueType="num">
                                      <p:cBhvr additive="base">
                                        <p:cTn id="72" dur="500" fill="hold"/>
                                        <p:tgtEl>
                                          <p:spTgt spid="144"/>
                                        </p:tgtEl>
                                        <p:attrNameLst>
                                          <p:attrName>ppt_x</p:attrName>
                                        </p:attrNameLst>
                                      </p:cBhvr>
                                      <p:tavLst>
                                        <p:tav tm="0">
                                          <p:val>
                                            <p:strVal val="1+#ppt_w/2"/>
                                          </p:val>
                                        </p:tav>
                                        <p:tav tm="100000">
                                          <p:val>
                                            <p:strVal val="#ppt_x"/>
                                          </p:val>
                                        </p:tav>
                                      </p:tavLst>
                                    </p:anim>
                                    <p:anim calcmode="lin" valueType="num">
                                      <p:cBhvr additive="base">
                                        <p:cTn id="73"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29" grpId="0"/>
      <p:bldP spid="139" grpId="0" bldLvl="0" animBg="1"/>
      <p:bldP spid="140" grpId="0" bldLvl="0" animBg="1"/>
      <p:bldP spid="141" grpId="0" bldLvl="0" animBg="1"/>
      <p:bldP spid="142" grpId="0"/>
      <p:bldP spid="143" grpId="0"/>
      <p:bldP spid="144" grpId="0"/>
      <p:bldP spid="1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1"/>
          <a:stretch>
            <a:fillRect/>
          </a:stretch>
        </p:blipFill>
        <p:spPr>
          <a:xfrm>
            <a:off x="-8890" y="-2540"/>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panose="020B0503020204020204" charset="-122"/>
                <a:ea typeface="微软雅黑" panose="020B0503020204020204" charset="-122"/>
              </a:rPr>
              <a:t>THANK YOU</a:t>
            </a:r>
            <a:endParaRPr lang="en-US" sz="6600" b="1">
              <a:solidFill>
                <a:srgbClr val="6AE7FF"/>
              </a:solidFill>
              <a:effectLst/>
              <a:latin typeface="微软雅黑" panose="020B0503020204020204" charset="-122"/>
              <a:ea typeface="微软雅黑" panose="020B0503020204020204" charset="-122"/>
            </a:endParaRPr>
          </a:p>
        </p:txBody>
      </p:sp>
      <p:sp>
        <p:nvSpPr>
          <p:cNvPr id="19" name="矩形 18"/>
          <p:cNvSpPr/>
          <p:nvPr/>
        </p:nvSpPr>
        <p:spPr>
          <a:xfrm>
            <a:off x="6809105" y="3572510"/>
            <a:ext cx="4447540" cy="922020"/>
          </a:xfrm>
          <a:prstGeom prst="rect">
            <a:avLst/>
          </a:prstGeom>
        </p:spPr>
        <p:txBody>
          <a:bodyPr wrap="square">
            <a:spAutoFit/>
          </a:bodyPr>
          <a:lstStyle/>
          <a:p>
            <a:pPr algn="r">
              <a:lnSpc>
                <a:spcPct val="150000"/>
              </a:lnSpc>
            </a:pPr>
            <a:r>
              <a:rPr sz="1200" dirty="0">
                <a:solidFill>
                  <a:srgbClr val="6AE7FF"/>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zh-CN" sz="1200" dirty="0">
              <a:solidFill>
                <a:srgbClr val="6AE7FF"/>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899"/>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endParaRPr lang="en-US" altLang="zh-CN" sz="9600">
              <a:solidFill>
                <a:srgbClr val="6AE7FF"/>
              </a:solidFill>
            </a:endParaRPr>
          </a:p>
        </p:txBody>
      </p:sp>
      <p:sp>
        <p:nvSpPr>
          <p:cNvPr id="4" name="文本框 3"/>
          <p:cNvSpPr txBox="1"/>
          <p:nvPr/>
        </p:nvSpPr>
        <p:spPr>
          <a:xfrm>
            <a:off x="4255770" y="2966720"/>
            <a:ext cx="4815205" cy="922020"/>
          </a:xfrm>
          <a:prstGeom prst="rect">
            <a:avLst/>
          </a:prstGeom>
          <a:noFill/>
        </p:spPr>
        <p:txBody>
          <a:bodyPr wrap="square" rtlCol="0">
            <a:spAutoFit/>
          </a:bodyPr>
          <a:lstStyle/>
          <a:p>
            <a:pPr algn="l"/>
            <a:r>
              <a:rPr lang="en-US" altLang="zh-CN" sz="5400">
                <a:solidFill>
                  <a:srgbClr val="10FBFE"/>
                </a:solidFill>
                <a:latin typeface="微软雅黑" panose="020B0503020204020204" charset="-122"/>
                <a:ea typeface="微软雅黑" panose="020B0503020204020204" charset="-122"/>
              </a:rPr>
              <a:t>AWD</a:t>
            </a:r>
            <a:r>
              <a:rPr lang="zh-CN" altLang="en-US" sz="5400">
                <a:solidFill>
                  <a:srgbClr val="10FBFE"/>
                </a:solidFill>
                <a:latin typeface="微软雅黑" panose="020B0503020204020204" charset="-122"/>
                <a:ea typeface="微软雅黑" panose="020B0503020204020204" charset="-122"/>
              </a:rPr>
              <a:t>比赛介绍</a:t>
            </a:r>
            <a:endParaRPr lang="zh-CN" altLang="en-US" sz="540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37185"/>
          </a:xfrm>
          <a:prstGeom prst="rect">
            <a:avLst/>
          </a:prstGeom>
          <a:noFill/>
        </p:spPr>
        <p:txBody>
          <a:bodyPr wrap="square" rtlCol="0">
            <a:spAutoFit/>
          </a:bodyPr>
          <a:lstStyle/>
          <a:p>
            <a:r>
              <a:rPr lang="en-US" altLang="zh-CN" sz="1600" b="1" dirty="0">
                <a:solidFill>
                  <a:srgbClr val="10FBFE"/>
                </a:solidFill>
                <a:latin typeface="微软雅黑" panose="020B0503020204020204" charset="-122"/>
                <a:ea typeface="微软雅黑" panose="020B0503020204020204" charset="-122"/>
                <a:sym typeface="+mn-ea"/>
              </a:rPr>
              <a:t>AWD</a:t>
            </a:r>
            <a:r>
              <a:rPr lang="zh-CN" altLang="en-US" sz="1600" b="1" dirty="0">
                <a:solidFill>
                  <a:srgbClr val="10FBFE"/>
                </a:solidFill>
                <a:latin typeface="微软雅黑" panose="020B0503020204020204" charset="-122"/>
                <a:ea typeface="微软雅黑" panose="020B0503020204020204" charset="-122"/>
                <a:sym typeface="+mn-ea"/>
              </a:rPr>
              <a:t>比赛简介</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6" name="TextBox 35"/>
          <p:cNvSpPr txBox="1">
            <a:spLocks noChangeArrowheads="1"/>
          </p:cNvSpPr>
          <p:nvPr/>
        </p:nvSpPr>
        <p:spPr bwMode="auto">
          <a:xfrm>
            <a:off x="5008245" y="1252220"/>
            <a:ext cx="6983730"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AWD(Attack With Defense，攻防兼备)模式是一个非常有意思的模式，你需要在一场比赛里要扮演攻击方和防守方，攻者得分，失守者会被扣分。也就是说，攻击别人的靶机可以获取 Flag 分数时，别人会被扣分，同时你也要保护自己的主机不被别人得分，以防扣分。</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 也就是说，在AWD比赛中，你既是一个hacker对其他选手的网站进行攻击，获取其服务器权限，又是一个manager对自己的存在漏洞的网站进行维护，防止其他队伍通过漏洞攻陷自己的服务器。</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 一般来说整个比赛的流程为：</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 以线下AWD比赛为例（当然现在有很多AWD比赛都是线上进行的了，这样方便在不同地方的团队成员进行训练）</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 选手来到场地 -&gt; 接网线进内网 -&gt; 主办方分发服务器地址和密码 -&gt; （给网络拓扑，或许吧） -&gt; （给每个队伍一定时间先修补自身服务器漏洞，在此期间不允许相互攻击，感觉大部分是直接进行攻击，不会给初期维护的时间） -&gt; 进行比赛 -&gt; 每轮进行分数结算 -&gt; 比赛结束</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 所以整个比赛是手速，攻防经验，前期准备，团队分工，选手心态的比拼，在比赛过程中能够较好锻炼参赛选手的反应意识和攻防经验，通过比赛来提升个人的应急响应和攻防对抗技术。</a:t>
            </a:r>
            <a:endParaRPr lang="en-US" altLang="zh-CN" sz="1200" dirty="0">
              <a:solidFill>
                <a:schemeClr val="bg1"/>
              </a:solidFill>
              <a:ea typeface="微软雅黑" panose="020B0503020204020204" charset="-122"/>
            </a:endParaRPr>
          </a:p>
        </p:txBody>
      </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836"/>
                                        </p:tgtEl>
                                        <p:attrNameLst>
                                          <p:attrName>style.visibility</p:attrName>
                                        </p:attrNameLst>
                                      </p:cBhvr>
                                      <p:to>
                                        <p:strVal val="visible"/>
                                      </p:to>
                                    </p:set>
                                    <p:animEffect transition="in" filter="wipe(left)">
                                      <p:cBhvr>
                                        <p:cTn id="30" dur="500"/>
                                        <p:tgtEl>
                                          <p:spTgt spid="3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37185"/>
          </a:xfrm>
          <a:prstGeom prst="rect">
            <a:avLst/>
          </a:prstGeom>
          <a:noFill/>
        </p:spPr>
        <p:txBody>
          <a:bodyPr wrap="square" rtlCol="0">
            <a:spAutoFit/>
          </a:bodyPr>
          <a:lstStyle/>
          <a:p>
            <a:r>
              <a:rPr lang="en-US" altLang="zh-CN" sz="1600" b="1" dirty="0">
                <a:solidFill>
                  <a:srgbClr val="10FBFE"/>
                </a:solidFill>
                <a:latin typeface="微软雅黑" panose="020B0503020204020204" charset="-122"/>
                <a:ea typeface="微软雅黑" panose="020B0503020204020204" charset="-122"/>
                <a:sym typeface="+mn-ea"/>
              </a:rPr>
              <a:t>AWD</a:t>
            </a:r>
            <a:r>
              <a:rPr lang="zh-CN" altLang="en-US" sz="1600" b="1" dirty="0">
                <a:solidFill>
                  <a:srgbClr val="10FBFE"/>
                </a:solidFill>
                <a:latin typeface="微软雅黑" panose="020B0503020204020204" charset="-122"/>
                <a:ea typeface="微软雅黑" panose="020B0503020204020204" charset="-122"/>
                <a:sym typeface="+mn-ea"/>
              </a:rPr>
              <a:t>比赛赛制</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581660" y="1082675"/>
            <a:ext cx="9582150" cy="1985010"/>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grpSp>
        <p:nvGrpSpPr>
          <p:cNvPr id="50" name="组合 49"/>
          <p:cNvGrpSpPr/>
          <p:nvPr/>
        </p:nvGrpSpPr>
        <p:grpSpPr>
          <a:xfrm>
            <a:off x="695325" y="283636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grpSp>
        <p:nvGrpSpPr>
          <p:cNvPr id="51" name="组合 50"/>
          <p:cNvGrpSpPr/>
          <p:nvPr/>
        </p:nvGrpSpPr>
        <p:grpSpPr>
          <a:xfrm>
            <a:off x="695325" y="4405630"/>
            <a:ext cx="10182225" cy="2585720"/>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sp>
        <p:nvSpPr>
          <p:cNvPr id="55" name="矩形 54"/>
          <p:cNvSpPr/>
          <p:nvPr/>
        </p:nvSpPr>
        <p:spPr>
          <a:xfrm>
            <a:off x="695325" y="1473835"/>
            <a:ext cx="6650990" cy="1198880"/>
          </a:xfrm>
          <a:prstGeom prst="rect">
            <a:avLst/>
          </a:prstGeom>
        </p:spPr>
        <p:txBody>
          <a:bodyPr wrap="square">
            <a:spAutoFit/>
          </a:bodyPr>
          <a:lstStyle/>
          <a:p>
            <a:pPr algn="l">
              <a:lnSpc>
                <a:spcPct val="150000"/>
              </a:lnSpc>
            </a:pPr>
            <a:r>
              <a:rPr lang="en-US" sz="1200" dirty="0">
                <a:solidFill>
                  <a:schemeClr val="bg1"/>
                </a:solidFill>
                <a:latin typeface="微软雅黑" panose="020B0503020204020204" charset="-122"/>
                <a:ea typeface="微软雅黑" panose="020B0503020204020204" charset="-122"/>
                <a:cs typeface="+mn-ea"/>
                <a:sym typeface="+mn-lt"/>
              </a:rPr>
              <a:t>A</a:t>
            </a:r>
            <a:r>
              <a:rPr sz="1200" dirty="0">
                <a:solidFill>
                  <a:schemeClr val="bg1"/>
                </a:solidFill>
                <a:latin typeface="微软雅黑" panose="020B0503020204020204" charset="-122"/>
                <a:ea typeface="微软雅黑" panose="020B0503020204020204" charset="-122"/>
                <a:cs typeface="+mn-ea"/>
                <a:sym typeface="+mn-lt"/>
              </a:rPr>
              <a:t>WD赛制是一种网络安全竞赛的赛制。AWD赛制由安全竞赛专家及行业专家凭借十多年实战经验，将真实网络安全防护设备设施加入抽象的网络环境中，模拟政府、企业、院校等单位的典型网络结构和配置，开展的一种人人对抗的竞赛方式，考验参赛者攻防兼备的能力。其主要特点为：强调实战性、实时性、对抗性，综合考量竞赛队的渗透能力和防护能力。 </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59" name="矩形 58"/>
          <p:cNvSpPr/>
          <p:nvPr/>
        </p:nvSpPr>
        <p:spPr>
          <a:xfrm>
            <a:off x="960755" y="3176905"/>
            <a:ext cx="6013450" cy="92202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攻防兼备AWD模式是一种综合考核参赛团队攻击、防御技术能力、即时策略的比赛模式。在攻防模式中，参赛队伍分别防守同样配置的虚拟靶机，并在有限的博弈时间内，找到其他战队的薄弱环节进行攻击，同时要对自己的靶机环境进行加固防守。</a:t>
            </a:r>
            <a:endParaRPr sz="1200" dirty="0">
              <a:solidFill>
                <a:schemeClr val="bg1"/>
              </a:solidFill>
              <a:latin typeface="微软雅黑" panose="020B0503020204020204" charset="-122"/>
              <a:ea typeface="微软雅黑" panose="020B0503020204020204" charset="-122"/>
              <a:cs typeface="+mn-ea"/>
              <a:sym typeface="+mn-lt"/>
            </a:endParaRPr>
          </a:p>
        </p:txBody>
      </p:sp>
      <p:sp>
        <p:nvSpPr>
          <p:cNvPr id="62" name="矩形 61"/>
          <p:cNvSpPr/>
          <p:nvPr/>
        </p:nvSpPr>
        <p:spPr>
          <a:xfrm>
            <a:off x="960755" y="4962525"/>
            <a:ext cx="7513955" cy="1476375"/>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比赛采用零和积分方式，即每个战队都拥有相同的起始分数，挖掘网络服务漏洞并攻击对手服务取得flag获得积分，被攻击方扣减相应分数；修补自身服务漏洞进行防御来避免丢分，最终以得分高低直接分出胜负。因为AWD竞赛方式，战队得分情况跟技术水平高低的反馈非常直接，对抗性强，而且选手会在竞赛过程中衍生出各种各样的竞技技巧及战略战术，经验丰富和技术娴熟的选手可以以压倒性的技术收割分数，在CTF选手间拥有较高的口碑。 </a:t>
            </a:r>
            <a:endParaRPr lang="zh-CN" altLang="en-US" sz="1400" dirty="0">
              <a:solidFill>
                <a:schemeClr val="tx1">
                  <a:lumMod val="50000"/>
                  <a:lumOff val="50000"/>
                </a:scheme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1+#ppt_w/2"/>
                                          </p:val>
                                        </p:tav>
                                        <p:tav tm="100000">
                                          <p:val>
                                            <p:strVal val="#ppt_x"/>
                                          </p:val>
                                        </p:tav>
                                      </p:tavLst>
                                    </p:anim>
                                    <p:anim calcmode="lin" valueType="num">
                                      <p:cBhvr additive="base">
                                        <p:cTn id="23" dur="500" fill="hold"/>
                                        <p:tgtEl>
                                          <p:spTgt spid="5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1+#ppt_w/2"/>
                                          </p:val>
                                        </p:tav>
                                        <p:tav tm="100000">
                                          <p:val>
                                            <p:strVal val="#ppt_x"/>
                                          </p:val>
                                        </p:tav>
                                      </p:tavLst>
                                    </p:anim>
                                    <p:anim calcmode="lin" valueType="num">
                                      <p:cBhvr additive="base">
                                        <p:cTn id="2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endParaRPr lang="en-US" altLang="zh-CN" sz="9600">
              <a:solidFill>
                <a:srgbClr val="6AE7FF"/>
              </a:solidFill>
            </a:endParaRPr>
          </a:p>
        </p:txBody>
      </p:sp>
      <p:sp>
        <p:nvSpPr>
          <p:cNvPr id="4" name="文本框 3"/>
          <p:cNvSpPr txBox="1"/>
          <p:nvPr/>
        </p:nvSpPr>
        <p:spPr>
          <a:xfrm>
            <a:off x="4844415" y="2867660"/>
            <a:ext cx="3735705" cy="922020"/>
          </a:xfrm>
          <a:prstGeom prst="rect">
            <a:avLst/>
          </a:prstGeom>
          <a:noFill/>
        </p:spPr>
        <p:txBody>
          <a:bodyPr wrap="square" rtlCol="0">
            <a:spAutoFit/>
          </a:bodyPr>
          <a:lstStyle/>
          <a:p>
            <a:pPr algn="l"/>
            <a:r>
              <a:rPr lang="zh-CN" altLang="en-US" sz="5400">
                <a:solidFill>
                  <a:srgbClr val="10FBFE"/>
                </a:solidFill>
                <a:latin typeface="微软雅黑" panose="020B0503020204020204" charset="-122"/>
                <a:ea typeface="微软雅黑" panose="020B0503020204020204" charset="-122"/>
              </a:rPr>
              <a:t>项目简介</a:t>
            </a:r>
            <a:endParaRPr lang="zh-CN" altLang="en-US" sz="540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123190" y="1074420"/>
            <a:ext cx="11280775" cy="5393690"/>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521335" y="6584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023620" y="1858645"/>
            <a:ext cx="9822180" cy="3046095"/>
          </a:xfrm>
          <a:prstGeom prst="rect">
            <a:avLst/>
          </a:prstGeom>
          <a:noFill/>
        </p:spPr>
        <p:txBody>
          <a:bodyPr wrap="square" rtlCol="0">
            <a:spAutoFit/>
          </a:bodyPr>
          <a:lstStyle/>
          <a:p>
            <a:pPr algn="l" fontAlgn="auto">
              <a:lnSpc>
                <a:spcPct val="200000"/>
              </a:lnSpc>
            </a:pPr>
            <a:r>
              <a:rPr lang="en-US" sz="1600">
                <a:solidFill>
                  <a:srgbClr val="10FBFE"/>
                </a:solidFill>
                <a:latin typeface="微软雅黑" panose="020B0503020204020204" charset="-122"/>
                <a:ea typeface="微软雅黑" panose="020B0503020204020204" charset="-122"/>
              </a:rPr>
              <a:t>      </a:t>
            </a:r>
            <a:r>
              <a:rPr sz="1600">
                <a:solidFill>
                  <a:srgbClr val="10FBFE"/>
                </a:solidFill>
                <a:latin typeface="微软雅黑" panose="020B0503020204020204" charset="-122"/>
                <a:ea typeface="微软雅黑" panose="020B0503020204020204" charset="-122"/>
              </a:rPr>
              <a:t>AWD(Attack With Defence)比赛是训练网络安全人员在模拟真实环境中互相攻防的新型比赛模式，比赛中每个队伍维护多台服务器，服务器中存在多个漏洞，利用漏洞攻击其他队伍可以进行得分，修复漏洞可以避免被其他队伍攻击失分。凡渡_AWD攻防对抗平台是基于这种比赛模式下，方便各大高校，安全企业，网络安全爱好者搭建运行并磨练自身网络空间对抗技术的开源平台，平台运用docker容器虚拟化技术快速构建复杂度高、隔离性强的各种漏洞环境，方便参赛者复现，理解，利用相关漏洞，从而在比赛中得到学习和进步，同时在Unity编写的实时战斗大屏上显示战斗实况用来展现对抗的激烈程度。 </a:t>
            </a:r>
            <a:endParaRPr sz="1600">
              <a:solidFill>
                <a:srgbClr val="10FBFE"/>
              </a:solidFill>
              <a:latin typeface="微软雅黑" panose="020B0503020204020204" charset="-122"/>
              <a:ea typeface="微软雅黑" panose="020B0503020204020204" charset="-122"/>
            </a:endParaRPr>
          </a:p>
        </p:txBody>
      </p:sp>
      <p:sp>
        <p:nvSpPr>
          <p:cNvPr id="9" name="文本框 8"/>
          <p:cNvSpPr txBox="1"/>
          <p:nvPr/>
        </p:nvSpPr>
        <p:spPr>
          <a:xfrm>
            <a:off x="1023620" y="264160"/>
            <a:ext cx="3933190" cy="368300"/>
          </a:xfrm>
          <a:prstGeom prst="rect">
            <a:avLst/>
          </a:prstGeom>
          <a:noFill/>
        </p:spPr>
        <p:txBody>
          <a:bodyPr wrap="square" rtlCol="0">
            <a:spAutoFit/>
          </a:bodyPr>
          <a:p>
            <a:r>
              <a:rPr lang="en-US" altLang="zh-CN">
                <a:solidFill>
                  <a:srgbClr val="10FBFE"/>
                </a:solidFill>
                <a:latin typeface="微软雅黑" panose="020B0503020204020204" charset="-122"/>
                <a:ea typeface="微软雅黑" panose="020B0503020204020204" charset="-122"/>
                <a:sym typeface="+mn-ea"/>
              </a:rPr>
              <a:t>1-</a:t>
            </a:r>
            <a:r>
              <a:rPr lang="zh-CN">
                <a:solidFill>
                  <a:srgbClr val="10FBFE"/>
                </a:solidFill>
                <a:latin typeface="微软雅黑" panose="020B0503020204020204" charset="-122"/>
                <a:ea typeface="微软雅黑" panose="020B0503020204020204" charset="-122"/>
                <a:sym typeface="+mn-ea"/>
              </a:rPr>
              <a:t>项目简介</a:t>
            </a:r>
            <a:r>
              <a:rPr lang="en-US" altLang="zh-CN">
                <a:solidFill>
                  <a:srgbClr val="10FBFE"/>
                </a:solidFill>
                <a:latin typeface="微软雅黑" panose="020B0503020204020204" charset="-122"/>
                <a:ea typeface="微软雅黑" panose="020B0503020204020204" charset="-122"/>
                <a:sym typeface="+mn-ea"/>
              </a:rPr>
              <a:t>-</a:t>
            </a:r>
            <a:r>
              <a:rPr lang="zh-CN" altLang="en-US">
                <a:solidFill>
                  <a:srgbClr val="10FBFE"/>
                </a:solidFill>
                <a:latin typeface="微软雅黑" panose="020B0503020204020204" charset="-122"/>
                <a:ea typeface="微软雅黑" panose="020B0503020204020204" charset="-122"/>
                <a:sym typeface="+mn-ea"/>
              </a:rPr>
              <a:t>凡渡</a:t>
            </a:r>
            <a:r>
              <a:rPr lang="en-US" altLang="zh-CN">
                <a:solidFill>
                  <a:srgbClr val="10FBFE"/>
                </a:solidFill>
                <a:latin typeface="微软雅黑" panose="020B0503020204020204" charset="-122"/>
                <a:ea typeface="微软雅黑" panose="020B0503020204020204" charset="-122"/>
                <a:sym typeface="+mn-ea"/>
              </a:rPr>
              <a:t>_AWD</a:t>
            </a:r>
            <a:r>
              <a:rPr lang="zh-CN" altLang="en-US">
                <a:solidFill>
                  <a:srgbClr val="10FBFE"/>
                </a:solidFill>
                <a:latin typeface="微软雅黑" panose="020B0503020204020204" charset="-122"/>
                <a:ea typeface="微软雅黑" panose="020B0503020204020204" charset="-122"/>
                <a:sym typeface="+mn-ea"/>
              </a:rPr>
              <a:t>对抗攻防平台</a:t>
            </a:r>
            <a:endParaRPr lang="en-US" altLang="zh-CN">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695324" y="1564620"/>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grpSp>
        <p:nvGrpSpPr>
          <p:cNvPr id="50" name="组合 49"/>
          <p:cNvGrpSpPr/>
          <p:nvPr/>
        </p:nvGrpSpPr>
        <p:grpSpPr>
          <a:xfrm>
            <a:off x="695325" y="300400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grpSp>
        <p:nvGrpSpPr>
          <p:cNvPr id="51" name="组合 50"/>
          <p:cNvGrpSpPr/>
          <p:nvPr/>
        </p:nvGrpSpPr>
        <p:grpSpPr>
          <a:xfrm>
            <a:off x="695325" y="4443391"/>
            <a:ext cx="10182525" cy="1712913"/>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sp>
        <p:nvSpPr>
          <p:cNvPr id="66" name="statistics-on-laptop_82095"/>
          <p:cNvSpPr>
            <a:spLocks noChangeAspect="1"/>
          </p:cNvSpPr>
          <p:nvPr/>
        </p:nvSpPr>
        <p:spPr bwMode="auto">
          <a:xfrm>
            <a:off x="987388" y="199270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4" name="statistics-on-laptop_82095"/>
          <p:cNvSpPr>
            <a:spLocks noChangeAspect="1"/>
          </p:cNvSpPr>
          <p:nvPr/>
        </p:nvSpPr>
        <p:spPr bwMode="auto">
          <a:xfrm>
            <a:off x="1000770" y="3457334"/>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87388" y="4900842"/>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grpSp>
        <p:nvGrpSpPr>
          <p:cNvPr id="57" name="组合 56"/>
          <p:cNvGrpSpPr/>
          <p:nvPr/>
        </p:nvGrpSpPr>
        <p:grpSpPr>
          <a:xfrm>
            <a:off x="1818113" y="1918092"/>
            <a:ext cx="5807849" cy="997784"/>
            <a:chOff x="1818113" y="1981592"/>
            <a:chExt cx="5807849" cy="997784"/>
          </a:xfrm>
        </p:grpSpPr>
        <p:sp>
          <p:nvSpPr>
            <p:cNvPr id="55" name="矩形 54"/>
            <p:cNvSpPr/>
            <p:nvPr/>
          </p:nvSpPr>
          <p:spPr>
            <a:xfrm>
              <a:off x="1818114" y="2334216"/>
              <a:ext cx="5807848"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微软雅黑" panose="020B0503020204020204" charset="-122"/>
                <a:ea typeface="微软雅黑" panose="020B0503020204020204" charset="-122"/>
                <a:sym typeface="+mn-ea"/>
              </a:endParaRPr>
            </a:p>
          </p:txBody>
        </p:sp>
      </p:grpSp>
      <p:grpSp>
        <p:nvGrpSpPr>
          <p:cNvPr id="58" name="组合 57"/>
          <p:cNvGrpSpPr/>
          <p:nvPr/>
        </p:nvGrpSpPr>
        <p:grpSpPr>
          <a:xfrm>
            <a:off x="1818113" y="3364919"/>
            <a:ext cx="4760487" cy="997784"/>
            <a:chOff x="1818113" y="1981592"/>
            <a:chExt cx="4760487" cy="997784"/>
          </a:xfrm>
        </p:grpSpPr>
        <p:sp>
          <p:nvSpPr>
            <p:cNvPr id="59" name="矩形 58"/>
            <p:cNvSpPr/>
            <p:nvPr/>
          </p:nvSpPr>
          <p:spPr>
            <a:xfrm>
              <a:off x="1818114" y="2334216"/>
              <a:ext cx="476048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0" name="矩形 59"/>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1" name="组合 60"/>
          <p:cNvGrpSpPr/>
          <p:nvPr/>
        </p:nvGrpSpPr>
        <p:grpSpPr>
          <a:xfrm>
            <a:off x="1818113" y="4808979"/>
            <a:ext cx="6357717" cy="997784"/>
            <a:chOff x="1818113" y="1981592"/>
            <a:chExt cx="6357717" cy="997784"/>
          </a:xfrm>
        </p:grpSpPr>
        <p:sp>
          <p:nvSpPr>
            <p:cNvPr id="62" name="矩形 61"/>
            <p:cNvSpPr/>
            <p:nvPr/>
          </p:nvSpPr>
          <p:spPr>
            <a:xfrm>
              <a:off x="1818114" y="2334216"/>
              <a:ext cx="635771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3" name="矩形 62"/>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1+#ppt_w/2"/>
                                          </p:val>
                                        </p:tav>
                                        <p:tav tm="100000">
                                          <p:val>
                                            <p:strVal val="#ppt_x"/>
                                          </p:val>
                                        </p:tav>
                                      </p:tavLst>
                                    </p:anim>
                                    <p:anim calcmode="lin" valueType="num">
                                      <p:cBhvr additive="base">
                                        <p:cTn id="48" dur="500" fill="hold"/>
                                        <p:tgtEl>
                                          <p:spTgt spid="5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64" grpId="0" animBg="1"/>
      <p:bldP spid="65" grpId="0" animBg="1"/>
    </p:bldLst>
  </p:timing>
</p:sld>
</file>

<file path=ppt/tags/tag1.xml><?xml version="1.0" encoding="utf-8"?>
<p:tagLst xmlns:p="http://schemas.openxmlformats.org/presentationml/2006/main">
  <p:tag name="KSO_WM_UNIT_PLACING_PICTURE_USER_VIEWPORT" val="{&quot;height&quot;:10689,&quot;width&quot;:15182}"/>
</p:tagLst>
</file>

<file path=ppt/tags/tag2.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9261</Words>
  <Application>WPS 演示</Application>
  <PresentationFormat>宽屏</PresentationFormat>
  <Paragraphs>396</Paragraphs>
  <Slides>31</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宋体</vt:lpstr>
      <vt:lpstr>Wingdings</vt:lpstr>
      <vt:lpstr>微软雅黑</vt:lpstr>
      <vt:lpstr>微软雅黑 Light</vt:lpstr>
      <vt:lpstr>Open Sans</vt:lpstr>
      <vt:lpstr>Segoe Print</vt:lpstr>
      <vt:lpstr>Calibri</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河中央</cp:lastModifiedBy>
  <cp:revision>53</cp:revision>
  <dcterms:created xsi:type="dcterms:W3CDTF">2017-07-15T13:06:00Z</dcterms:created>
  <dcterms:modified xsi:type="dcterms:W3CDTF">2021-05-21T09:07:13Z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83B88FDAA6E84E8A988199008306A77B</vt:lpwstr>
  </property>
</Properties>
</file>