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7.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9" r:id="rId2"/>
    <p:sldId id="260" r:id="rId3"/>
    <p:sldId id="261" r:id="rId4"/>
    <p:sldId id="349" r:id="rId5"/>
    <p:sldId id="348" r:id="rId6"/>
    <p:sldId id="350" r:id="rId7"/>
    <p:sldId id="352" r:id="rId8"/>
    <p:sldId id="346" r:id="rId9"/>
    <p:sldId id="274" r:id="rId10"/>
    <p:sldId id="351" r:id="rId11"/>
    <p:sldId id="275" r:id="rId12"/>
    <p:sldId id="262" r:id="rId13"/>
    <p:sldId id="322" r:id="rId14"/>
    <p:sldId id="354" r:id="rId15"/>
    <p:sldId id="353" r:id="rId16"/>
    <p:sldId id="269" r:id="rId17"/>
    <p:sldId id="270" r:id="rId18"/>
    <p:sldId id="263" r:id="rId19"/>
    <p:sldId id="271" r:id="rId20"/>
    <p:sldId id="272" r:id="rId21"/>
    <p:sldId id="273" r:id="rId22"/>
    <p:sldId id="283" r:id="rId23"/>
    <p:sldId id="276" r:id="rId24"/>
    <p:sldId id="277" r:id="rId25"/>
    <p:sldId id="278" r:id="rId26"/>
    <p:sldId id="265" r:id="rId27"/>
    <p:sldId id="279" r:id="rId28"/>
    <p:sldId id="280" r:id="rId29"/>
    <p:sldId id="281" r:id="rId30"/>
    <p:sldId id="282" r:id="rId31"/>
    <p:sldId id="266" r:id="rId32"/>
  </p:sldIdLst>
  <p:sldSz cx="12192000" cy="6858000"/>
  <p:notesSz cx="7104063" cy="10234613"/>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2021/5/29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3035611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53982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311500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28966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2021/5/29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4"/>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file:///C:\Users\2497402114\AppData\Local\Temp\wps\INetCache\e3495d0a0f52effd99b344da5fd8f52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37142" y="2765577"/>
            <a:ext cx="6295830" cy="769441"/>
          </a:xfrm>
          <a:prstGeom prst="rect">
            <a:avLst/>
          </a:prstGeom>
          <a:noFill/>
          <a:effectLst/>
        </p:spPr>
        <p:txBody>
          <a:bodyPr wrap="square" rtlCol="0">
            <a:spAutoFit/>
          </a:bodyPr>
          <a:lstStyle/>
          <a:p>
            <a:r>
              <a:rPr lang="zh-CN" altLang="en-US" sz="4400" dirty="0">
                <a:solidFill>
                  <a:srgbClr val="10FBFE"/>
                </a:solidFill>
                <a:latin typeface="微软雅黑" panose="020B0503020204020204" charset="-122"/>
                <a:ea typeface="微软雅黑" panose="020B0503020204020204" charset="-122"/>
                <a:sym typeface="+mn-ea"/>
              </a:rPr>
              <a:t>凡渡</a:t>
            </a:r>
            <a:r>
              <a:rPr lang="en-US" altLang="zh-CN" sz="4400" dirty="0">
                <a:solidFill>
                  <a:srgbClr val="10FBFE"/>
                </a:solidFill>
                <a:latin typeface="微软雅黑" panose="020B0503020204020204" charset="-122"/>
                <a:ea typeface="微软雅黑" panose="020B0503020204020204" charset="-122"/>
                <a:sym typeface="+mn-ea"/>
              </a:rPr>
              <a:t>_AWD</a:t>
            </a:r>
            <a:r>
              <a:rPr lang="zh-CN" altLang="en-US" sz="4400" dirty="0">
                <a:solidFill>
                  <a:srgbClr val="10FBFE"/>
                </a:solidFill>
                <a:latin typeface="微软雅黑" panose="020B0503020204020204" charset="-122"/>
                <a:ea typeface="微软雅黑" panose="020B0503020204020204" charset="-122"/>
                <a:sym typeface="+mn-ea"/>
              </a:rPr>
              <a:t>对抗攻防平台</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项目简介</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9" name="组合 8"/>
          <p:cNvGrpSpPr/>
          <p:nvPr/>
        </p:nvGrpSpPr>
        <p:grpSpPr>
          <a:xfrm>
            <a:off x="6780848" y="1742123"/>
            <a:ext cx="3949065" cy="986326"/>
            <a:chOff x="6762750" y="1238250"/>
            <a:chExt cx="5265420" cy="1315102"/>
          </a:xfrm>
        </p:grpSpPr>
        <p:sp>
          <p:nvSpPr>
            <p:cNvPr id="8198" name="矩形 16"/>
            <p:cNvSpPr>
              <a:spLocks noChangeArrowheads="1"/>
            </p:cNvSpPr>
            <p:nvPr/>
          </p:nvSpPr>
          <p:spPr bwMode="auto">
            <a:xfrm>
              <a:off x="7373197" y="1619250"/>
              <a:ext cx="4654973" cy="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400" dirty="0">
                  <a:solidFill>
                    <a:srgbClr val="10FBFE"/>
                  </a:solidFill>
                  <a:latin typeface="微软雅黑" panose="020B0503020204020204" charset="-122"/>
                  <a:ea typeface="微软雅黑" panose="020B0503020204020204" charset="-122"/>
                  <a:cs typeface="+mn-ea"/>
                  <a:sym typeface="+mn-lt"/>
                </a:rPr>
                <a:t>配合</a:t>
              </a:r>
              <a:r>
                <a:rPr lang="en-US" altLang="zh-CN" sz="1400" dirty="0">
                  <a:solidFill>
                    <a:srgbClr val="10FBFE"/>
                  </a:solidFill>
                  <a:latin typeface="微软雅黑" panose="020B0503020204020204" charset="-122"/>
                  <a:ea typeface="微软雅黑" panose="020B0503020204020204" charset="-122"/>
                  <a:cs typeface="+mn-ea"/>
                  <a:sym typeface="+mn-lt"/>
                </a:rPr>
                <a:t>AWD</a:t>
              </a:r>
              <a:r>
                <a:rPr lang="zh-CN" altLang="en-US" sz="1400" dirty="0">
                  <a:solidFill>
                    <a:srgbClr val="10FBFE"/>
                  </a:solidFill>
                  <a:latin typeface="微软雅黑" panose="020B0503020204020204" charset="-122"/>
                  <a:ea typeface="微软雅黑" panose="020B0503020204020204" charset="-122"/>
                  <a:cs typeface="+mn-ea"/>
                  <a:sym typeface="+mn-lt"/>
                </a:rPr>
                <a:t>平台编写标准化漏洞靶场</a:t>
              </a:r>
              <a:r>
                <a:rPr lang="en-US" altLang="zh-CN" sz="1400" dirty="0">
                  <a:solidFill>
                    <a:srgbClr val="10FBFE"/>
                  </a:solidFill>
                  <a:latin typeface="微软雅黑" panose="020B0503020204020204" charset="-122"/>
                  <a:ea typeface="微软雅黑" panose="020B0503020204020204" charset="-122"/>
                  <a:cs typeface="+mn-ea"/>
                  <a:sym typeface="+mn-lt"/>
                </a:rPr>
                <a:t>docker</a:t>
              </a:r>
              <a:r>
                <a:rPr lang="zh-CN" altLang="en-US" sz="1400" dirty="0">
                  <a:solidFill>
                    <a:srgbClr val="10FBFE"/>
                  </a:solidFill>
                  <a:latin typeface="微软雅黑" panose="020B0503020204020204" charset="-122"/>
                  <a:ea typeface="微软雅黑" panose="020B0503020204020204" charset="-122"/>
                  <a:cs typeface="+mn-ea"/>
                  <a:sym typeface="+mn-lt"/>
                </a:rPr>
                <a:t>，方便使用者生成各类漏洞环境</a:t>
              </a:r>
              <a:endParaRPr lang="en-US" altLang="zh-CN" sz="1400" dirty="0">
                <a:solidFill>
                  <a:srgbClr val="10FBFE"/>
                </a:solidFill>
                <a:latin typeface="微软雅黑" panose="020B0503020204020204" charset="-122"/>
                <a:ea typeface="微软雅黑" panose="020B0503020204020204" charset="-122"/>
                <a:cs typeface="+mn-ea"/>
              </a:endParaRPr>
            </a:p>
          </p:txBody>
        </p:sp>
        <p:sp>
          <p:nvSpPr>
            <p:cNvPr id="8199" name="矩形 9"/>
            <p:cNvSpPr>
              <a:spLocks noChangeArrowheads="1"/>
            </p:cNvSpPr>
            <p:nvPr/>
          </p:nvSpPr>
          <p:spPr bwMode="auto">
            <a:xfrm>
              <a:off x="7373938" y="1238250"/>
              <a:ext cx="2919412" cy="4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标准化靶场</a:t>
              </a:r>
              <a:endParaRPr lang="zh-CN" altLang="en-US" b="1" dirty="0">
                <a:solidFill>
                  <a:schemeClr val="bg1"/>
                </a:solidFill>
              </a:endParaRPr>
            </a:p>
          </p:txBody>
        </p:sp>
        <p:grpSp>
          <p:nvGrpSpPr>
            <p:cNvPr id="8204" name="组合 16"/>
            <p:cNvGrpSpPr/>
            <p:nvPr/>
          </p:nvGrpSpPr>
          <p:grpSpPr bwMode="auto">
            <a:xfrm>
              <a:off x="6762750" y="1238250"/>
              <a:ext cx="571500" cy="428625"/>
              <a:chOff x="3000364" y="642924"/>
              <a:chExt cx="428628" cy="321471"/>
            </a:xfrm>
          </p:grpSpPr>
          <p:sp>
            <p:nvSpPr>
              <p:cNvPr id="15" name="等腰三角形 1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等腰三角形 1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5" name="组合 4"/>
          <p:cNvGrpSpPr/>
          <p:nvPr/>
        </p:nvGrpSpPr>
        <p:grpSpPr>
          <a:xfrm>
            <a:off x="4631055" y="2224405"/>
            <a:ext cx="2928938" cy="3003947"/>
            <a:chOff x="4000500" y="1714500"/>
            <a:chExt cx="3905250" cy="4005263"/>
          </a:xfrm>
        </p:grpSpPr>
        <p:grpSp>
          <p:nvGrpSpPr>
            <p:cNvPr id="8194" name="组合 4"/>
            <p:cNvGrpSpPr/>
            <p:nvPr/>
          </p:nvGrpSpPr>
          <p:grpSpPr bwMode="auto">
            <a:xfrm>
              <a:off x="4000500" y="1714500"/>
              <a:ext cx="3905250" cy="4005263"/>
              <a:chOff x="857223" y="954920"/>
              <a:chExt cx="3357586" cy="3406892"/>
            </a:xfrm>
          </p:grpSpPr>
          <p:sp>
            <p:nvSpPr>
              <p:cNvPr id="6" name="椭圆 5"/>
              <p:cNvSpPr/>
              <p:nvPr/>
            </p:nvSpPr>
            <p:spPr>
              <a:xfrm rot="1906325">
                <a:off x="2063770" y="954920"/>
                <a:ext cx="1029114"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rot="19526860">
                <a:off x="2108811" y="1004883"/>
                <a:ext cx="1030478" cy="3356929"/>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rot="16200000">
                <a:off x="2035717" y="964719"/>
                <a:ext cx="1000598" cy="3357586"/>
              </a:xfrm>
              <a:prstGeom prst="ellipse">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 name="椭圆 11"/>
            <p:cNvSpPr/>
            <p:nvPr/>
          </p:nvSpPr>
          <p:spPr>
            <a:xfrm>
              <a:off x="6191250" y="22860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7143750" y="4762500"/>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椭圆 13"/>
            <p:cNvSpPr/>
            <p:nvPr/>
          </p:nvSpPr>
          <p:spPr>
            <a:xfrm>
              <a:off x="4270375" y="3933825"/>
              <a:ext cx="190500" cy="1905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a:xfrm>
            <a:off x="7381558" y="4153853"/>
            <a:ext cx="3644900" cy="1309492"/>
            <a:chOff x="6762750" y="1238250"/>
            <a:chExt cx="4859867" cy="1745990"/>
          </a:xfrm>
        </p:grpSpPr>
        <p:sp>
          <p:nvSpPr>
            <p:cNvPr id="18" name="矩形 16"/>
            <p:cNvSpPr>
              <a:spLocks noChangeArrowheads="1"/>
            </p:cNvSpPr>
            <p:nvPr/>
          </p:nvSpPr>
          <p:spPr bwMode="auto">
            <a:xfrm>
              <a:off x="7373197" y="1619250"/>
              <a:ext cx="4249420" cy="136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400" dirty="0">
                  <a:solidFill>
                    <a:srgbClr val="10FBFE"/>
                  </a:solidFill>
                  <a:latin typeface="微软雅黑" panose="020B0503020204020204" charset="-122"/>
                  <a:ea typeface="微软雅黑" panose="020B0503020204020204" charset="-122"/>
                  <a:cs typeface="+mn-ea"/>
                  <a:sym typeface="+mn-lt"/>
                </a:rPr>
                <a:t>使用</a:t>
              </a:r>
              <a:r>
                <a:rPr lang="en-US" altLang="zh-CN" sz="1400" dirty="0" err="1">
                  <a:solidFill>
                    <a:srgbClr val="10FBFE"/>
                  </a:solidFill>
                  <a:latin typeface="微软雅黑" panose="020B0503020204020204" charset="-122"/>
                  <a:ea typeface="微软雅黑" panose="020B0503020204020204" charset="-122"/>
                  <a:cs typeface="+mn-ea"/>
                  <a:sym typeface="+mn-lt"/>
                </a:rPr>
                <a:t>vue</a:t>
              </a:r>
              <a:r>
                <a:rPr lang="en-US" altLang="zh-CN" sz="1400" dirty="0">
                  <a:solidFill>
                    <a:srgbClr val="10FBFE"/>
                  </a:solidFill>
                  <a:latin typeface="微软雅黑" panose="020B0503020204020204" charset="-122"/>
                  <a:ea typeface="微软雅黑" panose="020B0503020204020204" charset="-122"/>
                  <a:cs typeface="+mn-ea"/>
                  <a:sym typeface="+mn-lt"/>
                </a:rPr>
                <a:t>-press</a:t>
              </a:r>
              <a:r>
                <a:rPr lang="zh-CN" altLang="en-US" sz="1400" dirty="0">
                  <a:solidFill>
                    <a:srgbClr val="10FBFE"/>
                  </a:solidFill>
                  <a:latin typeface="微软雅黑" panose="020B0503020204020204" charset="-122"/>
                  <a:ea typeface="微软雅黑" panose="020B0503020204020204" charset="-122"/>
                  <a:cs typeface="+mn-ea"/>
                  <a:sym typeface="+mn-lt"/>
                </a:rPr>
                <a:t>生成和编写项目配套使用文档，方便使用者快速上手和项目推广</a:t>
              </a:r>
              <a:endParaRPr lang="en-US" altLang="zh-CN" sz="1400" dirty="0">
                <a:solidFill>
                  <a:srgbClr val="10FBFE"/>
                </a:solidFill>
                <a:latin typeface="微软雅黑" panose="020B0503020204020204" charset="-122"/>
                <a:ea typeface="微软雅黑" panose="020B0503020204020204" charset="-122"/>
                <a:cs typeface="+mn-ea"/>
              </a:endParaRPr>
            </a:p>
          </p:txBody>
        </p:sp>
        <p:sp>
          <p:nvSpPr>
            <p:cNvPr id="21"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使用文档</a:t>
              </a:r>
              <a:endParaRPr lang="zh-CN" altLang="en-US" b="1" dirty="0">
                <a:solidFill>
                  <a:schemeClr val="bg1"/>
                </a:solidFill>
              </a:endParaRPr>
            </a:p>
          </p:txBody>
        </p:sp>
        <p:grpSp>
          <p:nvGrpSpPr>
            <p:cNvPr id="24" name="组合 16"/>
            <p:cNvGrpSpPr/>
            <p:nvPr/>
          </p:nvGrpSpPr>
          <p:grpSpPr bwMode="auto">
            <a:xfrm>
              <a:off x="6762750" y="1238250"/>
              <a:ext cx="571500" cy="428625"/>
              <a:chOff x="3000364" y="642924"/>
              <a:chExt cx="428628" cy="321471"/>
            </a:xfrm>
          </p:grpSpPr>
          <p:sp>
            <p:nvSpPr>
              <p:cNvPr id="25" name="等腰三角形 24"/>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等腰三角形 25"/>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27" name="组合 26"/>
          <p:cNvGrpSpPr/>
          <p:nvPr/>
        </p:nvGrpSpPr>
        <p:grpSpPr>
          <a:xfrm>
            <a:off x="1319213" y="3765868"/>
            <a:ext cx="3644900" cy="986326"/>
            <a:chOff x="6762750" y="1238250"/>
            <a:chExt cx="4859867" cy="1315102"/>
          </a:xfrm>
        </p:grpSpPr>
        <p:sp>
          <p:nvSpPr>
            <p:cNvPr id="28" name="矩形 16"/>
            <p:cNvSpPr>
              <a:spLocks noChangeArrowheads="1"/>
            </p:cNvSpPr>
            <p:nvPr/>
          </p:nvSpPr>
          <p:spPr bwMode="auto">
            <a:xfrm>
              <a:off x="7373197" y="1619250"/>
              <a:ext cx="4249420" cy="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hangingPunct="1">
                <a:lnSpc>
                  <a:spcPct val="150000"/>
                </a:lnSpc>
              </a:pPr>
              <a:r>
                <a:rPr lang="zh-CN" altLang="en-US" sz="1400" dirty="0">
                  <a:solidFill>
                    <a:srgbClr val="10FBFE"/>
                  </a:solidFill>
                  <a:latin typeface="微软雅黑" panose="020B0503020204020204" charset="-122"/>
                  <a:ea typeface="微软雅黑" panose="020B0503020204020204" charset="-122"/>
                  <a:cs typeface="+mn-ea"/>
                  <a:sym typeface="+mn-lt"/>
                </a:rPr>
                <a:t>高校</a:t>
              </a:r>
              <a:r>
                <a:rPr lang="en-US" altLang="zh-CN" sz="1400" dirty="0">
                  <a:solidFill>
                    <a:srgbClr val="10FBFE"/>
                  </a:solidFill>
                  <a:latin typeface="微软雅黑" panose="020B0503020204020204" charset="-122"/>
                  <a:ea typeface="微软雅黑" panose="020B0503020204020204" charset="-122"/>
                  <a:cs typeface="+mn-ea"/>
                  <a:sym typeface="+mn-lt"/>
                </a:rPr>
                <a:t>,</a:t>
              </a:r>
              <a:r>
                <a:rPr lang="zh-CN" altLang="en-US" sz="1400" dirty="0">
                  <a:solidFill>
                    <a:srgbClr val="10FBFE"/>
                  </a:solidFill>
                  <a:latin typeface="微软雅黑" panose="020B0503020204020204" charset="-122"/>
                  <a:ea typeface="微软雅黑" panose="020B0503020204020204" charset="-122"/>
                  <a:cs typeface="+mn-ea"/>
                  <a:sym typeface="+mn-lt"/>
                </a:rPr>
                <a:t>安全团队</a:t>
              </a:r>
              <a:r>
                <a:rPr lang="en-US" altLang="zh-CN" sz="1400" dirty="0">
                  <a:solidFill>
                    <a:srgbClr val="10FBFE"/>
                  </a:solidFill>
                  <a:latin typeface="微软雅黑" panose="020B0503020204020204" charset="-122"/>
                  <a:ea typeface="微软雅黑" panose="020B0503020204020204" charset="-122"/>
                  <a:cs typeface="+mn-ea"/>
                  <a:sym typeface="+mn-lt"/>
                </a:rPr>
                <a:t>,</a:t>
              </a:r>
              <a:r>
                <a:rPr lang="zh-CN" altLang="en-US" sz="1400" dirty="0">
                  <a:solidFill>
                    <a:srgbClr val="10FBFE"/>
                  </a:solidFill>
                  <a:latin typeface="微软雅黑" panose="020B0503020204020204" charset="-122"/>
                  <a:ea typeface="微软雅黑" panose="020B0503020204020204" charset="-122"/>
                  <a:cs typeface="+mn-ea"/>
                  <a:sym typeface="+mn-lt"/>
                </a:rPr>
                <a:t>安全爱好者免费使用和训练</a:t>
              </a:r>
              <a:endParaRPr lang="en-US" altLang="zh-CN" sz="1400" dirty="0">
                <a:solidFill>
                  <a:schemeClr val="bg1"/>
                </a:solidFill>
                <a:latin typeface="微软雅黑" panose="020B0503020204020204" charset="-122"/>
                <a:ea typeface="微软雅黑" panose="020B0503020204020204" charset="-122"/>
              </a:endParaRPr>
            </a:p>
          </p:txBody>
        </p:sp>
        <p:sp>
          <p:nvSpPr>
            <p:cNvPr id="29" name="矩形 9"/>
            <p:cNvSpPr>
              <a:spLocks noChangeArrowheads="1"/>
            </p:cNvSpPr>
            <p:nvPr/>
          </p:nvSpPr>
          <p:spPr bwMode="auto">
            <a:xfrm>
              <a:off x="7373938" y="1238250"/>
              <a:ext cx="2919412" cy="451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600" b="1" dirty="0">
                  <a:solidFill>
                    <a:srgbClr val="10FBFE"/>
                  </a:solidFill>
                  <a:latin typeface="微软雅黑" panose="020B0503020204020204" charset="-122"/>
                  <a:ea typeface="微软雅黑" panose="020B0503020204020204" charset="-122"/>
                  <a:sym typeface="+mn-ea"/>
                </a:rPr>
                <a:t>开源</a:t>
              </a:r>
              <a:endParaRPr lang="zh-CN" altLang="en-US" b="1" dirty="0">
                <a:solidFill>
                  <a:schemeClr val="bg1"/>
                </a:solidFill>
              </a:endParaRPr>
            </a:p>
          </p:txBody>
        </p:sp>
        <p:grpSp>
          <p:nvGrpSpPr>
            <p:cNvPr id="30" name="组合 16"/>
            <p:cNvGrpSpPr/>
            <p:nvPr/>
          </p:nvGrpSpPr>
          <p:grpSpPr bwMode="auto">
            <a:xfrm>
              <a:off x="6762750" y="1238250"/>
              <a:ext cx="571500" cy="428625"/>
              <a:chOff x="3000364" y="642924"/>
              <a:chExt cx="428628" cy="321471"/>
            </a:xfrm>
          </p:grpSpPr>
          <p:sp>
            <p:nvSpPr>
              <p:cNvPr id="31" name="等腰三角形 30"/>
              <p:cNvSpPr/>
              <p:nvPr/>
            </p:nvSpPr>
            <p:spPr>
              <a:xfrm rot="5400000">
                <a:off x="3125380" y="660784"/>
                <a:ext cx="321471" cy="285752"/>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等腰三角形 31"/>
              <p:cNvSpPr/>
              <p:nvPr/>
            </p:nvSpPr>
            <p:spPr>
              <a:xfrm rot="5400000">
                <a:off x="2982504" y="696503"/>
                <a:ext cx="250033" cy="214314"/>
              </a:xfrm>
              <a:prstGeom prst="triangl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extLst>
      <p:ext uri="{BB962C8B-B14F-4D97-AF65-F5344CB8AC3E}">
        <p14:creationId xmlns:p14="http://schemas.microsoft.com/office/powerpoint/2010/main" val="11297383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安装方式</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30836" name="TextBox 35"/>
          <p:cNvSpPr txBox="1">
            <a:spLocks noChangeArrowheads="1"/>
          </p:cNvSpPr>
          <p:nvPr/>
        </p:nvSpPr>
        <p:spPr bwMode="auto">
          <a:xfrm>
            <a:off x="521139" y="2757170"/>
            <a:ext cx="4942205" cy="3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git clone https://github.com/Cl0udG0d/testAWD</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21139" y="2419985"/>
            <a:ext cx="2682240" cy="338554"/>
          </a:xfrm>
          <a:prstGeom prst="rect">
            <a:avLst/>
          </a:prstGeom>
          <a:noFill/>
          <a:ln w="9525">
            <a:noFill/>
            <a:miter lim="800000"/>
          </a:ln>
        </p:spPr>
        <p:txBody>
          <a:bodyPr>
            <a:spAutoFit/>
          </a:bodyPr>
          <a:lstStyle/>
          <a:p>
            <a:pPr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1</a:t>
            </a:r>
            <a:r>
              <a:rPr lang="zh-CN" altLang="en-US" sz="1600" b="1" dirty="0">
                <a:solidFill>
                  <a:srgbClr val="10FBFE"/>
                </a:solidFill>
                <a:latin typeface="微软雅黑" panose="020B0503020204020204" charset="-122"/>
                <a:ea typeface="微软雅黑" panose="020B0503020204020204" charset="-122"/>
                <a:sym typeface="+mn-ea"/>
              </a:rPr>
              <a:t>，下载源码</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32569" y="3427455"/>
            <a:ext cx="4993640" cy="339837"/>
          </a:xfrm>
          <a:prstGeom prst="rect">
            <a:avLst/>
          </a:prstGeom>
          <a:noFill/>
          <a:ln w="9525">
            <a:noFill/>
            <a:miter lim="800000"/>
          </a:ln>
        </p:spPr>
        <p:txBody>
          <a:bodyPr>
            <a:spAutoFit/>
          </a:bodyPr>
          <a:lstStyle/>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cd </a:t>
            </a:r>
            <a:r>
              <a:rPr lang="en-US" sz="1200" dirty="0" err="1">
                <a:solidFill>
                  <a:srgbClr val="10FBFE"/>
                </a:solidFill>
                <a:latin typeface="微软雅黑" panose="020B0503020204020204" charset="-122"/>
                <a:ea typeface="微软雅黑" panose="020B0503020204020204" charset="-122"/>
                <a:cs typeface="+mn-ea"/>
                <a:sym typeface="+mn-lt"/>
              </a:rPr>
              <a:t>testAWD</a:t>
            </a:r>
            <a:r>
              <a:rPr lang="en-US" sz="1200" dirty="0">
                <a:solidFill>
                  <a:srgbClr val="10FBFE"/>
                </a:solidFill>
                <a:latin typeface="微软雅黑" panose="020B0503020204020204" charset="-122"/>
                <a:ea typeface="微软雅黑" panose="020B0503020204020204" charset="-122"/>
                <a:cs typeface="+mn-ea"/>
                <a:sym typeface="+mn-lt"/>
              </a:rPr>
              <a:t> &amp;&amp; pip3 install -r requirements.txt</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32569" y="3128801"/>
            <a:ext cx="2684145" cy="338554"/>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2</a:t>
            </a:r>
            <a:r>
              <a:rPr lang="zh-CN" altLang="en-US" sz="1600" b="1" dirty="0">
                <a:solidFill>
                  <a:srgbClr val="10FBFE"/>
                </a:solidFill>
                <a:latin typeface="微软雅黑" panose="020B0503020204020204" charset="-122"/>
                <a:ea typeface="微软雅黑" panose="020B0503020204020204" charset="-122"/>
                <a:sym typeface="+mn-ea"/>
              </a:rPr>
              <a:t>，安装运行依赖</a:t>
            </a:r>
            <a:endParaRPr lang="zh-CN" altLang="en-US" sz="1600" b="1" dirty="0">
              <a:solidFill>
                <a:schemeClr val="bg1"/>
              </a:solidFill>
            </a:endParaRPr>
          </a:p>
        </p:txBody>
      </p:sp>
      <p:sp>
        <p:nvSpPr>
          <p:cNvPr id="30831" name="文本框 13"/>
          <p:cNvSpPr txBox="1">
            <a:spLocks noChangeArrowheads="1"/>
          </p:cNvSpPr>
          <p:nvPr/>
        </p:nvSpPr>
        <p:spPr bwMode="auto">
          <a:xfrm>
            <a:off x="432239" y="55149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21139"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dirty="0">
                <a:solidFill>
                  <a:srgbClr val="10FBFE"/>
                </a:solidFill>
                <a:latin typeface="微软雅黑" panose="020B0503020204020204" charset="-122"/>
                <a:ea typeface="微软雅黑" panose="020B0503020204020204" charset="-122"/>
                <a:sym typeface="+mn-ea"/>
              </a:rPr>
              <a:t>源码安装</a:t>
            </a:r>
          </a:p>
        </p:txBody>
      </p:sp>
      <p:cxnSp>
        <p:nvCxnSpPr>
          <p:cNvPr id="46" name="直接连接符 45"/>
          <p:cNvCxnSpPr/>
          <p:nvPr/>
        </p:nvCxnSpPr>
        <p:spPr>
          <a:xfrm>
            <a:off x="608134"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19234" y="3780171"/>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3</a:t>
            </a:r>
            <a:r>
              <a:rPr lang="zh-CN" altLang="en-US" sz="1600" b="1" dirty="0">
                <a:solidFill>
                  <a:srgbClr val="10FBFE"/>
                </a:solidFill>
                <a:latin typeface="微软雅黑" panose="020B0503020204020204" charset="-122"/>
                <a:ea typeface="微软雅黑" panose="020B0503020204020204" charset="-122"/>
                <a:sym typeface="+mn-ea"/>
              </a:rPr>
              <a:t>，初始化</a:t>
            </a:r>
            <a:endParaRPr lang="zh-CN" altLang="en-US" sz="1600" b="1" dirty="0">
              <a:solidFill>
                <a:schemeClr val="bg1"/>
              </a:solidFill>
            </a:endParaRPr>
          </a:p>
        </p:txBody>
      </p:sp>
      <p:sp>
        <p:nvSpPr>
          <p:cNvPr id="41" name="TextBox 35"/>
          <p:cNvSpPr txBox="1">
            <a:spLocks noChangeArrowheads="1"/>
          </p:cNvSpPr>
          <p:nvPr/>
        </p:nvSpPr>
        <p:spPr bwMode="auto">
          <a:xfrm>
            <a:off x="532569" y="4065946"/>
            <a:ext cx="4993640" cy="339837"/>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修改</a:t>
            </a:r>
            <a:r>
              <a:rPr lang="en-US" altLang="zh-CN" sz="1200" dirty="0">
                <a:solidFill>
                  <a:srgbClr val="10FBFE"/>
                </a:solidFill>
                <a:latin typeface="微软雅黑" panose="020B0503020204020204" charset="-122"/>
                <a:ea typeface="微软雅黑" panose="020B0503020204020204" charset="-122"/>
                <a:cs typeface="+mn-ea"/>
                <a:sym typeface="+mn-lt"/>
              </a:rPr>
              <a:t>config.py</a:t>
            </a:r>
            <a:r>
              <a:rPr lang="zh-CN" altLang="en-US" sz="1200" dirty="0">
                <a:solidFill>
                  <a:srgbClr val="10FBFE"/>
                </a:solidFill>
                <a:latin typeface="微软雅黑" panose="020B0503020204020204" charset="-122"/>
                <a:ea typeface="微软雅黑" panose="020B0503020204020204" charset="-122"/>
                <a:cs typeface="+mn-ea"/>
                <a:sym typeface="+mn-lt"/>
              </a:rPr>
              <a:t>数据库账号密码为本地账号密码，导入</a:t>
            </a:r>
            <a:r>
              <a:rPr lang="en-US" altLang="zh-CN" sz="1200" dirty="0" err="1">
                <a:solidFill>
                  <a:srgbClr val="10FBFE"/>
                </a:solidFill>
                <a:latin typeface="微软雅黑" panose="020B0503020204020204" charset="-122"/>
                <a:ea typeface="微软雅黑" panose="020B0503020204020204" charset="-122"/>
                <a:cs typeface="+mn-ea"/>
                <a:sym typeface="+mn-lt"/>
              </a:rPr>
              <a:t>init.sql</a:t>
            </a:r>
            <a:endParaRPr lang="en-US" altLang="zh-CN" sz="1100" dirty="0">
              <a:solidFill>
                <a:schemeClr val="bg1"/>
              </a:solidFill>
              <a:latin typeface="+mn-lt"/>
              <a:ea typeface="微软雅黑" panose="020B0503020204020204" charset="-122"/>
            </a:endParaRPr>
          </a:p>
        </p:txBody>
      </p:sp>
      <p:sp>
        <p:nvSpPr>
          <p:cNvPr id="52" name="TextBox 35">
            <a:extLst>
              <a:ext uri="{FF2B5EF4-FFF2-40B4-BE49-F238E27FC236}">
                <a16:creationId xmlns:a16="http://schemas.microsoft.com/office/drawing/2014/main" id="{6CF80C43-FBDA-41A4-BC82-002C8CA335CB}"/>
              </a:ext>
            </a:extLst>
          </p:cNvPr>
          <p:cNvSpPr txBox="1">
            <a:spLocks noChangeArrowheads="1"/>
          </p:cNvSpPr>
          <p:nvPr/>
        </p:nvSpPr>
        <p:spPr bwMode="auto">
          <a:xfrm>
            <a:off x="6285230" y="2757170"/>
            <a:ext cx="4942205" cy="3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git clone https://github.com/Cl0udG0d/testAWD</a:t>
            </a:r>
            <a:endParaRPr lang="en-US" altLang="zh-CN" sz="1200" dirty="0">
              <a:solidFill>
                <a:schemeClr val="bg1"/>
              </a:solidFill>
              <a:ea typeface="微软雅黑" panose="020B0503020204020204" charset="-122"/>
            </a:endParaRPr>
          </a:p>
        </p:txBody>
      </p:sp>
      <p:sp>
        <p:nvSpPr>
          <p:cNvPr id="53" name="文本框 7">
            <a:extLst>
              <a:ext uri="{FF2B5EF4-FFF2-40B4-BE49-F238E27FC236}">
                <a16:creationId xmlns:a16="http://schemas.microsoft.com/office/drawing/2014/main" id="{2070D61F-C103-4C19-92A5-2F77D5A67E93}"/>
              </a:ext>
            </a:extLst>
          </p:cNvPr>
          <p:cNvSpPr txBox="1">
            <a:spLocks noChangeArrowheads="1"/>
          </p:cNvSpPr>
          <p:nvPr/>
        </p:nvSpPr>
        <p:spPr bwMode="auto">
          <a:xfrm>
            <a:off x="6285230" y="24199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1</a:t>
            </a:r>
            <a:r>
              <a:rPr lang="zh-CN" altLang="en-US" sz="1600" b="1" dirty="0">
                <a:solidFill>
                  <a:srgbClr val="10FBFE"/>
                </a:solidFill>
                <a:latin typeface="微软雅黑" panose="020B0503020204020204" charset="-122"/>
                <a:ea typeface="微软雅黑" panose="020B0503020204020204" charset="-122"/>
                <a:sym typeface="+mn-ea"/>
              </a:rPr>
              <a:t>，下载源码</a:t>
            </a:r>
            <a:endParaRPr lang="zh-CN" altLang="en-US" sz="1600" b="1" dirty="0">
              <a:solidFill>
                <a:schemeClr val="bg1"/>
              </a:solidFill>
              <a:latin typeface="+mn-lt"/>
              <a:ea typeface="+mn-ea"/>
            </a:endParaRPr>
          </a:p>
        </p:txBody>
      </p:sp>
      <p:sp>
        <p:nvSpPr>
          <p:cNvPr id="54" name="TextBox 35">
            <a:extLst>
              <a:ext uri="{FF2B5EF4-FFF2-40B4-BE49-F238E27FC236}">
                <a16:creationId xmlns:a16="http://schemas.microsoft.com/office/drawing/2014/main" id="{E5E28FC2-AF99-40DE-AC45-E2B73487BF49}"/>
              </a:ext>
            </a:extLst>
          </p:cNvPr>
          <p:cNvSpPr txBox="1">
            <a:spLocks noChangeArrowheads="1"/>
          </p:cNvSpPr>
          <p:nvPr/>
        </p:nvSpPr>
        <p:spPr bwMode="auto">
          <a:xfrm>
            <a:off x="6372225" y="3437239"/>
            <a:ext cx="4993640" cy="339837"/>
          </a:xfrm>
          <a:prstGeom prst="rect">
            <a:avLst/>
          </a:prstGeom>
          <a:noFill/>
          <a:ln w="9525">
            <a:noFill/>
            <a:miter lim="800000"/>
          </a:ln>
        </p:spPr>
        <p:txBody>
          <a:bodyPr>
            <a:spAutoFit/>
          </a:bodyPr>
          <a:lstStyle/>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cd </a:t>
            </a:r>
            <a:r>
              <a:rPr lang="en-US" sz="1200" dirty="0" err="1">
                <a:solidFill>
                  <a:srgbClr val="10FBFE"/>
                </a:solidFill>
                <a:latin typeface="微软雅黑" panose="020B0503020204020204" charset="-122"/>
                <a:ea typeface="微软雅黑" panose="020B0503020204020204" charset="-122"/>
                <a:cs typeface="+mn-ea"/>
                <a:sym typeface="+mn-lt"/>
              </a:rPr>
              <a:t>testAWD</a:t>
            </a:r>
            <a:r>
              <a:rPr lang="en-US" sz="1200" dirty="0">
                <a:solidFill>
                  <a:srgbClr val="10FBFE"/>
                </a:solidFill>
                <a:latin typeface="微软雅黑" panose="020B0503020204020204" charset="-122"/>
                <a:ea typeface="微软雅黑" panose="020B0503020204020204" charset="-122"/>
                <a:cs typeface="+mn-ea"/>
                <a:sym typeface="+mn-lt"/>
              </a:rPr>
              <a:t> &amp;&amp; docker-compose up -d</a:t>
            </a:r>
            <a:endParaRPr lang="en-US" altLang="zh-CN" sz="1100" dirty="0">
              <a:solidFill>
                <a:schemeClr val="bg1"/>
              </a:solidFill>
              <a:latin typeface="+mn-lt"/>
              <a:ea typeface="微软雅黑" panose="020B0503020204020204" charset="-122"/>
            </a:endParaRPr>
          </a:p>
        </p:txBody>
      </p:sp>
      <p:sp>
        <p:nvSpPr>
          <p:cNvPr id="55" name="文本框 10">
            <a:extLst>
              <a:ext uri="{FF2B5EF4-FFF2-40B4-BE49-F238E27FC236}">
                <a16:creationId xmlns:a16="http://schemas.microsoft.com/office/drawing/2014/main" id="{0A12B8C9-65F4-45A6-8BA6-7C7C13CA4D6D}"/>
              </a:ext>
            </a:extLst>
          </p:cNvPr>
          <p:cNvSpPr txBox="1">
            <a:spLocks noChangeArrowheads="1"/>
          </p:cNvSpPr>
          <p:nvPr/>
        </p:nvSpPr>
        <p:spPr bwMode="auto">
          <a:xfrm>
            <a:off x="6372224" y="3133483"/>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2</a:t>
            </a:r>
            <a:r>
              <a:rPr lang="zh-CN" altLang="en-US" sz="1600" b="1" dirty="0">
                <a:solidFill>
                  <a:srgbClr val="10FBFE"/>
                </a:solidFill>
                <a:latin typeface="微软雅黑" panose="020B0503020204020204" charset="-122"/>
                <a:ea typeface="微软雅黑" panose="020B0503020204020204" charset="-122"/>
                <a:sym typeface="+mn-ea"/>
              </a:rPr>
              <a:t>，</a:t>
            </a:r>
            <a:r>
              <a:rPr lang="en-US" altLang="zh-CN" sz="1600" b="1" dirty="0">
                <a:solidFill>
                  <a:srgbClr val="10FBFE"/>
                </a:solidFill>
                <a:latin typeface="微软雅黑" panose="020B0503020204020204" charset="-122"/>
                <a:ea typeface="微软雅黑" panose="020B0503020204020204" charset="-122"/>
                <a:sym typeface="+mn-ea"/>
              </a:rPr>
              <a:t>docker</a:t>
            </a:r>
            <a:r>
              <a:rPr lang="zh-CN" altLang="en-US" sz="1600" b="1" dirty="0">
                <a:solidFill>
                  <a:srgbClr val="10FBFE"/>
                </a:solidFill>
                <a:latin typeface="微软雅黑" panose="020B0503020204020204" charset="-122"/>
                <a:ea typeface="微软雅黑" panose="020B0503020204020204" charset="-122"/>
                <a:sym typeface="+mn-ea"/>
              </a:rPr>
              <a:t>启动</a:t>
            </a:r>
            <a:endParaRPr lang="zh-CN" altLang="en-US" sz="1600" b="1" dirty="0">
              <a:solidFill>
                <a:schemeClr val="bg1"/>
              </a:solidFill>
            </a:endParaRPr>
          </a:p>
        </p:txBody>
      </p:sp>
      <p:sp>
        <p:nvSpPr>
          <p:cNvPr id="57" name="文本框 14">
            <a:extLst>
              <a:ext uri="{FF2B5EF4-FFF2-40B4-BE49-F238E27FC236}">
                <a16:creationId xmlns:a16="http://schemas.microsoft.com/office/drawing/2014/main" id="{ADA9AB67-6D04-47A3-8E66-53CCEFA0DBB0}"/>
              </a:ext>
            </a:extLst>
          </p:cNvPr>
          <p:cNvSpPr txBox="1">
            <a:spLocks noChangeArrowheads="1"/>
          </p:cNvSpPr>
          <p:nvPr/>
        </p:nvSpPr>
        <p:spPr bwMode="auto">
          <a:xfrm>
            <a:off x="6285230" y="17246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Docker</a:t>
            </a:r>
            <a:r>
              <a:rPr lang="zh-CN" altLang="en-US" b="1" dirty="0">
                <a:solidFill>
                  <a:srgbClr val="10FBFE"/>
                </a:solidFill>
                <a:latin typeface="微软雅黑" panose="020B0503020204020204" charset="-122"/>
                <a:ea typeface="微软雅黑" panose="020B0503020204020204" charset="-122"/>
                <a:sym typeface="+mn-ea"/>
              </a:rPr>
              <a:t>安装</a:t>
            </a:r>
          </a:p>
        </p:txBody>
      </p:sp>
      <p:cxnSp>
        <p:nvCxnSpPr>
          <p:cNvPr id="58" name="直接连接符 57">
            <a:extLst>
              <a:ext uri="{FF2B5EF4-FFF2-40B4-BE49-F238E27FC236}">
                <a16:creationId xmlns:a16="http://schemas.microsoft.com/office/drawing/2014/main" id="{2BC6936A-6B2B-4F7E-ACAA-54EE41F90ED3}"/>
              </a:ext>
            </a:extLst>
          </p:cNvPr>
          <p:cNvCxnSpPr/>
          <p:nvPr/>
        </p:nvCxnSpPr>
        <p:spPr>
          <a:xfrm>
            <a:off x="6372225" y="22364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62" name="文本框 10">
            <a:extLst>
              <a:ext uri="{FF2B5EF4-FFF2-40B4-BE49-F238E27FC236}">
                <a16:creationId xmlns:a16="http://schemas.microsoft.com/office/drawing/2014/main" id="{4E5D3836-3E97-449C-9593-4DAD2B72EFC8}"/>
              </a:ext>
            </a:extLst>
          </p:cNvPr>
          <p:cNvSpPr txBox="1">
            <a:spLocks noChangeArrowheads="1"/>
          </p:cNvSpPr>
          <p:nvPr/>
        </p:nvSpPr>
        <p:spPr bwMode="auto">
          <a:xfrm>
            <a:off x="536543" y="4407270"/>
            <a:ext cx="2684145" cy="338554"/>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4</a:t>
            </a:r>
            <a:r>
              <a:rPr lang="zh-CN" altLang="en-US" sz="1600" b="1" dirty="0">
                <a:solidFill>
                  <a:srgbClr val="10FBFE"/>
                </a:solidFill>
                <a:latin typeface="微软雅黑" panose="020B0503020204020204" charset="-122"/>
                <a:ea typeface="微软雅黑" panose="020B0503020204020204" charset="-122"/>
                <a:sym typeface="+mn-ea"/>
              </a:rPr>
              <a:t>，运行访问</a:t>
            </a:r>
            <a:endParaRPr lang="zh-CN" altLang="en-US" sz="1600" b="1" dirty="0">
              <a:solidFill>
                <a:schemeClr val="bg1"/>
              </a:solidFill>
            </a:endParaRPr>
          </a:p>
        </p:txBody>
      </p:sp>
      <p:sp>
        <p:nvSpPr>
          <p:cNvPr id="63" name="TextBox 35">
            <a:extLst>
              <a:ext uri="{FF2B5EF4-FFF2-40B4-BE49-F238E27FC236}">
                <a16:creationId xmlns:a16="http://schemas.microsoft.com/office/drawing/2014/main" id="{A25E5A0B-4BF8-4D1A-8130-B52B019670C6}"/>
              </a:ext>
            </a:extLst>
          </p:cNvPr>
          <p:cNvSpPr txBox="1">
            <a:spLocks noChangeArrowheads="1"/>
          </p:cNvSpPr>
          <p:nvPr/>
        </p:nvSpPr>
        <p:spPr bwMode="auto">
          <a:xfrm>
            <a:off x="519234" y="4706565"/>
            <a:ext cx="4993640" cy="616836"/>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运行</a:t>
            </a:r>
            <a:r>
              <a:rPr lang="en-US" altLang="zh-CN" sz="1200" dirty="0">
                <a:solidFill>
                  <a:srgbClr val="10FBFE"/>
                </a:solidFill>
                <a:latin typeface="微软雅黑" panose="020B0503020204020204" charset="-122"/>
                <a:ea typeface="微软雅黑" panose="020B0503020204020204" charset="-122"/>
                <a:cs typeface="+mn-ea"/>
                <a:sym typeface="+mn-lt"/>
              </a:rPr>
              <a:t>python3 index.py</a:t>
            </a:r>
            <a:r>
              <a:rPr lang="zh-CN" altLang="en-US" sz="1200" dirty="0">
                <a:solidFill>
                  <a:srgbClr val="10FBFE"/>
                </a:solidFill>
                <a:latin typeface="微软雅黑" panose="020B0503020204020204" charset="-122"/>
                <a:ea typeface="微软雅黑" panose="020B0503020204020204" charset="-122"/>
                <a:cs typeface="+mn-ea"/>
                <a:sym typeface="+mn-lt"/>
              </a:rPr>
              <a:t>，浏览器输入</a:t>
            </a:r>
            <a:r>
              <a:rPr lang="en-US" altLang="zh-CN" sz="1200" dirty="0">
                <a:solidFill>
                  <a:srgbClr val="10FBFE"/>
                </a:solidFill>
                <a:latin typeface="微软雅黑" panose="020B0503020204020204" charset="-122"/>
                <a:ea typeface="微软雅黑" panose="020B0503020204020204" charset="-122"/>
                <a:cs typeface="+mn-ea"/>
                <a:sym typeface="+mn-lt"/>
              </a:rPr>
              <a:t>127.0.0.1:5000 </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访问</a:t>
            </a:r>
            <a:r>
              <a:rPr lang="en-US" altLang="zh-CN" sz="1200" dirty="0">
                <a:solidFill>
                  <a:srgbClr val="10FBFE"/>
                </a:solidFill>
                <a:latin typeface="微软雅黑" panose="020B0503020204020204" charset="-122"/>
                <a:ea typeface="微软雅黑" panose="020B0503020204020204" charset="-122"/>
                <a:cs typeface="+mn-ea"/>
                <a:sym typeface="+mn-lt"/>
              </a:rPr>
              <a:t>AWD</a:t>
            </a:r>
            <a:r>
              <a:rPr lang="zh-CN" altLang="en-US" sz="1200" dirty="0">
                <a:solidFill>
                  <a:srgbClr val="10FBFE"/>
                </a:solidFill>
                <a:latin typeface="微软雅黑" panose="020B0503020204020204" charset="-122"/>
                <a:ea typeface="微软雅黑" panose="020B0503020204020204" charset="-122"/>
                <a:cs typeface="+mn-ea"/>
                <a:sym typeface="+mn-lt"/>
              </a:rPr>
              <a:t>攻防对抗平台</a:t>
            </a:r>
            <a:endParaRPr lang="en-US" altLang="zh-CN" sz="1100" dirty="0">
              <a:solidFill>
                <a:schemeClr val="bg1"/>
              </a:solidFill>
              <a:latin typeface="+mn-lt"/>
              <a:ea typeface="微软雅黑" panose="020B0503020204020204" charset="-122"/>
            </a:endParaRPr>
          </a:p>
        </p:txBody>
      </p:sp>
      <p:sp>
        <p:nvSpPr>
          <p:cNvPr id="64" name="文本框 10">
            <a:extLst>
              <a:ext uri="{FF2B5EF4-FFF2-40B4-BE49-F238E27FC236}">
                <a16:creationId xmlns:a16="http://schemas.microsoft.com/office/drawing/2014/main" id="{D0DD446A-D713-4E17-8473-141885FB96A4}"/>
              </a:ext>
            </a:extLst>
          </p:cNvPr>
          <p:cNvSpPr txBox="1">
            <a:spLocks noChangeArrowheads="1"/>
          </p:cNvSpPr>
          <p:nvPr/>
        </p:nvSpPr>
        <p:spPr bwMode="auto">
          <a:xfrm>
            <a:off x="6372225" y="3780170"/>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3</a:t>
            </a:r>
            <a:r>
              <a:rPr lang="zh-CN" altLang="en-US" sz="1600" b="1" dirty="0">
                <a:solidFill>
                  <a:srgbClr val="10FBFE"/>
                </a:solidFill>
                <a:latin typeface="微软雅黑" panose="020B0503020204020204" charset="-122"/>
                <a:ea typeface="微软雅黑" panose="020B0503020204020204" charset="-122"/>
                <a:sym typeface="+mn-ea"/>
              </a:rPr>
              <a:t>，访问</a:t>
            </a:r>
            <a:endParaRPr lang="zh-CN" altLang="en-US" sz="1600" b="1" dirty="0">
              <a:solidFill>
                <a:schemeClr val="bg1"/>
              </a:solidFill>
            </a:endParaRPr>
          </a:p>
        </p:txBody>
      </p:sp>
      <p:sp>
        <p:nvSpPr>
          <p:cNvPr id="65" name="TextBox 35">
            <a:extLst>
              <a:ext uri="{FF2B5EF4-FFF2-40B4-BE49-F238E27FC236}">
                <a16:creationId xmlns:a16="http://schemas.microsoft.com/office/drawing/2014/main" id="{53E5A0EC-59F8-43BD-A77D-779A372BD78E}"/>
              </a:ext>
            </a:extLst>
          </p:cNvPr>
          <p:cNvSpPr txBox="1">
            <a:spLocks noChangeArrowheads="1"/>
          </p:cNvSpPr>
          <p:nvPr/>
        </p:nvSpPr>
        <p:spPr bwMode="auto">
          <a:xfrm>
            <a:off x="6372225" y="4085078"/>
            <a:ext cx="4993640" cy="339837"/>
          </a:xfrm>
          <a:prstGeom prst="rect">
            <a:avLst/>
          </a:prstGeom>
          <a:noFill/>
          <a:ln w="9525">
            <a:noFill/>
            <a:miter lim="800000"/>
          </a:ln>
        </p:spPr>
        <p:txBody>
          <a:bodyPr>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浏览器输入</a:t>
            </a:r>
            <a:r>
              <a:rPr lang="en-US" altLang="zh-CN" sz="1200" dirty="0">
                <a:solidFill>
                  <a:srgbClr val="10FBFE"/>
                </a:solidFill>
                <a:latin typeface="微软雅黑" panose="020B0503020204020204" charset="-122"/>
                <a:ea typeface="微软雅黑" panose="020B0503020204020204" charset="-122"/>
                <a:cs typeface="+mn-ea"/>
                <a:sym typeface="+mn-lt"/>
              </a:rPr>
              <a:t>127.0.0.1:5000</a:t>
            </a:r>
            <a:r>
              <a:rPr lang="zh-CN" altLang="en-US" sz="1200" dirty="0">
                <a:solidFill>
                  <a:srgbClr val="10FBFE"/>
                </a:solidFill>
                <a:latin typeface="微软雅黑" panose="020B0503020204020204" charset="-122"/>
                <a:ea typeface="微软雅黑" panose="020B0503020204020204" charset="-122"/>
                <a:cs typeface="+mn-ea"/>
                <a:sym typeface="+mn-lt"/>
              </a:rPr>
              <a:t>进行访问</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832"/>
                                        </p:tgtEl>
                                        <p:attrNameLst>
                                          <p:attrName>style.visibility</p:attrName>
                                        </p:attrNameLst>
                                      </p:cBhvr>
                                      <p:to>
                                        <p:strVal val="visible"/>
                                      </p:to>
                                    </p:set>
                                    <p:animEffect transition="in" filter="fade">
                                      <p:cBhvr>
                                        <p:cTn id="17" dur="500"/>
                                        <p:tgtEl>
                                          <p:spTgt spid="30832"/>
                                        </p:tgtEl>
                                      </p:cBhvr>
                                    </p:animEffect>
                                    <p:anim calcmode="lin" valueType="num">
                                      <p:cBhvr>
                                        <p:cTn id="18" dur="500" fill="hold"/>
                                        <p:tgtEl>
                                          <p:spTgt spid="30832"/>
                                        </p:tgtEl>
                                        <p:attrNameLst>
                                          <p:attrName>ppt_x</p:attrName>
                                        </p:attrNameLst>
                                      </p:cBhvr>
                                      <p:tavLst>
                                        <p:tav tm="0">
                                          <p:val>
                                            <p:strVal val="#ppt_x"/>
                                          </p:val>
                                        </p:tav>
                                        <p:tav tm="100000">
                                          <p:val>
                                            <p:strVal val="#ppt_x"/>
                                          </p:val>
                                        </p:tav>
                                      </p:tavLst>
                                    </p:anim>
                                    <p:anim calcmode="lin" valueType="num">
                                      <p:cBhvr>
                                        <p:cTn id="19" dur="500" fill="hold"/>
                                        <p:tgtEl>
                                          <p:spTgt spid="3083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836"/>
                                        </p:tgtEl>
                                        <p:attrNameLst>
                                          <p:attrName>style.visibility</p:attrName>
                                        </p:attrNameLst>
                                      </p:cBhvr>
                                      <p:to>
                                        <p:strVal val="visible"/>
                                      </p:to>
                                    </p:set>
                                    <p:animEffect transition="in" filter="wipe(left)">
                                      <p:cBhvr>
                                        <p:cTn id="30" dur="500"/>
                                        <p:tgtEl>
                                          <p:spTgt spid="30836"/>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par>
                          <p:cTn id="45" fill="hold">
                            <p:stCondLst>
                              <p:cond delay="3500"/>
                            </p:stCondLst>
                            <p:childTnLst>
                              <p:par>
                                <p:cTn id="46" presetID="47" presetClass="entr" presetSubtype="0" fill="hold" grpId="0" nodeType="after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anim calcmode="lin" valueType="num">
                                      <p:cBhvr>
                                        <p:cTn id="49" dur="500" fill="hold"/>
                                        <p:tgtEl>
                                          <p:spTgt spid="57"/>
                                        </p:tgtEl>
                                        <p:attrNameLst>
                                          <p:attrName>ppt_x</p:attrName>
                                        </p:attrNameLst>
                                      </p:cBhvr>
                                      <p:tavLst>
                                        <p:tav tm="0">
                                          <p:val>
                                            <p:strVal val="#ppt_x"/>
                                          </p:val>
                                        </p:tav>
                                        <p:tav tm="100000">
                                          <p:val>
                                            <p:strVal val="#ppt_x"/>
                                          </p:val>
                                        </p:tav>
                                      </p:tavLst>
                                    </p:anim>
                                    <p:anim calcmode="lin" valueType="num">
                                      <p:cBhvr>
                                        <p:cTn id="50" dur="500" fill="hold"/>
                                        <p:tgtEl>
                                          <p:spTgt spid="57"/>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22" presetClass="entr" presetSubtype="8"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left)">
                                      <p:cBhvr>
                                        <p:cTn id="54" dur="500"/>
                                        <p:tgtEl>
                                          <p:spTgt spid="58"/>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left)">
                                      <p:cBhvr>
                                        <p:cTn id="61" dur="500"/>
                                        <p:tgtEl>
                                          <p:spTgt spid="52"/>
                                        </p:tgtEl>
                                      </p:cBhvr>
                                    </p:animEffect>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left)">
                                      <p:cBhvr>
                                        <p:cTn id="65" dur="500"/>
                                        <p:tgtEl>
                                          <p:spTgt spid="5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left)">
                                      <p:cBhvr>
                                        <p:cTn id="68" dur="500"/>
                                        <p:tgtEl>
                                          <p:spTgt spid="54"/>
                                        </p:tgtEl>
                                      </p:cBhvr>
                                    </p:animEffect>
                                  </p:childTnLst>
                                </p:cTn>
                              </p:par>
                            </p:childTnLst>
                          </p:cTn>
                        </p:par>
                        <p:par>
                          <p:cTn id="69" fill="hold">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left)">
                                      <p:cBhvr>
                                        <p:cTn id="72" dur="500"/>
                                        <p:tgtEl>
                                          <p:spTgt spid="6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left)">
                                      <p:cBhvr>
                                        <p:cTn id="75" dur="500"/>
                                        <p:tgtEl>
                                          <p:spTgt spid="63"/>
                                        </p:tgtEl>
                                      </p:cBhvr>
                                    </p:animEffect>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left)">
                                      <p:cBhvr>
                                        <p:cTn id="79" dur="500"/>
                                        <p:tgtEl>
                                          <p:spTgt spid="64"/>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left)">
                                      <p:cBhvr>
                                        <p:cTn id="8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P spid="52" grpId="0"/>
      <p:bldP spid="53" grpId="0"/>
      <p:bldP spid="54" grpId="0"/>
      <p:bldP spid="55" grpId="0"/>
      <p:bldP spid="57" grpId="0"/>
      <p:bldP spid="62" grpId="0"/>
      <p:bldP spid="63" grpId="0"/>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03</a:t>
            </a:r>
          </a:p>
        </p:txBody>
      </p:sp>
      <p:sp>
        <p:nvSpPr>
          <p:cNvPr id="7" name="文本框 6"/>
          <p:cNvSpPr txBox="1"/>
          <p:nvPr/>
        </p:nvSpPr>
        <p:spPr>
          <a:xfrm>
            <a:off x="4681855" y="2966085"/>
            <a:ext cx="3735705" cy="922020"/>
          </a:xfrm>
          <a:prstGeom prst="rect">
            <a:avLst/>
          </a:prstGeom>
          <a:noFill/>
        </p:spPr>
        <p:txBody>
          <a:bodyPr wrap="square" rtlCol="0">
            <a:spAutoFit/>
          </a:bodyPr>
          <a:lstStyle/>
          <a:p>
            <a:pPr algn="l"/>
            <a:r>
              <a:rPr lang="zh-CN" altLang="en-US" sz="5400" dirty="0">
                <a:solidFill>
                  <a:srgbClr val="10FBFE"/>
                </a:solidFill>
                <a:latin typeface="微软雅黑" panose="020B0503020204020204" charset="-122"/>
                <a:ea typeface="微软雅黑" panose="020B0503020204020204" charset="-122"/>
              </a:rPr>
              <a:t>项目架构</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337185"/>
          </a:xfrm>
          <a:prstGeom prst="rect">
            <a:avLst/>
          </a:prstGeom>
          <a:noFill/>
        </p:spPr>
        <p:txBody>
          <a:bodyPr wrap="square" rtlCol="0">
            <a:spAutoFit/>
          </a:bodyPr>
          <a:lstStyle/>
          <a:p>
            <a:r>
              <a:rPr lang="zh-CN" altLang="en-US" sz="1600" b="1" dirty="0">
                <a:solidFill>
                  <a:srgbClr val="10FBFE"/>
                </a:solidFill>
                <a:latin typeface="微软雅黑" panose="020B0503020204020204" charset="-122"/>
                <a:ea typeface="微软雅黑" panose="020B0503020204020204" charset="-122"/>
                <a:sym typeface="+mn-ea"/>
              </a:rPr>
              <a:t>项目架构</a:t>
            </a:r>
            <a:r>
              <a:rPr lang="en-US" altLang="zh-CN" sz="1600" b="1" dirty="0">
                <a:solidFill>
                  <a:srgbClr val="10FBFE"/>
                </a:solidFill>
                <a:latin typeface="微软雅黑" panose="020B0503020204020204" charset="-122"/>
                <a:ea typeface="微软雅黑" panose="020B0503020204020204" charset="-122"/>
                <a:sym typeface="+mn-ea"/>
              </a:rPr>
              <a:t>-</a:t>
            </a:r>
            <a:r>
              <a:rPr lang="zh-CN" altLang="en-US" sz="1600" b="1" dirty="0">
                <a:solidFill>
                  <a:srgbClr val="10FBFE"/>
                </a:solidFill>
                <a:latin typeface="微软雅黑" panose="020B0503020204020204" charset="-122"/>
                <a:ea typeface="微软雅黑" panose="020B0503020204020204" charset="-122"/>
                <a:sym typeface="+mn-ea"/>
              </a:rPr>
              <a:t>架构图</a:t>
            </a:r>
          </a:p>
        </p:txBody>
      </p:sp>
      <p:pic>
        <p:nvPicPr>
          <p:cNvPr id="9" name="图片 8" descr="图示&#10;&#10;描述已自动生成">
            <a:extLst>
              <a:ext uri="{FF2B5EF4-FFF2-40B4-BE49-F238E27FC236}">
                <a16:creationId xmlns:a16="http://schemas.microsoft.com/office/drawing/2014/main" id="{11D1D44D-7C83-45D2-A3C1-0D434B4D3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278" y="177329"/>
            <a:ext cx="7045101" cy="6914992"/>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p>
        </p:txBody>
      </p:sp>
      <p:sp>
        <p:nvSpPr>
          <p:cNvPr id="7" name="文本框 6"/>
          <p:cNvSpPr txBox="1"/>
          <p:nvPr/>
        </p:nvSpPr>
        <p:spPr>
          <a:xfrm>
            <a:off x="4681855" y="2966085"/>
            <a:ext cx="3735705" cy="923330"/>
          </a:xfrm>
          <a:prstGeom prst="rect">
            <a:avLst/>
          </a:prstGeom>
          <a:noFill/>
        </p:spPr>
        <p:txBody>
          <a:bodyPr wrap="square" rtlCol="0">
            <a:spAutoFit/>
          </a:bodyPr>
          <a:lstStyle/>
          <a:p>
            <a:pPr algn="l"/>
            <a:r>
              <a:rPr lang="zh-CN" altLang="en-US" sz="5400" dirty="0">
                <a:solidFill>
                  <a:srgbClr val="10FBFE"/>
                </a:solidFill>
                <a:latin typeface="微软雅黑" panose="020B0503020204020204" charset="-122"/>
                <a:ea typeface="微软雅黑" panose="020B0503020204020204" charset="-122"/>
              </a:rPr>
              <a:t>快速上手</a:t>
            </a:r>
          </a:p>
        </p:txBody>
      </p:sp>
    </p:spTree>
    <p:extLst>
      <p:ext uri="{BB962C8B-B14F-4D97-AF65-F5344CB8AC3E}">
        <p14:creationId xmlns:p14="http://schemas.microsoft.com/office/powerpoint/2010/main" val="674783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1991832" y="3722339"/>
            <a:ext cx="914400" cy="914400"/>
            <a:chOff x="1991832" y="3742659"/>
            <a:chExt cx="914400" cy="914400"/>
          </a:xfrm>
        </p:grpSpPr>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statistics-on-laptop_82095"/>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chemeClr val="bg1"/>
            </a:solidFill>
            <a:ln>
              <a:noFill/>
            </a:ln>
          </p:spPr>
          <p:txBody>
            <a:bodyPr/>
            <a:lstStyle/>
            <a:p>
              <a:endParaRPr lang="zh-CN" altLang="en-US"/>
            </a:p>
          </p:txBody>
        </p:sp>
      </p:grpSp>
      <p:grpSp>
        <p:nvGrpSpPr>
          <p:cNvPr id="35" name="组合 34"/>
          <p:cNvGrpSpPr/>
          <p:nvPr/>
        </p:nvGrpSpPr>
        <p:grpSpPr>
          <a:xfrm>
            <a:off x="4423144" y="2739587"/>
            <a:ext cx="914400" cy="914400"/>
            <a:chOff x="4423144" y="2739587"/>
            <a:chExt cx="914400" cy="914400"/>
          </a:xfrm>
        </p:grpSpPr>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statistics-on-laptop_82095"/>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bg1"/>
            </a:solidFill>
            <a:ln>
              <a:noFill/>
            </a:ln>
          </p:spPr>
          <p:txBody>
            <a:bodyPr/>
            <a:lstStyle/>
            <a:p>
              <a:endParaRPr lang="zh-CN" altLang="en-US"/>
            </a:p>
          </p:txBody>
        </p:sp>
      </p:grpSp>
      <p:grpSp>
        <p:nvGrpSpPr>
          <p:cNvPr id="34" name="组合 33"/>
          <p:cNvGrpSpPr/>
          <p:nvPr/>
        </p:nvGrpSpPr>
        <p:grpSpPr>
          <a:xfrm>
            <a:off x="6854456" y="3707148"/>
            <a:ext cx="914400" cy="914400"/>
            <a:chOff x="6854456" y="3707148"/>
            <a:chExt cx="914400" cy="914400"/>
          </a:xfrm>
        </p:grpSpPr>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statistics-on-laptop_82095"/>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bg1"/>
            </a:solidFill>
            <a:ln>
              <a:noFill/>
            </a:ln>
          </p:spPr>
          <p:txBody>
            <a:bodyPr/>
            <a:lstStyle/>
            <a:p>
              <a:endParaRPr lang="zh-CN" altLang="en-US"/>
            </a:p>
          </p:txBody>
        </p:sp>
      </p:grpSp>
      <p:grpSp>
        <p:nvGrpSpPr>
          <p:cNvPr id="36" name="组合 35"/>
          <p:cNvGrpSpPr/>
          <p:nvPr/>
        </p:nvGrpSpPr>
        <p:grpSpPr>
          <a:xfrm>
            <a:off x="9285768" y="2828259"/>
            <a:ext cx="914400" cy="914400"/>
            <a:chOff x="9285768" y="2828259"/>
            <a:chExt cx="914400" cy="914400"/>
          </a:xfrm>
        </p:grpSpPr>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statistics-on-laptop_82095"/>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bg1"/>
            </a:solidFill>
            <a:ln>
              <a:noFill/>
            </a:ln>
          </p:spPr>
          <p:txBody>
            <a:bodyPr/>
            <a:lstStyle/>
            <a:p>
              <a:endParaRPr lang="zh-CN" altLang="en-US"/>
            </a:p>
          </p:txBody>
        </p:sp>
      </p:grpSp>
      <p:grpSp>
        <p:nvGrpSpPr>
          <p:cNvPr id="12" name="组合 11"/>
          <p:cNvGrpSpPr/>
          <p:nvPr/>
        </p:nvGrpSpPr>
        <p:grpSpPr>
          <a:xfrm>
            <a:off x="2745470" y="4657059"/>
            <a:ext cx="3109230" cy="1274644"/>
            <a:chOff x="1818113" y="1981592"/>
            <a:chExt cx="3109230" cy="1274644"/>
          </a:xfrm>
        </p:grpSpPr>
        <p:sp>
          <p:nvSpPr>
            <p:cNvPr id="13" name="矩形 1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14" name="矩形 1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5" name="组合 14"/>
          <p:cNvGrpSpPr/>
          <p:nvPr/>
        </p:nvGrpSpPr>
        <p:grpSpPr>
          <a:xfrm>
            <a:off x="1191491" y="1867316"/>
            <a:ext cx="3109229" cy="1246704"/>
            <a:chOff x="1818749" y="1981592"/>
            <a:chExt cx="3109229" cy="1246704"/>
          </a:xfrm>
        </p:grpSpPr>
        <p:sp>
          <p:nvSpPr>
            <p:cNvPr id="16" name="矩形 15"/>
            <p:cNvSpPr/>
            <p:nvPr/>
          </p:nvSpPr>
          <p:spPr>
            <a:xfrm>
              <a:off x="1818749" y="230627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p>
          </p:txBody>
        </p:sp>
        <p:sp>
          <p:nvSpPr>
            <p:cNvPr id="17" name="矩形 16"/>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18" name="组合 17"/>
          <p:cNvGrpSpPr/>
          <p:nvPr/>
        </p:nvGrpSpPr>
        <p:grpSpPr>
          <a:xfrm>
            <a:off x="7518484" y="4657059"/>
            <a:ext cx="3109230" cy="1274644"/>
            <a:chOff x="1818113" y="1981592"/>
            <a:chExt cx="3109230" cy="1274644"/>
          </a:xfrm>
        </p:grpSpPr>
        <p:sp>
          <p:nvSpPr>
            <p:cNvPr id="19" name="矩形 18"/>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1" name="组合 20"/>
          <p:cNvGrpSpPr/>
          <p:nvPr/>
        </p:nvGrpSpPr>
        <p:grpSpPr>
          <a:xfrm>
            <a:off x="5963870" y="1867316"/>
            <a:ext cx="3109229" cy="1274644"/>
            <a:chOff x="1818114" y="1981592"/>
            <a:chExt cx="3109229" cy="1274644"/>
          </a:xfrm>
        </p:grpSpPr>
        <p:sp>
          <p:nvSpPr>
            <p:cNvPr id="22" name="矩形 2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3" name="矩形 2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3" presetClass="entr" presetSubtype="36"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strVal val="(6*min(max(#ppt_w*#ppt_h,.3),1)-7.4)/-.7*#ppt_w"/>
                                          </p:val>
                                        </p:tav>
                                        <p:tav tm="100000">
                                          <p:val>
                                            <p:strVal val="#ppt_w"/>
                                          </p:val>
                                        </p:tav>
                                      </p:tavLst>
                                    </p:anim>
                                    <p:anim calcmode="lin" valueType="num">
                                      <p:cBhvr>
                                        <p:cTn id="22" dur="500" fill="hold"/>
                                        <p:tgtEl>
                                          <p:spTgt spid="33"/>
                                        </p:tgtEl>
                                        <p:attrNameLst>
                                          <p:attrName>ppt_h</p:attrName>
                                        </p:attrNameLst>
                                      </p:cBhvr>
                                      <p:tavLst>
                                        <p:tav tm="0">
                                          <p:val>
                                            <p:strVal val="(6*min(max(#ppt_w*#ppt_h,.3),1)-7.4)/-.7*#ppt_h"/>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strVal val="1+(6*min(max(#ppt_w*#ppt_h,.3),1)-7.4)/-.7*#ppt_h/2"/>
                                          </p:val>
                                        </p:tav>
                                        <p:tav tm="100000">
                                          <p:val>
                                            <p:strVal val="#ppt_y"/>
                                          </p:val>
                                        </p:tav>
                                      </p:tavLst>
                                    </p:anim>
                                  </p:childTnLst>
                                </p:cTn>
                              </p:par>
                              <p:par>
                                <p:cTn id="25" presetID="23" presetClass="entr" presetSubtype="36"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strVal val="(6*min(max(#ppt_w*#ppt_h,.3),1)-7.4)/-.7*#ppt_w"/>
                                          </p:val>
                                        </p:tav>
                                        <p:tav tm="100000">
                                          <p:val>
                                            <p:strVal val="#ppt_w"/>
                                          </p:val>
                                        </p:tav>
                                      </p:tavLst>
                                    </p:anim>
                                    <p:anim calcmode="lin" valueType="num">
                                      <p:cBhvr>
                                        <p:cTn id="28" dur="500" fill="hold"/>
                                        <p:tgtEl>
                                          <p:spTgt spid="35"/>
                                        </p:tgtEl>
                                        <p:attrNameLst>
                                          <p:attrName>ppt_h</p:attrName>
                                        </p:attrNameLst>
                                      </p:cBhvr>
                                      <p:tavLst>
                                        <p:tav tm="0">
                                          <p:val>
                                            <p:strVal val="(6*min(max(#ppt_w*#ppt_h,.3),1)-7.4)/-.7*#ppt_h"/>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strVal val="1+(6*min(max(#ppt_w*#ppt_h,.3),1)-7.4)/-.7*#ppt_h/2"/>
                                          </p:val>
                                        </p:tav>
                                        <p:tav tm="100000">
                                          <p:val>
                                            <p:strVal val="#ppt_y"/>
                                          </p:val>
                                        </p:tav>
                                      </p:tavLst>
                                    </p:anim>
                                  </p:childTnLst>
                                </p:cTn>
                              </p:par>
                              <p:par>
                                <p:cTn id="31" presetID="23" presetClass="entr" presetSubtype="36" fill="hold" nodeType="withEffect">
                                  <p:stCondLst>
                                    <p:cond delay="50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6*min(max(#ppt_w*#ppt_h,.3),1)-7.4)/-.7*#ppt_w"/>
                                          </p:val>
                                        </p:tav>
                                        <p:tav tm="100000">
                                          <p:val>
                                            <p:strVal val="#ppt_w"/>
                                          </p:val>
                                        </p:tav>
                                      </p:tavLst>
                                    </p:anim>
                                    <p:anim calcmode="lin" valueType="num">
                                      <p:cBhvr>
                                        <p:cTn id="34" dur="500" fill="hold"/>
                                        <p:tgtEl>
                                          <p:spTgt spid="34"/>
                                        </p:tgtEl>
                                        <p:attrNameLst>
                                          <p:attrName>ppt_h</p:attrName>
                                        </p:attrNameLst>
                                      </p:cBhvr>
                                      <p:tavLst>
                                        <p:tav tm="0">
                                          <p:val>
                                            <p:strVal val="(6*min(max(#ppt_w*#ppt_h,.3),1)-7.4)/-.7*#ppt_h"/>
                                          </p:val>
                                        </p:tav>
                                        <p:tav tm="100000">
                                          <p:val>
                                            <p:strVal val="#ppt_h"/>
                                          </p:val>
                                        </p:tav>
                                      </p:tavLst>
                                    </p:anim>
                                    <p:anim calcmode="lin" valueType="num">
                                      <p:cBhvr>
                                        <p:cTn id="35" dur="500" fill="hold"/>
                                        <p:tgtEl>
                                          <p:spTgt spid="34"/>
                                        </p:tgtEl>
                                        <p:attrNameLst>
                                          <p:attrName>ppt_x</p:attrName>
                                        </p:attrNameLst>
                                      </p:cBhvr>
                                      <p:tavLst>
                                        <p:tav tm="0">
                                          <p:val>
                                            <p:fltVal val="0.5"/>
                                          </p:val>
                                        </p:tav>
                                        <p:tav tm="100000">
                                          <p:val>
                                            <p:strVal val="#ppt_x"/>
                                          </p:val>
                                        </p:tav>
                                      </p:tavLst>
                                    </p:anim>
                                    <p:anim calcmode="lin" valueType="num">
                                      <p:cBhvr>
                                        <p:cTn id="36" dur="500" fill="hold"/>
                                        <p:tgtEl>
                                          <p:spTgt spid="34"/>
                                        </p:tgtEl>
                                        <p:attrNameLst>
                                          <p:attrName>ppt_y</p:attrName>
                                        </p:attrNameLst>
                                      </p:cBhvr>
                                      <p:tavLst>
                                        <p:tav tm="0">
                                          <p:val>
                                            <p:strVal val="1+(6*min(max(#ppt_w*#ppt_h,.3),1)-7.4)/-.7*#ppt_h/2"/>
                                          </p:val>
                                        </p:tav>
                                        <p:tav tm="100000">
                                          <p:val>
                                            <p:strVal val="#ppt_y"/>
                                          </p:val>
                                        </p:tav>
                                      </p:tavLst>
                                    </p:anim>
                                  </p:childTnLst>
                                </p:cTn>
                              </p:par>
                              <p:par>
                                <p:cTn id="37" presetID="23" presetClass="entr" presetSubtype="36" fill="hold" nodeType="withEffect">
                                  <p:stCondLst>
                                    <p:cond delay="75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strVal val="(6*min(max(#ppt_w*#ppt_h,.3),1)-7.4)/-.7*#ppt_w"/>
                                          </p:val>
                                        </p:tav>
                                        <p:tav tm="100000">
                                          <p:val>
                                            <p:strVal val="#ppt_w"/>
                                          </p:val>
                                        </p:tav>
                                      </p:tavLst>
                                    </p:anim>
                                    <p:anim calcmode="lin" valueType="num">
                                      <p:cBhvr>
                                        <p:cTn id="40" dur="500" fill="hold"/>
                                        <p:tgtEl>
                                          <p:spTgt spid="36"/>
                                        </p:tgtEl>
                                        <p:attrNameLst>
                                          <p:attrName>ppt_h</p:attrName>
                                        </p:attrNameLst>
                                      </p:cBhvr>
                                      <p:tavLst>
                                        <p:tav tm="0">
                                          <p:val>
                                            <p:strVal val="(6*min(max(#ppt_w*#ppt_h,.3),1)-7.4)/-.7*#ppt_h"/>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43" fill="hold">
                            <p:stCondLst>
                              <p:cond delay="2000"/>
                            </p:stCondLst>
                            <p:childTnLst>
                              <p:par>
                                <p:cTn id="44" presetID="12" presetClass="entr" presetSubtype="8"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par>
                                <p:cTn id="48" presetID="12" presetClass="entr" presetSubtype="2" fill="hold"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left)">
                                      <p:cBhvr>
                                        <p:cTn id="51" dur="500"/>
                                        <p:tgtEl>
                                          <p:spTgt spid="15"/>
                                        </p:tgtEl>
                                      </p:cBhvr>
                                    </p:animEffect>
                                  </p:childTnLst>
                                </p:cTn>
                              </p:par>
                              <p:par>
                                <p:cTn id="52" presetID="12" presetClass="entr" presetSubtype="8"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p:tgtEl>
                                          <p:spTgt spid="18"/>
                                        </p:tgtEl>
                                        <p:attrNameLst>
                                          <p:attrName>ppt_x</p:attrName>
                                        </p:attrNameLst>
                                      </p:cBhvr>
                                      <p:tavLst>
                                        <p:tav tm="0">
                                          <p:val>
                                            <p:strVal val="#ppt_x-#ppt_w*1.125000"/>
                                          </p:val>
                                        </p:tav>
                                        <p:tav tm="100000">
                                          <p:val>
                                            <p:strVal val="#ppt_x"/>
                                          </p:val>
                                        </p:tav>
                                      </p:tavLst>
                                    </p:anim>
                                    <p:animEffect transition="in" filter="wipe(right)">
                                      <p:cBhvr>
                                        <p:cTn id="55" dur="500"/>
                                        <p:tgtEl>
                                          <p:spTgt spid="18"/>
                                        </p:tgtEl>
                                      </p:cBhvr>
                                    </p:animEffect>
                                  </p:childTnLst>
                                </p:cTn>
                              </p:par>
                              <p:par>
                                <p:cTn id="56" presetID="12" presetClass="entr" presetSubtype="2" fill="hold" nodeType="withEffect">
                                  <p:stCondLst>
                                    <p:cond delay="75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p:tgtEl>
                                          <p:spTgt spid="21"/>
                                        </p:tgtEl>
                                        <p:attrNameLst>
                                          <p:attrName>ppt_x</p:attrName>
                                        </p:attrNameLst>
                                      </p:cBhvr>
                                      <p:tavLst>
                                        <p:tav tm="0">
                                          <p:val>
                                            <p:strVal val="#ppt_x+#ppt_w*1.125000"/>
                                          </p:val>
                                        </p:tav>
                                        <p:tav tm="100000">
                                          <p:val>
                                            <p:strVal val="#ppt_x"/>
                                          </p:val>
                                        </p:tav>
                                      </p:tavLst>
                                    </p:anim>
                                    <p:animEffect transition="in" filter="wipe(left)">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100" name="矩形 4"/>
          <p:cNvSpPr>
            <a:spLocks noChangeArrowheads="1"/>
          </p:cNvSpPr>
          <p:nvPr/>
        </p:nvSpPr>
        <p:spPr bwMode="auto">
          <a:xfrm>
            <a:off x="5114925" y="4067175"/>
            <a:ext cx="5822950"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a:t>
            </a:r>
          </a:p>
          <a:p>
            <a:pPr algn="l" eaLnBrk="1" hangingPunct="1">
              <a:lnSpc>
                <a:spcPct val="150000"/>
              </a:lnSpc>
            </a:pPr>
            <a:endParaRPr lang="en-US" altLang="zh-CN" sz="1000" dirty="0">
              <a:solidFill>
                <a:schemeClr val="bg1"/>
              </a:solidFill>
              <a:latin typeface="微软雅黑" panose="020B0503020204020204" charset="-122"/>
              <a:ea typeface="微软雅黑" panose="020B0503020204020204" charset="-122"/>
            </a:endParaRPr>
          </a:p>
          <a:p>
            <a:pPr algn="l" eaLnBrk="1" hangingPunct="1">
              <a:lnSpc>
                <a:spcPct val="150000"/>
              </a:lnSpc>
            </a:pPr>
            <a:r>
              <a:rPr sz="10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hurt.When a cigarette falls in love with a match,it is destined to be hurt.When a cigarette falls in love with a match,it is destined to be hurt.When a cigarette falls in love with a match,it is destined to be hurt.</a:t>
            </a:r>
            <a:endParaRPr lang="en-US" altLang="zh-CN" sz="1000" dirty="0">
              <a:solidFill>
                <a:schemeClr val="bg1"/>
              </a:solidFill>
              <a:latin typeface="微软雅黑" panose="020B0503020204020204" charset="-122"/>
              <a:ea typeface="微软雅黑" panose="020B0503020204020204" charset="-122"/>
            </a:endParaRPr>
          </a:p>
        </p:txBody>
      </p:sp>
      <p:sp>
        <p:nvSpPr>
          <p:cNvPr id="4099" name="矩形 3"/>
          <p:cNvSpPr>
            <a:spLocks noChangeArrowheads="1"/>
          </p:cNvSpPr>
          <p:nvPr/>
        </p:nvSpPr>
        <p:spPr bwMode="auto">
          <a:xfrm>
            <a:off x="5114925" y="3612515"/>
            <a:ext cx="22212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grpSp>
        <p:nvGrpSpPr>
          <p:cNvPr id="4102" name="组合 7"/>
          <p:cNvGrpSpPr/>
          <p:nvPr/>
        </p:nvGrpSpPr>
        <p:grpSpPr bwMode="auto">
          <a:xfrm>
            <a:off x="5181600" y="2217420"/>
            <a:ext cx="782320" cy="769620"/>
            <a:chOff x="0" y="0"/>
            <a:chExt cx="871174" cy="874617"/>
          </a:xfrm>
        </p:grpSpPr>
        <p:sp>
          <p:nvSpPr>
            <p:cNvPr id="4205" name="Freeform 6">
              <a:hlinkClick r:id="rId3"/>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grpSp>
        <p:nvGrpSpPr>
          <p:cNvPr id="4103" name="组合 10"/>
          <p:cNvGrpSpPr/>
          <p:nvPr/>
        </p:nvGrpSpPr>
        <p:grpSpPr bwMode="auto">
          <a:xfrm>
            <a:off x="8272780" y="2217420"/>
            <a:ext cx="753110" cy="753110"/>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nvGrpSpPr>
            <p:cNvPr id="4199" name="组合 12"/>
            <p:cNvGrpSpPr/>
            <p:nvPr/>
          </p:nvGrpSpPr>
          <p:grpSpPr bwMode="auto">
            <a:xfrm>
              <a:off x="195874" y="184101"/>
              <a:ext cx="455613" cy="500063"/>
              <a:chOff x="0" y="0"/>
              <a:chExt cx="455613" cy="500063"/>
            </a:xfrm>
          </p:grpSpPr>
          <p:sp>
            <p:nvSpPr>
              <p:cNvPr id="4200" name="Freeform 19">
                <a:hlinkClick r:id="rId3"/>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1" name="Freeform 20">
                <a:hlinkClick r:id="rId3"/>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2" name="Freeform 21">
                <a:hlinkClick r:id="rId3"/>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203" name="Rectangle 22">
                <a:hlinkClick r:id="rId3"/>
              </p:cNvPr>
              <p:cNvSpPr>
                <a:spLocks noChangeArrowheads="1"/>
              </p:cNvSpPr>
              <p:nvPr/>
            </p:nvSpPr>
            <p:spPr bwMode="auto">
              <a:xfrm>
                <a:off x="0" y="450850"/>
                <a:ext cx="455613" cy="49213"/>
              </a:xfrm>
              <a:prstGeom prst="rect">
                <a:avLst/>
              </a:pr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pPr algn="ctr" eaLnBrk="1" hangingPunct="1"/>
                <a:endParaRPr lang="zh-CN" altLang="zh-CN">
                  <a:solidFill>
                    <a:schemeClr val="bg1"/>
                  </a:solidFill>
                  <a:latin typeface="宋体" panose="02010600030101010101" pitchFamily="2" charset="-122"/>
                  <a:sym typeface="宋体" panose="02010600030101010101" pitchFamily="2" charset="-122"/>
                </a:endParaRPr>
              </a:p>
            </p:txBody>
          </p:sp>
          <p:sp>
            <p:nvSpPr>
              <p:cNvPr id="4204" name="Freeform 23">
                <a:hlinkClick r:id="rId3"/>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grpSp>
        <p:nvGrpSpPr>
          <p:cNvPr id="4104" name="组合 18"/>
          <p:cNvGrpSpPr/>
          <p:nvPr/>
        </p:nvGrpSpPr>
        <p:grpSpPr bwMode="auto">
          <a:xfrm>
            <a:off x="6764020" y="2217420"/>
            <a:ext cx="754380" cy="753110"/>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sp>
          <p:nvSpPr>
            <p:cNvPr id="4197" name="Freeform 24">
              <a:hlinkClick r:id="rId3"/>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grpSp>
      <p:grpSp>
        <p:nvGrpSpPr>
          <p:cNvPr id="4105" name="组合 21"/>
          <p:cNvGrpSpPr/>
          <p:nvPr/>
        </p:nvGrpSpPr>
        <p:grpSpPr bwMode="auto">
          <a:xfrm>
            <a:off x="9704070" y="2217420"/>
            <a:ext cx="768350" cy="753110"/>
            <a:chOff x="0" y="0"/>
            <a:chExt cx="871174" cy="874617"/>
          </a:xfrm>
        </p:grpSpPr>
        <p:sp>
          <p:nvSpPr>
            <p:cNvPr id="4194" name="Freeform 9">
              <a:hlinkClick r:id="rId3"/>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a:noFill/>
            </a:ln>
            <a:extLst>
              <a:ext uri="{91240B29-F687-4F45-9708-019B960494DF}">
                <a14:hiddenLine xmlns:a14="http://schemas.microsoft.com/office/drawing/2010/main" w="12700">
                  <a:solidFill>
                    <a:srgbClr val="000000"/>
                  </a:solidFill>
                  <a:bevel/>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anose="020B0604020202020204" pitchFamily="34" charset="0"/>
                <a:sym typeface="宋体" panose="02010600030101010101" pitchFamily="2" charset="-122"/>
              </a:endParaRPr>
            </a:p>
          </p:txBody>
        </p:sp>
      </p:grpSp>
      <p:pic>
        <p:nvPicPr>
          <p:cNvPr id="7" name="图片 6" descr="25"/>
          <p:cNvPicPr>
            <a:picLocks noChangeAspect="1"/>
          </p:cNvPicPr>
          <p:nvPr/>
        </p:nvPicPr>
        <p:blipFill>
          <a:blip r:embed="rId4"/>
          <a:srcRect l="19884" r="22637"/>
          <a:stretch>
            <a:fillRect/>
          </a:stretch>
        </p:blipFill>
        <p:spPr>
          <a:xfrm>
            <a:off x="1468755" y="1808480"/>
            <a:ext cx="3093085" cy="4117340"/>
          </a:xfrm>
          <a:prstGeom prst="rect">
            <a:avLst/>
          </a:prstGeom>
          <a:ln>
            <a:noFill/>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4" presetClass="entr" presetSubtype="5"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vertical)">
                                      <p:cBhvr>
                                        <p:cTn id="17" dur="500"/>
                                        <p:tgtEl>
                                          <p:spTgt spid="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104"/>
                                        </p:tgtEl>
                                        <p:attrNameLst>
                                          <p:attrName>style.visibility</p:attrName>
                                        </p:attrNameLst>
                                      </p:cBhvr>
                                      <p:to>
                                        <p:strVal val="visible"/>
                                      </p:to>
                                    </p:set>
                                    <p:anim calcmode="lin" valueType="num">
                                      <p:cBhvr>
                                        <p:cTn id="27" dur="500" fill="hold"/>
                                        <p:tgtEl>
                                          <p:spTgt spid="4104"/>
                                        </p:tgtEl>
                                        <p:attrNameLst>
                                          <p:attrName>ppt_w</p:attrName>
                                        </p:attrNameLst>
                                      </p:cBhvr>
                                      <p:tavLst>
                                        <p:tav tm="0">
                                          <p:val>
                                            <p:fltVal val="0"/>
                                          </p:val>
                                        </p:tav>
                                        <p:tav tm="100000">
                                          <p:val>
                                            <p:strVal val="#ppt_w"/>
                                          </p:val>
                                        </p:tav>
                                      </p:tavLst>
                                    </p:anim>
                                    <p:anim calcmode="lin" valueType="num">
                                      <p:cBhvr>
                                        <p:cTn id="28" dur="500" fill="hold"/>
                                        <p:tgtEl>
                                          <p:spTgt spid="4104"/>
                                        </p:tgtEl>
                                        <p:attrNameLst>
                                          <p:attrName>ppt_h</p:attrName>
                                        </p:attrNameLst>
                                      </p:cBhvr>
                                      <p:tavLst>
                                        <p:tav tm="0">
                                          <p:val>
                                            <p:fltVal val="0"/>
                                          </p:val>
                                        </p:tav>
                                        <p:tav tm="100000">
                                          <p:val>
                                            <p:strVal val="#ppt_h"/>
                                          </p:val>
                                        </p:tav>
                                      </p:tavLst>
                                    </p:anim>
                                    <p:animEffect transition="in" filter="fade">
                                      <p:cBhvr>
                                        <p:cTn id="29" dur="500"/>
                                        <p:tgtEl>
                                          <p:spTgt spid="410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4103"/>
                                        </p:tgtEl>
                                        <p:attrNameLst>
                                          <p:attrName>style.visibility</p:attrName>
                                        </p:attrNameLst>
                                      </p:cBhvr>
                                      <p:to>
                                        <p:strVal val="visible"/>
                                      </p:to>
                                    </p:set>
                                    <p:anim calcmode="lin" valueType="num">
                                      <p:cBhvr>
                                        <p:cTn id="33" dur="500" fill="hold"/>
                                        <p:tgtEl>
                                          <p:spTgt spid="4103"/>
                                        </p:tgtEl>
                                        <p:attrNameLst>
                                          <p:attrName>ppt_w</p:attrName>
                                        </p:attrNameLst>
                                      </p:cBhvr>
                                      <p:tavLst>
                                        <p:tav tm="0">
                                          <p:val>
                                            <p:fltVal val="0"/>
                                          </p:val>
                                        </p:tav>
                                        <p:tav tm="100000">
                                          <p:val>
                                            <p:strVal val="#ppt_w"/>
                                          </p:val>
                                        </p:tav>
                                      </p:tavLst>
                                    </p:anim>
                                    <p:anim calcmode="lin" valueType="num">
                                      <p:cBhvr>
                                        <p:cTn id="34" dur="500" fill="hold"/>
                                        <p:tgtEl>
                                          <p:spTgt spid="4103"/>
                                        </p:tgtEl>
                                        <p:attrNameLst>
                                          <p:attrName>ppt_h</p:attrName>
                                        </p:attrNameLst>
                                      </p:cBhvr>
                                      <p:tavLst>
                                        <p:tav tm="0">
                                          <p:val>
                                            <p:fltVal val="0"/>
                                          </p:val>
                                        </p:tav>
                                        <p:tav tm="100000">
                                          <p:val>
                                            <p:strVal val="#ppt_h"/>
                                          </p:val>
                                        </p:tav>
                                      </p:tavLst>
                                    </p:anim>
                                    <p:animEffect transition="in" filter="fade">
                                      <p:cBhvr>
                                        <p:cTn id="35" dur="500"/>
                                        <p:tgtEl>
                                          <p:spTgt spid="4103"/>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05"/>
                                        </p:tgtEl>
                                        <p:attrNameLst>
                                          <p:attrName>style.visibility</p:attrName>
                                        </p:attrNameLst>
                                      </p:cBhvr>
                                      <p:to>
                                        <p:strVal val="visible"/>
                                      </p:to>
                                    </p:set>
                                    <p:anim calcmode="lin" valueType="num">
                                      <p:cBhvr>
                                        <p:cTn id="39" dur="500" fill="hold"/>
                                        <p:tgtEl>
                                          <p:spTgt spid="4105"/>
                                        </p:tgtEl>
                                        <p:attrNameLst>
                                          <p:attrName>ppt_w</p:attrName>
                                        </p:attrNameLst>
                                      </p:cBhvr>
                                      <p:tavLst>
                                        <p:tav tm="0">
                                          <p:val>
                                            <p:fltVal val="0"/>
                                          </p:val>
                                        </p:tav>
                                        <p:tav tm="100000">
                                          <p:val>
                                            <p:strVal val="#ppt_w"/>
                                          </p:val>
                                        </p:tav>
                                      </p:tavLst>
                                    </p:anim>
                                    <p:anim calcmode="lin" valueType="num">
                                      <p:cBhvr>
                                        <p:cTn id="40" dur="500" fill="hold"/>
                                        <p:tgtEl>
                                          <p:spTgt spid="4105"/>
                                        </p:tgtEl>
                                        <p:attrNameLst>
                                          <p:attrName>ppt_h</p:attrName>
                                        </p:attrNameLst>
                                      </p:cBhvr>
                                      <p:tavLst>
                                        <p:tav tm="0">
                                          <p:val>
                                            <p:fltVal val="0"/>
                                          </p:val>
                                        </p:tav>
                                        <p:tav tm="100000">
                                          <p:val>
                                            <p:strVal val="#ppt_h"/>
                                          </p:val>
                                        </p:tav>
                                      </p:tavLst>
                                    </p:anim>
                                    <p:animEffect transition="in" filter="fade">
                                      <p:cBhvr>
                                        <p:cTn id="41" dur="500"/>
                                        <p:tgtEl>
                                          <p:spTgt spid="410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additive="base">
                                        <p:cTn id="45" dur="500"/>
                                        <p:tgtEl>
                                          <p:spTgt spid="4099"/>
                                        </p:tgtEl>
                                        <p:attrNameLst>
                                          <p:attrName>ppt_y</p:attrName>
                                        </p:attrNameLst>
                                      </p:cBhvr>
                                      <p:tavLst>
                                        <p:tav tm="0">
                                          <p:val>
                                            <p:strVal val="#ppt_y+#ppt_h*1.125000"/>
                                          </p:val>
                                        </p:tav>
                                        <p:tav tm="100000">
                                          <p:val>
                                            <p:strVal val="#ppt_y"/>
                                          </p:val>
                                        </p:tav>
                                      </p:tavLst>
                                    </p:anim>
                                    <p:animEffect transition="in" filter="wipe(up)">
                                      <p:cBhvr>
                                        <p:cTn id="46" dur="500"/>
                                        <p:tgtEl>
                                          <p:spTgt spid="409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additive="base">
                                        <p:cTn id="49" dur="500"/>
                                        <p:tgtEl>
                                          <p:spTgt spid="4100"/>
                                        </p:tgtEl>
                                        <p:attrNameLst>
                                          <p:attrName>ppt_y</p:attrName>
                                        </p:attrNameLst>
                                      </p:cBhvr>
                                      <p:tavLst>
                                        <p:tav tm="0">
                                          <p:val>
                                            <p:strVal val="#ppt_y+#ppt_h*1.125000"/>
                                          </p:val>
                                        </p:tav>
                                        <p:tav tm="100000">
                                          <p:val>
                                            <p:strVal val="#ppt_y"/>
                                          </p:val>
                                        </p:tav>
                                      </p:tavLst>
                                    </p:anim>
                                    <p:animEffect transition="in" filter="wipe(up)">
                                      <p:cBhvr>
                                        <p:cTn id="5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100" grpId="0"/>
      <p:bldP spid="40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8" name="组合 7"/>
          <p:cNvGrpSpPr/>
          <p:nvPr/>
        </p:nvGrpSpPr>
        <p:grpSpPr>
          <a:xfrm>
            <a:off x="5138363" y="1728029"/>
            <a:ext cx="6160135" cy="4110355"/>
            <a:chOff x="5138363" y="2008064"/>
            <a:chExt cx="6160135" cy="4110355"/>
          </a:xfrm>
        </p:grpSpPr>
        <p:sp>
          <p:nvSpPr>
            <p:cNvPr id="41" name="Rounded Rectangle 18"/>
            <p:cNvSpPr/>
            <p:nvPr/>
          </p:nvSpPr>
          <p:spPr>
            <a:xfrm>
              <a:off x="5138554"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2"/>
            <p:cNvSpPr/>
            <p:nvPr/>
          </p:nvSpPr>
          <p:spPr>
            <a:xfrm>
              <a:off x="5644136" y="2273853"/>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endParaRPr lang="zh-CN" altLang="en-US" sz="2000" b="1">
                <a:solidFill>
                  <a:schemeClr val="bg1"/>
                </a:solidFill>
                <a:latin typeface="微软雅黑" panose="020B0503020204020204" charset="-122"/>
                <a:ea typeface="微软雅黑" panose="020B0503020204020204" charset="-122"/>
                <a:cs typeface="Open Sans" pitchFamily="34" charset="0"/>
                <a:sym typeface="+mn-ea"/>
              </a:endParaRPr>
            </a:p>
          </p:txBody>
        </p:sp>
        <p:sp>
          <p:nvSpPr>
            <p:cNvPr id="44" name="Rounded Rectangle 23"/>
            <p:cNvSpPr/>
            <p:nvPr/>
          </p:nvSpPr>
          <p:spPr>
            <a:xfrm>
              <a:off x="7260558"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5"/>
            <p:cNvSpPr/>
            <p:nvPr/>
          </p:nvSpPr>
          <p:spPr>
            <a:xfrm>
              <a:off x="7766141"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bg1"/>
                  </a:solidFill>
                  <a:latin typeface="微软雅黑" panose="020B0503020204020204" charset="-122"/>
                  <a:ea typeface="微软雅黑" panose="020B0503020204020204" charset="-122"/>
                  <a:sym typeface="+mn-ea"/>
                </a:rPr>
                <a:t>输入标题</a:t>
              </a:r>
            </a:p>
          </p:txBody>
        </p:sp>
        <p:sp>
          <p:nvSpPr>
            <p:cNvPr id="47" name="Rounded Rectangle 26"/>
            <p:cNvSpPr/>
            <p:nvPr/>
          </p:nvSpPr>
          <p:spPr>
            <a:xfrm>
              <a:off x="9369105" y="2008064"/>
              <a:ext cx="1929095" cy="3000661"/>
            </a:xfrm>
            <a:prstGeom prst="roundRect">
              <a:avLst>
                <a:gd name="adj" fmla="val 5186"/>
              </a:avLst>
            </a:prstGeom>
            <a:noFill/>
            <a:ln w="9525">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8"/>
            <p:cNvSpPr/>
            <p:nvPr/>
          </p:nvSpPr>
          <p:spPr>
            <a:xfrm>
              <a:off x="9874687" y="2264328"/>
              <a:ext cx="917930" cy="917930"/>
            </a:xfrm>
            <a:prstGeom prst="rect">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微软雅黑" panose="020B0503020204020204" charset="-122"/>
                  <a:ea typeface="微软雅黑" panose="020B0503020204020204" charset="-122"/>
                </a:rPr>
                <a:t>输入标题</a:t>
              </a:r>
            </a:p>
          </p:txBody>
        </p:sp>
        <p:sp>
          <p:nvSpPr>
            <p:cNvPr id="10" name="矩形 9"/>
            <p:cNvSpPr/>
            <p:nvPr/>
          </p:nvSpPr>
          <p:spPr>
            <a:xfrm>
              <a:off x="5286509" y="3544129"/>
              <a:ext cx="1633220" cy="1198880"/>
            </a:xfrm>
            <a:prstGeom prst="rect">
              <a:avLst/>
            </a:prstGeom>
          </p:spPr>
          <p:txBody>
            <a:bodyPr wrap="square">
              <a:spAutoFit/>
            </a:bodyPr>
            <a:lstStyle/>
            <a:p>
              <a:pPr algn="ctr" fontAlgn="auto">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200" dirty="0">
                <a:solidFill>
                  <a:srgbClr val="10FBFE"/>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7422014" y="3565084"/>
              <a:ext cx="160591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7" name="矩形 56"/>
            <p:cNvSpPr/>
            <p:nvPr/>
          </p:nvSpPr>
          <p:spPr>
            <a:xfrm>
              <a:off x="9507989" y="3565084"/>
              <a:ext cx="1650365" cy="1198880"/>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When a cigarette falls in love with a match,it is destined to be hurt.</a:t>
              </a:r>
              <a:endParaRPr lang="zh-CN" altLang="en-US" sz="1600" dirty="0"/>
            </a:p>
          </p:txBody>
        </p:sp>
        <p:sp>
          <p:nvSpPr>
            <p:cNvPr id="58" name="矩形 57"/>
            <p:cNvSpPr/>
            <p:nvPr/>
          </p:nvSpPr>
          <p:spPr>
            <a:xfrm>
              <a:off x="5138363" y="5196399"/>
              <a:ext cx="6160135"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zh-CN" altLang="en-US" sz="1600" dirty="0"/>
            </a:p>
          </p:txBody>
        </p:sp>
      </p:grpSp>
      <p:grpSp>
        <p:nvGrpSpPr>
          <p:cNvPr id="7" name="组合 6"/>
          <p:cNvGrpSpPr/>
          <p:nvPr/>
        </p:nvGrpSpPr>
        <p:grpSpPr>
          <a:xfrm>
            <a:off x="1002213" y="1912786"/>
            <a:ext cx="3681817" cy="3785167"/>
            <a:chOff x="1002213" y="2192821"/>
            <a:chExt cx="3681817" cy="3785167"/>
          </a:xfrm>
        </p:grpSpPr>
        <p:sp>
          <p:nvSpPr>
            <p:cNvPr id="23" name="Oval 2"/>
            <p:cNvSpPr/>
            <p:nvPr/>
          </p:nvSpPr>
          <p:spPr>
            <a:xfrm rot="18199285">
              <a:off x="1011030" y="2574358"/>
              <a:ext cx="3072664" cy="3090298"/>
            </a:xfrm>
            <a:prstGeom prst="ellipse">
              <a:avLst/>
            </a:prstGeom>
            <a:solidFill>
              <a:srgbClr val="6AE7FF">
                <a:alpha val="20000"/>
              </a:srgbClr>
            </a:solidFill>
            <a:ln w="53975" cmpd="dbl">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4" name="Oval 3"/>
            <p:cNvSpPr/>
            <p:nvPr/>
          </p:nvSpPr>
          <p:spPr>
            <a:xfrm rot="18199285">
              <a:off x="3098928" y="2189776"/>
              <a:ext cx="1061002" cy="1067091"/>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5" name="Oval 4"/>
            <p:cNvSpPr/>
            <p:nvPr/>
          </p:nvSpPr>
          <p:spPr>
            <a:xfrm rot="18199285">
              <a:off x="3716714" y="3343018"/>
              <a:ext cx="964548" cy="970083"/>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29" name="Oval 5"/>
            <p:cNvSpPr/>
            <p:nvPr/>
          </p:nvSpPr>
          <p:spPr>
            <a:xfrm rot="18199285">
              <a:off x="3530650" y="4578256"/>
              <a:ext cx="866865" cy="87184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0" name="Oval 6"/>
            <p:cNvSpPr/>
            <p:nvPr/>
          </p:nvSpPr>
          <p:spPr>
            <a:xfrm rot="18199285">
              <a:off x="2763942" y="5251571"/>
              <a:ext cx="724339" cy="728495"/>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Open Sans" pitchFamily="34" charset="0"/>
              </a:endParaRPr>
            </a:p>
          </p:txBody>
        </p:sp>
        <p:sp>
          <p:nvSpPr>
            <p:cNvPr id="32" name="Freeform 63"/>
            <p:cNvSpPr>
              <a:spLocks noEditPoints="1"/>
            </p:cNvSpPr>
            <p:nvPr/>
          </p:nvSpPr>
          <p:spPr bwMode="auto">
            <a:xfrm>
              <a:off x="3984163" y="3565199"/>
              <a:ext cx="429649" cy="581291"/>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4"/>
            <p:cNvSpPr>
              <a:spLocks noEditPoints="1"/>
            </p:cNvSpPr>
            <p:nvPr/>
          </p:nvSpPr>
          <p:spPr bwMode="auto">
            <a:xfrm>
              <a:off x="3349842" y="2465456"/>
              <a:ext cx="559177" cy="533904"/>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4" name="Group 11"/>
            <p:cNvGrpSpPr/>
            <p:nvPr/>
          </p:nvGrpSpPr>
          <p:grpSpPr>
            <a:xfrm>
              <a:off x="2928510" y="5473537"/>
              <a:ext cx="389923" cy="289364"/>
              <a:chOff x="5129089" y="3156352"/>
              <a:chExt cx="474198" cy="351905"/>
            </a:xfrm>
            <a:solidFill>
              <a:schemeClr val="bg1"/>
            </a:solidFill>
          </p:grpSpPr>
          <p:sp>
            <p:nvSpPr>
              <p:cNvPr id="35" name="Freeform 66"/>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lstStyle/>
              <a:p>
                <a:endParaRPr lang="en-US"/>
              </a:p>
            </p:txBody>
          </p:sp>
          <p:sp>
            <p:nvSpPr>
              <p:cNvPr id="36" name="Freeform 67"/>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lstStyle/>
              <a:p>
                <a:endParaRPr lang="en-US"/>
              </a:p>
            </p:txBody>
          </p:sp>
        </p:grpSp>
        <p:grpSp>
          <p:nvGrpSpPr>
            <p:cNvPr id="37" name="Group 14"/>
            <p:cNvGrpSpPr/>
            <p:nvPr/>
          </p:nvGrpSpPr>
          <p:grpSpPr>
            <a:xfrm>
              <a:off x="3723571" y="4742900"/>
              <a:ext cx="481023" cy="542552"/>
              <a:chOff x="5513440" y="1766202"/>
              <a:chExt cx="429274" cy="484183"/>
            </a:xfrm>
            <a:solidFill>
              <a:schemeClr val="bg1"/>
            </a:solidFill>
          </p:grpSpPr>
          <p:sp>
            <p:nvSpPr>
              <p:cNvPr id="38"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32"/>
            <p:cNvGrpSpPr/>
            <p:nvPr/>
          </p:nvGrpSpPr>
          <p:grpSpPr>
            <a:xfrm>
              <a:off x="2122953" y="3092327"/>
              <a:ext cx="796477" cy="770502"/>
              <a:chOff x="1119268" y="4013950"/>
              <a:chExt cx="456607" cy="441716"/>
            </a:xfrm>
            <a:solidFill>
              <a:schemeClr val="bg1"/>
            </a:solidFill>
          </p:grpSpPr>
          <p:sp>
            <p:nvSpPr>
              <p:cNvPr id="53" name="Freeform 129"/>
              <p:cNvSpPr/>
              <p:nvPr/>
            </p:nvSpPr>
            <p:spPr bwMode="auto">
              <a:xfrm>
                <a:off x="1149096" y="4196105"/>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0"/>
              <p:cNvSpPr/>
              <p:nvPr/>
            </p:nvSpPr>
            <p:spPr bwMode="auto">
              <a:xfrm>
                <a:off x="1134426" y="4300928"/>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31"/>
              <p:cNvSpPr/>
              <p:nvPr/>
            </p:nvSpPr>
            <p:spPr bwMode="auto">
              <a:xfrm>
                <a:off x="1119268" y="4013950"/>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1" name="矩形 10"/>
            <p:cNvSpPr/>
            <p:nvPr/>
          </p:nvSpPr>
          <p:spPr>
            <a:xfrm>
              <a:off x="1501672" y="4301300"/>
              <a:ext cx="2090553" cy="706755"/>
            </a:xfrm>
            <a:prstGeom prst="rect">
              <a:avLst/>
            </a:prstGeom>
          </p:spPr>
          <p:txBody>
            <a:bodyPr wrap="square">
              <a:spAutoFit/>
            </a:bodyPr>
            <a:lstStyle/>
            <a:p>
              <a:pPr algn="ctr"/>
              <a:r>
                <a:rPr lang="zh-CN" altLang="en-US" sz="2000" b="1">
                  <a:solidFill>
                    <a:schemeClr val="bg1"/>
                  </a:solidFill>
                  <a:latin typeface="微软雅黑" panose="020B0503020204020204" charset="-122"/>
                  <a:ea typeface="微软雅黑" panose="020B0503020204020204" charset="-122"/>
                  <a:sym typeface="+mn-ea"/>
                </a:rPr>
                <a:t>单击此处输入标题文本</a:t>
              </a:r>
              <a:endParaRPr lang="zh-CN" altLang="en-US" sz="20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3" presetClass="path" presetSubtype="0" decel="50000" fill="hold" nodeType="withEffect">
                                  <p:stCondLst>
                                    <p:cond delay="500"/>
                                  </p:stCondLst>
                                  <p:childTnLst>
                                    <p:animMotion origin="layout" path="M 0.01524 3.7037E-6 L -0.04453 3.7037E-6 " pathEditMode="relative" rAng="0" ptsTypes="AA">
                                      <p:cBhvr>
                                        <p:cTn id="18" dur="750" spd="-100000" fill="hold"/>
                                        <p:tgtEl>
                                          <p:spTgt spid="7"/>
                                        </p:tgtEl>
                                        <p:attrNameLst>
                                          <p:attrName>ppt_x</p:attrName>
                                          <p:attrName>ppt_y</p:attrName>
                                        </p:attrNameLst>
                                      </p:cBhvr>
                                      <p:rCtr x="-2995" y="0"/>
                                    </p:animMotion>
                                  </p:childTnLst>
                                </p:cTn>
                              </p:par>
                              <p:par>
                                <p:cTn id="19" presetID="35" presetClass="path" presetSubtype="0" accel="50000" decel="50000" fill="hold" nodeType="withEffect">
                                  <p:stCondLst>
                                    <p:cond delay="1250"/>
                                  </p:stCondLst>
                                  <p:childTnLst>
                                    <p:animMotion origin="layout" path="M 0.01602 3.7037E-6 L -3.75E-6 3.7037E-6 " pathEditMode="relative" rAng="0" ptsTypes="AA">
                                      <p:cBhvr>
                                        <p:cTn id="20" dur="750" fill="hold"/>
                                        <p:tgtEl>
                                          <p:spTgt spid="7"/>
                                        </p:tgtEl>
                                        <p:attrNameLst>
                                          <p:attrName>ppt_x</p:attrName>
                                          <p:attrName>ppt_y</p:attrName>
                                        </p:attrNameLst>
                                      </p:cBhvr>
                                      <p:rCtr x="-807" y="0"/>
                                    </p:animMotion>
                                  </p:childTnLst>
                                </p:cTn>
                              </p:par>
                              <p:par>
                                <p:cTn id="21" presetID="10" presetClass="entr" presetSubtype="0" fill="hold"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3" presetClass="path" presetSubtype="0" decel="50000" fill="hold" nodeType="withEffect">
                                  <p:stCondLst>
                                    <p:cond delay="750"/>
                                  </p:stCondLst>
                                  <p:childTnLst>
                                    <p:animMotion origin="layout" path="M -0.01758 0.00046 L 0.04453 2.22222E-6 " pathEditMode="relative" rAng="0" ptsTypes="AA">
                                      <p:cBhvr>
                                        <p:cTn id="25" dur="750" spd="-100000" fill="hold"/>
                                        <p:tgtEl>
                                          <p:spTgt spid="8"/>
                                        </p:tgtEl>
                                        <p:attrNameLst>
                                          <p:attrName>ppt_x</p:attrName>
                                          <p:attrName>ppt_y</p:attrName>
                                        </p:attrNameLst>
                                      </p:cBhvr>
                                      <p:rCtr x="3099" y="-23"/>
                                    </p:animMotion>
                                  </p:childTnLst>
                                </p:cTn>
                              </p:par>
                              <p:par>
                                <p:cTn id="26" presetID="35" presetClass="path" presetSubtype="0" accel="50000" decel="50000" fill="hold" nodeType="withEffect">
                                  <p:stCondLst>
                                    <p:cond delay="1500"/>
                                  </p:stCondLst>
                                  <p:childTnLst>
                                    <p:animMotion origin="layout" path="M -0.01784 0.00092 L -2.08333E-7 2.22222E-6 " pathEditMode="relative" rAng="0" ptsTypes="AA">
                                      <p:cBhvr>
                                        <p:cTn id="27" dur="750" fill="hold"/>
                                        <p:tgtEl>
                                          <p:spTgt spid="8"/>
                                        </p:tgtEl>
                                        <p:attrNameLst>
                                          <p:attrName>ppt_x</p:attrName>
                                          <p:attrName>ppt_y</p:attrName>
                                        </p:attrNameLst>
                                      </p:cBhvr>
                                      <p:rCtr x="88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 name="Arc 16"/>
          <p:cNvSpPr/>
          <p:nvPr/>
        </p:nvSpPr>
        <p:spPr>
          <a:xfrm flipH="1">
            <a:off x="290766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4" name="Arc 17"/>
          <p:cNvSpPr/>
          <p:nvPr/>
        </p:nvSpPr>
        <p:spPr>
          <a:xfrm>
            <a:off x="5045075" y="2269490"/>
            <a:ext cx="4275455" cy="222440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5" name="Arc 18"/>
          <p:cNvSpPr/>
          <p:nvPr/>
        </p:nvSpPr>
        <p:spPr>
          <a:xfrm flipH="1">
            <a:off x="4946015"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sp>
        <p:nvSpPr>
          <p:cNvPr id="16" name="Arc 19"/>
          <p:cNvSpPr/>
          <p:nvPr/>
        </p:nvSpPr>
        <p:spPr>
          <a:xfrm>
            <a:off x="6469380" y="2849245"/>
            <a:ext cx="828675" cy="1064895"/>
          </a:xfrm>
          <a:prstGeom prst="arc">
            <a:avLst/>
          </a:prstGeom>
          <a:ln w="12700">
            <a:solidFill>
              <a:srgbClr val="6AE7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85000"/>
                </a:schemeClr>
              </a:solidFill>
            </a:endParaRPr>
          </a:p>
        </p:txBody>
      </p:sp>
      <p:grpSp>
        <p:nvGrpSpPr>
          <p:cNvPr id="309" name="组合 308"/>
          <p:cNvGrpSpPr/>
          <p:nvPr/>
        </p:nvGrpSpPr>
        <p:grpSpPr>
          <a:xfrm>
            <a:off x="8789035" y="3429635"/>
            <a:ext cx="1094740" cy="1101090"/>
            <a:chOff x="13841" y="5401"/>
            <a:chExt cx="1724" cy="1734"/>
          </a:xfrm>
        </p:grpSpPr>
        <p:sp>
          <p:nvSpPr>
            <p:cNvPr id="8" name="Oval 4"/>
            <p:cNvSpPr/>
            <p:nvPr/>
          </p:nvSpPr>
          <p:spPr>
            <a:xfrm flipH="1">
              <a:off x="13841" y="5401"/>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7" name="Group 20"/>
            <p:cNvGrpSpPr/>
            <p:nvPr/>
          </p:nvGrpSpPr>
          <p:grpSpPr>
            <a:xfrm flipH="1">
              <a:off x="14379" y="5891"/>
              <a:ext cx="649" cy="662"/>
              <a:chOff x="7160655" y="2178006"/>
              <a:chExt cx="379359" cy="386846"/>
            </a:xfrm>
            <a:solidFill>
              <a:schemeClr val="bg1"/>
            </a:solidFill>
          </p:grpSpPr>
          <p:sp>
            <p:nvSpPr>
              <p:cNvPr id="49"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6"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51"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8" name="组合 57"/>
          <p:cNvGrpSpPr/>
          <p:nvPr/>
        </p:nvGrpSpPr>
        <p:grpSpPr>
          <a:xfrm>
            <a:off x="2244725" y="3487420"/>
            <a:ext cx="1094740" cy="1101090"/>
            <a:chOff x="3535" y="5492"/>
            <a:chExt cx="1724" cy="1734"/>
          </a:xfrm>
        </p:grpSpPr>
        <p:sp>
          <p:nvSpPr>
            <p:cNvPr id="11" name="Oval 7"/>
            <p:cNvSpPr/>
            <p:nvPr/>
          </p:nvSpPr>
          <p:spPr>
            <a:xfrm flipH="1">
              <a:off x="3535" y="5492"/>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lumMod val="85000"/>
                  </a:schemeClr>
                </a:solidFill>
              </a:endParaRPr>
            </a:p>
          </p:txBody>
        </p:sp>
        <p:sp>
          <p:nvSpPr>
            <p:cNvPr id="18" name="Freeform 62"/>
            <p:cNvSpPr>
              <a:spLocks noEditPoints="1"/>
            </p:cNvSpPr>
            <p:nvPr/>
          </p:nvSpPr>
          <p:spPr bwMode="auto">
            <a:xfrm flipH="1">
              <a:off x="4090" y="5908"/>
              <a:ext cx="615" cy="829"/>
            </a:xfrm>
            <a:custGeom>
              <a:avLst/>
              <a:gdLst>
                <a:gd name="T0" fmla="*/ 108 w 108"/>
                <a:gd name="T1" fmla="*/ 145 h 145"/>
                <a:gd name="T2" fmla="*/ 0 w 108"/>
                <a:gd name="T3" fmla="*/ 145 h 145"/>
                <a:gd name="T4" fmla="*/ 0 w 108"/>
                <a:gd name="T5" fmla="*/ 136 h 145"/>
                <a:gd name="T6" fmla="*/ 13 w 108"/>
                <a:gd name="T7" fmla="*/ 125 h 145"/>
                <a:gd name="T8" fmla="*/ 96 w 108"/>
                <a:gd name="T9" fmla="*/ 125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2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8 w 108"/>
                <a:gd name="T35" fmla="*/ 12 h 145"/>
                <a:gd name="T36" fmla="*/ 60 w 108"/>
                <a:gd name="T37" fmla="*/ 12 h 145"/>
                <a:gd name="T38" fmla="*/ 67 w 108"/>
                <a:gd name="T39" fmla="*/ 37 h 145"/>
                <a:gd name="T40" fmla="*/ 41 w 108"/>
                <a:gd name="T41" fmla="*/ 37 h 145"/>
                <a:gd name="T42" fmla="*/ 48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6"/>
                    <a:pt x="0" y="136"/>
                    <a:pt x="0" y="136"/>
                  </a:cubicBezTo>
                  <a:cubicBezTo>
                    <a:pt x="13" y="125"/>
                    <a:pt x="13" y="125"/>
                    <a:pt x="13" y="125"/>
                  </a:cubicBezTo>
                  <a:cubicBezTo>
                    <a:pt x="96" y="125"/>
                    <a:pt x="96" y="125"/>
                    <a:pt x="96" y="125"/>
                  </a:cubicBezTo>
                  <a:cubicBezTo>
                    <a:pt x="108" y="135"/>
                    <a:pt x="108" y="135"/>
                    <a:pt x="108" y="135"/>
                  </a:cubicBezTo>
                  <a:lnTo>
                    <a:pt x="108" y="145"/>
                  </a:lnTo>
                  <a:close/>
                  <a:moveTo>
                    <a:pt x="16" y="116"/>
                  </a:moveTo>
                  <a:cubicBezTo>
                    <a:pt x="24" y="91"/>
                    <a:pt x="24" y="91"/>
                    <a:pt x="24" y="91"/>
                  </a:cubicBezTo>
                  <a:cubicBezTo>
                    <a:pt x="85" y="91"/>
                    <a:pt x="85" y="91"/>
                    <a:pt x="85" y="91"/>
                  </a:cubicBezTo>
                  <a:cubicBezTo>
                    <a:pt x="92" y="116"/>
                    <a:pt x="92" y="116"/>
                    <a:pt x="92"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8" y="12"/>
                  </a:moveTo>
                  <a:cubicBezTo>
                    <a:pt x="48" y="12"/>
                    <a:pt x="54" y="0"/>
                    <a:pt x="60" y="12"/>
                  </a:cubicBezTo>
                  <a:cubicBezTo>
                    <a:pt x="67" y="37"/>
                    <a:pt x="67" y="37"/>
                    <a:pt x="67" y="37"/>
                  </a:cubicBezTo>
                  <a:cubicBezTo>
                    <a:pt x="41" y="37"/>
                    <a:pt x="41" y="37"/>
                    <a:pt x="41" y="37"/>
                  </a:cubicBezTo>
                  <a:lnTo>
                    <a:pt x="48" y="12"/>
                  </a:lnTo>
                  <a:close/>
                </a:path>
              </a:pathLst>
            </a:custGeom>
            <a:solidFill>
              <a:schemeClr val="bg1"/>
            </a:solidFill>
            <a:ln>
              <a:noFill/>
            </a:ln>
          </p:spPr>
          <p:txBody>
            <a:bodyPr vert="horz" wrap="square" lIns="91440" tIns="45720" rIns="91440" bIns="45720" numCol="1" anchor="t" anchorCtr="0" compatLnSpc="1"/>
            <a:lstStyle/>
            <a:p>
              <a:endParaRPr lang="en-US">
                <a:solidFill>
                  <a:schemeClr val="bg1">
                    <a:lumMod val="85000"/>
                  </a:schemeClr>
                </a:solidFill>
              </a:endParaRPr>
            </a:p>
          </p:txBody>
        </p:sp>
      </p:grpSp>
      <p:grpSp>
        <p:nvGrpSpPr>
          <p:cNvPr id="308" name="组合 307"/>
          <p:cNvGrpSpPr/>
          <p:nvPr/>
        </p:nvGrpSpPr>
        <p:grpSpPr>
          <a:xfrm>
            <a:off x="6635115" y="3453130"/>
            <a:ext cx="1094740" cy="1101090"/>
            <a:chOff x="10449" y="5438"/>
            <a:chExt cx="1724" cy="1734"/>
          </a:xfrm>
        </p:grpSpPr>
        <p:sp>
          <p:nvSpPr>
            <p:cNvPr id="9" name="Oval 5"/>
            <p:cNvSpPr/>
            <p:nvPr/>
          </p:nvSpPr>
          <p:spPr>
            <a:xfrm flipH="1">
              <a:off x="10449" y="5438"/>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0" name="Group 31"/>
            <p:cNvGrpSpPr/>
            <p:nvPr/>
          </p:nvGrpSpPr>
          <p:grpSpPr>
            <a:xfrm flipH="1">
              <a:off x="10955" y="6139"/>
              <a:ext cx="714" cy="444"/>
              <a:chOff x="2942785" y="3296116"/>
              <a:chExt cx="416796" cy="259561"/>
            </a:xfrm>
            <a:solidFill>
              <a:schemeClr val="bg1"/>
            </a:solidFill>
          </p:grpSpPr>
          <p:sp>
            <p:nvSpPr>
              <p:cNvPr id="41" name="Freeform 95"/>
              <p:cNvSpPr>
                <a:spLocks noEditPoints="1"/>
              </p:cNvSpPr>
              <p:nvPr/>
            </p:nvSpPr>
            <p:spPr bwMode="auto">
              <a:xfrm>
                <a:off x="2942785" y="3296116"/>
                <a:ext cx="416796" cy="25956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2" name="Rectangle 96"/>
              <p:cNvSpPr>
                <a:spLocks noChangeArrowheads="1"/>
              </p:cNvSpPr>
              <p:nvPr/>
            </p:nvSpPr>
            <p:spPr bwMode="auto">
              <a:xfrm>
                <a:off x="3000187" y="3351023"/>
                <a:ext cx="79865"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3" name="Rectangle 97"/>
              <p:cNvSpPr>
                <a:spLocks noChangeArrowheads="1"/>
              </p:cNvSpPr>
              <p:nvPr/>
            </p:nvSpPr>
            <p:spPr bwMode="auto">
              <a:xfrm>
                <a:off x="3092532" y="3351023"/>
                <a:ext cx="77370" cy="144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307" name="组合 306"/>
          <p:cNvGrpSpPr/>
          <p:nvPr/>
        </p:nvGrpSpPr>
        <p:grpSpPr>
          <a:xfrm>
            <a:off x="4398645" y="3463925"/>
            <a:ext cx="1094740" cy="1101090"/>
            <a:chOff x="6927" y="5455"/>
            <a:chExt cx="1724" cy="1734"/>
          </a:xfrm>
        </p:grpSpPr>
        <p:sp>
          <p:nvSpPr>
            <p:cNvPr id="10" name="Oval 6"/>
            <p:cNvSpPr/>
            <p:nvPr/>
          </p:nvSpPr>
          <p:spPr>
            <a:xfrm flipH="1">
              <a:off x="6927" y="5455"/>
              <a:ext cx="1725" cy="1735"/>
            </a:xfrm>
            <a:prstGeom prst="ellipse">
              <a:avLst/>
            </a:prstGeom>
            <a:solidFill>
              <a:srgbClr val="6AE7FF">
                <a:alpha val="5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21" name="Group 35"/>
            <p:cNvGrpSpPr/>
            <p:nvPr/>
          </p:nvGrpSpPr>
          <p:grpSpPr>
            <a:xfrm flipH="1">
              <a:off x="7358" y="5877"/>
              <a:ext cx="897" cy="891"/>
              <a:chOff x="6853673" y="3715407"/>
              <a:chExt cx="379359" cy="376864"/>
            </a:xfrm>
            <a:solidFill>
              <a:schemeClr val="bg1"/>
            </a:solidFill>
          </p:grpSpPr>
          <p:sp>
            <p:nvSpPr>
              <p:cNvPr id="23"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4"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5"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6" name="Rectangle 153"/>
              <p:cNvSpPr>
                <a:spLocks noChangeArrowheads="1"/>
              </p:cNvSpPr>
              <p:nvPr/>
            </p:nvSpPr>
            <p:spPr bwMode="auto">
              <a:xfrm>
                <a:off x="7068311" y="3987447"/>
                <a:ext cx="19966" cy="424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7"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8"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29"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0"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1"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2"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3"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4"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5"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6"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7"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8"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39"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0"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grpSp>
      <p:grpSp>
        <p:nvGrpSpPr>
          <p:cNvPr id="57" name="组合 56"/>
          <p:cNvGrpSpPr/>
          <p:nvPr/>
        </p:nvGrpSpPr>
        <p:grpSpPr>
          <a:xfrm>
            <a:off x="5309870" y="1515110"/>
            <a:ext cx="1573530" cy="1582420"/>
            <a:chOff x="8362" y="2386"/>
            <a:chExt cx="2478" cy="2492"/>
          </a:xfrm>
        </p:grpSpPr>
        <p:sp>
          <p:nvSpPr>
            <p:cNvPr id="12" name="Oval 12"/>
            <p:cNvSpPr/>
            <p:nvPr/>
          </p:nvSpPr>
          <p:spPr>
            <a:xfrm flipH="1">
              <a:off x="8362" y="2386"/>
              <a:ext cx="2479" cy="2493"/>
            </a:xfrm>
            <a:prstGeom prst="ellipse">
              <a:avLst/>
            </a:prstGeom>
            <a:solidFill>
              <a:srgbClr val="6AE7FF">
                <a:alpha val="70000"/>
              </a:srgbClr>
            </a:solidFill>
            <a:ln w="7620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lumMod val="85000"/>
                  </a:schemeClr>
                </a:solidFill>
              </a:endParaRPr>
            </a:p>
          </p:txBody>
        </p:sp>
        <p:grpSp>
          <p:nvGrpSpPr>
            <p:cNvPr id="19" name="Group 25"/>
            <p:cNvGrpSpPr/>
            <p:nvPr/>
          </p:nvGrpSpPr>
          <p:grpSpPr>
            <a:xfrm flipH="1">
              <a:off x="9038" y="2915"/>
              <a:ext cx="1126" cy="991"/>
              <a:chOff x="6040049" y="4182118"/>
              <a:chExt cx="521619" cy="459224"/>
            </a:xfrm>
            <a:solidFill>
              <a:schemeClr val="bg1"/>
            </a:solidFill>
          </p:grpSpPr>
          <p:sp>
            <p:nvSpPr>
              <p:cNvPr id="44"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5"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6"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7"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sp>
            <p:nvSpPr>
              <p:cNvPr id="48" name="Freeform 88"/>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bg1">
                      <a:lumMod val="85000"/>
                    </a:schemeClr>
                  </a:solidFill>
                </a:endParaRPr>
              </a:p>
            </p:txBody>
          </p:sp>
        </p:grpSp>
        <p:sp>
          <p:nvSpPr>
            <p:cNvPr id="22" name="Text Box 10"/>
            <p:cNvSpPr txBox="1">
              <a:spLocks noChangeArrowheads="1"/>
            </p:cNvSpPr>
            <p:nvPr/>
          </p:nvSpPr>
          <p:spPr bwMode="auto">
            <a:xfrm flipH="1">
              <a:off x="8593" y="4005"/>
              <a:ext cx="2014" cy="459"/>
            </a:xfrm>
            <a:prstGeom prst="rect">
              <a:avLst/>
            </a:prstGeom>
            <a:noFill/>
            <a:ln w="9525">
              <a:noFill/>
              <a:miter lim="800000"/>
            </a:ln>
          </p:spPr>
          <p:txBody>
            <a:bodyPr wrap="square" lIns="45720" tIns="22860" rIns="45720" bIns="22860">
              <a:spAutoFit/>
            </a:bodyPr>
            <a:lstStyle/>
            <a:p>
              <a:pPr algn="ctr" defTabSz="1087755"/>
              <a:r>
                <a:rPr lang="zh-CN" altLang="en-US" sz="1600" b="1" dirty="0">
                  <a:solidFill>
                    <a:schemeClr val="bg1"/>
                  </a:solidFill>
                  <a:latin typeface="微软雅黑" panose="020B0503020204020204" charset="-122"/>
                  <a:ea typeface="微软雅黑" panose="020B0503020204020204" charset="-122"/>
                  <a:cs typeface="Open Sans" pitchFamily="34" charset="0"/>
                </a:rPr>
                <a:t>输入标题</a:t>
              </a:r>
            </a:p>
          </p:txBody>
        </p:sp>
      </p:grpSp>
      <p:sp>
        <p:nvSpPr>
          <p:cNvPr id="52" name="矩形 51"/>
          <p:cNvSpPr/>
          <p:nvPr/>
        </p:nvSpPr>
        <p:spPr>
          <a:xfrm>
            <a:off x="1819910" y="4751705"/>
            <a:ext cx="194437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3" name="矩形 52"/>
          <p:cNvSpPr/>
          <p:nvPr/>
        </p:nvSpPr>
        <p:spPr>
          <a:xfrm>
            <a:off x="3965575" y="4751705"/>
            <a:ext cx="1961515"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4" name="矩形 53"/>
          <p:cNvSpPr/>
          <p:nvPr/>
        </p:nvSpPr>
        <p:spPr>
          <a:xfrm>
            <a:off x="6195060" y="4751705"/>
            <a:ext cx="197485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
        <p:nvSpPr>
          <p:cNvPr id="55" name="矩形 54"/>
          <p:cNvSpPr/>
          <p:nvPr/>
        </p:nvSpPr>
        <p:spPr>
          <a:xfrm>
            <a:off x="8372475" y="4751705"/>
            <a:ext cx="1929130" cy="1476375"/>
          </a:xfrm>
          <a:prstGeom prst="rect">
            <a:avLst/>
          </a:prstGeom>
        </p:spPr>
        <p:txBody>
          <a:bodyPr wrap="square">
            <a:spAutoFit/>
          </a:bodyPr>
          <a:lstStyle/>
          <a:p>
            <a:pPr algn="ct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6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Effect transition="in" filter="fade">
                                      <p:cBhvr>
                                        <p:cTn id="29" dur="500"/>
                                        <p:tgtEl>
                                          <p:spTgt spid="58"/>
                                        </p:tgtEl>
                                      </p:cBhvr>
                                    </p:animEffect>
                                  </p:childTnLst>
                                </p:cTn>
                              </p:par>
                            </p:childTnLst>
                          </p:cTn>
                        </p:par>
                        <p:par>
                          <p:cTn id="30" fill="hold">
                            <p:stCondLst>
                              <p:cond delay="2500"/>
                            </p:stCondLst>
                            <p:childTnLst>
                              <p:par>
                                <p:cTn id="31" presetID="12" presetClass="entr" presetSubtype="4" fill="hold" grpId="0" nodeType="after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p:tgtEl>
                                          <p:spTgt spid="52"/>
                                        </p:tgtEl>
                                        <p:attrNameLst>
                                          <p:attrName>ppt_y</p:attrName>
                                        </p:attrNameLst>
                                      </p:cBhvr>
                                      <p:tavLst>
                                        <p:tav tm="0">
                                          <p:val>
                                            <p:strVal val="#ppt_y+#ppt_h*1.125000"/>
                                          </p:val>
                                        </p:tav>
                                        <p:tav tm="100000">
                                          <p:val>
                                            <p:strVal val="#ppt_y"/>
                                          </p:val>
                                        </p:tav>
                                      </p:tavLst>
                                    </p:anim>
                                    <p:animEffect transition="in" filter="wipe(up)">
                                      <p:cBhvr>
                                        <p:cTn id="34" dur="500"/>
                                        <p:tgtEl>
                                          <p:spTgt spid="52"/>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p:cTn id="42" dur="500" fill="hold"/>
                                        <p:tgtEl>
                                          <p:spTgt spid="307"/>
                                        </p:tgtEl>
                                        <p:attrNameLst>
                                          <p:attrName>ppt_w</p:attrName>
                                        </p:attrNameLst>
                                      </p:cBhvr>
                                      <p:tavLst>
                                        <p:tav tm="0">
                                          <p:val>
                                            <p:fltVal val="0"/>
                                          </p:val>
                                        </p:tav>
                                        <p:tav tm="100000">
                                          <p:val>
                                            <p:strVal val="#ppt_w"/>
                                          </p:val>
                                        </p:tav>
                                      </p:tavLst>
                                    </p:anim>
                                    <p:anim calcmode="lin" valueType="num">
                                      <p:cBhvr>
                                        <p:cTn id="43" dur="500" fill="hold"/>
                                        <p:tgtEl>
                                          <p:spTgt spid="307"/>
                                        </p:tgtEl>
                                        <p:attrNameLst>
                                          <p:attrName>ppt_h</p:attrName>
                                        </p:attrNameLst>
                                      </p:cBhvr>
                                      <p:tavLst>
                                        <p:tav tm="0">
                                          <p:val>
                                            <p:fltVal val="0"/>
                                          </p:val>
                                        </p:tav>
                                        <p:tav tm="100000">
                                          <p:val>
                                            <p:strVal val="#ppt_h"/>
                                          </p:val>
                                        </p:tav>
                                      </p:tavLst>
                                    </p:anim>
                                    <p:animEffect transition="in" filter="fade">
                                      <p:cBhvr>
                                        <p:cTn id="44" dur="500"/>
                                        <p:tgtEl>
                                          <p:spTgt spid="307"/>
                                        </p:tgtEl>
                                      </p:cBhvr>
                                    </p:animEffect>
                                  </p:childTnLst>
                                </p:cTn>
                              </p:par>
                            </p:childTnLst>
                          </p:cTn>
                        </p:par>
                        <p:par>
                          <p:cTn id="45" fill="hold">
                            <p:stCondLst>
                              <p:cond delay="4000"/>
                            </p:stCondLst>
                            <p:childTnLst>
                              <p:par>
                                <p:cTn id="46" presetID="12" presetClass="entr" presetSubtype="4"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500"/>
                                        <p:tgtEl>
                                          <p:spTgt spid="53"/>
                                        </p:tgtEl>
                                        <p:attrNameLst>
                                          <p:attrName>ppt_y</p:attrName>
                                        </p:attrNameLst>
                                      </p:cBhvr>
                                      <p:tavLst>
                                        <p:tav tm="0">
                                          <p:val>
                                            <p:strVal val="#ppt_y+#ppt_h*1.125000"/>
                                          </p:val>
                                        </p:tav>
                                        <p:tav tm="100000">
                                          <p:val>
                                            <p:strVal val="#ppt_y"/>
                                          </p:val>
                                        </p:tav>
                                      </p:tavLst>
                                    </p:anim>
                                    <p:animEffect transition="in" filter="wipe(up)">
                                      <p:cBhvr>
                                        <p:cTn id="49" dur="500"/>
                                        <p:tgtEl>
                                          <p:spTgt spid="53"/>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308"/>
                                        </p:tgtEl>
                                        <p:attrNameLst>
                                          <p:attrName>style.visibility</p:attrName>
                                        </p:attrNameLst>
                                      </p:cBhvr>
                                      <p:to>
                                        <p:strVal val="visible"/>
                                      </p:to>
                                    </p:set>
                                    <p:anim calcmode="lin" valueType="num">
                                      <p:cBhvr>
                                        <p:cTn id="57" dur="500" fill="hold"/>
                                        <p:tgtEl>
                                          <p:spTgt spid="308"/>
                                        </p:tgtEl>
                                        <p:attrNameLst>
                                          <p:attrName>ppt_w</p:attrName>
                                        </p:attrNameLst>
                                      </p:cBhvr>
                                      <p:tavLst>
                                        <p:tav tm="0">
                                          <p:val>
                                            <p:fltVal val="0"/>
                                          </p:val>
                                        </p:tav>
                                        <p:tav tm="100000">
                                          <p:val>
                                            <p:strVal val="#ppt_w"/>
                                          </p:val>
                                        </p:tav>
                                      </p:tavLst>
                                    </p:anim>
                                    <p:anim calcmode="lin" valueType="num">
                                      <p:cBhvr>
                                        <p:cTn id="58" dur="500" fill="hold"/>
                                        <p:tgtEl>
                                          <p:spTgt spid="308"/>
                                        </p:tgtEl>
                                        <p:attrNameLst>
                                          <p:attrName>ppt_h</p:attrName>
                                        </p:attrNameLst>
                                      </p:cBhvr>
                                      <p:tavLst>
                                        <p:tav tm="0">
                                          <p:val>
                                            <p:fltVal val="0"/>
                                          </p:val>
                                        </p:tav>
                                        <p:tav tm="100000">
                                          <p:val>
                                            <p:strVal val="#ppt_h"/>
                                          </p:val>
                                        </p:tav>
                                      </p:tavLst>
                                    </p:anim>
                                    <p:animEffect transition="in" filter="fade">
                                      <p:cBhvr>
                                        <p:cTn id="59" dur="500"/>
                                        <p:tgtEl>
                                          <p:spTgt spid="308"/>
                                        </p:tgtEl>
                                      </p:cBhvr>
                                    </p:animEffect>
                                  </p:childTnLst>
                                </p:cTn>
                              </p:par>
                            </p:childTnLst>
                          </p:cTn>
                        </p:par>
                        <p:par>
                          <p:cTn id="60" fill="hold">
                            <p:stCondLst>
                              <p:cond delay="5500"/>
                            </p:stCondLst>
                            <p:childTnLst>
                              <p:par>
                                <p:cTn id="61" presetID="12" presetClass="entr" presetSubtype="4"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p:tgtEl>
                                          <p:spTgt spid="54"/>
                                        </p:tgtEl>
                                        <p:attrNameLst>
                                          <p:attrName>ppt_y</p:attrName>
                                        </p:attrNameLst>
                                      </p:cBhvr>
                                      <p:tavLst>
                                        <p:tav tm="0">
                                          <p:val>
                                            <p:strVal val="#ppt_y+#ppt_h*1.125000"/>
                                          </p:val>
                                        </p:tav>
                                        <p:tav tm="100000">
                                          <p:val>
                                            <p:strVal val="#ppt_y"/>
                                          </p:val>
                                        </p:tav>
                                      </p:tavLst>
                                    </p:anim>
                                    <p:animEffect transition="in" filter="wipe(up)">
                                      <p:cBhvr>
                                        <p:cTn id="64" dur="500"/>
                                        <p:tgtEl>
                                          <p:spTgt spid="54"/>
                                        </p:tgtEl>
                                      </p:cBhvr>
                                    </p:animEffect>
                                  </p:childTnLst>
                                </p:cTn>
                              </p:par>
                            </p:childTnLst>
                          </p:cTn>
                        </p:par>
                        <p:par>
                          <p:cTn id="65" fill="hold">
                            <p:stCondLst>
                              <p:cond delay="6000"/>
                            </p:stCondLst>
                            <p:childTnLst>
                              <p:par>
                                <p:cTn id="66" presetID="22" presetClass="entr" presetSubtype="1"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up)">
                                      <p:cBhvr>
                                        <p:cTn id="68" dur="500"/>
                                        <p:tgtEl>
                                          <p:spTgt spid="14"/>
                                        </p:tgtEl>
                                      </p:cBhvr>
                                    </p:animEffect>
                                  </p:childTnLst>
                                </p:cTn>
                              </p:par>
                            </p:childTnLst>
                          </p:cTn>
                        </p:par>
                        <p:par>
                          <p:cTn id="69" fill="hold">
                            <p:stCondLst>
                              <p:cond delay="6500"/>
                            </p:stCondLst>
                            <p:childTnLst>
                              <p:par>
                                <p:cTn id="70" presetID="53" presetClass="entr" presetSubtype="16" fill="hold" nodeType="afterEffect">
                                  <p:stCondLst>
                                    <p:cond delay="0"/>
                                  </p:stCondLst>
                                  <p:childTnLst>
                                    <p:set>
                                      <p:cBhvr>
                                        <p:cTn id="71" dur="1" fill="hold">
                                          <p:stCondLst>
                                            <p:cond delay="0"/>
                                          </p:stCondLst>
                                        </p:cTn>
                                        <p:tgtEl>
                                          <p:spTgt spid="309"/>
                                        </p:tgtEl>
                                        <p:attrNameLst>
                                          <p:attrName>style.visibility</p:attrName>
                                        </p:attrNameLst>
                                      </p:cBhvr>
                                      <p:to>
                                        <p:strVal val="visible"/>
                                      </p:to>
                                    </p:set>
                                    <p:anim calcmode="lin" valueType="num">
                                      <p:cBhvr>
                                        <p:cTn id="72" dur="500" fill="hold"/>
                                        <p:tgtEl>
                                          <p:spTgt spid="309"/>
                                        </p:tgtEl>
                                        <p:attrNameLst>
                                          <p:attrName>ppt_w</p:attrName>
                                        </p:attrNameLst>
                                      </p:cBhvr>
                                      <p:tavLst>
                                        <p:tav tm="0">
                                          <p:val>
                                            <p:fltVal val="0"/>
                                          </p:val>
                                        </p:tav>
                                        <p:tav tm="100000">
                                          <p:val>
                                            <p:strVal val="#ppt_w"/>
                                          </p:val>
                                        </p:tav>
                                      </p:tavLst>
                                    </p:anim>
                                    <p:anim calcmode="lin" valueType="num">
                                      <p:cBhvr>
                                        <p:cTn id="73" dur="500" fill="hold"/>
                                        <p:tgtEl>
                                          <p:spTgt spid="309"/>
                                        </p:tgtEl>
                                        <p:attrNameLst>
                                          <p:attrName>ppt_h</p:attrName>
                                        </p:attrNameLst>
                                      </p:cBhvr>
                                      <p:tavLst>
                                        <p:tav tm="0">
                                          <p:val>
                                            <p:fltVal val="0"/>
                                          </p:val>
                                        </p:tav>
                                        <p:tav tm="100000">
                                          <p:val>
                                            <p:strVal val="#ppt_h"/>
                                          </p:val>
                                        </p:tav>
                                      </p:tavLst>
                                    </p:anim>
                                    <p:animEffect transition="in" filter="fade">
                                      <p:cBhvr>
                                        <p:cTn id="74" dur="500"/>
                                        <p:tgtEl>
                                          <p:spTgt spid="309"/>
                                        </p:tgtEl>
                                      </p:cBhvr>
                                    </p:animEffect>
                                  </p:childTnLst>
                                </p:cTn>
                              </p:par>
                            </p:childTnLst>
                          </p:cTn>
                        </p:par>
                        <p:par>
                          <p:cTn id="75" fill="hold">
                            <p:stCondLst>
                              <p:cond delay="7000"/>
                            </p:stCondLst>
                            <p:childTnLst>
                              <p:par>
                                <p:cTn id="76" presetID="12" presetClass="entr" presetSubtype="4"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 calcmode="lin" valueType="num">
                                      <p:cBhvr additive="base">
                                        <p:cTn id="78" dur="500"/>
                                        <p:tgtEl>
                                          <p:spTgt spid="55"/>
                                        </p:tgtEl>
                                        <p:attrNameLst>
                                          <p:attrName>ppt_y</p:attrName>
                                        </p:attrNameLst>
                                      </p:cBhvr>
                                      <p:tavLst>
                                        <p:tav tm="0">
                                          <p:val>
                                            <p:strVal val="#ppt_y+#ppt_h*1.125000"/>
                                          </p:val>
                                        </p:tav>
                                        <p:tav tm="100000">
                                          <p:val>
                                            <p:strVal val="#ppt_y"/>
                                          </p:val>
                                        </p:tav>
                                      </p:tavLst>
                                    </p:anim>
                                    <p:animEffect transition="in" filter="wipe(up)">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14" grpId="0" animBg="1"/>
      <p:bldP spid="15" grpId="0" animBg="1"/>
      <p:bldP spid="16" grpId="0" animBg="1"/>
      <p:bldP spid="52" grpId="0"/>
      <p:bldP spid="53" grpId="0"/>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494790" y="3042285"/>
            <a:ext cx="9202420" cy="2480294"/>
          </a:xfrm>
          <a:prstGeom prst="rect">
            <a:avLst/>
          </a:prstGeom>
          <a:noFill/>
        </p:spPr>
        <p:txBody>
          <a:bodyPr wrap="square" rtlCol="0">
            <a:spAutoFit/>
          </a:bodyPr>
          <a:lstStyle/>
          <a:p>
            <a:pPr>
              <a:lnSpc>
                <a:spcPct val="200000"/>
              </a:lnSpc>
            </a:pPr>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网络空间已成为国家继陆、海、空、天四个疆域之后的第五疆域，国防的战线也从物理空间延伸到网络空间，没有网络安全就没有国家安全。随着我国网络空间应用的不断普及以及对网络空间依赖程度的不断增加，我国在网络空间内所面临的现实和潜在威胁也不断提升。</a:t>
            </a:r>
            <a:endParaRPr lang="en-US" altLang="zh-CN" sz="1600" dirty="0">
              <a:solidFill>
                <a:srgbClr val="10FBFE"/>
              </a:solidFill>
              <a:latin typeface="微软雅黑" panose="020B0503020204020204" charset="-122"/>
              <a:ea typeface="微软雅黑" panose="020B0503020204020204" charset="-122"/>
            </a:endParaRPr>
          </a:p>
          <a:p>
            <a:pPr>
              <a:lnSpc>
                <a:spcPct val="200000"/>
              </a:lnSpc>
            </a:pPr>
            <a:r>
              <a:rPr lang="en-US"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网络安全的本质是人与人之间的对抗，普及网络空间基本安全知识，加大培养网络安全对抗人才，加强我国网络空间安全建设刻不容缓。</a:t>
            </a:r>
            <a:endParaRPr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7" name="任意多边形: 形状 6"/>
          <p:cNvSpPr/>
          <p:nvPr/>
        </p:nvSpPr>
        <p:spPr>
          <a:xfrm>
            <a:off x="6342742"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a:off x="6342742"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H="1">
            <a:off x="695325" y="1881138"/>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flipH="1">
            <a:off x="695325" y="3898623"/>
            <a:ext cx="5153933" cy="1762126"/>
          </a:xfrm>
          <a:custGeom>
            <a:avLst/>
            <a:gdLst>
              <a:gd name="connsiteX0" fmla="*/ 0 w 5153933"/>
              <a:gd name="connsiteY0" fmla="*/ 881062 h 1762126"/>
              <a:gd name="connsiteX1" fmla="*/ 0 w 5153933"/>
              <a:gd name="connsiteY1" fmla="*/ 881063 h 1762126"/>
              <a:gd name="connsiteX2" fmla="*/ 0 w 5153933"/>
              <a:gd name="connsiteY2" fmla="*/ 881063 h 1762126"/>
              <a:gd name="connsiteX3" fmla="*/ 881063 w 5153933"/>
              <a:gd name="connsiteY3" fmla="*/ 0 h 1762126"/>
              <a:gd name="connsiteX4" fmla="*/ 5153933 w 5153933"/>
              <a:gd name="connsiteY4" fmla="*/ 0 h 1762126"/>
              <a:gd name="connsiteX5" fmla="*/ 5153933 w 5153933"/>
              <a:gd name="connsiteY5" fmla="*/ 1762126 h 1762126"/>
              <a:gd name="connsiteX6" fmla="*/ 881063 w 5153933"/>
              <a:gd name="connsiteY6" fmla="*/ 1762125 h 1762126"/>
              <a:gd name="connsiteX7" fmla="*/ 17900 w 5153933"/>
              <a:gd name="connsiteY7" fmla="*/ 1058627 h 1762126"/>
              <a:gd name="connsiteX8" fmla="*/ 0 w 5153933"/>
              <a:gd name="connsiteY8" fmla="*/ 881063 h 1762126"/>
              <a:gd name="connsiteX9" fmla="*/ 17900 w 5153933"/>
              <a:gd name="connsiteY9" fmla="*/ 703498 h 1762126"/>
              <a:gd name="connsiteX10" fmla="*/ 881063 w 5153933"/>
              <a:gd name="connsiteY10" fmla="*/ 0 h 176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933" h="1762126">
                <a:moveTo>
                  <a:pt x="0" y="881062"/>
                </a:moveTo>
                <a:lnTo>
                  <a:pt x="0" y="881063"/>
                </a:lnTo>
                <a:lnTo>
                  <a:pt x="0" y="881063"/>
                </a:lnTo>
                <a:close/>
                <a:moveTo>
                  <a:pt x="881063" y="0"/>
                </a:moveTo>
                <a:lnTo>
                  <a:pt x="5153933" y="0"/>
                </a:lnTo>
                <a:lnTo>
                  <a:pt x="5153933" y="1762126"/>
                </a:lnTo>
                <a:lnTo>
                  <a:pt x="881063" y="1762125"/>
                </a:lnTo>
                <a:cubicBezTo>
                  <a:pt x="455290" y="1762125"/>
                  <a:pt x="100056" y="1460113"/>
                  <a:pt x="17900" y="1058627"/>
                </a:cubicBezTo>
                <a:lnTo>
                  <a:pt x="0" y="881063"/>
                </a:lnTo>
                <a:lnTo>
                  <a:pt x="17900" y="703498"/>
                </a:lnTo>
                <a:cubicBezTo>
                  <a:pt x="100056" y="302012"/>
                  <a:pt x="455290" y="0"/>
                  <a:pt x="881063" y="0"/>
                </a:cubicBezTo>
                <a:close/>
              </a:path>
            </a:pathLst>
          </a:custGeom>
          <a:noFill/>
          <a:ln>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8104870" y="2151924"/>
            <a:ext cx="3109230" cy="1274644"/>
            <a:chOff x="1818113" y="1981592"/>
            <a:chExt cx="3109230" cy="1274644"/>
          </a:xfrm>
        </p:grpSpPr>
        <p:sp>
          <p:nvSpPr>
            <p:cNvPr id="63" name="矩形 62"/>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4" name="矩形 63"/>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65" name="组合 64"/>
          <p:cNvGrpSpPr/>
          <p:nvPr/>
        </p:nvGrpSpPr>
        <p:grpSpPr>
          <a:xfrm>
            <a:off x="8104870" y="4169409"/>
            <a:ext cx="3109230" cy="1274644"/>
            <a:chOff x="1818113" y="1981592"/>
            <a:chExt cx="3109230" cy="1274644"/>
          </a:xfrm>
        </p:grpSpPr>
        <p:sp>
          <p:nvSpPr>
            <p:cNvPr id="66" name="矩形 65"/>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7" name="矩形 66"/>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8" name="组合 67"/>
          <p:cNvGrpSpPr/>
          <p:nvPr/>
        </p:nvGrpSpPr>
        <p:grpSpPr>
          <a:xfrm>
            <a:off x="887868" y="2151924"/>
            <a:ext cx="3109229" cy="1274644"/>
            <a:chOff x="1818114" y="1981592"/>
            <a:chExt cx="3109229" cy="1274644"/>
          </a:xfrm>
        </p:grpSpPr>
        <p:sp>
          <p:nvSpPr>
            <p:cNvPr id="69" name="矩形 68"/>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0" name="矩形 69"/>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71" name="组合 70"/>
          <p:cNvGrpSpPr/>
          <p:nvPr/>
        </p:nvGrpSpPr>
        <p:grpSpPr>
          <a:xfrm>
            <a:off x="887868" y="4169409"/>
            <a:ext cx="3109229" cy="1274644"/>
            <a:chOff x="1818114" y="1981592"/>
            <a:chExt cx="3109229" cy="1274644"/>
          </a:xfrm>
        </p:grpSpPr>
        <p:sp>
          <p:nvSpPr>
            <p:cNvPr id="72" name="矩形 71"/>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73" name="矩形 72"/>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
        <p:nvSpPr>
          <p:cNvPr id="6" name="椭圆 5"/>
          <p:cNvSpPr/>
          <p:nvPr/>
        </p:nvSpPr>
        <p:spPr>
          <a:xfrm>
            <a:off x="4265930" y="2059940"/>
            <a:ext cx="1413510" cy="141351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57010" y="2059940"/>
            <a:ext cx="1413510" cy="141351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265930" y="4072890"/>
            <a:ext cx="1413510" cy="1413510"/>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7010" y="4072890"/>
            <a:ext cx="1413510" cy="1413510"/>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par>
                                <p:cTn id="21" presetID="17"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par>
                                <p:cTn id="27" presetID="17" presetClass="entr" presetSubtype="8"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strVal val="#ppt_h"/>
                                          </p:val>
                                        </p:tav>
                                        <p:tav tm="100000">
                                          <p:val>
                                            <p:strVal val="#ppt_h"/>
                                          </p:val>
                                        </p:tav>
                                      </p:tavLst>
                                    </p:anim>
                                  </p:childTnLst>
                                </p:cTn>
                              </p:par>
                              <p:par>
                                <p:cTn id="33" presetID="17" presetClass="entr" presetSubtype="2"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1500"/>
                            </p:stCondLst>
                            <p:childTnLst>
                              <p:par>
                                <p:cTn id="40" presetID="2" presetClass="entr" presetSubtype="2" fill="hold" grpId="1"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1+#ppt_w/2"/>
                                          </p:val>
                                        </p:tav>
                                        <p:tav tm="100000">
                                          <p:val>
                                            <p:strVal val="#ppt_x"/>
                                          </p:val>
                                        </p:tav>
                                      </p:tavLst>
                                    </p:anim>
                                    <p:anim calcmode="lin" valueType="num">
                                      <p:cBhvr additive="base">
                                        <p:cTn id="43" dur="500" fill="hold"/>
                                        <p:tgtEl>
                                          <p:spTgt spid="8"/>
                                        </p:tgtEl>
                                        <p:attrNameLst>
                                          <p:attrName>ppt_y</p:attrName>
                                        </p:attrNameLst>
                                      </p:cBhvr>
                                      <p:tavLst>
                                        <p:tav tm="0">
                                          <p:val>
                                            <p:strVal val="#ppt_y"/>
                                          </p:val>
                                        </p:tav>
                                        <p:tav tm="100000">
                                          <p:val>
                                            <p:strVal val="#ppt_y"/>
                                          </p:val>
                                        </p:tav>
                                      </p:tavLst>
                                    </p:anim>
                                  </p:childTnLst>
                                </p:cTn>
                              </p:par>
                              <p:par>
                                <p:cTn id="44" presetID="2" presetClass="entr" presetSubtype="2" fill="hold" grpId="1"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0-#ppt_w/2"/>
                                          </p:val>
                                        </p:tav>
                                        <p:tav tm="100000">
                                          <p:val>
                                            <p:strVal val="#ppt_x"/>
                                          </p:val>
                                        </p:tav>
                                      </p:tavLst>
                                    </p:anim>
                                    <p:anim calcmode="lin" valueType="num">
                                      <p:cBhvr additive="base">
                                        <p:cTn id="51" dur="500" fill="hold"/>
                                        <p:tgtEl>
                                          <p:spTgt spid="6"/>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12" presetClass="entr" presetSubtype="2"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500"/>
                                        <p:tgtEl>
                                          <p:spTgt spid="68"/>
                                        </p:tgtEl>
                                        <p:attrNameLst>
                                          <p:attrName>ppt_x</p:attrName>
                                        </p:attrNameLst>
                                      </p:cBhvr>
                                      <p:tavLst>
                                        <p:tav tm="0">
                                          <p:val>
                                            <p:strVal val="#ppt_x+#ppt_w*1.125000"/>
                                          </p:val>
                                        </p:tav>
                                        <p:tav tm="100000">
                                          <p:val>
                                            <p:strVal val="#ppt_x"/>
                                          </p:val>
                                        </p:tav>
                                      </p:tavLst>
                                    </p:anim>
                                    <p:animEffect transition="in" filter="wipe(left)">
                                      <p:cBhvr>
                                        <p:cTn id="60" dur="500"/>
                                        <p:tgtEl>
                                          <p:spTgt spid="68"/>
                                        </p:tgtEl>
                                      </p:cBhvr>
                                    </p:animEffect>
                                  </p:childTnLst>
                                </p:cTn>
                              </p:par>
                              <p:par>
                                <p:cTn id="61" presetID="12" presetClass="entr" presetSubtype="8" fill="hold" nodeType="withEffect">
                                  <p:stCondLst>
                                    <p:cond delay="25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p:tgtEl>
                                          <p:spTgt spid="62"/>
                                        </p:tgtEl>
                                        <p:attrNameLst>
                                          <p:attrName>ppt_x</p:attrName>
                                        </p:attrNameLst>
                                      </p:cBhvr>
                                      <p:tavLst>
                                        <p:tav tm="0">
                                          <p:val>
                                            <p:strVal val="#ppt_x-#ppt_w*1.125000"/>
                                          </p:val>
                                        </p:tav>
                                        <p:tav tm="100000">
                                          <p:val>
                                            <p:strVal val="#ppt_x"/>
                                          </p:val>
                                        </p:tav>
                                      </p:tavLst>
                                    </p:anim>
                                    <p:animEffect transition="in" filter="wipe(right)">
                                      <p:cBhvr>
                                        <p:cTn id="64" dur="500"/>
                                        <p:tgtEl>
                                          <p:spTgt spid="62"/>
                                        </p:tgtEl>
                                      </p:cBhvr>
                                    </p:animEffect>
                                  </p:childTnLst>
                                </p:cTn>
                              </p:par>
                              <p:par>
                                <p:cTn id="65" presetID="12" presetClass="entr" presetSubtype="2" fill="hold" nodeType="withEffect">
                                  <p:stCondLst>
                                    <p:cond delay="5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left)">
                                      <p:cBhvr>
                                        <p:cTn id="68" dur="500"/>
                                        <p:tgtEl>
                                          <p:spTgt spid="71"/>
                                        </p:tgtEl>
                                      </p:cBhvr>
                                    </p:animEffect>
                                  </p:childTnLst>
                                </p:cTn>
                              </p:par>
                              <p:par>
                                <p:cTn id="69" presetID="12" presetClass="entr" presetSubtype="8" fill="hold" nodeType="withEffect">
                                  <p:stCondLst>
                                    <p:cond delay="750"/>
                                  </p:stCondLst>
                                  <p:childTnLst>
                                    <p:set>
                                      <p:cBhvr>
                                        <p:cTn id="70" dur="1" fill="hold">
                                          <p:stCondLst>
                                            <p:cond delay="0"/>
                                          </p:stCondLst>
                                        </p:cTn>
                                        <p:tgtEl>
                                          <p:spTgt spid="65"/>
                                        </p:tgtEl>
                                        <p:attrNameLst>
                                          <p:attrName>style.visibility</p:attrName>
                                        </p:attrNameLst>
                                      </p:cBhvr>
                                      <p:to>
                                        <p:strVal val="visible"/>
                                      </p:to>
                                    </p:set>
                                    <p:anim calcmode="lin" valueType="num">
                                      <p:cBhvr additive="base">
                                        <p:cTn id="71" dur="500"/>
                                        <p:tgtEl>
                                          <p:spTgt spid="65"/>
                                        </p:tgtEl>
                                        <p:attrNameLst>
                                          <p:attrName>ppt_x</p:attrName>
                                        </p:attrNameLst>
                                      </p:cBhvr>
                                      <p:tavLst>
                                        <p:tav tm="0">
                                          <p:val>
                                            <p:strVal val="#ppt_x-#ppt_w*1.125000"/>
                                          </p:val>
                                        </p:tav>
                                        <p:tav tm="100000">
                                          <p:val>
                                            <p:strVal val="#ppt_x"/>
                                          </p:val>
                                        </p:tav>
                                      </p:tavLst>
                                    </p:anim>
                                    <p:animEffect transition="in" filter="wipe(right)">
                                      <p:cBhvr>
                                        <p:cTn id="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7" grpId="0" bldLvl="0" animBg="1"/>
      <p:bldP spid="10" grpId="0" bldLvl="0" animBg="1"/>
      <p:bldP spid="13" grpId="0" bldLvl="0" animBg="1"/>
      <p:bldP spid="16" grpId="0" bldLvl="0" animBg="1"/>
      <p:bldP spid="6" grpId="0" animBg="1"/>
      <p:bldP spid="8" grpId="0" animBg="1"/>
      <p:bldP spid="8" grpId="1" animBg="1"/>
      <p:bldP spid="9" grpId="0"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9463" name="组合 82"/>
          <p:cNvGrpSpPr/>
          <p:nvPr/>
        </p:nvGrpSpPr>
        <p:grpSpPr bwMode="auto">
          <a:xfrm>
            <a:off x="1222375" y="2222183"/>
            <a:ext cx="1546225" cy="1544637"/>
            <a:chOff x="1222577" y="2190193"/>
            <a:chExt cx="1545336" cy="1545336"/>
          </a:xfrm>
        </p:grpSpPr>
        <p:sp>
          <p:nvSpPr>
            <p:cNvPr id="84" name="Oval 16"/>
            <p:cNvSpPr/>
            <p:nvPr/>
          </p:nvSpPr>
          <p:spPr>
            <a:xfrm>
              <a:off x="1409794" y="2377603"/>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04397B"/>
                </a:solidFill>
              </a:endParaRPr>
            </a:p>
          </p:txBody>
        </p:sp>
        <p:sp>
          <p:nvSpPr>
            <p:cNvPr id="85" name="Arc 20"/>
            <p:cNvSpPr/>
            <p:nvPr/>
          </p:nvSpPr>
          <p:spPr>
            <a:xfrm>
              <a:off x="1222577" y="2190193"/>
              <a:ext cx="1545336" cy="1545336"/>
            </a:xfrm>
            <a:prstGeom prst="arc">
              <a:avLst>
                <a:gd name="adj1" fmla="val 20172577"/>
                <a:gd name="adj2" fmla="val 16297434"/>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82" name="TextBox 24"/>
            <p:cNvSpPr txBox="1">
              <a:spLocks noChangeArrowheads="1"/>
            </p:cNvSpPr>
            <p:nvPr/>
          </p:nvSpPr>
          <p:spPr bwMode="auto">
            <a:xfrm>
              <a:off x="1607857"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85%</a:t>
              </a:r>
            </a:p>
          </p:txBody>
        </p:sp>
      </p:grpSp>
      <p:grpSp>
        <p:nvGrpSpPr>
          <p:cNvPr id="19464" name="组合 86"/>
          <p:cNvGrpSpPr/>
          <p:nvPr/>
        </p:nvGrpSpPr>
        <p:grpSpPr bwMode="auto">
          <a:xfrm>
            <a:off x="3941763" y="2219008"/>
            <a:ext cx="1544637" cy="1544637"/>
            <a:chOff x="3941805" y="2186816"/>
            <a:chExt cx="1545336" cy="1545336"/>
          </a:xfrm>
        </p:grpSpPr>
        <p:sp>
          <p:nvSpPr>
            <p:cNvPr id="88" name="Oval 17"/>
            <p:cNvSpPr/>
            <p:nvPr/>
          </p:nvSpPr>
          <p:spPr>
            <a:xfrm>
              <a:off x="4132391"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9" name="Arc 21"/>
            <p:cNvSpPr/>
            <p:nvPr/>
          </p:nvSpPr>
          <p:spPr>
            <a:xfrm>
              <a:off x="3941805" y="2186816"/>
              <a:ext cx="1545336" cy="1545336"/>
            </a:xfrm>
            <a:prstGeom prst="arc">
              <a:avLst>
                <a:gd name="adj1" fmla="val 17379292"/>
                <a:gd name="adj2" fmla="val 8825709"/>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9" name="TextBox 27"/>
            <p:cNvSpPr txBox="1">
              <a:spLocks noChangeArrowheads="1"/>
            </p:cNvSpPr>
            <p:nvPr/>
          </p:nvSpPr>
          <p:spPr bwMode="auto">
            <a:xfrm>
              <a:off x="4353263"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73%</a:t>
              </a:r>
            </a:p>
          </p:txBody>
        </p:sp>
      </p:grpSp>
      <p:grpSp>
        <p:nvGrpSpPr>
          <p:cNvPr id="19465" name="组合 90"/>
          <p:cNvGrpSpPr/>
          <p:nvPr/>
        </p:nvGrpSpPr>
        <p:grpSpPr bwMode="auto">
          <a:xfrm>
            <a:off x="6661150" y="2219008"/>
            <a:ext cx="1544638" cy="1544637"/>
            <a:chOff x="6661033" y="2186816"/>
            <a:chExt cx="1545336" cy="1545336"/>
          </a:xfrm>
        </p:grpSpPr>
        <p:sp>
          <p:nvSpPr>
            <p:cNvPr id="92" name="Oval 18"/>
            <p:cNvSpPr/>
            <p:nvPr/>
          </p:nvSpPr>
          <p:spPr>
            <a:xfrm>
              <a:off x="6854796" y="2377402"/>
              <a:ext cx="1167340"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3" name="Arc 22"/>
            <p:cNvSpPr/>
            <p:nvPr/>
          </p:nvSpPr>
          <p:spPr>
            <a:xfrm>
              <a:off x="6661033" y="2186816"/>
              <a:ext cx="1545336" cy="1545336"/>
            </a:xfrm>
            <a:prstGeom prst="arc">
              <a:avLst>
                <a:gd name="adj1" fmla="val 14283035"/>
                <a:gd name="adj2" fmla="val 8268073"/>
              </a:avLst>
            </a:prstGeom>
            <a:noFill/>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6" name="TextBox 28"/>
            <p:cNvSpPr txBox="1">
              <a:spLocks noChangeArrowheads="1"/>
            </p:cNvSpPr>
            <p:nvPr/>
          </p:nvSpPr>
          <p:spPr bwMode="auto">
            <a:xfrm>
              <a:off x="7045059" y="2732225"/>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78%</a:t>
              </a:r>
            </a:p>
          </p:txBody>
        </p:sp>
      </p:grpSp>
      <p:grpSp>
        <p:nvGrpSpPr>
          <p:cNvPr id="19466" name="组合 94"/>
          <p:cNvGrpSpPr/>
          <p:nvPr/>
        </p:nvGrpSpPr>
        <p:grpSpPr bwMode="auto">
          <a:xfrm>
            <a:off x="9390063" y="2219008"/>
            <a:ext cx="1546225" cy="1544637"/>
            <a:chOff x="9390392" y="2186816"/>
            <a:chExt cx="1545336" cy="1545336"/>
          </a:xfrm>
        </p:grpSpPr>
        <p:sp>
          <p:nvSpPr>
            <p:cNvPr id="96" name="Oval 19"/>
            <p:cNvSpPr/>
            <p:nvPr/>
          </p:nvSpPr>
          <p:spPr>
            <a:xfrm>
              <a:off x="9577609" y="2377402"/>
              <a:ext cx="1167728" cy="1167340"/>
            </a:xfrm>
            <a:prstGeom prst="ellipse">
              <a:avLst/>
            </a:prstGeom>
            <a:noFill/>
            <a:ln w="635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7" name="Arc 23"/>
            <p:cNvSpPr/>
            <p:nvPr/>
          </p:nvSpPr>
          <p:spPr>
            <a:xfrm>
              <a:off x="9390392" y="2186816"/>
              <a:ext cx="1545336" cy="1545336"/>
            </a:xfrm>
            <a:prstGeom prst="arc">
              <a:avLst>
                <a:gd name="adj1" fmla="val 17026676"/>
                <a:gd name="adj2" fmla="val 13044588"/>
              </a:avLst>
            </a:prstGeom>
            <a:ln w="76200">
              <a:solidFill>
                <a:srgbClr val="6AE7FF"/>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prstClr val="black"/>
                </a:solidFill>
              </a:endParaRPr>
            </a:p>
          </p:txBody>
        </p:sp>
        <p:sp>
          <p:nvSpPr>
            <p:cNvPr id="19473" name="TextBox 29"/>
            <p:cNvSpPr txBox="1">
              <a:spLocks noChangeArrowheads="1"/>
            </p:cNvSpPr>
            <p:nvPr/>
          </p:nvSpPr>
          <p:spPr bwMode="auto">
            <a:xfrm>
              <a:off x="9772728" y="273033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400" b="1">
                  <a:solidFill>
                    <a:srgbClr val="6AE7FF"/>
                  </a:solidFill>
                  <a:latin typeface="微软雅黑" panose="020B0503020204020204" charset="-122"/>
                  <a:ea typeface="微软雅黑" panose="020B0503020204020204" charset="-122"/>
                </a:rPr>
                <a:t>90%</a:t>
              </a:r>
            </a:p>
          </p:txBody>
        </p:sp>
      </p:grpSp>
      <p:sp>
        <p:nvSpPr>
          <p:cNvPr id="19467" name="文本框 1"/>
          <p:cNvSpPr txBox="1">
            <a:spLocks noChangeArrowheads="1"/>
          </p:cNvSpPr>
          <p:nvPr/>
        </p:nvSpPr>
        <p:spPr bwMode="auto">
          <a:xfrm>
            <a:off x="775970" y="3943350"/>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8" name="文本框 103"/>
          <p:cNvSpPr txBox="1">
            <a:spLocks noChangeArrowheads="1"/>
          </p:cNvSpPr>
          <p:nvPr/>
        </p:nvSpPr>
        <p:spPr bwMode="auto">
          <a:xfrm>
            <a:off x="3495993" y="39430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69" name="文本框 104"/>
          <p:cNvSpPr txBox="1">
            <a:spLocks noChangeArrowheads="1"/>
          </p:cNvSpPr>
          <p:nvPr/>
        </p:nvSpPr>
        <p:spPr bwMode="auto">
          <a:xfrm>
            <a:off x="6220778"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19470" name="文本框 105"/>
          <p:cNvSpPr txBox="1">
            <a:spLocks noChangeArrowheads="1"/>
          </p:cNvSpPr>
          <p:nvPr/>
        </p:nvSpPr>
        <p:spPr bwMode="auto">
          <a:xfrm>
            <a:off x="8945880" y="3930333"/>
            <a:ext cx="2435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0" presetClass="entr" presetSubtype="0" fill="hold" nodeType="after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edge">
                                      <p:cBhvr>
                                        <p:cTn id="17" dur="500"/>
                                        <p:tgtEl>
                                          <p:spTgt spid="1946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9467"/>
                                        </p:tgtEl>
                                        <p:attrNameLst>
                                          <p:attrName>style.visibility</p:attrName>
                                        </p:attrNameLst>
                                      </p:cBhvr>
                                      <p:to>
                                        <p:strVal val="visible"/>
                                      </p:to>
                                    </p:set>
                                    <p:anim calcmode="lin" valueType="num">
                                      <p:cBhvr additive="base">
                                        <p:cTn id="21" dur="500"/>
                                        <p:tgtEl>
                                          <p:spTgt spid="19467"/>
                                        </p:tgtEl>
                                        <p:attrNameLst>
                                          <p:attrName>ppt_y</p:attrName>
                                        </p:attrNameLst>
                                      </p:cBhvr>
                                      <p:tavLst>
                                        <p:tav tm="0">
                                          <p:val>
                                            <p:strVal val="#ppt_y+#ppt_h*1.125000"/>
                                          </p:val>
                                        </p:tav>
                                        <p:tav tm="100000">
                                          <p:val>
                                            <p:strVal val="#ppt_y"/>
                                          </p:val>
                                        </p:tav>
                                      </p:tavLst>
                                    </p:anim>
                                    <p:animEffect transition="in" filter="wipe(up)">
                                      <p:cBhvr>
                                        <p:cTn id="22" dur="500"/>
                                        <p:tgtEl>
                                          <p:spTgt spid="19467"/>
                                        </p:tgtEl>
                                      </p:cBhvr>
                                    </p:animEffect>
                                  </p:childTnLst>
                                </p:cTn>
                              </p:par>
                            </p:childTnLst>
                          </p:cTn>
                        </p:par>
                        <p:par>
                          <p:cTn id="23" fill="hold">
                            <p:stCondLst>
                              <p:cond delay="2000"/>
                            </p:stCondLst>
                            <p:childTnLst>
                              <p:par>
                                <p:cTn id="24" presetID="20" presetClass="entr" presetSubtype="0" fill="hold" nodeType="after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edge">
                                      <p:cBhvr>
                                        <p:cTn id="26" dur="500"/>
                                        <p:tgtEl>
                                          <p:spTgt spid="1946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9468"/>
                                        </p:tgtEl>
                                        <p:attrNameLst>
                                          <p:attrName>style.visibility</p:attrName>
                                        </p:attrNameLst>
                                      </p:cBhvr>
                                      <p:to>
                                        <p:strVal val="visible"/>
                                      </p:to>
                                    </p:set>
                                    <p:anim calcmode="lin" valueType="num">
                                      <p:cBhvr additive="base">
                                        <p:cTn id="30" dur="500"/>
                                        <p:tgtEl>
                                          <p:spTgt spid="19468"/>
                                        </p:tgtEl>
                                        <p:attrNameLst>
                                          <p:attrName>ppt_y</p:attrName>
                                        </p:attrNameLst>
                                      </p:cBhvr>
                                      <p:tavLst>
                                        <p:tav tm="0">
                                          <p:val>
                                            <p:strVal val="#ppt_y+#ppt_h*1.125000"/>
                                          </p:val>
                                        </p:tav>
                                        <p:tav tm="100000">
                                          <p:val>
                                            <p:strVal val="#ppt_y"/>
                                          </p:val>
                                        </p:tav>
                                      </p:tavLst>
                                    </p:anim>
                                    <p:animEffect transition="in" filter="wipe(up)">
                                      <p:cBhvr>
                                        <p:cTn id="31" dur="500"/>
                                        <p:tgtEl>
                                          <p:spTgt spid="19468"/>
                                        </p:tgtEl>
                                      </p:cBhvr>
                                    </p:animEffect>
                                  </p:childTnLst>
                                </p:cTn>
                              </p:par>
                            </p:childTnLst>
                          </p:cTn>
                        </p:par>
                        <p:par>
                          <p:cTn id="32" fill="hold">
                            <p:stCondLst>
                              <p:cond delay="3000"/>
                            </p:stCondLst>
                            <p:childTnLst>
                              <p:par>
                                <p:cTn id="33" presetID="20" presetClass="entr" presetSubtype="0" fill="hold" nodeType="after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wedge">
                                      <p:cBhvr>
                                        <p:cTn id="35" dur="500"/>
                                        <p:tgtEl>
                                          <p:spTgt spid="19465"/>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19469"/>
                                        </p:tgtEl>
                                        <p:attrNameLst>
                                          <p:attrName>style.visibility</p:attrName>
                                        </p:attrNameLst>
                                      </p:cBhvr>
                                      <p:to>
                                        <p:strVal val="visible"/>
                                      </p:to>
                                    </p:set>
                                    <p:anim calcmode="lin" valueType="num">
                                      <p:cBhvr additive="base">
                                        <p:cTn id="39" dur="500"/>
                                        <p:tgtEl>
                                          <p:spTgt spid="19469"/>
                                        </p:tgtEl>
                                        <p:attrNameLst>
                                          <p:attrName>ppt_y</p:attrName>
                                        </p:attrNameLst>
                                      </p:cBhvr>
                                      <p:tavLst>
                                        <p:tav tm="0">
                                          <p:val>
                                            <p:strVal val="#ppt_y+#ppt_h*1.125000"/>
                                          </p:val>
                                        </p:tav>
                                        <p:tav tm="100000">
                                          <p:val>
                                            <p:strVal val="#ppt_y"/>
                                          </p:val>
                                        </p:tav>
                                      </p:tavLst>
                                    </p:anim>
                                    <p:animEffect transition="in" filter="wipe(up)">
                                      <p:cBhvr>
                                        <p:cTn id="40" dur="500"/>
                                        <p:tgtEl>
                                          <p:spTgt spid="19469"/>
                                        </p:tgtEl>
                                      </p:cBhvr>
                                    </p:animEffect>
                                  </p:childTnLst>
                                </p:cTn>
                              </p:par>
                            </p:childTnLst>
                          </p:cTn>
                        </p:par>
                        <p:par>
                          <p:cTn id="41" fill="hold">
                            <p:stCondLst>
                              <p:cond delay="4000"/>
                            </p:stCondLst>
                            <p:childTnLst>
                              <p:par>
                                <p:cTn id="42" presetID="20" presetClass="entr" presetSubtype="0" fill="hold" nodeType="afterEffect">
                                  <p:stCondLst>
                                    <p:cond delay="0"/>
                                  </p:stCondLst>
                                  <p:childTnLst>
                                    <p:set>
                                      <p:cBhvr>
                                        <p:cTn id="43" dur="1" fill="hold">
                                          <p:stCondLst>
                                            <p:cond delay="0"/>
                                          </p:stCondLst>
                                        </p:cTn>
                                        <p:tgtEl>
                                          <p:spTgt spid="19466"/>
                                        </p:tgtEl>
                                        <p:attrNameLst>
                                          <p:attrName>style.visibility</p:attrName>
                                        </p:attrNameLst>
                                      </p:cBhvr>
                                      <p:to>
                                        <p:strVal val="visible"/>
                                      </p:to>
                                    </p:set>
                                    <p:animEffect transition="in" filter="wedge">
                                      <p:cBhvr>
                                        <p:cTn id="44" dur="500"/>
                                        <p:tgtEl>
                                          <p:spTgt spid="19466"/>
                                        </p:tgtEl>
                                      </p:cBhvr>
                                    </p:animEffect>
                                  </p:childTnLst>
                                </p:cTn>
                              </p:par>
                            </p:childTnLst>
                          </p:cTn>
                        </p:par>
                        <p:par>
                          <p:cTn id="45" fill="hold">
                            <p:stCondLst>
                              <p:cond delay="4500"/>
                            </p:stCondLst>
                            <p:childTnLst>
                              <p:par>
                                <p:cTn id="46" presetID="12" presetClass="entr" presetSubtype="4" fill="hold" grpId="0" nodeType="afterEffect">
                                  <p:stCondLst>
                                    <p:cond delay="0"/>
                                  </p:stCondLst>
                                  <p:childTnLst>
                                    <p:set>
                                      <p:cBhvr>
                                        <p:cTn id="47" dur="1" fill="hold">
                                          <p:stCondLst>
                                            <p:cond delay="0"/>
                                          </p:stCondLst>
                                        </p:cTn>
                                        <p:tgtEl>
                                          <p:spTgt spid="19470"/>
                                        </p:tgtEl>
                                        <p:attrNameLst>
                                          <p:attrName>style.visibility</p:attrName>
                                        </p:attrNameLst>
                                      </p:cBhvr>
                                      <p:to>
                                        <p:strVal val="visible"/>
                                      </p:to>
                                    </p:set>
                                    <p:anim calcmode="lin" valueType="num">
                                      <p:cBhvr additive="base">
                                        <p:cTn id="48" dur="500"/>
                                        <p:tgtEl>
                                          <p:spTgt spid="19470"/>
                                        </p:tgtEl>
                                        <p:attrNameLst>
                                          <p:attrName>ppt_y</p:attrName>
                                        </p:attrNameLst>
                                      </p:cBhvr>
                                      <p:tavLst>
                                        <p:tav tm="0">
                                          <p:val>
                                            <p:strVal val="#ppt_y+#ppt_h*1.125000"/>
                                          </p:val>
                                        </p:tav>
                                        <p:tav tm="100000">
                                          <p:val>
                                            <p:strVal val="#ppt_y"/>
                                          </p:val>
                                        </p:tav>
                                      </p:tavLst>
                                    </p:anim>
                                    <p:animEffect transition="in" filter="wipe(up)">
                                      <p:cBhvr>
                                        <p:cTn id="49" dur="500"/>
                                        <p:tgtEl>
                                          <p:spTgt spid="1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9467" grpId="0"/>
      <p:bldP spid="19468" grpId="0"/>
      <p:bldP spid="19469" grpId="0"/>
      <p:bldP spid="194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3" name="组合 42"/>
          <p:cNvGrpSpPr/>
          <p:nvPr/>
        </p:nvGrpSpPr>
        <p:grpSpPr>
          <a:xfrm>
            <a:off x="4196317" y="1890824"/>
            <a:ext cx="3799366" cy="3799366"/>
            <a:chOff x="4196317" y="1890824"/>
            <a:chExt cx="3799366" cy="3799366"/>
          </a:xfrm>
        </p:grpSpPr>
        <p:sp>
          <p:nvSpPr>
            <p:cNvPr id="7" name="任意多边形: 形状 6"/>
            <p:cNvSpPr/>
            <p:nvPr/>
          </p:nvSpPr>
          <p:spPr>
            <a:xfrm>
              <a:off x="4196317" y="1890824"/>
              <a:ext cx="1768550"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H="1">
              <a:off x="6227135" y="1890824"/>
              <a:ext cx="1768548" cy="1768548"/>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p:cNvSpPr/>
            <p:nvPr/>
          </p:nvSpPr>
          <p:spPr>
            <a:xfrm flipV="1">
              <a:off x="4196317" y="3921640"/>
              <a:ext cx="1768550"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flipV="1">
              <a:off x="6227135" y="3921640"/>
              <a:ext cx="1768548" cy="1768550"/>
            </a:xfrm>
            <a:custGeom>
              <a:avLst/>
              <a:gdLst>
                <a:gd name="connsiteX0" fmla="*/ 2030819 w 2030819"/>
                <a:gd name="connsiteY0" fmla="*/ 0 h 2030819"/>
                <a:gd name="connsiteX1" fmla="*/ 2030819 w 2030819"/>
                <a:gd name="connsiteY1" fmla="*/ 2030819 h 2030819"/>
                <a:gd name="connsiteX2" fmla="*/ 0 w 2030819"/>
                <a:gd name="connsiteY2" fmla="*/ 2030819 h 2030819"/>
                <a:gd name="connsiteX3" fmla="*/ 2030819 w 2030819"/>
                <a:gd name="connsiteY3" fmla="*/ 0 h 2030819"/>
              </a:gdLst>
              <a:ahLst/>
              <a:cxnLst>
                <a:cxn ang="0">
                  <a:pos x="connsiteX0" y="connsiteY0"/>
                </a:cxn>
                <a:cxn ang="0">
                  <a:pos x="connsiteX1" y="connsiteY1"/>
                </a:cxn>
                <a:cxn ang="0">
                  <a:pos x="connsiteX2" y="connsiteY2"/>
                </a:cxn>
                <a:cxn ang="0">
                  <a:pos x="connsiteX3" y="connsiteY3"/>
                </a:cxn>
              </a:cxnLst>
              <a:rect l="l" t="t" r="r" b="b"/>
              <a:pathLst>
                <a:path w="2030819" h="2030819">
                  <a:moveTo>
                    <a:pt x="2030819" y="0"/>
                  </a:moveTo>
                  <a:lnTo>
                    <a:pt x="2030819" y="2030819"/>
                  </a:lnTo>
                  <a:lnTo>
                    <a:pt x="0" y="2030819"/>
                  </a:lnTo>
                  <a:cubicBezTo>
                    <a:pt x="0" y="909229"/>
                    <a:pt x="909229" y="0"/>
                    <a:pt x="2030819"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statistics-on-laptop_82095"/>
            <p:cNvSpPr>
              <a:spLocks noChangeAspect="1"/>
            </p:cNvSpPr>
            <p:nvPr/>
          </p:nvSpPr>
          <p:spPr bwMode="auto">
            <a:xfrm>
              <a:off x="4898988" y="2625822"/>
              <a:ext cx="798009" cy="64527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lstStyle/>
            <a:p>
              <a:endParaRPr lang="zh-CN" altLang="en-US"/>
            </a:p>
          </p:txBody>
        </p:sp>
        <p:sp>
          <p:nvSpPr>
            <p:cNvPr id="36" name="statistics-on-laptop_82095"/>
            <p:cNvSpPr>
              <a:spLocks noChangeAspect="1"/>
            </p:cNvSpPr>
            <p:nvPr/>
          </p:nvSpPr>
          <p:spPr bwMode="auto">
            <a:xfrm>
              <a:off x="6493871" y="2561824"/>
              <a:ext cx="798009" cy="77327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lstStyle/>
            <a:p>
              <a:endParaRPr lang="zh-CN" altLang="en-US"/>
            </a:p>
          </p:txBody>
        </p:sp>
        <p:sp>
          <p:nvSpPr>
            <p:cNvPr id="38" name="statistics-on-laptop_82095"/>
            <p:cNvSpPr>
              <a:spLocks noChangeAspect="1"/>
            </p:cNvSpPr>
            <p:nvPr/>
          </p:nvSpPr>
          <p:spPr bwMode="auto">
            <a:xfrm>
              <a:off x="4910912" y="4218768"/>
              <a:ext cx="774161" cy="798009"/>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lstStyle/>
            <a:p>
              <a:endParaRPr lang="zh-CN" altLang="en-US"/>
            </a:p>
          </p:txBody>
        </p:sp>
        <p:sp>
          <p:nvSpPr>
            <p:cNvPr id="37" name="statistics-on-laptop_82095"/>
            <p:cNvSpPr>
              <a:spLocks noChangeAspect="1"/>
            </p:cNvSpPr>
            <p:nvPr/>
          </p:nvSpPr>
          <p:spPr bwMode="auto">
            <a:xfrm>
              <a:off x="6493871" y="4254250"/>
              <a:ext cx="798009" cy="727045"/>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txBody>
            <a:bodyPr/>
            <a:lstStyle/>
            <a:p>
              <a:endParaRPr lang="zh-CN" altLang="en-US"/>
            </a:p>
          </p:txBody>
        </p:sp>
      </p:grpSp>
      <p:grpSp>
        <p:nvGrpSpPr>
          <p:cNvPr id="20" name="组合 19"/>
          <p:cNvGrpSpPr/>
          <p:nvPr/>
        </p:nvGrpSpPr>
        <p:grpSpPr>
          <a:xfrm>
            <a:off x="8149886" y="1874567"/>
            <a:ext cx="3109230" cy="1274644"/>
            <a:chOff x="1818113" y="1981592"/>
            <a:chExt cx="3109230" cy="1274644"/>
          </a:xfrm>
        </p:grpSpPr>
        <p:sp>
          <p:nvSpPr>
            <p:cNvPr id="21" name="矩形 20"/>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2" name="矩形 21"/>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rgbClr val="10FBFE"/>
                </a:solidFill>
                <a:latin typeface="微软雅黑" panose="020B0503020204020204" charset="-122"/>
                <a:ea typeface="微软雅黑" panose="020B0503020204020204" charset="-122"/>
                <a:sym typeface="+mn-ea"/>
              </a:endParaRPr>
            </a:p>
          </p:txBody>
        </p:sp>
      </p:grpSp>
      <p:grpSp>
        <p:nvGrpSpPr>
          <p:cNvPr id="23" name="组合 22"/>
          <p:cNvGrpSpPr/>
          <p:nvPr/>
        </p:nvGrpSpPr>
        <p:grpSpPr>
          <a:xfrm>
            <a:off x="932884" y="1874567"/>
            <a:ext cx="3109229" cy="1274644"/>
            <a:chOff x="1818114" y="1981592"/>
            <a:chExt cx="3109229" cy="1274644"/>
          </a:xfrm>
        </p:grpSpPr>
        <p:sp>
          <p:nvSpPr>
            <p:cNvPr id="24" name="矩形 23"/>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25" name="矩形 24"/>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8" name="组合 27"/>
          <p:cNvGrpSpPr/>
          <p:nvPr/>
        </p:nvGrpSpPr>
        <p:grpSpPr>
          <a:xfrm>
            <a:off x="8149886" y="4303469"/>
            <a:ext cx="3109230" cy="1274644"/>
            <a:chOff x="1818113" y="1981592"/>
            <a:chExt cx="3109230" cy="1274644"/>
          </a:xfrm>
        </p:grpSpPr>
        <p:sp>
          <p:nvSpPr>
            <p:cNvPr id="32" name="矩形 31"/>
            <p:cNvSpPr/>
            <p:nvPr/>
          </p:nvSpPr>
          <p:spPr>
            <a:xfrm>
              <a:off x="1818114" y="2334216"/>
              <a:ext cx="3109229"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3" name="矩形 32"/>
            <p:cNvSpPr/>
            <p:nvPr/>
          </p:nvSpPr>
          <p:spPr>
            <a:xfrm>
              <a:off x="1818113" y="1981592"/>
              <a:ext cx="2241974" cy="337185"/>
            </a:xfrm>
            <a:prstGeom prst="rect">
              <a:avLst/>
            </a:prstGeom>
          </p:spPr>
          <p:txBody>
            <a:bodyPr wrap="square">
              <a:spAutoFit/>
            </a:bodyPr>
            <a:lstStyle/>
            <a:p>
              <a:pPr algn="l">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29" name="组合 28"/>
          <p:cNvGrpSpPr/>
          <p:nvPr/>
        </p:nvGrpSpPr>
        <p:grpSpPr>
          <a:xfrm>
            <a:off x="932884" y="4303469"/>
            <a:ext cx="3109229" cy="1274644"/>
            <a:chOff x="1818114" y="1981592"/>
            <a:chExt cx="3109229" cy="1274644"/>
          </a:xfrm>
        </p:grpSpPr>
        <p:sp>
          <p:nvSpPr>
            <p:cNvPr id="30" name="矩形 29"/>
            <p:cNvSpPr/>
            <p:nvPr/>
          </p:nvSpPr>
          <p:spPr>
            <a:xfrm>
              <a:off x="1818114" y="2334216"/>
              <a:ext cx="3109229" cy="922020"/>
            </a:xfrm>
            <a:prstGeom prst="rect">
              <a:avLst/>
            </a:prstGeom>
          </p:spPr>
          <p:txBody>
            <a:bodyPr wrap="square">
              <a:spAutoFit/>
            </a:bodyPr>
            <a:lstStyle/>
            <a:p>
              <a:pPr algn="r">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31" name="矩形 30"/>
            <p:cNvSpPr/>
            <p:nvPr/>
          </p:nvSpPr>
          <p:spPr>
            <a:xfrm>
              <a:off x="2685369" y="1981592"/>
              <a:ext cx="2241974" cy="337185"/>
            </a:xfrm>
            <a:prstGeom prst="rect">
              <a:avLst/>
            </a:prstGeom>
          </p:spPr>
          <p:txBody>
            <a:bodyPr wrap="square">
              <a:spAutoFit/>
            </a:bodyPr>
            <a:lstStyle/>
            <a:p>
              <a:pPr algn="r">
                <a:lnSpc>
                  <a:spcPct val="100000"/>
                </a:lnSpc>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style.rotation</p:attrName>
                                        </p:attrNameLst>
                                      </p:cBhvr>
                                      <p:tavLst>
                                        <p:tav tm="0">
                                          <p:val>
                                            <p:fltVal val="720"/>
                                          </p:val>
                                        </p:tav>
                                        <p:tav tm="100000">
                                          <p:val>
                                            <p:fltVal val="0"/>
                                          </p:val>
                                        </p:tav>
                                      </p:tavLst>
                                    </p:anim>
                                    <p:anim calcmode="lin" valueType="num">
                                      <p:cBhvr>
                                        <p:cTn id="19" dur="500" fill="hold"/>
                                        <p:tgtEl>
                                          <p:spTgt spid="43"/>
                                        </p:tgtEl>
                                        <p:attrNameLst>
                                          <p:attrName>ppt_h</p:attrName>
                                        </p:attrNameLst>
                                      </p:cBhvr>
                                      <p:tavLst>
                                        <p:tav tm="0">
                                          <p:val>
                                            <p:fltVal val="0"/>
                                          </p:val>
                                        </p:tav>
                                        <p:tav tm="100000">
                                          <p:val>
                                            <p:strVal val="#ppt_h"/>
                                          </p:val>
                                        </p:tav>
                                      </p:tavLst>
                                    </p:anim>
                                    <p:anim calcmode="lin" valueType="num">
                                      <p:cBhvr>
                                        <p:cTn id="20" dur="500" fill="hold"/>
                                        <p:tgtEl>
                                          <p:spTgt spid="43"/>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right)">
                                      <p:cBhvr>
                                        <p:cTn id="28" dur="500"/>
                                        <p:tgtEl>
                                          <p:spTgt spid="2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5" name="平行四边形 4"/>
          <p:cNvSpPr/>
          <p:nvPr/>
        </p:nvSpPr>
        <p:spPr>
          <a:xfrm>
            <a:off x="344519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6" name="平行四边形 5"/>
          <p:cNvSpPr/>
          <p:nvPr/>
        </p:nvSpPr>
        <p:spPr>
          <a:xfrm>
            <a:off x="4826318" y="3123962"/>
            <a:ext cx="1022747"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7" name="平行四边形 6"/>
          <p:cNvSpPr/>
          <p:nvPr/>
        </p:nvSpPr>
        <p:spPr>
          <a:xfrm>
            <a:off x="6206252" y="3123962"/>
            <a:ext cx="1023938" cy="1360884"/>
          </a:xfrm>
          <a:prstGeom prst="parallelogram">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8" name="平行四边形 7"/>
          <p:cNvSpPr/>
          <p:nvPr/>
        </p:nvSpPr>
        <p:spPr>
          <a:xfrm>
            <a:off x="7586187" y="2047637"/>
            <a:ext cx="1260872" cy="2437209"/>
          </a:xfrm>
          <a:prstGeom prst="parallelogram">
            <a:avLst>
              <a:gd name="adj" fmla="val 37904"/>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sp>
        <p:nvSpPr>
          <p:cNvPr id="9" name="等腰三角形 8"/>
          <p:cNvSpPr/>
          <p:nvPr/>
        </p:nvSpPr>
        <p:spPr>
          <a:xfrm>
            <a:off x="7726680" y="1383269"/>
            <a:ext cx="1477566" cy="664369"/>
          </a:xfrm>
          <a:prstGeom prst="triangl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a:p>
        </p:txBody>
      </p:sp>
      <p:grpSp>
        <p:nvGrpSpPr>
          <p:cNvPr id="10" name="组合 9"/>
          <p:cNvGrpSpPr/>
          <p:nvPr/>
        </p:nvGrpSpPr>
        <p:grpSpPr>
          <a:xfrm>
            <a:off x="3709512" y="3121582"/>
            <a:ext cx="1884760" cy="1363265"/>
            <a:chOff x="2771775" y="3049588"/>
            <a:chExt cx="2513013" cy="1817687"/>
          </a:xfrm>
        </p:grpSpPr>
        <p:cxnSp>
          <p:nvCxnSpPr>
            <p:cNvPr id="11" name="直接连接符 10"/>
            <p:cNvCxnSpPr/>
            <p:nvPr/>
          </p:nvCxnSpPr>
          <p:spPr>
            <a:xfrm>
              <a:off x="2771775" y="305276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95713" y="3049588"/>
              <a:ext cx="1489075" cy="181610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081112" y="3116819"/>
            <a:ext cx="1894285" cy="1364456"/>
            <a:chOff x="4600575" y="3043238"/>
            <a:chExt cx="2525713" cy="1819275"/>
          </a:xfrm>
        </p:grpSpPr>
        <p:cxnSp>
          <p:nvCxnSpPr>
            <p:cNvPr id="13" name="直接连接符 12"/>
            <p:cNvCxnSpPr/>
            <p:nvPr/>
          </p:nvCxnSpPr>
          <p:spPr>
            <a:xfrm>
              <a:off x="4600575" y="3048000"/>
              <a:ext cx="1489075"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7213" y="3043238"/>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459855" y="3119200"/>
            <a:ext cx="1884760" cy="1362075"/>
            <a:chOff x="6438900" y="3046413"/>
            <a:chExt cx="2513013" cy="1816100"/>
          </a:xfrm>
        </p:grpSpPr>
        <p:cxnSp>
          <p:nvCxnSpPr>
            <p:cNvPr id="17" name="直接连接符 16"/>
            <p:cNvCxnSpPr/>
            <p:nvPr/>
          </p:nvCxnSpPr>
          <p:spPr>
            <a:xfrm>
              <a:off x="6438900" y="3048000"/>
              <a:ext cx="1487488" cy="1814513"/>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2838" y="3046413"/>
              <a:ext cx="1489075" cy="1814512"/>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28685" name="文本框 13"/>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6" name="文本框 14"/>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7" name="文本框 15"/>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400" dirty="0">
              <a:solidFill>
                <a:schemeClr val="bg1"/>
              </a:solidFill>
            </a:endParaRPr>
          </a:p>
        </p:txBody>
      </p:sp>
      <p:sp>
        <p:nvSpPr>
          <p:cNvPr id="28688" name="矩形 16"/>
          <p:cNvSpPr>
            <a:spLocks noChangeArrowheads="1"/>
          </p:cNvSpPr>
          <p:nvPr/>
        </p:nvSpPr>
        <p:spPr bwMode="auto">
          <a:xfrm>
            <a:off x="1619885" y="4864735"/>
            <a:ext cx="895223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woman.I love you more than I've ever loved any woman. And I've waited longer for you than I've waited for any woman.</a:t>
            </a:r>
            <a:endParaRPr lang="en-US" altLang="zh-CN" sz="1200" dirty="0">
              <a:solidFill>
                <a:schemeClr val="bg1"/>
              </a:solidFill>
              <a:latin typeface="微软雅黑" panose="020B0503020204020204" charset="-122"/>
              <a:ea typeface="微软雅黑" panose="020B0503020204020204" charset="-122"/>
            </a:endParaRPr>
          </a:p>
        </p:txBody>
      </p:sp>
      <p:sp>
        <p:nvSpPr>
          <p:cNvPr id="28689" name="文本框 17"/>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par>
                          <p:cTn id="42" fill="hold">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28689"/>
                                        </p:tgtEl>
                                        <p:attrNameLst>
                                          <p:attrName>style.visibility</p:attrName>
                                        </p:attrNameLst>
                                      </p:cBhvr>
                                      <p:to>
                                        <p:strVal val="visible"/>
                                      </p:to>
                                    </p:set>
                                    <p:anim calcmode="lin" valueType="num">
                                      <p:cBhvr>
                                        <p:cTn id="49" dur="500" fill="hold"/>
                                        <p:tgtEl>
                                          <p:spTgt spid="28689"/>
                                        </p:tgtEl>
                                        <p:attrNameLst>
                                          <p:attrName>ppt_w</p:attrName>
                                        </p:attrNameLst>
                                      </p:cBhvr>
                                      <p:tavLst>
                                        <p:tav tm="0">
                                          <p:val>
                                            <p:fltVal val="0"/>
                                          </p:val>
                                        </p:tav>
                                        <p:tav tm="100000">
                                          <p:val>
                                            <p:strVal val="#ppt_w"/>
                                          </p:val>
                                        </p:tav>
                                      </p:tavLst>
                                    </p:anim>
                                    <p:anim calcmode="lin" valueType="num">
                                      <p:cBhvr>
                                        <p:cTn id="50" dur="500" fill="hold"/>
                                        <p:tgtEl>
                                          <p:spTgt spid="28689"/>
                                        </p:tgtEl>
                                        <p:attrNameLst>
                                          <p:attrName>ppt_h</p:attrName>
                                        </p:attrNameLst>
                                      </p:cBhvr>
                                      <p:tavLst>
                                        <p:tav tm="0">
                                          <p:val>
                                            <p:fltVal val="0"/>
                                          </p:val>
                                        </p:tav>
                                        <p:tav tm="100000">
                                          <p:val>
                                            <p:strVal val="#ppt_h"/>
                                          </p:val>
                                        </p:tav>
                                      </p:tavLst>
                                    </p:anim>
                                    <p:animEffect transition="in" filter="fade">
                                      <p:cBhvr>
                                        <p:cTn id="51" dur="500"/>
                                        <p:tgtEl>
                                          <p:spTgt spid="28689"/>
                                        </p:tgtEl>
                                      </p:cBhvr>
                                    </p:animEffect>
                                  </p:childTnLst>
                                </p:cTn>
                              </p:par>
                            </p:childTnLst>
                          </p:cTn>
                        </p:par>
                        <p:par>
                          <p:cTn id="52" fill="hold">
                            <p:stCondLst>
                              <p:cond delay="5500"/>
                            </p:stCondLst>
                            <p:childTnLst>
                              <p:par>
                                <p:cTn id="53" presetID="2" presetClass="entr" presetSubtype="8" fill="hold" grpId="0" nodeType="afterEffect">
                                  <p:stCondLst>
                                    <p:cond delay="0"/>
                                  </p:stCondLst>
                                  <p:childTnLst>
                                    <p:set>
                                      <p:cBhvr>
                                        <p:cTn id="54" dur="1" fill="hold">
                                          <p:stCondLst>
                                            <p:cond delay="0"/>
                                          </p:stCondLst>
                                        </p:cTn>
                                        <p:tgtEl>
                                          <p:spTgt spid="28685"/>
                                        </p:tgtEl>
                                        <p:attrNameLst>
                                          <p:attrName>style.visibility</p:attrName>
                                        </p:attrNameLst>
                                      </p:cBhvr>
                                      <p:to>
                                        <p:strVal val="visible"/>
                                      </p:to>
                                    </p:set>
                                    <p:anim calcmode="lin" valueType="num">
                                      <p:cBhvr additive="base">
                                        <p:cTn id="55" dur="500" fill="hold"/>
                                        <p:tgtEl>
                                          <p:spTgt spid="28685"/>
                                        </p:tgtEl>
                                        <p:attrNameLst>
                                          <p:attrName>ppt_x</p:attrName>
                                        </p:attrNameLst>
                                      </p:cBhvr>
                                      <p:tavLst>
                                        <p:tav tm="0">
                                          <p:val>
                                            <p:strVal val="0-#ppt_w/2"/>
                                          </p:val>
                                        </p:tav>
                                        <p:tav tm="100000">
                                          <p:val>
                                            <p:strVal val="#ppt_x"/>
                                          </p:val>
                                        </p:tav>
                                      </p:tavLst>
                                    </p:anim>
                                    <p:anim calcmode="lin" valueType="num">
                                      <p:cBhvr additive="base">
                                        <p:cTn id="56" dur="500" fill="hold"/>
                                        <p:tgtEl>
                                          <p:spTgt spid="2868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2" presetClass="entr" presetSubtype="8" fill="hold" grpId="0" nodeType="afterEffect">
                                  <p:stCondLst>
                                    <p:cond delay="0"/>
                                  </p:stCondLst>
                                  <p:childTnLst>
                                    <p:set>
                                      <p:cBhvr>
                                        <p:cTn id="59" dur="1" fill="hold">
                                          <p:stCondLst>
                                            <p:cond delay="0"/>
                                          </p:stCondLst>
                                        </p:cTn>
                                        <p:tgtEl>
                                          <p:spTgt spid="28686"/>
                                        </p:tgtEl>
                                        <p:attrNameLst>
                                          <p:attrName>style.visibility</p:attrName>
                                        </p:attrNameLst>
                                      </p:cBhvr>
                                      <p:to>
                                        <p:strVal val="visible"/>
                                      </p:to>
                                    </p:set>
                                    <p:anim calcmode="lin" valueType="num">
                                      <p:cBhvr additive="base">
                                        <p:cTn id="60" dur="500" fill="hold"/>
                                        <p:tgtEl>
                                          <p:spTgt spid="28686"/>
                                        </p:tgtEl>
                                        <p:attrNameLst>
                                          <p:attrName>ppt_x</p:attrName>
                                        </p:attrNameLst>
                                      </p:cBhvr>
                                      <p:tavLst>
                                        <p:tav tm="0">
                                          <p:val>
                                            <p:strVal val="0-#ppt_w/2"/>
                                          </p:val>
                                        </p:tav>
                                        <p:tav tm="100000">
                                          <p:val>
                                            <p:strVal val="#ppt_x"/>
                                          </p:val>
                                        </p:tav>
                                      </p:tavLst>
                                    </p:anim>
                                    <p:anim calcmode="lin" valueType="num">
                                      <p:cBhvr additive="base">
                                        <p:cTn id="61" dur="500" fill="hold"/>
                                        <p:tgtEl>
                                          <p:spTgt spid="28686"/>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28687"/>
                                        </p:tgtEl>
                                        <p:attrNameLst>
                                          <p:attrName>style.visibility</p:attrName>
                                        </p:attrNameLst>
                                      </p:cBhvr>
                                      <p:to>
                                        <p:strVal val="visible"/>
                                      </p:to>
                                    </p:set>
                                    <p:anim calcmode="lin" valueType="num">
                                      <p:cBhvr additive="base">
                                        <p:cTn id="65" dur="500" fill="hold"/>
                                        <p:tgtEl>
                                          <p:spTgt spid="28687"/>
                                        </p:tgtEl>
                                        <p:attrNameLst>
                                          <p:attrName>ppt_x</p:attrName>
                                        </p:attrNameLst>
                                      </p:cBhvr>
                                      <p:tavLst>
                                        <p:tav tm="0">
                                          <p:val>
                                            <p:strVal val="0-#ppt_w/2"/>
                                          </p:val>
                                        </p:tav>
                                        <p:tav tm="100000">
                                          <p:val>
                                            <p:strVal val="#ppt_x"/>
                                          </p:val>
                                        </p:tav>
                                      </p:tavLst>
                                    </p:anim>
                                    <p:anim calcmode="lin" valueType="num">
                                      <p:cBhvr additive="base">
                                        <p:cTn id="66" dur="500" fill="hold"/>
                                        <p:tgtEl>
                                          <p:spTgt spid="28687"/>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2" presetClass="entr" presetSubtype="4" fill="hold" grpId="0" nodeType="afterEffect">
                                  <p:stCondLst>
                                    <p:cond delay="0"/>
                                  </p:stCondLst>
                                  <p:childTnLst>
                                    <p:set>
                                      <p:cBhvr>
                                        <p:cTn id="69" dur="1" fill="hold">
                                          <p:stCondLst>
                                            <p:cond delay="0"/>
                                          </p:stCondLst>
                                        </p:cTn>
                                        <p:tgtEl>
                                          <p:spTgt spid="28688"/>
                                        </p:tgtEl>
                                        <p:attrNameLst>
                                          <p:attrName>style.visibility</p:attrName>
                                        </p:attrNameLst>
                                      </p:cBhvr>
                                      <p:to>
                                        <p:strVal val="visible"/>
                                      </p:to>
                                    </p:set>
                                    <p:animEffect transition="in" filter="wipe(down)">
                                      <p:cBhvr>
                                        <p:cTn id="70"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5" grpId="0" bldLvl="0" animBg="1"/>
      <p:bldP spid="6" grpId="0" bldLvl="0" animBg="1"/>
      <p:bldP spid="7" grpId="0" bldLvl="0" animBg="1"/>
      <p:bldP spid="8" grpId="0" bldLvl="0" animBg="1"/>
      <p:bldP spid="9" grpId="0" bldLvl="0" animBg="1"/>
      <p:bldP spid="28685" grpId="0"/>
      <p:bldP spid="28686" grpId="0"/>
      <p:bldP spid="28687" grpId="0"/>
      <p:bldP spid="28688" grpId="0"/>
      <p:bldP spid="286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4" name="组合 13"/>
          <p:cNvGrpSpPr/>
          <p:nvPr/>
        </p:nvGrpSpPr>
        <p:grpSpPr>
          <a:xfrm>
            <a:off x="885825" y="2011680"/>
            <a:ext cx="5735320" cy="3423920"/>
            <a:chOff x="1395" y="3168"/>
            <a:chExt cx="9032" cy="5392"/>
          </a:xfrm>
        </p:grpSpPr>
        <p:pic>
          <p:nvPicPr>
            <p:cNvPr id="5"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 y="3168"/>
              <a:ext cx="9032" cy="5392"/>
            </a:xfrm>
            <a:prstGeom prst="rect">
              <a:avLst/>
            </a:prstGeom>
          </p:spPr>
        </p:pic>
        <p:sp>
          <p:nvSpPr>
            <p:cNvPr id="6" name="矩形 5"/>
            <p:cNvSpPr/>
            <p:nvPr/>
          </p:nvSpPr>
          <p:spPr>
            <a:xfrm>
              <a:off x="2636" y="3587"/>
              <a:ext cx="6550" cy="4228"/>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561" name="矩形 34"/>
          <p:cNvSpPr>
            <a:spLocks noChangeArrowheads="1"/>
          </p:cNvSpPr>
          <p:nvPr/>
        </p:nvSpPr>
        <p:spPr bwMode="auto">
          <a:xfrm>
            <a:off x="6952298" y="201136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23563" name="矩形 37"/>
          <p:cNvSpPr>
            <a:spLocks noChangeArrowheads="1"/>
          </p:cNvSpPr>
          <p:nvPr/>
        </p:nvSpPr>
        <p:spPr bwMode="auto">
          <a:xfrm>
            <a:off x="6952615" y="237998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
        <p:nvSpPr>
          <p:cNvPr id="15" name="矩形 34"/>
          <p:cNvSpPr>
            <a:spLocks noChangeArrowheads="1"/>
          </p:cNvSpPr>
          <p:nvPr/>
        </p:nvSpPr>
        <p:spPr bwMode="auto">
          <a:xfrm>
            <a:off x="6952298" y="390493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p>
        </p:txBody>
      </p:sp>
      <p:sp>
        <p:nvSpPr>
          <p:cNvPr id="16" name="矩形 37"/>
          <p:cNvSpPr>
            <a:spLocks noChangeArrowheads="1"/>
          </p:cNvSpPr>
          <p:nvPr/>
        </p:nvSpPr>
        <p:spPr bwMode="auto">
          <a:xfrm>
            <a:off x="6952615" y="4273550"/>
            <a:ext cx="43192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5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500" decel="50000" fill="hold">
                                          <p:stCondLst>
                                            <p:cond delay="0"/>
                                          </p:stCondLst>
                                        </p:cTn>
                                        <p:tgtEl>
                                          <p:spTgt spid="14"/>
                                        </p:tgtEl>
                                        <p:attrNameLst>
                                          <p:attrName>ppt_x</p:attrName>
                                          <p:attrName>ppt_y</p:attrName>
                                        </p:attrNameLst>
                                      </p:cBhvr>
                                    </p:animMotion>
                                    <p:animEffect transition="in" filter="fade">
                                      <p:cBhvr>
                                        <p:cTn id="19" dur="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wipe(left)">
                                      <p:cBhvr>
                                        <p:cTn id="23" dur="500"/>
                                        <p:tgtEl>
                                          <p:spTgt spid="23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563"/>
                                        </p:tgtEl>
                                        <p:attrNameLst>
                                          <p:attrName>style.visibility</p:attrName>
                                        </p:attrNameLst>
                                      </p:cBhvr>
                                      <p:to>
                                        <p:strVal val="visible"/>
                                      </p:to>
                                    </p:set>
                                    <p:animEffect transition="in" filter="wipe(left)">
                                      <p:cBhvr>
                                        <p:cTn id="26" dur="500"/>
                                        <p:tgtEl>
                                          <p:spTgt spid="2356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6" name="任意多边形 15"/>
          <p:cNvSpPr/>
          <p:nvPr/>
        </p:nvSpPr>
        <p:spPr>
          <a:xfrm>
            <a:off x="187452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1" y="414347"/>
                  <a:pt x="359231" y="457805"/>
                </a:cubicBezTo>
                <a:cubicBezTo>
                  <a:pt x="359231"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7820" y="287248"/>
                </a:moveTo>
                <a:cubicBezTo>
                  <a:pt x="608147" y="307786"/>
                  <a:pt x="594752" y="325050"/>
                  <a:pt x="577637" y="339040"/>
                </a:cubicBezTo>
                <a:cubicBezTo>
                  <a:pt x="560522" y="353030"/>
                  <a:pt x="536486" y="365011"/>
                  <a:pt x="505530" y="374982"/>
                </a:cubicBezTo>
                <a:lnTo>
                  <a:pt x="505530" y="449545"/>
                </a:lnTo>
                <a:cubicBezTo>
                  <a:pt x="526514" y="443145"/>
                  <a:pt x="543964" y="436448"/>
                  <a:pt x="557880" y="429453"/>
                </a:cubicBezTo>
                <a:cubicBezTo>
                  <a:pt x="571795" y="422458"/>
                  <a:pt x="586194" y="413305"/>
                  <a:pt x="601077" y="401994"/>
                </a:cubicBezTo>
                <a:lnTo>
                  <a:pt x="601077" y="620102"/>
                </a:lnTo>
                <a:lnTo>
                  <a:pt x="693053" y="620102"/>
                </a:lnTo>
                <a:lnTo>
                  <a:pt x="693053" y="287248"/>
                </a:ln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6"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1" y="300829"/>
                  <a:pt x="372403" y="295396"/>
                </a:cubicBezTo>
                <a:cubicBezTo>
                  <a:pt x="358264" y="289964"/>
                  <a:pt x="340181"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307840" y="2146935"/>
            <a:ext cx="112966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3"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3" y="355374"/>
                  <a:pt x="299998" y="347747"/>
                  <a:pt x="315030" y="347747"/>
                </a:cubicBezTo>
                <a:close/>
                <a:moveTo>
                  <a:pt x="618937" y="287248"/>
                </a:moveTo>
                <a:cubicBezTo>
                  <a:pt x="588278" y="287248"/>
                  <a:pt x="564279" y="291080"/>
                  <a:pt x="546941" y="298745"/>
                </a:cubicBezTo>
                <a:cubicBezTo>
                  <a:pt x="529603" y="306410"/>
                  <a:pt x="516171" y="317423"/>
                  <a:pt x="506646" y="331785"/>
                </a:cubicBezTo>
                <a:cubicBezTo>
                  <a:pt x="497121" y="346147"/>
                  <a:pt x="490572" y="366127"/>
                  <a:pt x="487000" y="391725"/>
                </a:cubicBezTo>
                <a:lnTo>
                  <a:pt x="578083" y="399092"/>
                </a:lnTo>
                <a:cubicBezTo>
                  <a:pt x="580613" y="380638"/>
                  <a:pt x="585562" y="367764"/>
                  <a:pt x="592929" y="360471"/>
                </a:cubicBezTo>
                <a:cubicBezTo>
                  <a:pt x="600296" y="353179"/>
                  <a:pt x="609784" y="349533"/>
                  <a:pt x="621392" y="349533"/>
                </a:cubicBezTo>
                <a:cubicBezTo>
                  <a:pt x="632554" y="349533"/>
                  <a:pt x="641819" y="353067"/>
                  <a:pt x="649186" y="360137"/>
                </a:cubicBezTo>
                <a:cubicBezTo>
                  <a:pt x="656553" y="367206"/>
                  <a:pt x="660236" y="375726"/>
                  <a:pt x="660236" y="385698"/>
                </a:cubicBezTo>
                <a:cubicBezTo>
                  <a:pt x="660236" y="394925"/>
                  <a:pt x="656516" y="404673"/>
                  <a:pt x="649074" y="414943"/>
                </a:cubicBezTo>
                <a:cubicBezTo>
                  <a:pt x="641633" y="425212"/>
                  <a:pt x="624592" y="440243"/>
                  <a:pt x="597952" y="460037"/>
                </a:cubicBezTo>
                <a:cubicBezTo>
                  <a:pt x="554345" y="492333"/>
                  <a:pt x="524617" y="520350"/>
                  <a:pt x="508767" y="544088"/>
                </a:cubicBezTo>
                <a:cubicBezTo>
                  <a:pt x="492916" y="567826"/>
                  <a:pt x="483429" y="593164"/>
                  <a:pt x="480303" y="620102"/>
                </a:cubicBezTo>
                <a:lnTo>
                  <a:pt x="753105" y="620102"/>
                </a:lnTo>
                <a:lnTo>
                  <a:pt x="753105" y="545986"/>
                </a:lnTo>
                <a:lnTo>
                  <a:pt x="611123" y="545986"/>
                </a:lnTo>
                <a:cubicBezTo>
                  <a:pt x="619458" y="537800"/>
                  <a:pt x="626713" y="531177"/>
                  <a:pt x="632889" y="526117"/>
                </a:cubicBezTo>
                <a:cubicBezTo>
                  <a:pt x="639066" y="521057"/>
                  <a:pt x="651307" y="512202"/>
                  <a:pt x="669613" y="499551"/>
                </a:cubicBezTo>
                <a:cubicBezTo>
                  <a:pt x="700420" y="477822"/>
                  <a:pt x="721665" y="457879"/>
                  <a:pt x="733348" y="439722"/>
                </a:cubicBezTo>
                <a:cubicBezTo>
                  <a:pt x="745031" y="421565"/>
                  <a:pt x="750873" y="402515"/>
                  <a:pt x="750873" y="382572"/>
                </a:cubicBezTo>
                <a:cubicBezTo>
                  <a:pt x="750873" y="363820"/>
                  <a:pt x="745775" y="346891"/>
                  <a:pt x="735581" y="331785"/>
                </a:cubicBezTo>
                <a:cubicBezTo>
                  <a:pt x="725386" y="316679"/>
                  <a:pt x="711396" y="305479"/>
                  <a:pt x="693611" y="298187"/>
                </a:cubicBezTo>
                <a:cubicBezTo>
                  <a:pt x="675826" y="290894"/>
                  <a:pt x="650935" y="287248"/>
                  <a:pt x="618937" y="287248"/>
                </a:cubicBezTo>
                <a:close/>
                <a:moveTo>
                  <a:pt x="318155" y="287248"/>
                </a:moveTo>
                <a:cubicBezTo>
                  <a:pt x="272316" y="287248"/>
                  <a:pt x="238197" y="299675"/>
                  <a:pt x="215798" y="324529"/>
                </a:cubicBezTo>
                <a:cubicBezTo>
                  <a:pt x="193400" y="349384"/>
                  <a:pt x="182200" y="392916"/>
                  <a:pt x="182200" y="455126"/>
                </a:cubicBezTo>
                <a:cubicBezTo>
                  <a:pt x="182200" y="480427"/>
                  <a:pt x="184396" y="503533"/>
                  <a:pt x="188786" y="524443"/>
                </a:cubicBezTo>
                <a:cubicBezTo>
                  <a:pt x="193177" y="545353"/>
                  <a:pt x="199316" y="561836"/>
                  <a:pt x="207204" y="573891"/>
                </a:cubicBezTo>
                <a:cubicBezTo>
                  <a:pt x="218068" y="590857"/>
                  <a:pt x="231983"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任意多边形 17"/>
          <p:cNvSpPr/>
          <p:nvPr/>
        </p:nvSpPr>
        <p:spPr>
          <a:xfrm>
            <a:off x="6740525" y="2146935"/>
            <a:ext cx="1130935" cy="1129665"/>
          </a:xfrm>
          <a:custGeom>
            <a:avLst/>
            <a:gdLst/>
            <a:ahLst/>
            <a:cxnLst/>
            <a:rect l="l" t="t" r="r" b="b"/>
            <a:pathLst>
              <a:path w="936104" h="936104">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16704" y="287248"/>
                </a:moveTo>
                <a:cubicBezTo>
                  <a:pt x="579497" y="287248"/>
                  <a:pt x="550736" y="294541"/>
                  <a:pt x="530421" y="309126"/>
                </a:cubicBezTo>
                <a:cubicBezTo>
                  <a:pt x="510106" y="323711"/>
                  <a:pt x="496377" y="344696"/>
                  <a:pt x="489233" y="372080"/>
                </a:cubicBezTo>
                <a:lnTo>
                  <a:pt x="575181" y="387484"/>
                </a:lnTo>
                <a:cubicBezTo>
                  <a:pt x="577562" y="371261"/>
                  <a:pt x="582102" y="359913"/>
                  <a:pt x="588799" y="353439"/>
                </a:cubicBezTo>
                <a:cubicBezTo>
                  <a:pt x="595496" y="346965"/>
                  <a:pt x="604203" y="343728"/>
                  <a:pt x="614918" y="343728"/>
                </a:cubicBezTo>
                <a:cubicBezTo>
                  <a:pt x="625336" y="343728"/>
                  <a:pt x="633522" y="346705"/>
                  <a:pt x="639475" y="352658"/>
                </a:cubicBezTo>
                <a:cubicBezTo>
                  <a:pt x="645428" y="358611"/>
                  <a:pt x="648405" y="366573"/>
                  <a:pt x="648405" y="376545"/>
                </a:cubicBezTo>
                <a:cubicBezTo>
                  <a:pt x="648405" y="386963"/>
                  <a:pt x="644423" y="395967"/>
                  <a:pt x="636461" y="403557"/>
                </a:cubicBezTo>
                <a:cubicBezTo>
                  <a:pt x="628499" y="411147"/>
                  <a:pt x="618565" y="414943"/>
                  <a:pt x="606658" y="414943"/>
                </a:cubicBezTo>
                <a:cubicBezTo>
                  <a:pt x="603831" y="414943"/>
                  <a:pt x="599887" y="414570"/>
                  <a:pt x="594827" y="413826"/>
                </a:cubicBezTo>
                <a:lnTo>
                  <a:pt x="590138" y="478790"/>
                </a:lnTo>
                <a:cubicBezTo>
                  <a:pt x="602640" y="475218"/>
                  <a:pt x="612463" y="473432"/>
                  <a:pt x="619606" y="473432"/>
                </a:cubicBezTo>
                <a:cubicBezTo>
                  <a:pt x="633001" y="473432"/>
                  <a:pt x="643605" y="477599"/>
                  <a:pt x="651418" y="485934"/>
                </a:cubicBezTo>
                <a:cubicBezTo>
                  <a:pt x="659232" y="494268"/>
                  <a:pt x="663139" y="506025"/>
                  <a:pt x="663139" y="521206"/>
                </a:cubicBezTo>
                <a:cubicBezTo>
                  <a:pt x="663139" y="536089"/>
                  <a:pt x="659083" y="547995"/>
                  <a:pt x="650972" y="556925"/>
                </a:cubicBezTo>
                <a:cubicBezTo>
                  <a:pt x="642861" y="565854"/>
                  <a:pt x="632703" y="570319"/>
                  <a:pt x="620499" y="570319"/>
                </a:cubicBezTo>
                <a:cubicBezTo>
                  <a:pt x="608891" y="570319"/>
                  <a:pt x="599329" y="566784"/>
                  <a:pt x="591813" y="559715"/>
                </a:cubicBezTo>
                <a:cubicBezTo>
                  <a:pt x="584297" y="552646"/>
                  <a:pt x="578753" y="539958"/>
                  <a:pt x="575181" y="521652"/>
                </a:cubicBezTo>
                <a:lnTo>
                  <a:pt x="484322" y="533707"/>
                </a:lnTo>
                <a:cubicBezTo>
                  <a:pt x="490275" y="554097"/>
                  <a:pt x="498795" y="571026"/>
                  <a:pt x="509883" y="584495"/>
                </a:cubicBezTo>
                <a:cubicBezTo>
                  <a:pt x="520971" y="597964"/>
                  <a:pt x="535109" y="608196"/>
                  <a:pt x="552299" y="615191"/>
                </a:cubicBezTo>
                <a:cubicBezTo>
                  <a:pt x="569489" y="622186"/>
                  <a:pt x="592966" y="625683"/>
                  <a:pt x="622732" y="625683"/>
                </a:cubicBezTo>
                <a:cubicBezTo>
                  <a:pt x="653242" y="625683"/>
                  <a:pt x="677873" y="620958"/>
                  <a:pt x="696625" y="611507"/>
                </a:cubicBezTo>
                <a:cubicBezTo>
                  <a:pt x="715377" y="602057"/>
                  <a:pt x="729739" y="588588"/>
                  <a:pt x="739711" y="571100"/>
                </a:cubicBezTo>
                <a:cubicBezTo>
                  <a:pt x="749682" y="553613"/>
                  <a:pt x="754668" y="535345"/>
                  <a:pt x="754668" y="516295"/>
                </a:cubicBezTo>
                <a:cubicBezTo>
                  <a:pt x="754668" y="501114"/>
                  <a:pt x="751654" y="488054"/>
                  <a:pt x="745627" y="477116"/>
                </a:cubicBezTo>
                <a:cubicBezTo>
                  <a:pt x="739599" y="466177"/>
                  <a:pt x="731153" y="457359"/>
                  <a:pt x="720289" y="450661"/>
                </a:cubicBezTo>
                <a:cubicBezTo>
                  <a:pt x="713591" y="446494"/>
                  <a:pt x="703918" y="442848"/>
                  <a:pt x="691267" y="439722"/>
                </a:cubicBezTo>
                <a:cubicBezTo>
                  <a:pt x="706894" y="431090"/>
                  <a:pt x="718577" y="421044"/>
                  <a:pt x="726316" y="409585"/>
                </a:cubicBezTo>
                <a:cubicBezTo>
                  <a:pt x="734055" y="398125"/>
                  <a:pt x="737925" y="385326"/>
                  <a:pt x="737925" y="371187"/>
                </a:cubicBezTo>
                <a:cubicBezTo>
                  <a:pt x="737925" y="347077"/>
                  <a:pt x="728400" y="327059"/>
                  <a:pt x="709350" y="311135"/>
                </a:cubicBezTo>
                <a:cubicBezTo>
                  <a:pt x="690300" y="295210"/>
                  <a:pt x="659418" y="287248"/>
                  <a:pt x="616704" y="287248"/>
                </a:cubicBez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9175115" y="2146935"/>
            <a:ext cx="1129665" cy="1129665"/>
          </a:xfrm>
          <a:custGeom>
            <a:avLst/>
            <a:gdLst/>
            <a:ahLst/>
            <a:cxnLst/>
            <a:rect l="l" t="t" r="r" b="b"/>
            <a:pathLst>
              <a:path w="936104" h="936104">
                <a:moveTo>
                  <a:pt x="643270" y="385394"/>
                </a:moveTo>
                <a:lnTo>
                  <a:pt x="643270" y="488389"/>
                </a:lnTo>
                <a:lnTo>
                  <a:pt x="555745" y="488389"/>
                </a:lnTo>
                <a:close/>
                <a:moveTo>
                  <a:pt x="315030" y="347747"/>
                </a:moveTo>
                <a:cubicBezTo>
                  <a:pt x="329764" y="347747"/>
                  <a:pt x="340814" y="355225"/>
                  <a:pt x="348181" y="370182"/>
                </a:cubicBezTo>
                <a:cubicBezTo>
                  <a:pt x="355548" y="385140"/>
                  <a:pt x="359232" y="414347"/>
                  <a:pt x="359232" y="457805"/>
                </a:cubicBezTo>
                <a:cubicBezTo>
                  <a:pt x="359232" y="487422"/>
                  <a:pt x="357632" y="509225"/>
                  <a:pt x="354432" y="523215"/>
                </a:cubicBezTo>
                <a:cubicBezTo>
                  <a:pt x="351232" y="537205"/>
                  <a:pt x="346246" y="547437"/>
                  <a:pt x="339475" y="553911"/>
                </a:cubicBezTo>
                <a:cubicBezTo>
                  <a:pt x="332703" y="560385"/>
                  <a:pt x="324704" y="563622"/>
                  <a:pt x="315476" y="563622"/>
                </a:cubicBezTo>
                <a:cubicBezTo>
                  <a:pt x="301486" y="563622"/>
                  <a:pt x="290808" y="555994"/>
                  <a:pt x="283441" y="540740"/>
                </a:cubicBezTo>
                <a:cubicBezTo>
                  <a:pt x="276074" y="525485"/>
                  <a:pt x="272390" y="497021"/>
                  <a:pt x="272390" y="455349"/>
                </a:cubicBezTo>
                <a:cubicBezTo>
                  <a:pt x="272390" y="414124"/>
                  <a:pt x="275739" y="385884"/>
                  <a:pt x="282436" y="370629"/>
                </a:cubicBezTo>
                <a:cubicBezTo>
                  <a:pt x="289134" y="355374"/>
                  <a:pt x="299998" y="347747"/>
                  <a:pt x="315030" y="347747"/>
                </a:cubicBezTo>
                <a:close/>
                <a:moveTo>
                  <a:pt x="643270" y="287248"/>
                </a:moveTo>
                <a:lnTo>
                  <a:pt x="477624" y="484148"/>
                </a:lnTo>
                <a:lnTo>
                  <a:pt x="477624" y="558934"/>
                </a:lnTo>
                <a:lnTo>
                  <a:pt x="643270" y="558934"/>
                </a:lnTo>
                <a:lnTo>
                  <a:pt x="643270" y="620102"/>
                </a:lnTo>
                <a:lnTo>
                  <a:pt x="722521" y="620102"/>
                </a:lnTo>
                <a:lnTo>
                  <a:pt x="722521" y="558934"/>
                </a:lnTo>
                <a:lnTo>
                  <a:pt x="763598" y="558934"/>
                </a:lnTo>
                <a:lnTo>
                  <a:pt x="763598" y="488389"/>
                </a:lnTo>
                <a:lnTo>
                  <a:pt x="722521" y="488389"/>
                </a:lnTo>
                <a:lnTo>
                  <a:pt x="722521" y="287248"/>
                </a:lnTo>
                <a:close/>
                <a:moveTo>
                  <a:pt x="318155" y="287248"/>
                </a:moveTo>
                <a:cubicBezTo>
                  <a:pt x="272316" y="287248"/>
                  <a:pt x="238197" y="299675"/>
                  <a:pt x="215799" y="324529"/>
                </a:cubicBezTo>
                <a:cubicBezTo>
                  <a:pt x="193400" y="349384"/>
                  <a:pt x="182201" y="392916"/>
                  <a:pt x="182201" y="455126"/>
                </a:cubicBezTo>
                <a:cubicBezTo>
                  <a:pt x="182201" y="480427"/>
                  <a:pt x="184396" y="503533"/>
                  <a:pt x="188786" y="524443"/>
                </a:cubicBezTo>
                <a:cubicBezTo>
                  <a:pt x="193177" y="545353"/>
                  <a:pt x="199316" y="561836"/>
                  <a:pt x="207204" y="573891"/>
                </a:cubicBezTo>
                <a:cubicBezTo>
                  <a:pt x="218068" y="590857"/>
                  <a:pt x="231984" y="603731"/>
                  <a:pt x="248950" y="612512"/>
                </a:cubicBezTo>
                <a:cubicBezTo>
                  <a:pt x="265916" y="621293"/>
                  <a:pt x="288166" y="625683"/>
                  <a:pt x="315699" y="625683"/>
                </a:cubicBezTo>
                <a:cubicBezTo>
                  <a:pt x="364813" y="625683"/>
                  <a:pt x="399415" y="611917"/>
                  <a:pt x="419507" y="584383"/>
                </a:cubicBezTo>
                <a:cubicBezTo>
                  <a:pt x="439599" y="556850"/>
                  <a:pt x="449645" y="513392"/>
                  <a:pt x="449645" y="454010"/>
                </a:cubicBezTo>
                <a:cubicBezTo>
                  <a:pt x="449645" y="427518"/>
                  <a:pt x="446594" y="402069"/>
                  <a:pt x="440492" y="377661"/>
                </a:cubicBezTo>
                <a:cubicBezTo>
                  <a:pt x="437366" y="364862"/>
                  <a:pt x="433236" y="353663"/>
                  <a:pt x="428102" y="344063"/>
                </a:cubicBezTo>
                <a:cubicBezTo>
                  <a:pt x="422967" y="334464"/>
                  <a:pt x="415935" y="325311"/>
                  <a:pt x="407005" y="316604"/>
                </a:cubicBezTo>
                <a:cubicBezTo>
                  <a:pt x="398076" y="307898"/>
                  <a:pt x="386542" y="300829"/>
                  <a:pt x="372403" y="295396"/>
                </a:cubicBezTo>
                <a:cubicBezTo>
                  <a:pt x="358264" y="289964"/>
                  <a:pt x="340182" y="287248"/>
                  <a:pt x="318155" y="287248"/>
                </a:cubicBezTo>
                <a:close/>
                <a:moveTo>
                  <a:pt x="468052" y="0"/>
                </a:moveTo>
                <a:cubicBezTo>
                  <a:pt x="726550" y="0"/>
                  <a:pt x="936104" y="209554"/>
                  <a:pt x="936104" y="468052"/>
                </a:cubicBezTo>
                <a:cubicBezTo>
                  <a:pt x="936104" y="726550"/>
                  <a:pt x="726550" y="936104"/>
                  <a:pt x="468052" y="936104"/>
                </a:cubicBezTo>
                <a:cubicBezTo>
                  <a:pt x="209554" y="936104"/>
                  <a:pt x="0" y="726550"/>
                  <a:pt x="0" y="468052"/>
                </a:cubicBezTo>
                <a:cubicBezTo>
                  <a:pt x="0" y="209554"/>
                  <a:pt x="209554" y="0"/>
                  <a:pt x="468052" y="0"/>
                </a:cubicBezTo>
                <a:close/>
              </a:path>
            </a:pathLst>
          </a:cu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5606" name="组合 19"/>
          <p:cNvGrpSpPr/>
          <p:nvPr/>
        </p:nvGrpSpPr>
        <p:grpSpPr bwMode="auto">
          <a:xfrm>
            <a:off x="3264535" y="2646680"/>
            <a:ext cx="782955" cy="130810"/>
            <a:chOff x="2879812" y="1150472"/>
            <a:chExt cx="648072" cy="108000"/>
          </a:xfrm>
        </p:grpSpPr>
        <p:cxnSp>
          <p:nvCxnSpPr>
            <p:cNvPr id="20" name="直接连接符 19"/>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173885" y="1150472"/>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7" name="组合 22"/>
          <p:cNvGrpSpPr/>
          <p:nvPr/>
        </p:nvGrpSpPr>
        <p:grpSpPr bwMode="auto">
          <a:xfrm>
            <a:off x="5698490" y="2646680"/>
            <a:ext cx="781685" cy="130810"/>
            <a:chOff x="2879812" y="1150472"/>
            <a:chExt cx="648072" cy="108000"/>
          </a:xfrm>
        </p:grpSpPr>
        <p:cxnSp>
          <p:nvCxnSpPr>
            <p:cNvPr id="24" name="直接连接符 23"/>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150212" y="1150472"/>
              <a:ext cx="107218"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5608" name="组合 25"/>
          <p:cNvGrpSpPr/>
          <p:nvPr/>
        </p:nvGrpSpPr>
        <p:grpSpPr bwMode="auto">
          <a:xfrm>
            <a:off x="8218170" y="2646045"/>
            <a:ext cx="782955" cy="130810"/>
            <a:chOff x="2879812" y="1149947"/>
            <a:chExt cx="648072" cy="108000"/>
          </a:xfrm>
        </p:grpSpPr>
        <p:cxnSp>
          <p:nvCxnSpPr>
            <p:cNvPr id="27" name="直接连接符 26"/>
            <p:cNvCxnSpPr/>
            <p:nvPr/>
          </p:nvCxnSpPr>
          <p:spPr>
            <a:xfrm>
              <a:off x="2879812" y="1203985"/>
              <a:ext cx="648072" cy="0"/>
            </a:xfrm>
            <a:prstGeom prst="line">
              <a:avLst/>
            </a:prstGeom>
            <a:ln w="12700">
              <a:solidFill>
                <a:srgbClr val="6AE7F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167580" y="1149947"/>
              <a:ext cx="108210" cy="1080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467" name="文本框 1"/>
          <p:cNvSpPr txBox="1">
            <a:spLocks noChangeArrowheads="1"/>
          </p:cNvSpPr>
          <p:nvPr/>
        </p:nvSpPr>
        <p:spPr bwMode="auto">
          <a:xfrm>
            <a:off x="131318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2" name="文本框 1"/>
          <p:cNvSpPr txBox="1">
            <a:spLocks noChangeArrowheads="1"/>
          </p:cNvSpPr>
          <p:nvPr/>
        </p:nvSpPr>
        <p:spPr bwMode="auto">
          <a:xfrm>
            <a:off x="374650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3" name="文本框 1"/>
          <p:cNvSpPr txBox="1">
            <a:spLocks noChangeArrowheads="1"/>
          </p:cNvSpPr>
          <p:nvPr/>
        </p:nvSpPr>
        <p:spPr bwMode="auto">
          <a:xfrm>
            <a:off x="6179820"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
        <p:nvSpPr>
          <p:cNvPr id="64" name="文本框 1"/>
          <p:cNvSpPr txBox="1">
            <a:spLocks noChangeArrowheads="1"/>
          </p:cNvSpPr>
          <p:nvPr/>
        </p:nvSpPr>
        <p:spPr bwMode="auto">
          <a:xfrm>
            <a:off x="8613775" y="3486150"/>
            <a:ext cx="2252345" cy="184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lnSpc>
                <a:spcPct val="150000"/>
              </a:lnSpc>
            </a:pPr>
            <a:r>
              <a:rPr lang="zh-CN" altLang="en-US" sz="1600" dirty="0">
                <a:solidFill>
                  <a:srgbClr val="10FBFE"/>
                </a:solidFill>
                <a:latin typeface="微软雅黑" panose="020B0503020204020204" charset="-122"/>
                <a:ea typeface="微软雅黑" panose="020B0503020204020204" charset="-122"/>
                <a:cs typeface="+mn-ea"/>
                <a:sym typeface="+mn-lt"/>
              </a:rPr>
              <a:t>单击此处输入标题</a:t>
            </a:r>
          </a:p>
          <a:p>
            <a:pPr algn="ctr"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rgbClr val="01C3E3"/>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12" presetClass="entr" presetSubtype="4" fill="hold" grpId="0" nodeType="afterEffect">
                                  <p:stCondLst>
                                    <p:cond delay="0"/>
                                  </p:stCondLst>
                                  <p:childTnLst>
                                    <p:set>
                                      <p:cBhvr>
                                        <p:cTn id="22" dur="1" fill="hold">
                                          <p:stCondLst>
                                            <p:cond delay="0"/>
                                          </p:stCondLst>
                                        </p:cTn>
                                        <p:tgtEl>
                                          <p:spTgt spid="19467"/>
                                        </p:tgtEl>
                                        <p:attrNameLst>
                                          <p:attrName>style.visibility</p:attrName>
                                        </p:attrNameLst>
                                      </p:cBhvr>
                                      <p:to>
                                        <p:strVal val="visible"/>
                                      </p:to>
                                    </p:set>
                                    <p:anim calcmode="lin" valueType="num">
                                      <p:cBhvr additive="base">
                                        <p:cTn id="23" dur="500"/>
                                        <p:tgtEl>
                                          <p:spTgt spid="19467"/>
                                        </p:tgtEl>
                                        <p:attrNameLst>
                                          <p:attrName>ppt_y</p:attrName>
                                        </p:attrNameLst>
                                      </p:cBhvr>
                                      <p:tavLst>
                                        <p:tav tm="0">
                                          <p:val>
                                            <p:strVal val="#ppt_y+#ppt_h*1.125000"/>
                                          </p:val>
                                        </p:tav>
                                        <p:tav tm="100000">
                                          <p:val>
                                            <p:strVal val="#ppt_y"/>
                                          </p:val>
                                        </p:tav>
                                      </p:tavLst>
                                    </p:anim>
                                    <p:animEffect transition="in" filter="wipe(up)">
                                      <p:cBhvr>
                                        <p:cTn id="24" dur="500"/>
                                        <p:tgtEl>
                                          <p:spTgt spid="1946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wipe(left)">
                                      <p:cBhvr>
                                        <p:cTn id="28" dur="500"/>
                                        <p:tgtEl>
                                          <p:spTgt spid="25606"/>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p:tgtEl>
                                          <p:spTgt spid="62"/>
                                        </p:tgtEl>
                                        <p:attrNameLst>
                                          <p:attrName>ppt_y</p:attrName>
                                        </p:attrNameLst>
                                      </p:cBhvr>
                                      <p:tavLst>
                                        <p:tav tm="0">
                                          <p:val>
                                            <p:strVal val="#ppt_y+#ppt_h*1.125000"/>
                                          </p:val>
                                        </p:tav>
                                        <p:tav tm="100000">
                                          <p:val>
                                            <p:strVal val="#ppt_y"/>
                                          </p:val>
                                        </p:tav>
                                      </p:tavLst>
                                    </p:anim>
                                    <p:animEffect transition="in" filter="wipe(up)">
                                      <p:cBhvr>
                                        <p:cTn id="39" dur="500"/>
                                        <p:tgtEl>
                                          <p:spTgt spid="6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wipe(left)">
                                      <p:cBhvr>
                                        <p:cTn id="43" dur="500"/>
                                        <p:tgtEl>
                                          <p:spTgt spid="25607"/>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12" presetClass="entr" presetSubtype="4"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p:tgtEl>
                                          <p:spTgt spid="63"/>
                                        </p:tgtEl>
                                        <p:attrNameLst>
                                          <p:attrName>ppt_y</p:attrName>
                                        </p:attrNameLst>
                                      </p:cBhvr>
                                      <p:tavLst>
                                        <p:tav tm="0">
                                          <p:val>
                                            <p:strVal val="#ppt_y+#ppt_h*1.125000"/>
                                          </p:val>
                                        </p:tav>
                                        <p:tav tm="100000">
                                          <p:val>
                                            <p:strVal val="#ppt_y"/>
                                          </p:val>
                                        </p:tav>
                                      </p:tavLst>
                                    </p:anim>
                                    <p:animEffect transition="in" filter="wipe(up)">
                                      <p:cBhvr>
                                        <p:cTn id="54" dur="500"/>
                                        <p:tgtEl>
                                          <p:spTgt spid="63"/>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25608"/>
                                        </p:tgtEl>
                                        <p:attrNameLst>
                                          <p:attrName>style.visibility</p:attrName>
                                        </p:attrNameLst>
                                      </p:cBhvr>
                                      <p:to>
                                        <p:strVal val="visible"/>
                                      </p:to>
                                    </p:set>
                                    <p:animEffect transition="in" filter="wipe(left)">
                                      <p:cBhvr>
                                        <p:cTn id="58" dur="500"/>
                                        <p:tgtEl>
                                          <p:spTgt spid="25608"/>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childTnLst>
                          </p:cTn>
                        </p:par>
                        <p:par>
                          <p:cTn id="65" fill="hold">
                            <p:stCondLst>
                              <p:cond delay="6000"/>
                            </p:stCondLst>
                            <p:childTnLst>
                              <p:par>
                                <p:cTn id="66" presetID="12" presetClass="entr" presetSubtype="4"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additive="base">
                                        <p:cTn id="68" dur="500"/>
                                        <p:tgtEl>
                                          <p:spTgt spid="64"/>
                                        </p:tgtEl>
                                        <p:attrNameLst>
                                          <p:attrName>ppt_y</p:attrName>
                                        </p:attrNameLst>
                                      </p:cBhvr>
                                      <p:tavLst>
                                        <p:tav tm="0">
                                          <p:val>
                                            <p:strVal val="#ppt_y+#ppt_h*1.125000"/>
                                          </p:val>
                                        </p:tav>
                                        <p:tav tm="100000">
                                          <p:val>
                                            <p:strVal val="#ppt_y"/>
                                          </p:val>
                                        </p:tav>
                                      </p:tavLst>
                                    </p:anim>
                                    <p:animEffect transition="in" filter="wipe(up)">
                                      <p:cBhvr>
                                        <p:cTn id="6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6" grpId="0" animBg="1"/>
      <p:bldP spid="17" grpId="0" animBg="1"/>
      <p:bldP spid="18" grpId="0" animBg="1"/>
      <p:bldP spid="19" grpId="0" animBg="1"/>
      <p:bldP spid="19467"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04</a:t>
            </a:r>
          </a:p>
        </p:txBody>
      </p:sp>
      <p:sp>
        <p:nvSpPr>
          <p:cNvPr id="4" name="文本框 3"/>
          <p:cNvSpPr txBox="1"/>
          <p:nvPr/>
        </p:nvSpPr>
        <p:spPr>
          <a:xfrm>
            <a:off x="4620895" y="2735580"/>
            <a:ext cx="3735705" cy="460375"/>
          </a:xfrm>
          <a:prstGeom prst="rect">
            <a:avLst/>
          </a:prstGeom>
          <a:noFill/>
        </p:spPr>
        <p:txBody>
          <a:bodyPr wrap="square" rtlCol="0">
            <a:spAutoFit/>
          </a:bodyPr>
          <a:lstStyle/>
          <a:p>
            <a:pPr algn="l"/>
            <a:r>
              <a:rPr lang="zh-CN" altLang="en-US" sz="2400">
                <a:solidFill>
                  <a:srgbClr val="10FBFE"/>
                </a:solidFill>
                <a:latin typeface="微软雅黑" panose="020B0503020204020204" charset="-122"/>
                <a:ea typeface="微软雅黑" panose="020B0503020204020204" charset="-122"/>
              </a:rPr>
              <a:t>单击此处输入标题文本</a:t>
            </a:r>
          </a:p>
        </p:txBody>
      </p:sp>
      <p:sp>
        <p:nvSpPr>
          <p:cNvPr id="359" name="矩形 358"/>
          <p:cNvSpPr/>
          <p:nvPr/>
        </p:nvSpPr>
        <p:spPr>
          <a:xfrm>
            <a:off x="4620895" y="3197225"/>
            <a:ext cx="5001260" cy="922020"/>
          </a:xfrm>
          <a:prstGeom prst="rect">
            <a:avLst/>
          </a:prstGeom>
        </p:spPr>
        <p:txBody>
          <a:bodyPr wrap="square">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Remember what should be remembered, and forget what should be forgotten.Remember what should be remembered, and forget what should be forgotten.</a:t>
            </a:r>
            <a:endParaRPr lang="zh-CN" altLang="en-US" sz="1200" spc="300" dirty="0">
              <a:solidFill>
                <a:srgbClr val="10FBFE"/>
              </a:solidFill>
              <a:latin typeface="微软雅黑" panose="020B0503020204020204" charset="-122"/>
              <a:ea typeface="微软雅黑" panose="020B0503020204020204" charset="-122"/>
              <a:cs typeface="+mn-ea"/>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9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5" name="组合 4"/>
          <p:cNvGrpSpPr/>
          <p:nvPr/>
        </p:nvGrpSpPr>
        <p:grpSpPr>
          <a:xfrm>
            <a:off x="1369695" y="3108008"/>
            <a:ext cx="1285875" cy="1285875"/>
            <a:chOff x="952500" y="2762250"/>
            <a:chExt cx="1714500" cy="1714500"/>
          </a:xfrm>
        </p:grpSpPr>
        <p:sp>
          <p:nvSpPr>
            <p:cNvPr id="222" name="椭圆 221"/>
            <p:cNvSpPr/>
            <p:nvPr/>
          </p:nvSpPr>
          <p:spPr>
            <a:xfrm>
              <a:off x="9525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1" name="图片 5" descr="54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52750"/>
              <a:ext cx="14398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2441258" y="3108008"/>
            <a:ext cx="1285875" cy="1285875"/>
            <a:chOff x="2381250" y="2762250"/>
            <a:chExt cx="1714500" cy="1714500"/>
          </a:xfrm>
        </p:grpSpPr>
        <p:sp>
          <p:nvSpPr>
            <p:cNvPr id="223" name="椭圆 222"/>
            <p:cNvSpPr/>
            <p:nvPr/>
          </p:nvSpPr>
          <p:spPr>
            <a:xfrm>
              <a:off x="238125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2" name="图片 6" descr="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143250"/>
              <a:ext cx="10112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6"/>
          <p:cNvGrpSpPr/>
          <p:nvPr/>
        </p:nvGrpSpPr>
        <p:grpSpPr>
          <a:xfrm>
            <a:off x="3512820" y="3108008"/>
            <a:ext cx="1285875" cy="1285875"/>
            <a:chOff x="3810000" y="2762250"/>
            <a:chExt cx="1714500" cy="1714500"/>
          </a:xfrm>
        </p:grpSpPr>
        <p:sp>
          <p:nvSpPr>
            <p:cNvPr id="224" name="椭圆 223"/>
            <p:cNvSpPr/>
            <p:nvPr/>
          </p:nvSpPr>
          <p:spPr>
            <a:xfrm>
              <a:off x="3810000" y="2762250"/>
              <a:ext cx="1714500" cy="1714500"/>
            </a:xfrm>
            <a:prstGeom prst="ellipse">
              <a:avLst/>
            </a:prstGeom>
            <a:solidFill>
              <a:srgbClr val="6AE7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463" name="图片 7" descr="589.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5750" y="3048000"/>
              <a:ext cx="119538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36" name="TextBox 35"/>
          <p:cNvSpPr txBox="1">
            <a:spLocks noChangeArrowheads="1"/>
          </p:cNvSpPr>
          <p:nvPr/>
        </p:nvSpPr>
        <p:spPr bwMode="auto">
          <a:xfrm>
            <a:off x="5881370" y="2680970"/>
            <a:ext cx="494220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5881370" y="234378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47" name="TextBox 35"/>
          <p:cNvSpPr txBox="1">
            <a:spLocks noChangeArrowheads="1"/>
          </p:cNvSpPr>
          <p:nvPr/>
        </p:nvSpPr>
        <p:spPr bwMode="auto">
          <a:xfrm>
            <a:off x="5892800" y="3852545"/>
            <a:ext cx="4993640" cy="70993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
        <p:nvSpPr>
          <p:cNvPr id="48" name="文本框 10"/>
          <p:cNvSpPr txBox="1">
            <a:spLocks noChangeArrowheads="1"/>
          </p:cNvSpPr>
          <p:nvPr/>
        </p:nvSpPr>
        <p:spPr bwMode="auto">
          <a:xfrm>
            <a:off x="5892800" y="351599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30831" name="文本框 13"/>
          <p:cNvSpPr txBox="1">
            <a:spLocks noChangeArrowheads="1"/>
          </p:cNvSpPr>
          <p:nvPr/>
        </p:nvSpPr>
        <p:spPr bwMode="auto">
          <a:xfrm>
            <a:off x="5792470" y="5438775"/>
            <a:ext cx="2705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en-US" sz="1200" b="1">
              <a:latin typeface="微软雅黑" panose="020B0503020204020204" charset="-122"/>
              <a:ea typeface="微软雅黑" panose="020B0503020204020204" charset="-122"/>
            </a:endParaRPr>
          </a:p>
        </p:txBody>
      </p:sp>
      <p:sp>
        <p:nvSpPr>
          <p:cNvPr id="30832" name="文本框 14"/>
          <p:cNvSpPr txBox="1">
            <a:spLocks noChangeArrowheads="1"/>
          </p:cNvSpPr>
          <p:nvPr/>
        </p:nvSpPr>
        <p:spPr bwMode="auto">
          <a:xfrm>
            <a:off x="5881370" y="1648460"/>
            <a:ext cx="3823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b="1">
                <a:solidFill>
                  <a:srgbClr val="10FBFE"/>
                </a:solidFill>
                <a:latin typeface="微软雅黑" panose="020B0503020204020204" charset="-122"/>
                <a:ea typeface="微软雅黑" panose="020B0503020204020204" charset="-122"/>
                <a:sym typeface="+mn-ea"/>
              </a:rPr>
              <a:t>单击此处输入标题</a:t>
            </a:r>
            <a:endParaRPr lang="zh-CN" altLang="en-US" b="1" dirty="0">
              <a:solidFill>
                <a:srgbClr val="10FBFE"/>
              </a:solidFill>
              <a:latin typeface="微软雅黑" panose="020B0503020204020204" charset="-122"/>
              <a:ea typeface="微软雅黑" panose="020B0503020204020204" charset="-122"/>
              <a:sym typeface="+mn-ea"/>
            </a:endParaRPr>
          </a:p>
        </p:txBody>
      </p:sp>
      <p:cxnSp>
        <p:nvCxnSpPr>
          <p:cNvPr id="46" name="直接连接符 45"/>
          <p:cNvCxnSpPr/>
          <p:nvPr/>
        </p:nvCxnSpPr>
        <p:spPr>
          <a:xfrm>
            <a:off x="5968365" y="2160270"/>
            <a:ext cx="4842510" cy="1270"/>
          </a:xfrm>
          <a:prstGeom prst="line">
            <a:avLst/>
          </a:prstGeom>
          <a:ln w="12700">
            <a:solidFill>
              <a:srgbClr val="6AE7FF"/>
            </a:solidFill>
            <a:headEnd type="oval"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a:spLocks noChangeArrowheads="1"/>
          </p:cNvSpPr>
          <p:nvPr/>
        </p:nvSpPr>
        <p:spPr bwMode="auto">
          <a:xfrm>
            <a:off x="5879465" y="4739005"/>
            <a:ext cx="2684145" cy="337185"/>
          </a:xfrm>
          <a:prstGeom prst="rect">
            <a:avLst/>
          </a:prstGeom>
          <a:noFill/>
          <a:ln w="9525">
            <a:noFill/>
            <a:miter lim="800000"/>
          </a:ln>
        </p:spPr>
        <p:txBody>
          <a:bodyPr>
            <a:spAutoFit/>
          </a:bodyPr>
          <a:lstStyle/>
          <a:p>
            <a:pPr algn="l"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endParaRPr>
          </a:p>
        </p:txBody>
      </p:sp>
      <p:sp>
        <p:nvSpPr>
          <p:cNvPr id="41" name="TextBox 35"/>
          <p:cNvSpPr txBox="1">
            <a:spLocks noChangeArrowheads="1"/>
          </p:cNvSpPr>
          <p:nvPr/>
        </p:nvSpPr>
        <p:spPr bwMode="auto">
          <a:xfrm>
            <a:off x="5879465" y="5092065"/>
            <a:ext cx="4993640" cy="645160"/>
          </a:xfrm>
          <a:prstGeom prst="rect">
            <a:avLst/>
          </a:prstGeom>
          <a:noFill/>
          <a:ln w="9525">
            <a:noFill/>
            <a:miter lim="800000"/>
          </a:ln>
        </p:spPr>
        <p:txBody>
          <a:bodyPr>
            <a:spAutoFit/>
          </a:body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100" dirty="0">
              <a:solidFill>
                <a:schemeClr val="bg1"/>
              </a:solidFill>
              <a:latin typeface="+mn-lt"/>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500"/>
                            </p:stCondLst>
                            <p:childTnLst>
                              <p:par>
                                <p:cTn id="29" presetID="47" presetClass="entr" presetSubtype="0" fill="hold" grpId="0" nodeType="afterEffect">
                                  <p:stCondLst>
                                    <p:cond delay="0"/>
                                  </p:stCondLst>
                                  <p:childTnLst>
                                    <p:set>
                                      <p:cBhvr>
                                        <p:cTn id="30" dur="1" fill="hold">
                                          <p:stCondLst>
                                            <p:cond delay="0"/>
                                          </p:stCondLst>
                                        </p:cTn>
                                        <p:tgtEl>
                                          <p:spTgt spid="30832"/>
                                        </p:tgtEl>
                                        <p:attrNameLst>
                                          <p:attrName>style.visibility</p:attrName>
                                        </p:attrNameLst>
                                      </p:cBhvr>
                                      <p:to>
                                        <p:strVal val="visible"/>
                                      </p:to>
                                    </p:set>
                                    <p:animEffect transition="in" filter="fade">
                                      <p:cBhvr>
                                        <p:cTn id="31" dur="500"/>
                                        <p:tgtEl>
                                          <p:spTgt spid="30832"/>
                                        </p:tgtEl>
                                      </p:cBhvr>
                                    </p:animEffect>
                                    <p:anim calcmode="lin" valueType="num">
                                      <p:cBhvr>
                                        <p:cTn id="32" dur="500" fill="hold"/>
                                        <p:tgtEl>
                                          <p:spTgt spid="30832"/>
                                        </p:tgtEl>
                                        <p:attrNameLst>
                                          <p:attrName>ppt_x</p:attrName>
                                        </p:attrNameLst>
                                      </p:cBhvr>
                                      <p:tavLst>
                                        <p:tav tm="0">
                                          <p:val>
                                            <p:strVal val="#ppt_x"/>
                                          </p:val>
                                        </p:tav>
                                        <p:tav tm="100000">
                                          <p:val>
                                            <p:strVal val="#ppt_x"/>
                                          </p:val>
                                        </p:tav>
                                      </p:tavLst>
                                    </p:anim>
                                    <p:anim calcmode="lin" valueType="num">
                                      <p:cBhvr>
                                        <p:cTn id="33" dur="500" fill="hold"/>
                                        <p:tgtEl>
                                          <p:spTgt spid="30832"/>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500"/>
                                        <p:tgtEl>
                                          <p:spTgt spid="5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0836"/>
                                        </p:tgtEl>
                                        <p:attrNameLst>
                                          <p:attrName>style.visibility</p:attrName>
                                        </p:attrNameLst>
                                      </p:cBhvr>
                                      <p:to>
                                        <p:strVal val="visible"/>
                                      </p:to>
                                    </p:set>
                                    <p:animEffect transition="in" filter="wipe(left)">
                                      <p:cBhvr>
                                        <p:cTn id="44" dur="500"/>
                                        <p:tgtEl>
                                          <p:spTgt spid="30836"/>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836" grpId="0"/>
      <p:bldP spid="50" grpId="0"/>
      <p:bldP spid="47" grpId="0"/>
      <p:bldP spid="48" grpId="0"/>
      <p:bldP spid="30832"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695324" y="1564620"/>
            <a:ext cx="9582096" cy="1712913"/>
            <a:chOff x="695324" y="1564620"/>
            <a:chExt cx="9582096" cy="1712913"/>
          </a:xfrm>
        </p:grpSpPr>
        <p:sp>
          <p:nvSpPr>
            <p:cNvPr id="46" name="任意多边形: 形状 45"/>
            <p:cNvSpPr/>
            <p:nvPr/>
          </p:nvSpPr>
          <p:spPr bwMode="auto">
            <a:xfrm>
              <a:off x="695324" y="1801157"/>
              <a:ext cx="8276838" cy="1181100"/>
            </a:xfrm>
            <a:custGeom>
              <a:avLst/>
              <a:gdLst>
                <a:gd name="connsiteX0" fmla="*/ 0 w 8276838"/>
                <a:gd name="connsiteY0" fmla="*/ 0 h 1181100"/>
                <a:gd name="connsiteX1" fmla="*/ 2394337 w 8276838"/>
                <a:gd name="connsiteY1" fmla="*/ 0 h 1181100"/>
                <a:gd name="connsiteX2" fmla="*/ 4990475 w 8276838"/>
                <a:gd name="connsiteY2" fmla="*/ 0 h 1181100"/>
                <a:gd name="connsiteX3" fmla="*/ 7384812 w 8276838"/>
                <a:gd name="connsiteY3" fmla="*/ 0 h 1181100"/>
                <a:gd name="connsiteX4" fmla="*/ 7875801 w 8276838"/>
                <a:gd name="connsiteY4" fmla="*/ 584200 h 1181100"/>
                <a:gd name="connsiteX5" fmla="*/ 8269342 w 8276838"/>
                <a:gd name="connsiteY5" fmla="*/ 471488 h 1181100"/>
                <a:gd name="connsiteX6" fmla="*/ 8276838 w 8276838"/>
                <a:gd name="connsiteY6" fmla="*/ 477838 h 1181100"/>
                <a:gd name="connsiteX7" fmla="*/ 7883297 w 8276838"/>
                <a:gd name="connsiteY7" fmla="*/ 590550 h 1181100"/>
                <a:gd name="connsiteX8" fmla="*/ 8276838 w 8276838"/>
                <a:gd name="connsiteY8" fmla="*/ 703263 h 1181100"/>
                <a:gd name="connsiteX9" fmla="*/ 8269342 w 8276838"/>
                <a:gd name="connsiteY9" fmla="*/ 709613 h 1181100"/>
                <a:gd name="connsiteX10" fmla="*/ 7875801 w 8276838"/>
                <a:gd name="connsiteY10" fmla="*/ 596900 h 1181100"/>
                <a:gd name="connsiteX11" fmla="*/ 7384812 w 8276838"/>
                <a:gd name="connsiteY11" fmla="*/ 1181100 h 1181100"/>
                <a:gd name="connsiteX12" fmla="*/ 4990475 w 8276838"/>
                <a:gd name="connsiteY12" fmla="*/ 1181100 h 1181100"/>
                <a:gd name="connsiteX13" fmla="*/ 2394337 w 8276838"/>
                <a:gd name="connsiteY13" fmla="*/ 1181100 h 1181100"/>
                <a:gd name="connsiteX14" fmla="*/ 0 w 827683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76838" h="1181100">
                  <a:moveTo>
                    <a:pt x="0" y="0"/>
                  </a:moveTo>
                  <a:lnTo>
                    <a:pt x="2394337" y="0"/>
                  </a:lnTo>
                  <a:lnTo>
                    <a:pt x="4990475" y="0"/>
                  </a:lnTo>
                  <a:lnTo>
                    <a:pt x="7384812" y="0"/>
                  </a:lnTo>
                  <a:lnTo>
                    <a:pt x="7875801" y="584200"/>
                  </a:lnTo>
                  <a:lnTo>
                    <a:pt x="8269342" y="471488"/>
                  </a:lnTo>
                  <a:lnTo>
                    <a:pt x="8276838" y="477838"/>
                  </a:lnTo>
                  <a:lnTo>
                    <a:pt x="7883297" y="590550"/>
                  </a:lnTo>
                  <a:lnTo>
                    <a:pt x="8276838" y="703263"/>
                  </a:lnTo>
                  <a:lnTo>
                    <a:pt x="8269342" y="709613"/>
                  </a:lnTo>
                  <a:lnTo>
                    <a:pt x="7875801" y="596900"/>
                  </a:lnTo>
                  <a:lnTo>
                    <a:pt x="7384812" y="1181100"/>
                  </a:lnTo>
                  <a:lnTo>
                    <a:pt x="4990475" y="1181100"/>
                  </a:lnTo>
                  <a:lnTo>
                    <a:pt x="2394337" y="1181100"/>
                  </a:lnTo>
                  <a:lnTo>
                    <a:pt x="0" y="1181100"/>
                  </a:lnTo>
                  <a:close/>
                </a:path>
              </a:pathLst>
            </a:custGeom>
            <a:solidFill>
              <a:srgbClr val="6AE7FF">
                <a:alpha val="70000"/>
              </a:srgbClr>
            </a:solidFill>
            <a:ln>
              <a:noFill/>
            </a:ln>
          </p:spPr>
          <p:txBody>
            <a:bodyPr wrap="square" anchor="ctr">
              <a:noAutofit/>
            </a:bodyPr>
            <a:lstStyle/>
            <a:p>
              <a:pPr algn="ctr"/>
              <a:endParaRPr/>
            </a:p>
          </p:txBody>
        </p:sp>
        <p:grpSp>
          <p:nvGrpSpPr>
            <p:cNvPr id="10" name="Group 4"/>
            <p:cNvGrpSpPr/>
            <p:nvPr/>
          </p:nvGrpSpPr>
          <p:grpSpPr>
            <a:xfrm>
              <a:off x="8931220" y="1564620"/>
              <a:ext cx="1346200" cy="1712913"/>
              <a:chOff x="5494338" y="769938"/>
              <a:chExt cx="1346200" cy="1712913"/>
            </a:xfrm>
            <a:solidFill>
              <a:schemeClr val="accent4"/>
            </a:solidFill>
          </p:grpSpPr>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solidFill>
                <a:srgbClr val="6AE7FF">
                  <a:alpha val="7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Oval 7"/>
              <p:cNvSpPr/>
              <p:nvPr/>
            </p:nvSpPr>
            <p:spPr bwMode="auto">
              <a:xfrm>
                <a:off x="6167438" y="147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0" name="组合 49"/>
          <p:cNvGrpSpPr/>
          <p:nvPr/>
        </p:nvGrpSpPr>
        <p:grpSpPr>
          <a:xfrm>
            <a:off x="695325" y="3004008"/>
            <a:ext cx="8826705" cy="1712913"/>
            <a:chOff x="695325" y="3004008"/>
            <a:chExt cx="8826705" cy="1712913"/>
          </a:xfrm>
        </p:grpSpPr>
        <p:sp>
          <p:nvSpPr>
            <p:cNvPr id="47" name="任意多边形: 形状 46"/>
            <p:cNvSpPr/>
            <p:nvPr/>
          </p:nvSpPr>
          <p:spPr bwMode="auto">
            <a:xfrm>
              <a:off x="695325" y="3266583"/>
              <a:ext cx="7495582" cy="1179513"/>
            </a:xfrm>
            <a:custGeom>
              <a:avLst/>
              <a:gdLst>
                <a:gd name="connsiteX0" fmla="*/ 0 w 7495582"/>
                <a:gd name="connsiteY0" fmla="*/ 0 h 1179513"/>
                <a:gd name="connsiteX1" fmla="*/ 2394338 w 7495582"/>
                <a:gd name="connsiteY1" fmla="*/ 0 h 1179513"/>
                <a:gd name="connsiteX2" fmla="*/ 4152732 w 7495582"/>
                <a:gd name="connsiteY2" fmla="*/ 0 h 1179513"/>
                <a:gd name="connsiteX3" fmla="*/ 6547070 w 7495582"/>
                <a:gd name="connsiteY3" fmla="*/ 0 h 1179513"/>
                <a:gd name="connsiteX4" fmla="*/ 7069150 w 7495582"/>
                <a:gd name="connsiteY4" fmla="*/ 582613 h 1179513"/>
                <a:gd name="connsiteX5" fmla="*/ 7487612 w 7495582"/>
                <a:gd name="connsiteY5" fmla="*/ 469900 h 1179513"/>
                <a:gd name="connsiteX6" fmla="*/ 7495582 w 7495582"/>
                <a:gd name="connsiteY6" fmla="*/ 477838 h 1179513"/>
                <a:gd name="connsiteX7" fmla="*/ 7079114 w 7495582"/>
                <a:gd name="connsiteY7" fmla="*/ 590550 h 1179513"/>
                <a:gd name="connsiteX8" fmla="*/ 7495582 w 7495582"/>
                <a:gd name="connsiteY8" fmla="*/ 703263 h 1179513"/>
                <a:gd name="connsiteX9" fmla="*/ 7487612 w 7495582"/>
                <a:gd name="connsiteY9" fmla="*/ 709613 h 1179513"/>
                <a:gd name="connsiteX10" fmla="*/ 7069150 w 7495582"/>
                <a:gd name="connsiteY10" fmla="*/ 596900 h 1179513"/>
                <a:gd name="connsiteX11" fmla="*/ 6547070 w 7495582"/>
                <a:gd name="connsiteY11" fmla="*/ 1179513 h 1179513"/>
                <a:gd name="connsiteX12" fmla="*/ 4152732 w 7495582"/>
                <a:gd name="connsiteY12" fmla="*/ 1179513 h 1179513"/>
                <a:gd name="connsiteX13" fmla="*/ 2394338 w 7495582"/>
                <a:gd name="connsiteY13" fmla="*/ 1179513 h 1179513"/>
                <a:gd name="connsiteX14" fmla="*/ 0 w 7495582"/>
                <a:gd name="connsiteY14" fmla="*/ 1179513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95582" h="1179513">
                  <a:moveTo>
                    <a:pt x="0" y="0"/>
                  </a:moveTo>
                  <a:lnTo>
                    <a:pt x="2394338" y="0"/>
                  </a:lnTo>
                  <a:lnTo>
                    <a:pt x="4152732" y="0"/>
                  </a:lnTo>
                  <a:lnTo>
                    <a:pt x="6547070" y="0"/>
                  </a:lnTo>
                  <a:lnTo>
                    <a:pt x="7069150" y="582613"/>
                  </a:lnTo>
                  <a:lnTo>
                    <a:pt x="7487612" y="469900"/>
                  </a:lnTo>
                  <a:lnTo>
                    <a:pt x="7495582" y="477838"/>
                  </a:lnTo>
                  <a:lnTo>
                    <a:pt x="7079114" y="590550"/>
                  </a:lnTo>
                  <a:lnTo>
                    <a:pt x="7495582" y="703263"/>
                  </a:lnTo>
                  <a:lnTo>
                    <a:pt x="7487612" y="709613"/>
                  </a:lnTo>
                  <a:lnTo>
                    <a:pt x="7069150" y="596900"/>
                  </a:lnTo>
                  <a:lnTo>
                    <a:pt x="6547070" y="1179513"/>
                  </a:lnTo>
                  <a:lnTo>
                    <a:pt x="4152732" y="1179513"/>
                  </a:lnTo>
                  <a:lnTo>
                    <a:pt x="2394338" y="1179513"/>
                  </a:lnTo>
                  <a:lnTo>
                    <a:pt x="0" y="1179513"/>
                  </a:lnTo>
                  <a:close/>
                </a:path>
              </a:pathLst>
            </a:custGeom>
            <a:solidFill>
              <a:srgbClr val="6AE7FF">
                <a:alpha val="50000"/>
              </a:srgbClr>
            </a:solidFill>
            <a:ln>
              <a:noFill/>
            </a:ln>
          </p:spPr>
          <p:txBody>
            <a:bodyPr wrap="square" anchor="ctr">
              <a:noAutofit/>
            </a:bodyPr>
            <a:lstStyle/>
            <a:p>
              <a:pPr algn="ctr"/>
              <a:endParaRPr/>
            </a:p>
          </p:txBody>
        </p:sp>
        <p:grpSp>
          <p:nvGrpSpPr>
            <p:cNvPr id="11" name="Group 9"/>
            <p:cNvGrpSpPr/>
            <p:nvPr/>
          </p:nvGrpSpPr>
          <p:grpSpPr>
            <a:xfrm>
              <a:off x="8175830" y="3004008"/>
              <a:ext cx="1346200" cy="1712913"/>
              <a:chOff x="4575175" y="2673351"/>
              <a:chExt cx="1346200" cy="1712913"/>
            </a:xfrm>
            <a:solidFill>
              <a:schemeClr val="accent5"/>
            </a:solidFill>
          </p:grpSpPr>
          <p:sp>
            <p:nvSpPr>
              <p:cNvPr id="12"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solidFill>
                <a:srgbClr val="6AE7FF">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 name="Oval 12"/>
              <p:cNvSpPr/>
              <p:nvPr/>
            </p:nvSpPr>
            <p:spPr bwMode="auto">
              <a:xfrm>
                <a:off x="5257800" y="3386138"/>
                <a:ext cx="290512" cy="28733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51" name="组合 50"/>
          <p:cNvGrpSpPr/>
          <p:nvPr/>
        </p:nvGrpSpPr>
        <p:grpSpPr>
          <a:xfrm>
            <a:off x="695325" y="4443391"/>
            <a:ext cx="10182525" cy="1712913"/>
            <a:chOff x="695325" y="4443391"/>
            <a:chExt cx="10182525" cy="1712913"/>
          </a:xfrm>
        </p:grpSpPr>
        <p:sp>
          <p:nvSpPr>
            <p:cNvPr id="48" name="任意多边形: 形状 47"/>
            <p:cNvSpPr/>
            <p:nvPr/>
          </p:nvSpPr>
          <p:spPr bwMode="auto">
            <a:xfrm>
              <a:off x="695325" y="4709603"/>
              <a:ext cx="8864088" cy="1181100"/>
            </a:xfrm>
            <a:custGeom>
              <a:avLst/>
              <a:gdLst>
                <a:gd name="connsiteX0" fmla="*/ 0 w 8864088"/>
                <a:gd name="connsiteY0" fmla="*/ 0 h 1181100"/>
                <a:gd name="connsiteX1" fmla="*/ 2394338 w 8864088"/>
                <a:gd name="connsiteY1" fmla="*/ 0 h 1181100"/>
                <a:gd name="connsiteX2" fmla="*/ 5639398 w 8864088"/>
                <a:gd name="connsiteY2" fmla="*/ 0 h 1181100"/>
                <a:gd name="connsiteX3" fmla="*/ 8033736 w 8864088"/>
                <a:gd name="connsiteY3" fmla="*/ 0 h 1181100"/>
                <a:gd name="connsiteX4" fmla="*/ 8492179 w 8864088"/>
                <a:gd name="connsiteY4" fmla="*/ 582613 h 1181100"/>
                <a:gd name="connsiteX5" fmla="*/ 8858565 w 8864088"/>
                <a:gd name="connsiteY5" fmla="*/ 471488 h 1181100"/>
                <a:gd name="connsiteX6" fmla="*/ 8864088 w 8864088"/>
                <a:gd name="connsiteY6" fmla="*/ 479425 h 1181100"/>
                <a:gd name="connsiteX7" fmla="*/ 8501385 w 8864088"/>
                <a:gd name="connsiteY7" fmla="*/ 590550 h 1181100"/>
                <a:gd name="connsiteX8" fmla="*/ 8864088 w 8864088"/>
                <a:gd name="connsiteY8" fmla="*/ 703263 h 1181100"/>
                <a:gd name="connsiteX9" fmla="*/ 8858565 w 8864088"/>
                <a:gd name="connsiteY9" fmla="*/ 711200 h 1181100"/>
                <a:gd name="connsiteX10" fmla="*/ 8492179 w 8864088"/>
                <a:gd name="connsiteY10" fmla="*/ 598488 h 1181100"/>
                <a:gd name="connsiteX11" fmla="*/ 8033736 w 8864088"/>
                <a:gd name="connsiteY11" fmla="*/ 1181100 h 1181100"/>
                <a:gd name="connsiteX12" fmla="*/ 5639398 w 8864088"/>
                <a:gd name="connsiteY12" fmla="*/ 1181100 h 1181100"/>
                <a:gd name="connsiteX13" fmla="*/ 2394338 w 8864088"/>
                <a:gd name="connsiteY13" fmla="*/ 1181100 h 1181100"/>
                <a:gd name="connsiteX14" fmla="*/ 0 w 8864088"/>
                <a:gd name="connsiteY14"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64088" h="1181100">
                  <a:moveTo>
                    <a:pt x="0" y="0"/>
                  </a:moveTo>
                  <a:lnTo>
                    <a:pt x="2394338" y="0"/>
                  </a:lnTo>
                  <a:lnTo>
                    <a:pt x="5639398" y="0"/>
                  </a:lnTo>
                  <a:lnTo>
                    <a:pt x="8033736" y="0"/>
                  </a:lnTo>
                  <a:lnTo>
                    <a:pt x="8492179" y="582613"/>
                  </a:lnTo>
                  <a:lnTo>
                    <a:pt x="8858565" y="471488"/>
                  </a:lnTo>
                  <a:lnTo>
                    <a:pt x="8864088" y="479425"/>
                  </a:lnTo>
                  <a:lnTo>
                    <a:pt x="8501385" y="590550"/>
                  </a:lnTo>
                  <a:lnTo>
                    <a:pt x="8864088" y="703263"/>
                  </a:lnTo>
                  <a:lnTo>
                    <a:pt x="8858565" y="711200"/>
                  </a:lnTo>
                  <a:lnTo>
                    <a:pt x="8492179" y="598488"/>
                  </a:lnTo>
                  <a:lnTo>
                    <a:pt x="8033736" y="1181100"/>
                  </a:lnTo>
                  <a:lnTo>
                    <a:pt x="5639398" y="1181100"/>
                  </a:lnTo>
                  <a:lnTo>
                    <a:pt x="2394338" y="1181100"/>
                  </a:lnTo>
                  <a:lnTo>
                    <a:pt x="0" y="1181100"/>
                  </a:lnTo>
                  <a:close/>
                </a:path>
              </a:pathLst>
            </a:custGeom>
            <a:solidFill>
              <a:srgbClr val="6AE7FF">
                <a:alpha val="30000"/>
              </a:srgbClr>
            </a:solidFill>
            <a:ln>
              <a:noFill/>
            </a:ln>
          </p:spPr>
          <p:txBody>
            <a:bodyPr wrap="square" anchor="ctr">
              <a:noAutofit/>
            </a:bodyPr>
            <a:lstStyle/>
            <a:p>
              <a:pPr algn="ctr"/>
              <a:endParaRPr/>
            </a:p>
          </p:txBody>
        </p:sp>
        <p:grpSp>
          <p:nvGrpSpPr>
            <p:cNvPr id="14" name="Group 14"/>
            <p:cNvGrpSpPr/>
            <p:nvPr/>
          </p:nvGrpSpPr>
          <p:grpSpPr>
            <a:xfrm>
              <a:off x="9528475" y="4443391"/>
              <a:ext cx="1349375" cy="1712913"/>
              <a:chOff x="6200775" y="4576763"/>
              <a:chExt cx="1349375" cy="1712913"/>
            </a:xfrm>
            <a:solidFill>
              <a:schemeClr val="accent6"/>
            </a:solidFill>
          </p:grpSpPr>
          <p:sp>
            <p:nvSpPr>
              <p:cNvPr id="1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solidFill>
                <a:srgbClr val="6AE7FF">
                  <a:alpha val="30000"/>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 name="Oval 17"/>
              <p:cNvSpPr/>
              <p:nvPr/>
            </p:nvSpPr>
            <p:spPr bwMode="auto">
              <a:xfrm>
                <a:off x="6878638" y="5289551"/>
                <a:ext cx="290512" cy="290513"/>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sp>
        <p:nvSpPr>
          <p:cNvPr id="66" name="statistics-on-laptop_82095"/>
          <p:cNvSpPr>
            <a:spLocks noChangeAspect="1"/>
          </p:cNvSpPr>
          <p:nvPr/>
        </p:nvSpPr>
        <p:spPr bwMode="auto">
          <a:xfrm>
            <a:off x="987388" y="1992703"/>
            <a:ext cx="798009" cy="798006"/>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txBody>
          <a:bodyPr/>
          <a:lstStyle/>
          <a:p>
            <a:endParaRPr lang="zh-CN" altLang="en-US"/>
          </a:p>
        </p:txBody>
      </p:sp>
      <p:sp>
        <p:nvSpPr>
          <p:cNvPr id="64" name="statistics-on-laptop_82095"/>
          <p:cNvSpPr>
            <a:spLocks noChangeAspect="1"/>
          </p:cNvSpPr>
          <p:nvPr/>
        </p:nvSpPr>
        <p:spPr bwMode="auto">
          <a:xfrm>
            <a:off x="1000770" y="3457334"/>
            <a:ext cx="771246" cy="79800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lstStyle/>
          <a:p>
            <a:endParaRPr lang="zh-CN" altLang="en-US"/>
          </a:p>
        </p:txBody>
      </p:sp>
      <p:sp>
        <p:nvSpPr>
          <p:cNvPr id="65" name="statistics-on-laptop_82095"/>
          <p:cNvSpPr>
            <a:spLocks noChangeAspect="1"/>
          </p:cNvSpPr>
          <p:nvPr/>
        </p:nvSpPr>
        <p:spPr bwMode="auto">
          <a:xfrm>
            <a:off x="987388" y="4900842"/>
            <a:ext cx="798009" cy="79800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lstStyle/>
          <a:p>
            <a:endParaRPr lang="zh-CN" altLang="en-US"/>
          </a:p>
        </p:txBody>
      </p:sp>
      <p:grpSp>
        <p:nvGrpSpPr>
          <p:cNvPr id="57" name="组合 56"/>
          <p:cNvGrpSpPr/>
          <p:nvPr/>
        </p:nvGrpSpPr>
        <p:grpSpPr>
          <a:xfrm>
            <a:off x="1818113" y="1918092"/>
            <a:ext cx="5807849" cy="997784"/>
            <a:chOff x="1818113" y="1981592"/>
            <a:chExt cx="5807849" cy="997784"/>
          </a:xfrm>
        </p:grpSpPr>
        <p:sp>
          <p:nvSpPr>
            <p:cNvPr id="55" name="矩形 54"/>
            <p:cNvSpPr/>
            <p:nvPr/>
          </p:nvSpPr>
          <p:spPr>
            <a:xfrm>
              <a:off x="1818114" y="2334216"/>
              <a:ext cx="5807848"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200" dirty="0">
                <a:solidFill>
                  <a:schemeClr val="bg1"/>
                </a:solidFill>
                <a:latin typeface="微软雅黑" panose="020B0503020204020204" charset="-122"/>
                <a:ea typeface="微软雅黑" panose="020B0503020204020204" charset="-122"/>
                <a:cs typeface="+mn-ea"/>
                <a:sym typeface="+mn-lt"/>
              </a:endParaRPr>
            </a:p>
          </p:txBody>
        </p:sp>
        <p:sp>
          <p:nvSpPr>
            <p:cNvPr id="56" name="矩形 55"/>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微软雅黑" panose="020B0503020204020204" charset="-122"/>
                <a:ea typeface="微软雅黑" panose="020B0503020204020204" charset="-122"/>
                <a:sym typeface="+mn-ea"/>
              </a:endParaRPr>
            </a:p>
          </p:txBody>
        </p:sp>
      </p:grpSp>
      <p:grpSp>
        <p:nvGrpSpPr>
          <p:cNvPr id="58" name="组合 57"/>
          <p:cNvGrpSpPr/>
          <p:nvPr/>
        </p:nvGrpSpPr>
        <p:grpSpPr>
          <a:xfrm>
            <a:off x="1818113" y="3364919"/>
            <a:ext cx="4760487" cy="997784"/>
            <a:chOff x="1818113" y="1981592"/>
            <a:chExt cx="4760487" cy="997784"/>
          </a:xfrm>
        </p:grpSpPr>
        <p:sp>
          <p:nvSpPr>
            <p:cNvPr id="59" name="矩形 58"/>
            <p:cNvSpPr/>
            <p:nvPr/>
          </p:nvSpPr>
          <p:spPr>
            <a:xfrm>
              <a:off x="1818114" y="2334216"/>
              <a:ext cx="476048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0" name="矩形 59"/>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grpSp>
        <p:nvGrpSpPr>
          <p:cNvPr id="61" name="组合 60"/>
          <p:cNvGrpSpPr/>
          <p:nvPr/>
        </p:nvGrpSpPr>
        <p:grpSpPr>
          <a:xfrm>
            <a:off x="1818113" y="4808979"/>
            <a:ext cx="6357717" cy="997784"/>
            <a:chOff x="1818113" y="1981592"/>
            <a:chExt cx="6357717" cy="997784"/>
          </a:xfrm>
        </p:grpSpPr>
        <p:sp>
          <p:nvSpPr>
            <p:cNvPr id="62" name="矩形 61"/>
            <p:cNvSpPr/>
            <p:nvPr/>
          </p:nvSpPr>
          <p:spPr>
            <a:xfrm>
              <a:off x="1818114" y="2334216"/>
              <a:ext cx="6357716" cy="645160"/>
            </a:xfrm>
            <a:prstGeom prst="rect">
              <a:avLst/>
            </a:prstGeom>
          </p:spPr>
          <p:txBody>
            <a:bodyPr wrap="square">
              <a:spAutoFit/>
            </a:bodyPr>
            <a:lstStyle/>
            <a:p>
              <a:pPr algn="l">
                <a:lnSpc>
                  <a:spcPct val="150000"/>
                </a:lnSpc>
              </a:pPr>
              <a:r>
                <a:rPr sz="1200" dirty="0">
                  <a:solidFill>
                    <a:schemeClr val="bg1"/>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400" dirty="0">
                <a:solidFill>
                  <a:schemeClr val="tx1">
                    <a:lumMod val="50000"/>
                    <a:lumOff val="50000"/>
                  </a:schemeClr>
                </a:solidFill>
              </a:endParaRPr>
            </a:p>
          </p:txBody>
        </p:sp>
        <p:sp>
          <p:nvSpPr>
            <p:cNvPr id="63" name="矩形 62"/>
            <p:cNvSpPr/>
            <p:nvPr/>
          </p:nvSpPr>
          <p:spPr>
            <a:xfrm>
              <a:off x="1818113" y="1981592"/>
              <a:ext cx="2241974" cy="386080"/>
            </a:xfrm>
            <a:prstGeom prst="rect">
              <a:avLst/>
            </a:prstGeom>
          </p:spPr>
          <p:txBody>
            <a:bodyPr wrap="square">
              <a:spAutoFit/>
            </a:bodyPr>
            <a:lstStyle/>
            <a:p>
              <a:pPr algn="just">
                <a:lnSpc>
                  <a:spcPct val="120000"/>
                </a:lnSpc>
              </a:pPr>
              <a:r>
                <a:rPr lang="zh-CN" altLang="en-US" sz="1600" b="1">
                  <a:solidFill>
                    <a:schemeClr val="bg1"/>
                  </a:solidFill>
                  <a:latin typeface="微软雅黑" panose="020B0503020204020204" charset="-122"/>
                  <a:ea typeface="微软雅黑" panose="020B0503020204020204" charset="-122"/>
                  <a:sym typeface="+mn-ea"/>
                </a:rPr>
                <a:t>单击此处输入标题</a:t>
              </a:r>
              <a:endParaRPr lang="zh-CN" altLang="en-US" b="1" dirty="0">
                <a:solidFill>
                  <a:schemeClr val="tx1">
                    <a:lumMod val="65000"/>
                    <a:lumOff val="35000"/>
                  </a:schemeClr>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1+#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p:cTn id="22" dur="500" fill="hold"/>
                                        <p:tgtEl>
                                          <p:spTgt spid="66"/>
                                        </p:tgtEl>
                                        <p:attrNameLst>
                                          <p:attrName>ppt_w</p:attrName>
                                        </p:attrNameLst>
                                      </p:cBhvr>
                                      <p:tavLst>
                                        <p:tav tm="0">
                                          <p:val>
                                            <p:fltVal val="0"/>
                                          </p:val>
                                        </p:tav>
                                        <p:tav tm="100000">
                                          <p:val>
                                            <p:strVal val="#ppt_w"/>
                                          </p:val>
                                        </p:tav>
                                      </p:tavLst>
                                    </p:anim>
                                    <p:anim calcmode="lin" valueType="num">
                                      <p:cBhvr>
                                        <p:cTn id="23" dur="500" fill="hold"/>
                                        <p:tgtEl>
                                          <p:spTgt spid="66"/>
                                        </p:tgtEl>
                                        <p:attrNameLst>
                                          <p:attrName>ppt_h</p:attrName>
                                        </p:attrNameLst>
                                      </p:cBhvr>
                                      <p:tavLst>
                                        <p:tav tm="0">
                                          <p:val>
                                            <p:fltVal val="0"/>
                                          </p:val>
                                        </p:tav>
                                        <p:tav tm="100000">
                                          <p:val>
                                            <p:strVal val="#ppt_h"/>
                                          </p:val>
                                        </p:tav>
                                      </p:tavLst>
                                    </p:anim>
                                    <p:animEffect transition="in" filter="fade">
                                      <p:cBhvr>
                                        <p:cTn id="24" dur="500"/>
                                        <p:tgtEl>
                                          <p:spTgt spid="66"/>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1+#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1+#ppt_w/2"/>
                                          </p:val>
                                        </p:tav>
                                        <p:tav tm="100000">
                                          <p:val>
                                            <p:strVal val="#ppt_x"/>
                                          </p:val>
                                        </p:tav>
                                      </p:tavLst>
                                    </p:anim>
                                    <p:anim calcmode="lin" valueType="num">
                                      <p:cBhvr additive="base">
                                        <p:cTn id="48" dur="500" fill="hold"/>
                                        <p:tgtEl>
                                          <p:spTgt spid="5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childTnLst>
                          </p:cTn>
                        </p:par>
                        <p:par>
                          <p:cTn id="55" fill="hold">
                            <p:stCondLst>
                              <p:cond delay="5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6" grpId="0" animBg="1"/>
      <p:bldP spid="64" grpId="0" animBg="1"/>
      <p:bldP spid="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089482" y="5247184"/>
            <a:ext cx="595168" cy="595168"/>
            <a:chOff x="6096000" y="4371976"/>
            <a:chExt cx="595168" cy="595168"/>
          </a:xfrm>
        </p:grpSpPr>
        <p:sp>
          <p:nvSpPr>
            <p:cNvPr id="11" name="矩形: 圆角 8"/>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statistics-on-laptop_82095"/>
            <p:cNvSpPr>
              <a:spLocks noChangeAspect="1"/>
            </p:cNvSpPr>
            <p:nvPr/>
          </p:nvSpPr>
          <p:spPr bwMode="auto">
            <a:xfrm>
              <a:off x="6199456" y="4525560"/>
              <a:ext cx="388257" cy="28800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6AE7FF"/>
            </a:solidFill>
            <a:ln>
              <a:noFill/>
            </a:ln>
          </p:spPr>
        </p:sp>
      </p:grpSp>
      <p:grpSp>
        <p:nvGrpSpPr>
          <p:cNvPr id="36" name="组合 35"/>
          <p:cNvGrpSpPr/>
          <p:nvPr/>
        </p:nvGrpSpPr>
        <p:grpSpPr>
          <a:xfrm>
            <a:off x="2166930" y="5247184"/>
            <a:ext cx="595168" cy="595168"/>
            <a:chOff x="6096000" y="4371976"/>
            <a:chExt cx="595168" cy="595168"/>
          </a:xfrm>
        </p:grpSpPr>
        <p:sp>
          <p:nvSpPr>
            <p:cNvPr id="37" name="矩形: 圆角 36"/>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38" name="statistics-on-laptop_82095"/>
            <p:cNvSpPr>
              <a:spLocks noChangeAspect="1"/>
            </p:cNvSpPr>
            <p:nvPr/>
          </p:nvSpPr>
          <p:spPr bwMode="auto">
            <a:xfrm>
              <a:off x="6205958" y="4475432"/>
              <a:ext cx="375253" cy="388257"/>
            </a:xfrm>
            <a:custGeom>
              <a:avLst/>
              <a:gdLst>
                <a:gd name="connsiteX0" fmla="*/ 153872 w 320675"/>
                <a:gd name="connsiteY0" fmla="*/ 11112 h 331787"/>
                <a:gd name="connsiteX1" fmla="*/ 153872 w 320675"/>
                <a:gd name="connsiteY1" fmla="*/ 161105 h 331787"/>
                <a:gd name="connsiteX2" fmla="*/ 166803 w 320675"/>
                <a:gd name="connsiteY2" fmla="*/ 177915 h 331787"/>
                <a:gd name="connsiteX3" fmla="*/ 170682 w 320675"/>
                <a:gd name="connsiteY3" fmla="*/ 177915 h 331787"/>
                <a:gd name="connsiteX4" fmla="*/ 186198 w 320675"/>
                <a:gd name="connsiteY4" fmla="*/ 168864 h 331787"/>
                <a:gd name="connsiteX5" fmla="*/ 250851 w 320675"/>
                <a:gd name="connsiteY5" fmla="*/ 39559 h 331787"/>
                <a:gd name="connsiteX6" fmla="*/ 320675 w 320675"/>
                <a:gd name="connsiteY6" fmla="*/ 171450 h 331787"/>
                <a:gd name="connsiteX7" fmla="*/ 160337 w 320675"/>
                <a:gd name="connsiteY7" fmla="*/ 331787 h 331787"/>
                <a:gd name="connsiteX8" fmla="*/ 0 w 320675"/>
                <a:gd name="connsiteY8" fmla="*/ 171450 h 331787"/>
                <a:gd name="connsiteX9" fmla="*/ 153872 w 320675"/>
                <a:gd name="connsiteY9" fmla="*/ 11112 h 331787"/>
                <a:gd name="connsiteX10" fmla="*/ 169862 w 320675"/>
                <a:gd name="connsiteY10" fmla="*/ 0 h 331787"/>
                <a:gd name="connsiteX11" fmla="*/ 242887 w 320675"/>
                <a:gd name="connsiteY11" fmla="*/ 16810 h 331787"/>
                <a:gd name="connsiteX12" fmla="*/ 169862 w 320675"/>
                <a:gd name="connsiteY12" fmla="*/ 160338 h 331787"/>
                <a:gd name="connsiteX13" fmla="*/ 169862 w 320675"/>
                <a:gd name="connsiteY13"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0675" h="331787">
                  <a:moveTo>
                    <a:pt x="153872" y="11112"/>
                  </a:moveTo>
                  <a:cubicBezTo>
                    <a:pt x="153872" y="11112"/>
                    <a:pt x="153872" y="11112"/>
                    <a:pt x="153872" y="161105"/>
                  </a:cubicBezTo>
                  <a:cubicBezTo>
                    <a:pt x="153872" y="168864"/>
                    <a:pt x="159044" y="175329"/>
                    <a:pt x="166803" y="177915"/>
                  </a:cubicBezTo>
                  <a:cubicBezTo>
                    <a:pt x="168096" y="177915"/>
                    <a:pt x="169389" y="177915"/>
                    <a:pt x="170682" y="177915"/>
                  </a:cubicBezTo>
                  <a:cubicBezTo>
                    <a:pt x="177147" y="177915"/>
                    <a:pt x="183612" y="174036"/>
                    <a:pt x="186198" y="168864"/>
                  </a:cubicBezTo>
                  <a:cubicBezTo>
                    <a:pt x="186198" y="168864"/>
                    <a:pt x="186198" y="168864"/>
                    <a:pt x="250851" y="39559"/>
                  </a:cubicBezTo>
                  <a:cubicBezTo>
                    <a:pt x="293521" y="69299"/>
                    <a:pt x="320675" y="117142"/>
                    <a:pt x="320675" y="171450"/>
                  </a:cubicBezTo>
                  <a:cubicBezTo>
                    <a:pt x="320675" y="260670"/>
                    <a:pt x="248265" y="331787"/>
                    <a:pt x="160337" y="331787"/>
                  </a:cubicBezTo>
                  <a:cubicBezTo>
                    <a:pt x="72410" y="331787"/>
                    <a:pt x="0" y="260670"/>
                    <a:pt x="0" y="171450"/>
                  </a:cubicBezTo>
                  <a:cubicBezTo>
                    <a:pt x="0" y="84816"/>
                    <a:pt x="68531" y="14991"/>
                    <a:pt x="153872" y="11112"/>
                  </a:cubicBezTo>
                  <a:close/>
                  <a:moveTo>
                    <a:pt x="169862" y="0"/>
                  </a:moveTo>
                  <a:cubicBezTo>
                    <a:pt x="195942" y="0"/>
                    <a:pt x="242887" y="16810"/>
                    <a:pt x="242887" y="16810"/>
                  </a:cubicBezTo>
                  <a:cubicBezTo>
                    <a:pt x="242887" y="16810"/>
                    <a:pt x="242887" y="16810"/>
                    <a:pt x="169862" y="160338"/>
                  </a:cubicBezTo>
                  <a:cubicBezTo>
                    <a:pt x="169862" y="160338"/>
                    <a:pt x="169862" y="160338"/>
                    <a:pt x="169862" y="0"/>
                  </a:cubicBezTo>
                  <a:close/>
                </a:path>
              </a:pathLst>
            </a:custGeom>
            <a:solidFill>
              <a:srgbClr val="6AE7FF"/>
            </a:solidFill>
            <a:ln>
              <a:noFill/>
            </a:ln>
          </p:spPr>
          <p:txBody>
            <a:bodyPr/>
            <a:lstStyle/>
            <a:p>
              <a:endParaRPr lang="zh-CN" altLang="en-US"/>
            </a:p>
          </p:txBody>
        </p:sp>
      </p:grpSp>
      <p:grpSp>
        <p:nvGrpSpPr>
          <p:cNvPr id="39" name="组合 38"/>
          <p:cNvGrpSpPr/>
          <p:nvPr/>
        </p:nvGrpSpPr>
        <p:grpSpPr>
          <a:xfrm>
            <a:off x="3244378" y="5247184"/>
            <a:ext cx="595168" cy="595168"/>
            <a:chOff x="6096000" y="4371976"/>
            <a:chExt cx="595168" cy="595168"/>
          </a:xfrm>
        </p:grpSpPr>
        <p:sp>
          <p:nvSpPr>
            <p:cNvPr id="40" name="矩形: 圆角 39"/>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1" name="statistics-on-laptop_82095"/>
            <p:cNvSpPr>
              <a:spLocks noChangeAspect="1"/>
            </p:cNvSpPr>
            <p:nvPr/>
          </p:nvSpPr>
          <p:spPr bwMode="auto">
            <a:xfrm>
              <a:off x="6199456" y="4538897"/>
              <a:ext cx="388257" cy="261326"/>
            </a:xfrm>
            <a:custGeom>
              <a:avLst/>
              <a:gdLst>
                <a:gd name="connsiteX0" fmla="*/ 139872 w 330200"/>
                <a:gd name="connsiteY0" fmla="*/ 160338 h 222250"/>
                <a:gd name="connsiteX1" fmla="*/ 295103 w 330200"/>
                <a:gd name="connsiteY1" fmla="*/ 160338 h 222250"/>
                <a:gd name="connsiteX2" fmla="*/ 301625 w 330200"/>
                <a:gd name="connsiteY2" fmla="*/ 167266 h 222250"/>
                <a:gd name="connsiteX3" fmla="*/ 295103 w 330200"/>
                <a:gd name="connsiteY3" fmla="*/ 173038 h 222250"/>
                <a:gd name="connsiteX4" fmla="*/ 139872 w 330200"/>
                <a:gd name="connsiteY4" fmla="*/ 173038 h 222250"/>
                <a:gd name="connsiteX5" fmla="*/ 133350 w 330200"/>
                <a:gd name="connsiteY5" fmla="*/ 167266 h 222250"/>
                <a:gd name="connsiteX6" fmla="*/ 139872 w 330200"/>
                <a:gd name="connsiteY6" fmla="*/ 160338 h 222250"/>
                <a:gd name="connsiteX7" fmla="*/ 14287 w 330200"/>
                <a:gd name="connsiteY7" fmla="*/ 106363 h 222250"/>
                <a:gd name="connsiteX8" fmla="*/ 14287 w 330200"/>
                <a:gd name="connsiteY8" fmla="*/ 201533 h 222250"/>
                <a:gd name="connsiteX9" fmla="*/ 20732 w 330200"/>
                <a:gd name="connsiteY9" fmla="*/ 207963 h 222250"/>
                <a:gd name="connsiteX10" fmla="*/ 309467 w 330200"/>
                <a:gd name="connsiteY10" fmla="*/ 207963 h 222250"/>
                <a:gd name="connsiteX11" fmla="*/ 315912 w 330200"/>
                <a:gd name="connsiteY11" fmla="*/ 201533 h 222250"/>
                <a:gd name="connsiteX12" fmla="*/ 315912 w 330200"/>
                <a:gd name="connsiteY12" fmla="*/ 106363 h 222250"/>
                <a:gd name="connsiteX13" fmla="*/ 14287 w 330200"/>
                <a:gd name="connsiteY13" fmla="*/ 106363 h 222250"/>
                <a:gd name="connsiteX14" fmla="*/ 14287 w 330200"/>
                <a:gd name="connsiteY14" fmla="*/ 53975 h 222250"/>
                <a:gd name="connsiteX15" fmla="*/ 14287 w 330200"/>
                <a:gd name="connsiteY15" fmla="*/ 92075 h 222250"/>
                <a:gd name="connsiteX16" fmla="*/ 315912 w 330200"/>
                <a:gd name="connsiteY16" fmla="*/ 92075 h 222250"/>
                <a:gd name="connsiteX17" fmla="*/ 315912 w 330200"/>
                <a:gd name="connsiteY17" fmla="*/ 53975 h 222250"/>
                <a:gd name="connsiteX18" fmla="*/ 20732 w 330200"/>
                <a:gd name="connsiteY18" fmla="*/ 14288 h 222250"/>
                <a:gd name="connsiteX19" fmla="*/ 14287 w 330200"/>
                <a:gd name="connsiteY19" fmla="*/ 20972 h 222250"/>
                <a:gd name="connsiteX20" fmla="*/ 14287 w 330200"/>
                <a:gd name="connsiteY20" fmla="*/ 39688 h 222250"/>
                <a:gd name="connsiteX21" fmla="*/ 315912 w 330200"/>
                <a:gd name="connsiteY21" fmla="*/ 39688 h 222250"/>
                <a:gd name="connsiteX22" fmla="*/ 315912 w 330200"/>
                <a:gd name="connsiteY22" fmla="*/ 20972 h 222250"/>
                <a:gd name="connsiteX23" fmla="*/ 309467 w 330200"/>
                <a:gd name="connsiteY23" fmla="*/ 14288 h 222250"/>
                <a:gd name="connsiteX24" fmla="*/ 20732 w 330200"/>
                <a:gd name="connsiteY24" fmla="*/ 14288 h 222250"/>
                <a:gd name="connsiteX25" fmla="*/ 20637 w 330200"/>
                <a:gd name="connsiteY25" fmla="*/ 0 h 222250"/>
                <a:gd name="connsiteX26" fmla="*/ 309563 w 330200"/>
                <a:gd name="connsiteY26" fmla="*/ 0 h 222250"/>
                <a:gd name="connsiteX27" fmla="*/ 330200 w 330200"/>
                <a:gd name="connsiteY27" fmla="*/ 20674 h 222250"/>
                <a:gd name="connsiteX28" fmla="*/ 330200 w 330200"/>
                <a:gd name="connsiteY28" fmla="*/ 201576 h 222250"/>
                <a:gd name="connsiteX29" fmla="*/ 309563 w 330200"/>
                <a:gd name="connsiteY29" fmla="*/ 222250 h 222250"/>
                <a:gd name="connsiteX30" fmla="*/ 20637 w 330200"/>
                <a:gd name="connsiteY30" fmla="*/ 222250 h 222250"/>
                <a:gd name="connsiteX31" fmla="*/ 0 w 330200"/>
                <a:gd name="connsiteY31" fmla="*/ 201576 h 222250"/>
                <a:gd name="connsiteX32" fmla="*/ 0 w 330200"/>
                <a:gd name="connsiteY32" fmla="*/ 20674 h 222250"/>
                <a:gd name="connsiteX33" fmla="*/ 20637 w 330200"/>
                <a:gd name="connsiteY33" fmla="*/ 0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222250">
                  <a:moveTo>
                    <a:pt x="139872" y="160338"/>
                  </a:moveTo>
                  <a:cubicBezTo>
                    <a:pt x="139872" y="160338"/>
                    <a:pt x="139872" y="160338"/>
                    <a:pt x="295103" y="160338"/>
                  </a:cubicBezTo>
                  <a:cubicBezTo>
                    <a:pt x="297712" y="160338"/>
                    <a:pt x="301625" y="163802"/>
                    <a:pt x="301625" y="167266"/>
                  </a:cubicBezTo>
                  <a:cubicBezTo>
                    <a:pt x="301625" y="170729"/>
                    <a:pt x="297712" y="173038"/>
                    <a:pt x="295103" y="173038"/>
                  </a:cubicBezTo>
                  <a:cubicBezTo>
                    <a:pt x="295103" y="173038"/>
                    <a:pt x="295103" y="173038"/>
                    <a:pt x="139872" y="173038"/>
                  </a:cubicBezTo>
                  <a:cubicBezTo>
                    <a:pt x="135959" y="173038"/>
                    <a:pt x="133350" y="170729"/>
                    <a:pt x="133350" y="167266"/>
                  </a:cubicBezTo>
                  <a:cubicBezTo>
                    <a:pt x="133350" y="163802"/>
                    <a:pt x="135959" y="160338"/>
                    <a:pt x="139872" y="160338"/>
                  </a:cubicBezTo>
                  <a:close/>
                  <a:moveTo>
                    <a:pt x="14287" y="106363"/>
                  </a:moveTo>
                  <a:cubicBezTo>
                    <a:pt x="14287" y="106363"/>
                    <a:pt x="14287" y="106363"/>
                    <a:pt x="14287" y="201533"/>
                  </a:cubicBezTo>
                  <a:cubicBezTo>
                    <a:pt x="14287" y="205391"/>
                    <a:pt x="16865" y="207963"/>
                    <a:pt x="20732" y="207963"/>
                  </a:cubicBezTo>
                  <a:cubicBezTo>
                    <a:pt x="20732" y="207963"/>
                    <a:pt x="20732" y="207963"/>
                    <a:pt x="309467" y="207963"/>
                  </a:cubicBezTo>
                  <a:cubicBezTo>
                    <a:pt x="313334" y="207963"/>
                    <a:pt x="315912" y="205391"/>
                    <a:pt x="315912" y="201533"/>
                  </a:cubicBezTo>
                  <a:cubicBezTo>
                    <a:pt x="315912" y="201533"/>
                    <a:pt x="315912" y="201533"/>
                    <a:pt x="315912" y="106363"/>
                  </a:cubicBezTo>
                  <a:cubicBezTo>
                    <a:pt x="315912" y="106363"/>
                    <a:pt x="315912" y="106363"/>
                    <a:pt x="14287" y="106363"/>
                  </a:cubicBezTo>
                  <a:close/>
                  <a:moveTo>
                    <a:pt x="14287" y="53975"/>
                  </a:moveTo>
                  <a:lnTo>
                    <a:pt x="14287" y="92075"/>
                  </a:lnTo>
                  <a:lnTo>
                    <a:pt x="315912" y="92075"/>
                  </a:lnTo>
                  <a:lnTo>
                    <a:pt x="315912" y="53975"/>
                  </a:lnTo>
                  <a:close/>
                  <a:moveTo>
                    <a:pt x="20732" y="14288"/>
                  </a:moveTo>
                  <a:cubicBezTo>
                    <a:pt x="16865" y="14288"/>
                    <a:pt x="14287" y="16961"/>
                    <a:pt x="14287" y="20972"/>
                  </a:cubicBezTo>
                  <a:cubicBezTo>
                    <a:pt x="14287" y="20972"/>
                    <a:pt x="14287" y="20972"/>
                    <a:pt x="14287" y="39688"/>
                  </a:cubicBezTo>
                  <a:cubicBezTo>
                    <a:pt x="14287" y="39688"/>
                    <a:pt x="14287" y="39688"/>
                    <a:pt x="315912" y="39688"/>
                  </a:cubicBezTo>
                  <a:cubicBezTo>
                    <a:pt x="315912" y="39688"/>
                    <a:pt x="315912" y="39688"/>
                    <a:pt x="315912" y="20972"/>
                  </a:cubicBezTo>
                  <a:cubicBezTo>
                    <a:pt x="315912" y="16961"/>
                    <a:pt x="313334" y="14288"/>
                    <a:pt x="309467" y="14288"/>
                  </a:cubicBezTo>
                  <a:cubicBezTo>
                    <a:pt x="309467" y="14288"/>
                    <a:pt x="309467" y="14288"/>
                    <a:pt x="20732" y="14288"/>
                  </a:cubicBezTo>
                  <a:close/>
                  <a:moveTo>
                    <a:pt x="20637" y="0"/>
                  </a:moveTo>
                  <a:cubicBezTo>
                    <a:pt x="20637" y="0"/>
                    <a:pt x="20637" y="0"/>
                    <a:pt x="309563" y="0"/>
                  </a:cubicBezTo>
                  <a:cubicBezTo>
                    <a:pt x="321171" y="0"/>
                    <a:pt x="330200" y="9045"/>
                    <a:pt x="330200" y="20674"/>
                  </a:cubicBezTo>
                  <a:cubicBezTo>
                    <a:pt x="330200" y="20674"/>
                    <a:pt x="330200" y="20674"/>
                    <a:pt x="330200" y="201576"/>
                  </a:cubicBezTo>
                  <a:cubicBezTo>
                    <a:pt x="330200" y="213205"/>
                    <a:pt x="321171" y="222250"/>
                    <a:pt x="309563" y="222250"/>
                  </a:cubicBezTo>
                  <a:cubicBezTo>
                    <a:pt x="309563" y="222250"/>
                    <a:pt x="309563" y="222250"/>
                    <a:pt x="20637" y="222250"/>
                  </a:cubicBezTo>
                  <a:cubicBezTo>
                    <a:pt x="9029" y="222250"/>
                    <a:pt x="0" y="213205"/>
                    <a:pt x="0" y="201576"/>
                  </a:cubicBezTo>
                  <a:cubicBezTo>
                    <a:pt x="0" y="201576"/>
                    <a:pt x="0" y="201576"/>
                    <a:pt x="0" y="20674"/>
                  </a:cubicBezTo>
                  <a:cubicBezTo>
                    <a:pt x="0" y="9045"/>
                    <a:pt x="9029" y="0"/>
                    <a:pt x="20637" y="0"/>
                  </a:cubicBezTo>
                  <a:close/>
                </a:path>
              </a:pathLst>
            </a:custGeom>
            <a:solidFill>
              <a:srgbClr val="6AE7FF"/>
            </a:solidFill>
            <a:ln>
              <a:noFill/>
            </a:ln>
          </p:spPr>
          <p:txBody>
            <a:bodyPr/>
            <a:lstStyle/>
            <a:p>
              <a:endParaRPr lang="zh-CN" altLang="en-US"/>
            </a:p>
          </p:txBody>
        </p:sp>
      </p:grpSp>
      <p:grpSp>
        <p:nvGrpSpPr>
          <p:cNvPr id="42" name="组合 41"/>
          <p:cNvGrpSpPr/>
          <p:nvPr/>
        </p:nvGrpSpPr>
        <p:grpSpPr>
          <a:xfrm>
            <a:off x="4321826" y="5247184"/>
            <a:ext cx="595168" cy="595168"/>
            <a:chOff x="6096000" y="4371976"/>
            <a:chExt cx="595168" cy="595168"/>
          </a:xfrm>
        </p:grpSpPr>
        <p:sp>
          <p:nvSpPr>
            <p:cNvPr id="43" name="矩形: 圆角 42"/>
            <p:cNvSpPr/>
            <p:nvPr/>
          </p:nvSpPr>
          <p:spPr>
            <a:xfrm>
              <a:off x="6096000" y="4371976"/>
              <a:ext cx="595168" cy="595168"/>
            </a:xfrm>
            <a:prstGeom prst="roundRect">
              <a:avLst/>
            </a:prstGeom>
            <a:noFill/>
            <a:ln w="12700">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4" name="statistics-on-laptop_82095"/>
            <p:cNvSpPr>
              <a:spLocks noChangeAspect="1"/>
            </p:cNvSpPr>
            <p:nvPr/>
          </p:nvSpPr>
          <p:spPr bwMode="auto">
            <a:xfrm>
              <a:off x="6245188" y="4475432"/>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rgbClr val="6AE7FF"/>
            </a:solidFill>
            <a:ln>
              <a:noFill/>
            </a:ln>
          </p:spPr>
          <p:txBody>
            <a:bodyPr/>
            <a:lstStyle/>
            <a:p>
              <a:endParaRPr lang="zh-CN" altLang="en-US"/>
            </a:p>
          </p:txBody>
        </p:sp>
      </p:grpSp>
      <p:sp>
        <p:nvSpPr>
          <p:cNvPr id="13" name="矩形 12"/>
          <p:cNvSpPr/>
          <p:nvPr/>
        </p:nvSpPr>
        <p:spPr>
          <a:xfrm>
            <a:off x="5836920" y="1689735"/>
            <a:ext cx="5400675" cy="431673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36" name="TextBox 35"/>
          <p:cNvSpPr txBox="1">
            <a:spLocks noChangeArrowheads="1"/>
          </p:cNvSpPr>
          <p:nvPr/>
        </p:nvSpPr>
        <p:spPr bwMode="auto">
          <a:xfrm>
            <a:off x="1004570" y="202692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50" name="文本框 7"/>
          <p:cNvSpPr txBox="1">
            <a:spLocks noChangeArrowheads="1"/>
          </p:cNvSpPr>
          <p:nvPr/>
        </p:nvSpPr>
        <p:spPr bwMode="auto">
          <a:xfrm>
            <a:off x="1004570" y="168973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4" name="TextBox 35"/>
          <p:cNvSpPr txBox="1">
            <a:spLocks noChangeArrowheads="1"/>
          </p:cNvSpPr>
          <p:nvPr/>
        </p:nvSpPr>
        <p:spPr bwMode="auto">
          <a:xfrm>
            <a:off x="1013460" y="317881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5" name="文本框 7"/>
          <p:cNvSpPr txBox="1">
            <a:spLocks noChangeArrowheads="1"/>
          </p:cNvSpPr>
          <p:nvPr/>
        </p:nvSpPr>
        <p:spPr bwMode="auto">
          <a:xfrm>
            <a:off x="1013460" y="284162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
        <p:nvSpPr>
          <p:cNvPr id="16" name="TextBox 35"/>
          <p:cNvSpPr txBox="1">
            <a:spLocks noChangeArrowheads="1"/>
          </p:cNvSpPr>
          <p:nvPr/>
        </p:nvSpPr>
        <p:spPr bwMode="auto">
          <a:xfrm>
            <a:off x="1013460" y="4328160"/>
            <a:ext cx="44697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en-US" altLang="zh-CN" sz="1200" dirty="0">
              <a:solidFill>
                <a:schemeClr val="bg1"/>
              </a:solidFill>
              <a:ea typeface="微软雅黑" panose="020B0503020204020204" charset="-122"/>
            </a:endParaRPr>
          </a:p>
        </p:txBody>
      </p:sp>
      <p:sp>
        <p:nvSpPr>
          <p:cNvPr id="17" name="文本框 7"/>
          <p:cNvSpPr txBox="1">
            <a:spLocks noChangeArrowheads="1"/>
          </p:cNvSpPr>
          <p:nvPr/>
        </p:nvSpPr>
        <p:spPr bwMode="auto">
          <a:xfrm>
            <a:off x="1013460" y="3990975"/>
            <a:ext cx="2682240" cy="337185"/>
          </a:xfrm>
          <a:prstGeom prst="rect">
            <a:avLst/>
          </a:prstGeom>
          <a:noFill/>
          <a:ln w="9525">
            <a:noFill/>
            <a:miter lim="800000"/>
          </a:ln>
        </p:spPr>
        <p:txBody>
          <a:bodyPr>
            <a:spAutoFit/>
          </a:bodyPr>
          <a:lstStyle/>
          <a:p>
            <a:pPr eaLnBrk="1" fontAlgn="auto" hangingPunct="1">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1600" b="1" dirty="0">
              <a:solidFill>
                <a:schemeClr val="bg1"/>
              </a:solidFill>
              <a:latin typeface="+mn-lt"/>
              <a:ea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36"/>
                                        </p:tgtEl>
                                        <p:attrNameLst>
                                          <p:attrName>style.visibility</p:attrName>
                                        </p:attrNameLst>
                                      </p:cBhvr>
                                      <p:to>
                                        <p:strVal val="visible"/>
                                      </p:to>
                                    </p:set>
                                    <p:animEffect transition="in" filter="wipe(left)">
                                      <p:cBhvr>
                                        <p:cTn id="20" dur="500"/>
                                        <p:tgtEl>
                                          <p:spTgt spid="3083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par>
                          <p:cTn id="59" fill="hold">
                            <p:stCondLst>
                              <p:cond delay="4500"/>
                            </p:stCondLst>
                            <p:childTnLst>
                              <p:par>
                                <p:cTn id="60" presetID="14" presetClass="entr" presetSubtype="5"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 grpId="0" animBg="1"/>
      <p:bldP spid="30836" grpId="0"/>
      <p:bldP spid="50"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a:solidFill>
                  <a:srgbClr val="6AE7FF"/>
                </a:solidFill>
                <a:latin typeface="微软雅黑" panose="020B0503020204020204" charset="-122"/>
                <a:ea typeface="微软雅黑" panose="020B0503020204020204" charset="-122"/>
              </a:rPr>
              <a:t>目录 </a:t>
            </a:r>
            <a:r>
              <a:rPr lang="en-US" altLang="zh-CN" sz="4000" b="1">
                <a:solidFill>
                  <a:srgbClr val="6AE7FF"/>
                </a:solidFill>
                <a:latin typeface="微软雅黑" panose="020B0503020204020204" charset="-122"/>
                <a:ea typeface="微软雅黑" panose="020B0503020204020204" charset="-122"/>
              </a:rPr>
              <a:t>/ </a:t>
            </a:r>
            <a:r>
              <a:rPr lang="en-US" altLang="zh-CN" sz="2000">
                <a:solidFill>
                  <a:srgbClr val="6AE7FF"/>
                </a:solidFill>
                <a:latin typeface="微软雅黑" panose="020B0503020204020204" charset="-122"/>
                <a:ea typeface="微软雅黑" panose="020B0503020204020204" charset="-122"/>
              </a:rPr>
              <a:t>Contents</a:t>
            </a:r>
          </a:p>
        </p:txBody>
      </p:sp>
      <p:sp>
        <p:nvSpPr>
          <p:cNvPr id="8" name="文本框 7"/>
          <p:cNvSpPr txBox="1"/>
          <p:nvPr/>
        </p:nvSpPr>
        <p:spPr>
          <a:xfrm>
            <a:off x="1381125"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2378710"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6AE7FF"/>
                </a:solidFill>
                <a:latin typeface="微软雅黑" panose="020B0503020204020204" charset="-122"/>
                <a:ea typeface="微软雅黑" panose="020B0503020204020204" charset="-122"/>
              </a:rPr>
              <a:t>AWD</a:t>
            </a:r>
            <a:r>
              <a:rPr lang="zh-CN" altLang="en-US" sz="2000" b="1" dirty="0">
                <a:solidFill>
                  <a:srgbClr val="6AE7FF"/>
                </a:solidFill>
                <a:latin typeface="微软雅黑" panose="020B0503020204020204" charset="-122"/>
                <a:ea typeface="微软雅黑" panose="020B0503020204020204" charset="-122"/>
              </a:rPr>
              <a:t>比赛介绍</a:t>
            </a:r>
          </a:p>
        </p:txBody>
      </p:sp>
      <p:sp>
        <p:nvSpPr>
          <p:cNvPr id="10" name="文本框 9"/>
          <p:cNvSpPr txBox="1"/>
          <p:nvPr/>
        </p:nvSpPr>
        <p:spPr>
          <a:xfrm>
            <a:off x="6513830" y="2569210"/>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7511415" y="2665730"/>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项目简介</a:t>
            </a:r>
          </a:p>
        </p:txBody>
      </p:sp>
      <p:sp>
        <p:nvSpPr>
          <p:cNvPr id="12" name="文本框 11"/>
          <p:cNvSpPr txBox="1"/>
          <p:nvPr/>
        </p:nvSpPr>
        <p:spPr>
          <a:xfrm>
            <a:off x="1381125"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03</a:t>
            </a:r>
          </a:p>
        </p:txBody>
      </p:sp>
      <p:sp>
        <p:nvSpPr>
          <p:cNvPr id="13" name="圆角矩形 12"/>
          <p:cNvSpPr/>
          <p:nvPr/>
        </p:nvSpPr>
        <p:spPr>
          <a:xfrm>
            <a:off x="2378710"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项目架构</a:t>
            </a:r>
          </a:p>
        </p:txBody>
      </p:sp>
      <p:sp>
        <p:nvSpPr>
          <p:cNvPr id="32" name="文本框 31"/>
          <p:cNvSpPr txBox="1"/>
          <p:nvPr/>
        </p:nvSpPr>
        <p:spPr>
          <a:xfrm>
            <a:off x="6513830" y="4347845"/>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04</a:t>
            </a:r>
          </a:p>
        </p:txBody>
      </p:sp>
      <p:sp>
        <p:nvSpPr>
          <p:cNvPr id="33" name="圆角矩形 32"/>
          <p:cNvSpPr/>
          <p:nvPr/>
        </p:nvSpPr>
        <p:spPr>
          <a:xfrm>
            <a:off x="7511415" y="444436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快速上手</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1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60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210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60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par>
                          <p:cTn id="42" fill="hold">
                            <p:stCondLst>
                              <p:cond delay="3600"/>
                            </p:stCondLst>
                            <p:childTnLst>
                              <p:par>
                                <p:cTn id="43" presetID="29" presetClass="entr" presetSubtype="0" fill="hold" grpId="1"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2"/>
                                          </p:val>
                                        </p:tav>
                                        <p:tav tm="100000">
                                          <p:val>
                                            <p:strVal val="#ppt_x"/>
                                          </p:val>
                                        </p:tav>
                                      </p:tavLst>
                                    </p:anim>
                                    <p:anim calcmode="lin" valueType="num">
                                      <p:cBhvr>
                                        <p:cTn id="46"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7" dur="500"/>
                                        <p:tgtEl>
                                          <p:spTgt spid="13"/>
                                        </p:tgtEl>
                                      </p:cBhvr>
                                    </p:animEffect>
                                  </p:childTnLst>
                                </p:cTn>
                              </p:par>
                            </p:childTnLst>
                          </p:cTn>
                        </p:par>
                        <p:par>
                          <p:cTn id="48" fill="hold">
                            <p:stCondLst>
                              <p:cond delay="4100"/>
                            </p:stCondLst>
                            <p:childTnLst>
                              <p:par>
                                <p:cTn id="49" presetID="53" presetClass="entr" presetSubtype="16"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600"/>
                            </p:stCondLst>
                            <p:childTnLst>
                              <p:par>
                                <p:cTn id="55" presetID="29" presetClass="entr" presetSubtype="0" fill="hold" grpId="1" nodeType="after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ppt_x</p:attrName>
                                        </p:attrNameLst>
                                      </p:cBhvr>
                                      <p:tavLst>
                                        <p:tav tm="0">
                                          <p:val>
                                            <p:strVal val="#ppt_x-.2"/>
                                          </p:val>
                                        </p:tav>
                                        <p:tav tm="100000">
                                          <p:val>
                                            <p:strVal val="#ppt_x"/>
                                          </p:val>
                                        </p:tav>
                                      </p:tavLst>
                                    </p:anim>
                                    <p:anim calcmode="lin" valueType="num">
                                      <p:cBhvr>
                                        <p:cTn id="58"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12" grpId="0"/>
      <p:bldP spid="13" grpId="0" animBg="1"/>
      <p:bldP spid="13" grpId="1" animBg="1"/>
      <p:bldP spid="32" grpId="0"/>
      <p:bldP spid="33" grpId="0" animBg="1"/>
      <p:bldP spid="3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单击此处输入标题 </a:t>
            </a:r>
            <a:r>
              <a:rPr lang="en-US" altLang="zh-CN" sz="2000" b="1" dirty="0">
                <a:solidFill>
                  <a:srgbClr val="10FBFE"/>
                </a:solidFill>
                <a:latin typeface="微软雅黑" panose="020B0503020204020204" charset="-122"/>
                <a:ea typeface="微软雅黑" panose="020B0503020204020204" charset="-122"/>
              </a:rPr>
              <a:t>/ </a:t>
            </a:r>
            <a:r>
              <a:rPr lang="zh-CN" altLang="en-US" sz="1600">
                <a:solidFill>
                  <a:srgbClr val="10FBFE"/>
                </a:solidFill>
                <a:latin typeface="微软雅黑" panose="020B0503020204020204" charset="-122"/>
                <a:ea typeface="微软雅黑" panose="020B0503020204020204" charset="-122"/>
                <a:sym typeface="+mn-ea"/>
              </a:rPr>
              <a:t>Click here to add your title</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28" name="矩形 127"/>
          <p:cNvSpPr/>
          <p:nvPr/>
        </p:nvSpPr>
        <p:spPr>
          <a:xfrm>
            <a:off x="2006600" y="320040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29" name="TextBox 28"/>
          <p:cNvSpPr txBox="1"/>
          <p:nvPr/>
        </p:nvSpPr>
        <p:spPr>
          <a:xfrm>
            <a:off x="2006600" y="2886075"/>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grpSp>
        <p:nvGrpSpPr>
          <p:cNvPr id="130" name="组合 129"/>
          <p:cNvGrpSpPr/>
          <p:nvPr/>
        </p:nvGrpSpPr>
        <p:grpSpPr>
          <a:xfrm>
            <a:off x="6127115" y="4589145"/>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6127115" y="2327275"/>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5085715" y="3129915"/>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7050405" y="3002915"/>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7050405" y="5450840"/>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2006600" y="4190365"/>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2" name="矩形 141"/>
          <p:cNvSpPr/>
          <p:nvPr/>
        </p:nvSpPr>
        <p:spPr>
          <a:xfrm>
            <a:off x="7343140" y="1953895"/>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3" name="TextBox 54"/>
          <p:cNvSpPr txBox="1"/>
          <p:nvPr/>
        </p:nvSpPr>
        <p:spPr>
          <a:xfrm>
            <a:off x="7343140" y="1639570"/>
            <a:ext cx="1900555" cy="314325"/>
          </a:xfrm>
          <a:prstGeom prst="rect">
            <a:avLst/>
          </a:prstGeom>
          <a:noFill/>
        </p:spPr>
        <p:txBody>
          <a:bodyPr wrap="square" lIns="68580" tIns="34290" rIns="68580" bIns="34290" rtlCol="0">
            <a:spAutoFit/>
          </a:bodyPr>
          <a:lstStyle/>
          <a:p>
            <a:pPr algn="l">
              <a:spcBef>
                <a:spcPts val="0"/>
              </a:spcBef>
              <a:spcAft>
                <a:spcPts val="0"/>
              </a:spcAft>
              <a:defRPr/>
            </a:pPr>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
        <p:nvSpPr>
          <p:cNvPr id="144" name="矩形 143"/>
          <p:cNvSpPr/>
          <p:nvPr/>
        </p:nvSpPr>
        <p:spPr>
          <a:xfrm>
            <a:off x="7343140" y="4376420"/>
            <a:ext cx="2955290" cy="1176020"/>
          </a:xfrm>
          <a:prstGeom prst="rect">
            <a:avLst/>
          </a:prstGeom>
        </p:spPr>
        <p:txBody>
          <a:bodyPr wrap="square" lIns="68580" tIns="34290" rIns="68580" bIns="34290">
            <a:spAutoFit/>
          </a:bodyPr>
          <a:lstStyle/>
          <a:p>
            <a:pPr algn="l">
              <a:lnSpc>
                <a:spcPct val="150000"/>
              </a:lnSpc>
            </a:pPr>
            <a:r>
              <a:rPr sz="1200" dirty="0">
                <a:solidFill>
                  <a:srgbClr val="10FBFE"/>
                </a:solidFill>
                <a:latin typeface="微软雅黑" panose="020B0503020204020204" charset="-122"/>
                <a:ea typeface="微软雅黑" panose="020B0503020204020204" charset="-122"/>
                <a:cs typeface="+mn-ea"/>
                <a:sym typeface="+mn-lt"/>
              </a:rPr>
              <a:t>I love you more than I've ever loved any woman. And I've waited longer for you than I've waited for any woman.</a:t>
            </a:r>
            <a:endParaRPr lang="zh-CN" altLang="en-US" sz="1100" dirty="0">
              <a:solidFill>
                <a:schemeClr val="bg1"/>
              </a:solidFill>
            </a:endParaRPr>
          </a:p>
        </p:txBody>
      </p:sp>
      <p:sp>
        <p:nvSpPr>
          <p:cNvPr id="145" name="TextBox 54"/>
          <p:cNvSpPr txBox="1"/>
          <p:nvPr/>
        </p:nvSpPr>
        <p:spPr>
          <a:xfrm>
            <a:off x="7343140" y="4062095"/>
            <a:ext cx="1900555" cy="314325"/>
          </a:xfrm>
          <a:prstGeom prst="rect">
            <a:avLst/>
          </a:prstGeom>
          <a:noFill/>
        </p:spPr>
        <p:txBody>
          <a:bodyPr wrap="square" lIns="68580" tIns="34290" rIns="68580" bIns="34290" rtlCol="0">
            <a:spAutoFit/>
          </a:bodyPr>
          <a:lstStyle/>
          <a:p>
            <a:pPr algn="l"/>
            <a:r>
              <a:rPr lang="zh-CN" altLang="en-US" sz="1600" b="1">
                <a:solidFill>
                  <a:srgbClr val="10FBFE"/>
                </a:solidFill>
                <a:latin typeface="微软雅黑" panose="020B0503020204020204" charset="-122"/>
                <a:ea typeface="微软雅黑" panose="020B0503020204020204" charset="-122"/>
                <a:sym typeface="+mn-ea"/>
              </a:rPr>
              <a:t>单击此处输入标题</a:t>
            </a:r>
            <a:endParaRPr lang="zh-CN" altLang="en-US" sz="2000" b="1"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500" fill="hold"/>
                                        <p:tgtEl>
                                          <p:spTgt spid="129"/>
                                        </p:tgtEl>
                                        <p:attrNameLst>
                                          <p:attrName>ppt_x</p:attrName>
                                        </p:attrNameLst>
                                      </p:cBhvr>
                                      <p:tavLst>
                                        <p:tav tm="0">
                                          <p:val>
                                            <p:strVal val="0-#ppt_w/2"/>
                                          </p:val>
                                        </p:tav>
                                        <p:tav tm="100000">
                                          <p:val>
                                            <p:strVal val="#ppt_x"/>
                                          </p:val>
                                        </p:tav>
                                      </p:tavLst>
                                    </p:anim>
                                    <p:anim calcmode="lin" valueType="num">
                                      <p:cBhvr additive="base">
                                        <p:cTn id="29" dur="500" fill="hold"/>
                                        <p:tgtEl>
                                          <p:spTgt spid="1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additive="base">
                                        <p:cTn id="32" dur="500" fill="hold"/>
                                        <p:tgtEl>
                                          <p:spTgt spid="128"/>
                                        </p:tgtEl>
                                        <p:attrNameLst>
                                          <p:attrName>ppt_x</p:attrName>
                                        </p:attrNameLst>
                                      </p:cBhvr>
                                      <p:tavLst>
                                        <p:tav tm="0">
                                          <p:val>
                                            <p:strVal val="0-#ppt_w/2"/>
                                          </p:val>
                                        </p:tav>
                                        <p:tav tm="100000">
                                          <p:val>
                                            <p:strVal val="#ppt_x"/>
                                          </p:val>
                                        </p:tav>
                                      </p:tavLst>
                                    </p:anim>
                                    <p:anim calcmode="lin" valueType="num">
                                      <p:cBhvr additive="base">
                                        <p:cTn id="33" dur="500" fill="hold"/>
                                        <p:tgtEl>
                                          <p:spTgt spid="128"/>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35" presetClass="entr" presetSubtype="0"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500"/>
                                        <p:tgtEl>
                                          <p:spTgt spid="133"/>
                                        </p:tgtEl>
                                      </p:cBhvr>
                                    </p:animEffect>
                                    <p:anim calcmode="lin" valueType="num">
                                      <p:cBhvr>
                                        <p:cTn id="38" dur="500" fill="hold"/>
                                        <p:tgtEl>
                                          <p:spTgt spid="133"/>
                                        </p:tgtEl>
                                        <p:attrNameLst>
                                          <p:attrName>style.rotation</p:attrName>
                                        </p:attrNameLst>
                                      </p:cBhvr>
                                      <p:tavLst>
                                        <p:tav tm="0">
                                          <p:val>
                                            <p:fltVal val="720"/>
                                          </p:val>
                                        </p:tav>
                                        <p:tav tm="100000">
                                          <p:val>
                                            <p:fltVal val="0"/>
                                          </p:val>
                                        </p:tav>
                                      </p:tavLst>
                                    </p:anim>
                                    <p:anim calcmode="lin" valueType="num">
                                      <p:cBhvr>
                                        <p:cTn id="39" dur="500" fill="hold"/>
                                        <p:tgtEl>
                                          <p:spTgt spid="133"/>
                                        </p:tgtEl>
                                        <p:attrNameLst>
                                          <p:attrName>ppt_h</p:attrName>
                                        </p:attrNameLst>
                                      </p:cBhvr>
                                      <p:tavLst>
                                        <p:tav tm="0">
                                          <p:val>
                                            <p:fltVal val="0"/>
                                          </p:val>
                                        </p:tav>
                                        <p:tav tm="100000">
                                          <p:val>
                                            <p:strVal val="#ppt_h"/>
                                          </p:val>
                                        </p:tav>
                                      </p:tavLst>
                                    </p:anim>
                                    <p:anim calcmode="lin" valueType="num">
                                      <p:cBhvr>
                                        <p:cTn id="40" dur="500" fill="hold"/>
                                        <p:tgtEl>
                                          <p:spTgt spid="133"/>
                                        </p:tgtEl>
                                        <p:attrNameLst>
                                          <p:attrName>ppt_w</p:attrName>
                                        </p:attrNameLst>
                                      </p:cBhvr>
                                      <p:tavLst>
                                        <p:tav tm="0">
                                          <p:val>
                                            <p:fltVal val="0"/>
                                          </p:val>
                                        </p:tav>
                                        <p:tav tm="100000">
                                          <p:val>
                                            <p:strVal val="#ppt_w"/>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par>
                          <p:cTn id="45" fill="hold">
                            <p:stCondLst>
                              <p:cond delay="3500"/>
                            </p:stCondLst>
                            <p:childTnLst>
                              <p:par>
                                <p:cTn id="46" presetID="2" presetClass="entr" presetSubtype="2" fill="hold" grpId="0" nodeType="afterEffect">
                                  <p:stCondLst>
                                    <p:cond delay="0"/>
                                  </p:stCondLst>
                                  <p:childTnLst>
                                    <p:set>
                                      <p:cBhvr>
                                        <p:cTn id="47" dur="1" fill="hold">
                                          <p:stCondLst>
                                            <p:cond delay="0"/>
                                          </p:stCondLst>
                                        </p:cTn>
                                        <p:tgtEl>
                                          <p:spTgt spid="143"/>
                                        </p:tgtEl>
                                        <p:attrNameLst>
                                          <p:attrName>style.visibility</p:attrName>
                                        </p:attrNameLst>
                                      </p:cBhvr>
                                      <p:to>
                                        <p:strVal val="visible"/>
                                      </p:to>
                                    </p:set>
                                    <p:anim calcmode="lin" valueType="num">
                                      <p:cBhvr additive="base">
                                        <p:cTn id="48" dur="500" fill="hold"/>
                                        <p:tgtEl>
                                          <p:spTgt spid="143"/>
                                        </p:tgtEl>
                                        <p:attrNameLst>
                                          <p:attrName>ppt_x</p:attrName>
                                        </p:attrNameLst>
                                      </p:cBhvr>
                                      <p:tavLst>
                                        <p:tav tm="0">
                                          <p:val>
                                            <p:strVal val="1+#ppt_w/2"/>
                                          </p:val>
                                        </p:tav>
                                        <p:tav tm="100000">
                                          <p:val>
                                            <p:strVal val="#ppt_x"/>
                                          </p:val>
                                        </p:tav>
                                      </p:tavLst>
                                    </p:anim>
                                    <p:anim calcmode="lin" valueType="num">
                                      <p:cBhvr additive="base">
                                        <p:cTn id="49" dur="500" fill="hold"/>
                                        <p:tgtEl>
                                          <p:spTgt spid="14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 calcmode="lin" valueType="num">
                                      <p:cBhvr additive="base">
                                        <p:cTn id="52" dur="500" fill="hold"/>
                                        <p:tgtEl>
                                          <p:spTgt spid="142"/>
                                        </p:tgtEl>
                                        <p:attrNameLst>
                                          <p:attrName>ppt_x</p:attrName>
                                        </p:attrNameLst>
                                      </p:cBhvr>
                                      <p:tavLst>
                                        <p:tav tm="0">
                                          <p:val>
                                            <p:strVal val="1+#ppt_w/2"/>
                                          </p:val>
                                        </p:tav>
                                        <p:tav tm="100000">
                                          <p:val>
                                            <p:strVal val="#ppt_x"/>
                                          </p:val>
                                        </p:tav>
                                      </p:tavLst>
                                    </p:anim>
                                    <p:anim calcmode="lin" valueType="num">
                                      <p:cBhvr additive="base">
                                        <p:cTn id="53" dur="500" fill="hold"/>
                                        <p:tgtEl>
                                          <p:spTgt spid="142"/>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35" presetClass="entr" presetSubtype="0" fill="hold" nodeType="after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fade">
                                      <p:cBhvr>
                                        <p:cTn id="57" dur="500"/>
                                        <p:tgtEl>
                                          <p:spTgt spid="130"/>
                                        </p:tgtEl>
                                      </p:cBhvr>
                                    </p:animEffect>
                                    <p:anim calcmode="lin" valueType="num">
                                      <p:cBhvr>
                                        <p:cTn id="58" dur="500" fill="hold"/>
                                        <p:tgtEl>
                                          <p:spTgt spid="130"/>
                                        </p:tgtEl>
                                        <p:attrNameLst>
                                          <p:attrName>style.rotation</p:attrName>
                                        </p:attrNameLst>
                                      </p:cBhvr>
                                      <p:tavLst>
                                        <p:tav tm="0">
                                          <p:val>
                                            <p:fltVal val="720"/>
                                          </p:val>
                                        </p:tav>
                                        <p:tav tm="100000">
                                          <p:val>
                                            <p:fltVal val="0"/>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 calcmode="lin" valueType="num">
                                      <p:cBhvr>
                                        <p:cTn id="60" dur="500" fill="hold"/>
                                        <p:tgtEl>
                                          <p:spTgt spid="130"/>
                                        </p:tgtEl>
                                        <p:attrNameLst>
                                          <p:attrName>ppt_w</p:attrName>
                                        </p:attrNameLst>
                                      </p:cBhvr>
                                      <p:tavLst>
                                        <p:tav tm="0">
                                          <p:val>
                                            <p:fltVal val="0"/>
                                          </p:val>
                                        </p:tav>
                                        <p:tav tm="100000">
                                          <p:val>
                                            <p:strVal val="#ppt_w"/>
                                          </p:val>
                                        </p:tav>
                                      </p:tavLst>
                                    </p:anim>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childTnLst>
                          </p:cTn>
                        </p:par>
                        <p:par>
                          <p:cTn id="65" fill="hold">
                            <p:stCondLst>
                              <p:cond delay="5000"/>
                            </p:stCondLst>
                            <p:childTnLst>
                              <p:par>
                                <p:cTn id="66" presetID="2" presetClass="entr" presetSubtype="2"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additive="base">
                                        <p:cTn id="68" dur="500" fill="hold"/>
                                        <p:tgtEl>
                                          <p:spTgt spid="145"/>
                                        </p:tgtEl>
                                        <p:attrNameLst>
                                          <p:attrName>ppt_x</p:attrName>
                                        </p:attrNameLst>
                                      </p:cBhvr>
                                      <p:tavLst>
                                        <p:tav tm="0">
                                          <p:val>
                                            <p:strVal val="1+#ppt_w/2"/>
                                          </p:val>
                                        </p:tav>
                                        <p:tav tm="100000">
                                          <p:val>
                                            <p:strVal val="#ppt_x"/>
                                          </p:val>
                                        </p:tav>
                                      </p:tavLst>
                                    </p:anim>
                                    <p:anim calcmode="lin" valueType="num">
                                      <p:cBhvr additive="base">
                                        <p:cTn id="69" dur="500" fill="hold"/>
                                        <p:tgtEl>
                                          <p:spTgt spid="14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44"/>
                                        </p:tgtEl>
                                        <p:attrNameLst>
                                          <p:attrName>style.visibility</p:attrName>
                                        </p:attrNameLst>
                                      </p:cBhvr>
                                      <p:to>
                                        <p:strVal val="visible"/>
                                      </p:to>
                                    </p:set>
                                    <p:anim calcmode="lin" valueType="num">
                                      <p:cBhvr additive="base">
                                        <p:cTn id="72" dur="500" fill="hold"/>
                                        <p:tgtEl>
                                          <p:spTgt spid="144"/>
                                        </p:tgtEl>
                                        <p:attrNameLst>
                                          <p:attrName>ppt_x</p:attrName>
                                        </p:attrNameLst>
                                      </p:cBhvr>
                                      <p:tavLst>
                                        <p:tav tm="0">
                                          <p:val>
                                            <p:strVal val="1+#ppt_w/2"/>
                                          </p:val>
                                        </p:tav>
                                        <p:tav tm="100000">
                                          <p:val>
                                            <p:strVal val="#ppt_x"/>
                                          </p:val>
                                        </p:tav>
                                      </p:tavLst>
                                    </p:anim>
                                    <p:anim calcmode="lin" valueType="num">
                                      <p:cBhvr additive="base">
                                        <p:cTn id="7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28" grpId="0"/>
      <p:bldP spid="129" grpId="0"/>
      <p:bldP spid="139" grpId="0" animBg="1"/>
      <p:bldP spid="140" grpId="0" animBg="1"/>
      <p:bldP spid="141" grpId="0" animBg="1"/>
      <p:bldP spid="142" grpId="0"/>
      <p:bldP spid="143" grpId="0"/>
      <p:bldP spid="144" grpId="0"/>
      <p:bldP spid="1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7996"/>
          </a:xfrm>
          <a:prstGeom prst="rect">
            <a:avLst/>
          </a:prstGeom>
          <a:noFill/>
          <a:effectLst/>
        </p:spPr>
        <p:txBody>
          <a:bodyPr wrap="square" rtlCol="0">
            <a:spAutoFit/>
          </a:bodyPr>
          <a:lstStyle/>
          <a:p>
            <a:pPr algn="r"/>
            <a:r>
              <a:rPr lang="zh-CN" altLang="en-US" sz="6600" b="1" dirty="0">
                <a:solidFill>
                  <a:srgbClr val="6AE7FF"/>
                </a:solidFill>
                <a:latin typeface="微软雅黑" panose="020B0503020204020204" charset="-122"/>
                <a:ea typeface="微软雅黑" panose="020B0503020204020204" charset="-122"/>
              </a:rPr>
              <a:t>感谢</a:t>
            </a:r>
            <a:r>
              <a:rPr lang="zh-CN" altLang="en-US" sz="6600" b="1" dirty="0">
                <a:solidFill>
                  <a:srgbClr val="6AE7FF"/>
                </a:solidFill>
                <a:effectLst/>
                <a:latin typeface="微软雅黑" panose="020B0503020204020204" charset="-122"/>
                <a:ea typeface="微软雅黑" panose="020B0503020204020204" charset="-122"/>
              </a:rPr>
              <a:t>观看</a:t>
            </a:r>
            <a:endParaRPr lang="en-US" sz="6600" b="1" dirty="0">
              <a:solidFill>
                <a:srgbClr val="6AE7FF"/>
              </a:solidFill>
              <a:effectLst/>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255770" y="2966720"/>
            <a:ext cx="4815205" cy="922020"/>
          </a:xfrm>
          <a:prstGeom prst="rect">
            <a:avLst/>
          </a:prstGeom>
          <a:noFill/>
        </p:spPr>
        <p:txBody>
          <a:bodyPr wrap="square" rtlCol="0">
            <a:spAutoFit/>
          </a:bodyPr>
          <a:lstStyle/>
          <a:p>
            <a:pPr algn="l"/>
            <a:r>
              <a:rPr lang="en-US" altLang="zh-CN" sz="5400" dirty="0">
                <a:solidFill>
                  <a:srgbClr val="10FBFE"/>
                </a:solidFill>
                <a:latin typeface="微软雅黑" panose="020B0503020204020204" charset="-122"/>
                <a:ea typeface="微软雅黑" panose="020B0503020204020204" charset="-122"/>
              </a:rPr>
              <a:t>AWD</a:t>
            </a:r>
            <a:r>
              <a:rPr lang="zh-CN" altLang="en-US" sz="5400" dirty="0">
                <a:solidFill>
                  <a:srgbClr val="10FBFE"/>
                </a:solidFill>
                <a:latin typeface="微软雅黑" panose="020B0503020204020204" charset="-122"/>
                <a:ea typeface="微软雅黑" panose="020B0503020204020204" charset="-122"/>
              </a:rPr>
              <a:t>比赛介绍</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custDataLst>
              <p:tags r:id="rId1"/>
            </p:custDataLst>
          </p:nvPr>
        </p:nvPicPr>
        <p:blipFill>
          <a:blip r:embed="rId3" r:link="rId4"/>
          <a:stretch>
            <a:fillRect/>
          </a:stretch>
        </p:blipFill>
        <p:spPr>
          <a:xfrm>
            <a:off x="-95250" y="0"/>
            <a:ext cx="12358370" cy="6929755"/>
          </a:xfrm>
          <a:prstGeom prst="rect">
            <a:avLst/>
          </a:prstGeom>
          <a:noFill/>
          <a:ln w="9525">
            <a:noFill/>
          </a:ln>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亲爱的，热爱的</a:t>
            </a:r>
            <a:r>
              <a:rPr lang="en-US" altLang="zh-CN" sz="2000" b="1" dirty="0">
                <a:solidFill>
                  <a:srgbClr val="10FBFE"/>
                </a:solidFill>
                <a:latin typeface="微软雅黑" panose="020B0503020204020204" charset="-122"/>
                <a:ea typeface="微软雅黑" panose="020B0503020204020204" charset="-122"/>
              </a:rPr>
              <a:t>》</a:t>
            </a:r>
            <a:r>
              <a:rPr lang="zh-CN" altLang="en-US" sz="2000" b="1" dirty="0">
                <a:solidFill>
                  <a:srgbClr val="10FBFE"/>
                </a:solidFill>
                <a:latin typeface="微软雅黑" panose="020B0503020204020204" charset="-122"/>
                <a:ea typeface="微软雅黑" panose="020B0503020204020204" charset="-122"/>
              </a:rPr>
              <a:t>视频剪辑</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9108906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en-US" altLang="zh-CN" sz="2000" b="1" dirty="0">
                <a:solidFill>
                  <a:srgbClr val="10FBFE"/>
                </a:solidFill>
                <a:latin typeface="微软雅黑" panose="020B0503020204020204" charset="-122"/>
                <a:ea typeface="微软雅黑" panose="020B0503020204020204" charset="-122"/>
              </a:rPr>
              <a:t>AWD</a:t>
            </a:r>
            <a:r>
              <a:rPr lang="zh-CN" altLang="en-US" sz="2000" b="1" dirty="0">
                <a:solidFill>
                  <a:srgbClr val="10FBFE"/>
                </a:solidFill>
                <a:latin typeface="微软雅黑" panose="020B0503020204020204" charset="-122"/>
                <a:ea typeface="微软雅黑" panose="020B0503020204020204" charset="-122"/>
              </a:rPr>
              <a:t>比赛简介</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4099" name="矩形 3"/>
          <p:cNvSpPr>
            <a:spLocks noChangeArrowheads="1"/>
          </p:cNvSpPr>
          <p:nvPr/>
        </p:nvSpPr>
        <p:spPr bwMode="auto">
          <a:xfrm>
            <a:off x="5074754" y="3065101"/>
            <a:ext cx="634820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solidFill>
                  <a:srgbClr val="10FBFE"/>
                </a:solidFill>
                <a:latin typeface="微软雅黑" panose="020B0503020204020204" charset="-122"/>
                <a:ea typeface="微软雅黑" panose="020B0503020204020204" charset="-122"/>
                <a:sym typeface="+mn-ea"/>
              </a:rPr>
              <a:t>网络安全技术人员在网络空间互相进行攻击和防守</a:t>
            </a:r>
            <a:endParaRPr lang="en-US" altLang="zh-CN" b="1" dirty="0">
              <a:solidFill>
                <a:srgbClr val="10FBFE"/>
              </a:solidFill>
              <a:latin typeface="微软雅黑" panose="020B0503020204020204" charset="-122"/>
              <a:ea typeface="微软雅黑" panose="020B0503020204020204" charset="-122"/>
              <a:sym typeface="+mn-ea"/>
            </a:endParaRPr>
          </a:p>
          <a:p>
            <a:r>
              <a:rPr lang="zh-CN" altLang="en-US" b="1" dirty="0">
                <a:solidFill>
                  <a:srgbClr val="10FBFE"/>
                </a:solidFill>
                <a:latin typeface="微软雅黑" panose="020B0503020204020204" charset="-122"/>
                <a:ea typeface="微软雅黑" panose="020B0503020204020204" charset="-122"/>
                <a:sym typeface="+mn-ea"/>
              </a:rPr>
              <a:t>既是</a:t>
            </a:r>
            <a:r>
              <a:rPr lang="en-US" altLang="zh-CN" b="1" dirty="0">
                <a:solidFill>
                  <a:srgbClr val="10FBFE"/>
                </a:solidFill>
                <a:latin typeface="微软雅黑" panose="020B0503020204020204" charset="-122"/>
                <a:ea typeface="微软雅黑" panose="020B0503020204020204" charset="-122"/>
                <a:sym typeface="+mn-ea"/>
              </a:rPr>
              <a:t>hacker</a:t>
            </a:r>
            <a:r>
              <a:rPr lang="zh-CN" altLang="en-US" b="1" dirty="0">
                <a:solidFill>
                  <a:srgbClr val="10FBFE"/>
                </a:solidFill>
                <a:latin typeface="微软雅黑" panose="020B0503020204020204" charset="-122"/>
                <a:ea typeface="微软雅黑" panose="020B0503020204020204" charset="-122"/>
                <a:sym typeface="+mn-ea"/>
              </a:rPr>
              <a:t>，</a:t>
            </a:r>
            <a:endParaRPr lang="en-US" altLang="zh-CN" b="1" dirty="0">
              <a:solidFill>
                <a:srgbClr val="10FBFE"/>
              </a:solidFill>
              <a:latin typeface="微软雅黑" panose="020B0503020204020204" charset="-122"/>
              <a:ea typeface="微软雅黑" panose="020B0503020204020204" charset="-122"/>
              <a:sym typeface="+mn-ea"/>
            </a:endParaRPr>
          </a:p>
          <a:p>
            <a:r>
              <a:rPr lang="zh-CN" altLang="en-US" b="1" dirty="0">
                <a:solidFill>
                  <a:srgbClr val="10FBFE"/>
                </a:solidFill>
                <a:latin typeface="微软雅黑" panose="020B0503020204020204" charset="-122"/>
                <a:ea typeface="微软雅黑" panose="020B0503020204020204" charset="-122"/>
                <a:sym typeface="+mn-ea"/>
              </a:rPr>
              <a:t>也是</a:t>
            </a:r>
            <a:r>
              <a:rPr lang="en-US" altLang="zh-CN" b="1" dirty="0">
                <a:solidFill>
                  <a:srgbClr val="10FBFE"/>
                </a:solidFill>
                <a:latin typeface="微软雅黑" panose="020B0503020204020204" charset="-122"/>
                <a:ea typeface="微软雅黑" panose="020B0503020204020204" charset="-122"/>
                <a:sym typeface="+mn-ea"/>
              </a:rPr>
              <a:t>manager</a:t>
            </a:r>
          </a:p>
          <a:p>
            <a:r>
              <a:rPr lang="zh-CN" altLang="en-US" b="1" dirty="0">
                <a:solidFill>
                  <a:srgbClr val="10FBFE"/>
                </a:solidFill>
                <a:latin typeface="微软雅黑" panose="020B0503020204020204" charset="-122"/>
                <a:ea typeface="微软雅黑" panose="020B0503020204020204" charset="-122"/>
                <a:sym typeface="+mn-ea"/>
              </a:rPr>
              <a:t>挖掘网络服务漏洞并攻击对手服务来得分，修补自身服务漏洞进行防御来避免丢分。</a:t>
            </a:r>
            <a:endParaRPr lang="en-US" altLang="zh-CN" b="1" dirty="0">
              <a:solidFill>
                <a:srgbClr val="10FBFE"/>
              </a:solidFill>
              <a:latin typeface="微软雅黑" panose="020B0503020204020204" charset="-122"/>
              <a:ea typeface="微软雅黑" panose="020B0503020204020204" charset="-122"/>
              <a:sym typeface="+mn-ea"/>
            </a:endParaRPr>
          </a:p>
          <a:p>
            <a:r>
              <a:rPr lang="zh-CN" altLang="en-US" b="1" dirty="0">
                <a:solidFill>
                  <a:srgbClr val="10FBFE"/>
                </a:solidFill>
                <a:latin typeface="微软雅黑" panose="020B0503020204020204" charset="-122"/>
                <a:ea typeface="微软雅黑" panose="020B0503020204020204" charset="-122"/>
                <a:sym typeface="+mn-ea"/>
              </a:rPr>
              <a:t>是一种竞争激烈，具有很强观赏性和高度透明性的网络安全赛制</a:t>
            </a:r>
          </a:p>
        </p:txBody>
      </p:sp>
      <p:pic>
        <p:nvPicPr>
          <p:cNvPr id="9" name="图片 8" descr="打电话的男人&#10;&#10;描述已自动生成">
            <a:extLst>
              <a:ext uri="{FF2B5EF4-FFF2-40B4-BE49-F238E27FC236}">
                <a16:creationId xmlns:a16="http://schemas.microsoft.com/office/drawing/2014/main" id="{6D831802-2E4D-4F1B-922E-0111BC0ED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1" y="1062050"/>
            <a:ext cx="3981312" cy="2649382"/>
          </a:xfrm>
          <a:prstGeom prst="rect">
            <a:avLst/>
          </a:prstGeom>
        </p:spPr>
      </p:pic>
      <p:pic>
        <p:nvPicPr>
          <p:cNvPr id="11" name="图片 10" descr="图片包含 游戏机, 电脑, 房间, 桌子&#10;&#10;描述已自动生成">
            <a:extLst>
              <a:ext uri="{FF2B5EF4-FFF2-40B4-BE49-F238E27FC236}">
                <a16:creationId xmlns:a16="http://schemas.microsoft.com/office/drawing/2014/main" id="{F370AAEE-ECD0-4539-B9EF-6958D026D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65" y="3980815"/>
            <a:ext cx="4146798" cy="2300715"/>
          </a:xfrm>
          <a:prstGeom prst="rect">
            <a:avLst/>
          </a:prstGeom>
        </p:spPr>
      </p:pic>
      <p:sp>
        <p:nvSpPr>
          <p:cNvPr id="32" name="文本框 31">
            <a:extLst>
              <a:ext uri="{FF2B5EF4-FFF2-40B4-BE49-F238E27FC236}">
                <a16:creationId xmlns:a16="http://schemas.microsoft.com/office/drawing/2014/main" id="{7B043162-D51F-4110-81DD-7F9A65F3F04C}"/>
              </a:ext>
            </a:extLst>
          </p:cNvPr>
          <p:cNvSpPr txBox="1"/>
          <p:nvPr/>
        </p:nvSpPr>
        <p:spPr>
          <a:xfrm>
            <a:off x="5074754" y="1527773"/>
            <a:ext cx="5235575" cy="707886"/>
          </a:xfrm>
          <a:prstGeom prst="rect">
            <a:avLst/>
          </a:prstGeom>
          <a:noFill/>
        </p:spPr>
        <p:txBody>
          <a:bodyPr wrap="square" rtlCol="0">
            <a:spAutoFit/>
          </a:bodyPr>
          <a:lstStyle/>
          <a:p>
            <a:r>
              <a:rPr lang="en-US" altLang="zh-CN" sz="2000" b="1" dirty="0">
                <a:solidFill>
                  <a:srgbClr val="10FBFE"/>
                </a:solidFill>
                <a:latin typeface="微软雅黑" panose="020B0503020204020204" charset="-122"/>
                <a:ea typeface="微软雅黑" panose="020B0503020204020204" charset="-122"/>
              </a:rPr>
              <a:t>AWD</a:t>
            </a:r>
            <a:r>
              <a:rPr lang="zh-CN" altLang="en-US" sz="2000" b="1" dirty="0">
                <a:solidFill>
                  <a:srgbClr val="10FBFE"/>
                </a:solidFill>
                <a:latin typeface="微软雅黑" panose="020B0503020204020204" charset="-122"/>
                <a:ea typeface="微软雅黑" panose="020B0503020204020204" charset="-122"/>
              </a:rPr>
              <a:t> </a:t>
            </a:r>
            <a:r>
              <a:rPr lang="en-US" altLang="zh-CN" sz="2000" b="1" dirty="0">
                <a:solidFill>
                  <a:srgbClr val="10FBFE"/>
                </a:solidFill>
                <a:latin typeface="微软雅黑" panose="020B0503020204020204" charset="-122"/>
                <a:ea typeface="微软雅黑" panose="020B0503020204020204" charset="-122"/>
              </a:rPr>
              <a:t>-&gt;  Attack with Defense</a:t>
            </a:r>
          </a:p>
          <a:p>
            <a:r>
              <a:rPr lang="en-US" altLang="zh-CN" sz="2000" b="1" dirty="0">
                <a:solidFill>
                  <a:srgbClr val="10FBFE"/>
                </a:solidFill>
                <a:latin typeface="微软雅黑" panose="020B0503020204020204" charset="-122"/>
                <a:ea typeface="微软雅黑" panose="020B0503020204020204" charset="-122"/>
                <a:sym typeface="+mn-ea"/>
              </a:rPr>
              <a:t>		</a:t>
            </a:r>
            <a:r>
              <a:rPr lang="zh-CN" altLang="en-US" sz="2000" b="1" dirty="0">
                <a:solidFill>
                  <a:srgbClr val="10FBFE"/>
                </a:solidFill>
                <a:latin typeface="微软雅黑" panose="020B0503020204020204" charset="-122"/>
                <a:ea typeface="微软雅黑" panose="020B0503020204020204" charset="-122"/>
                <a:sym typeface="+mn-ea"/>
              </a:rPr>
              <a:t>（攻守兼备）</a:t>
            </a:r>
          </a:p>
        </p:txBody>
      </p:sp>
    </p:spTree>
    <p:extLst>
      <p:ext uri="{BB962C8B-B14F-4D97-AF65-F5344CB8AC3E}">
        <p14:creationId xmlns:p14="http://schemas.microsoft.com/office/powerpoint/2010/main" val="12231132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additive="base">
                                        <p:cTn id="17" dur="500"/>
                                        <p:tgtEl>
                                          <p:spTgt spid="4099"/>
                                        </p:tgtEl>
                                        <p:attrNameLst>
                                          <p:attrName>ppt_y</p:attrName>
                                        </p:attrNameLst>
                                      </p:cBhvr>
                                      <p:tavLst>
                                        <p:tav tm="0">
                                          <p:val>
                                            <p:strVal val="#ppt_y+#ppt_h*1.125000"/>
                                          </p:val>
                                        </p:tav>
                                        <p:tav tm="100000">
                                          <p:val>
                                            <p:strVal val="#ppt_y"/>
                                          </p:val>
                                        </p:tav>
                                      </p:tavLst>
                                    </p:anim>
                                    <p:animEffect transition="in" filter="wipe(up)">
                                      <p:cBhvr>
                                        <p:cTn id="18" dur="500"/>
                                        <p:tgtEl>
                                          <p:spTgt spid="409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4099"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02</a:t>
            </a:r>
          </a:p>
        </p:txBody>
      </p:sp>
      <p:sp>
        <p:nvSpPr>
          <p:cNvPr id="4" name="文本框 3"/>
          <p:cNvSpPr txBox="1"/>
          <p:nvPr/>
        </p:nvSpPr>
        <p:spPr>
          <a:xfrm>
            <a:off x="4844415" y="2867660"/>
            <a:ext cx="3735705" cy="922020"/>
          </a:xfrm>
          <a:prstGeom prst="rect">
            <a:avLst/>
          </a:prstGeom>
          <a:noFill/>
        </p:spPr>
        <p:txBody>
          <a:bodyPr wrap="square" rtlCol="0">
            <a:spAutoFit/>
          </a:bodyPr>
          <a:lstStyle/>
          <a:p>
            <a:pPr algn="l"/>
            <a:r>
              <a:rPr lang="zh-CN" altLang="en-US" sz="5400">
                <a:solidFill>
                  <a:srgbClr val="10FBFE"/>
                </a:solidFill>
                <a:latin typeface="微软雅黑" panose="020B0503020204020204" charset="-122"/>
                <a:ea typeface="微软雅黑" panose="020B0503020204020204" charset="-122"/>
              </a:rPr>
              <a:t>项目简介</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39878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rPr>
              <a:t>项目简介</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08713" y="2729422"/>
            <a:ext cx="31919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凡渡</a:t>
            </a:r>
            <a:r>
              <a:rPr lang="en-US" altLang="zh-CN" b="1" dirty="0">
                <a:solidFill>
                  <a:srgbClr val="10FBFE"/>
                </a:solidFill>
                <a:latin typeface="微软雅黑" panose="020B0503020204020204" charset="-122"/>
                <a:ea typeface="微软雅黑" panose="020B0503020204020204" charset="-122"/>
                <a:sym typeface="+mn-ea"/>
              </a:rPr>
              <a:t>_AWD</a:t>
            </a:r>
            <a:r>
              <a:rPr lang="zh-CN" altLang="en-US" b="1" dirty="0">
                <a:solidFill>
                  <a:srgbClr val="10FBFE"/>
                </a:solidFill>
                <a:latin typeface="微软雅黑" panose="020B0503020204020204" charset="-122"/>
                <a:ea typeface="微软雅黑" panose="020B0503020204020204" charset="-122"/>
                <a:sym typeface="+mn-ea"/>
              </a:rPr>
              <a:t>攻防对抗平台</a:t>
            </a:r>
          </a:p>
        </p:txBody>
      </p:sp>
      <p:sp>
        <p:nvSpPr>
          <p:cNvPr id="23562" name="矩形 36"/>
          <p:cNvSpPr>
            <a:spLocks noChangeArrowheads="1"/>
          </p:cNvSpPr>
          <p:nvPr/>
        </p:nvSpPr>
        <p:spPr bwMode="auto">
          <a:xfrm>
            <a:off x="6243955" y="3467735"/>
            <a:ext cx="4984750" cy="199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	</a:t>
            </a:r>
            <a:r>
              <a:rPr lang="zh-CN" altLang="en-US" sz="1400" dirty="0">
                <a:solidFill>
                  <a:srgbClr val="10FBFE"/>
                </a:solidFill>
                <a:latin typeface="微软雅黑" panose="020B0503020204020204" charset="-122"/>
                <a:ea typeface="微软雅黑" panose="020B0503020204020204" charset="-122"/>
                <a:cs typeface="+mn-ea"/>
                <a:sym typeface="+mn-lt"/>
              </a:rPr>
              <a:t>凡渡</a:t>
            </a:r>
            <a:r>
              <a:rPr lang="en-US" altLang="zh-CN" sz="1400" dirty="0">
                <a:solidFill>
                  <a:srgbClr val="10FBFE"/>
                </a:solidFill>
                <a:latin typeface="微软雅黑" panose="020B0503020204020204" charset="-122"/>
                <a:ea typeface="微软雅黑" panose="020B0503020204020204" charset="-122"/>
                <a:cs typeface="+mn-ea"/>
                <a:sym typeface="+mn-lt"/>
              </a:rPr>
              <a:t>_AWD</a:t>
            </a:r>
            <a:r>
              <a:rPr lang="zh-CN" altLang="en-US" sz="1400" dirty="0">
                <a:solidFill>
                  <a:srgbClr val="10FBFE"/>
                </a:solidFill>
                <a:latin typeface="微软雅黑" panose="020B0503020204020204" charset="-122"/>
                <a:ea typeface="微软雅黑" panose="020B0503020204020204" charset="-122"/>
                <a:cs typeface="+mn-ea"/>
                <a:sym typeface="+mn-lt"/>
              </a:rPr>
              <a:t>攻防对抗平台是由 项目组成员 开发的 </a:t>
            </a:r>
            <a:r>
              <a:rPr lang="en-US" altLang="zh-CN" sz="1400" dirty="0">
                <a:solidFill>
                  <a:srgbClr val="10FBFE"/>
                </a:solidFill>
                <a:latin typeface="微软雅黑" panose="020B0503020204020204" charset="-122"/>
                <a:ea typeface="微软雅黑" panose="020B0503020204020204" charset="-122"/>
                <a:cs typeface="+mn-ea"/>
                <a:sym typeface="+mn-lt"/>
              </a:rPr>
              <a:t>AWD </a:t>
            </a:r>
            <a:r>
              <a:rPr lang="zh-CN" altLang="en-US" sz="1400" dirty="0">
                <a:solidFill>
                  <a:srgbClr val="10FBFE"/>
                </a:solidFill>
                <a:latin typeface="微软雅黑" panose="020B0503020204020204" charset="-122"/>
                <a:ea typeface="微软雅黑" panose="020B0503020204020204" charset="-122"/>
                <a:cs typeface="+mn-ea"/>
                <a:sym typeface="+mn-lt"/>
              </a:rPr>
              <a:t>比赛平台，前端使用</a:t>
            </a:r>
            <a:r>
              <a:rPr lang="en-US" altLang="zh-CN" sz="1400" dirty="0">
                <a:solidFill>
                  <a:srgbClr val="10FBFE"/>
                </a:solidFill>
                <a:latin typeface="微软雅黑" panose="020B0503020204020204" charset="-122"/>
                <a:ea typeface="微软雅黑" panose="020B0503020204020204" charset="-122"/>
                <a:cs typeface="+mn-ea"/>
                <a:sym typeface="+mn-lt"/>
              </a:rPr>
              <a:t>bootstrap</a:t>
            </a:r>
            <a:r>
              <a:rPr lang="zh-CN" altLang="en-US" sz="1400" dirty="0">
                <a:solidFill>
                  <a:srgbClr val="10FBFE"/>
                </a:solidFill>
                <a:latin typeface="微软雅黑" panose="020B0503020204020204" charset="-122"/>
                <a:ea typeface="微软雅黑" panose="020B0503020204020204" charset="-122"/>
                <a:cs typeface="+mn-ea"/>
                <a:sym typeface="+mn-lt"/>
              </a:rPr>
              <a:t>框架进行</a:t>
            </a:r>
            <a:r>
              <a:rPr lang="en-US" altLang="zh-CN" sz="1400" dirty="0">
                <a:solidFill>
                  <a:srgbClr val="10FBFE"/>
                </a:solidFill>
                <a:latin typeface="微软雅黑" panose="020B0503020204020204" charset="-122"/>
                <a:ea typeface="微软雅黑" panose="020B0503020204020204" charset="-122"/>
                <a:cs typeface="+mn-ea"/>
                <a:sym typeface="+mn-lt"/>
              </a:rPr>
              <a:t>web</a:t>
            </a:r>
            <a:r>
              <a:rPr lang="zh-CN" altLang="en-US" sz="1400" dirty="0">
                <a:solidFill>
                  <a:srgbClr val="10FBFE"/>
                </a:solidFill>
                <a:latin typeface="微软雅黑" panose="020B0503020204020204" charset="-122"/>
                <a:ea typeface="微软雅黑" panose="020B0503020204020204" charset="-122"/>
                <a:cs typeface="+mn-ea"/>
                <a:sym typeface="+mn-lt"/>
              </a:rPr>
              <a:t>端界面的可视化，后端基于</a:t>
            </a:r>
            <a:r>
              <a:rPr lang="en-US" altLang="zh-CN" sz="1400" dirty="0">
                <a:solidFill>
                  <a:srgbClr val="10FBFE"/>
                </a:solidFill>
                <a:latin typeface="微软雅黑" panose="020B0503020204020204" charset="-122"/>
                <a:ea typeface="微软雅黑" panose="020B0503020204020204" charset="-122"/>
                <a:cs typeface="+mn-ea"/>
                <a:sym typeface="+mn-lt"/>
              </a:rPr>
              <a:t>python-flask</a:t>
            </a:r>
            <a:r>
              <a:rPr lang="zh-CN" altLang="en-US" sz="1400" dirty="0">
                <a:solidFill>
                  <a:srgbClr val="10FBFE"/>
                </a:solidFill>
                <a:latin typeface="微软雅黑" panose="020B0503020204020204" charset="-122"/>
                <a:ea typeface="微软雅黑" panose="020B0503020204020204" charset="-122"/>
                <a:cs typeface="+mn-ea"/>
                <a:sym typeface="+mn-lt"/>
              </a:rPr>
              <a:t>框架，持久化存储使用</a:t>
            </a:r>
            <a:r>
              <a:rPr lang="en-US" altLang="zh-CN" sz="1400" dirty="0">
                <a:solidFill>
                  <a:srgbClr val="10FBFE"/>
                </a:solidFill>
                <a:latin typeface="微软雅黑" panose="020B0503020204020204" charset="-122"/>
                <a:ea typeface="微软雅黑" panose="020B0503020204020204" charset="-122"/>
                <a:cs typeface="+mn-ea"/>
                <a:sym typeface="+mn-lt"/>
              </a:rPr>
              <a:t>MySQL</a:t>
            </a:r>
            <a:r>
              <a:rPr lang="zh-CN" altLang="en-US" sz="1400" dirty="0">
                <a:solidFill>
                  <a:srgbClr val="10FBFE"/>
                </a:solidFill>
                <a:latin typeface="微软雅黑" panose="020B0503020204020204" charset="-122"/>
                <a:ea typeface="微软雅黑" panose="020B0503020204020204" charset="-122"/>
                <a:cs typeface="+mn-ea"/>
                <a:sym typeface="+mn-lt"/>
              </a:rPr>
              <a:t>数据库。</a:t>
            </a:r>
          </a:p>
          <a:p>
            <a:pPr>
              <a:lnSpc>
                <a:spcPct val="150000"/>
              </a:lnSpc>
            </a:pPr>
            <a:r>
              <a:rPr lang="en-US" altLang="zh-CN" sz="1400" dirty="0">
                <a:solidFill>
                  <a:srgbClr val="10FBFE"/>
                </a:solidFill>
                <a:latin typeface="微软雅黑" panose="020B0503020204020204" charset="-122"/>
                <a:ea typeface="微软雅黑" panose="020B0503020204020204" charset="-122"/>
                <a:cs typeface="+mn-ea"/>
                <a:sym typeface="+mn-lt"/>
              </a:rPr>
              <a:t>	</a:t>
            </a:r>
            <a:r>
              <a:rPr lang="zh-CN" altLang="en-US" sz="1400" dirty="0">
                <a:solidFill>
                  <a:srgbClr val="10FBFE"/>
                </a:solidFill>
                <a:latin typeface="微软雅黑" panose="020B0503020204020204" charset="-122"/>
                <a:ea typeface="微软雅黑" panose="020B0503020204020204" charset="-122"/>
                <a:cs typeface="+mn-ea"/>
                <a:sym typeface="+mn-lt"/>
              </a:rPr>
              <a:t>本项目可以作为 </a:t>
            </a:r>
            <a:r>
              <a:rPr lang="en-US" altLang="zh-CN" sz="1400" dirty="0">
                <a:solidFill>
                  <a:srgbClr val="10FBFE"/>
                </a:solidFill>
                <a:latin typeface="微软雅黑" panose="020B0503020204020204" charset="-122"/>
                <a:ea typeface="微软雅黑" panose="020B0503020204020204" charset="-122"/>
                <a:cs typeface="+mn-ea"/>
                <a:sym typeface="+mn-lt"/>
              </a:rPr>
              <a:t>CTF </a:t>
            </a:r>
            <a:r>
              <a:rPr lang="zh-CN" altLang="en-US" sz="1400" dirty="0">
                <a:solidFill>
                  <a:srgbClr val="10FBFE"/>
                </a:solidFill>
                <a:latin typeface="微软雅黑" panose="020B0503020204020204" charset="-122"/>
                <a:ea typeface="微软雅黑" panose="020B0503020204020204" charset="-122"/>
                <a:cs typeface="+mn-ea"/>
                <a:sym typeface="+mn-lt"/>
              </a:rPr>
              <a:t>线下比赛平台，亦可用于团队内部 </a:t>
            </a:r>
            <a:r>
              <a:rPr lang="en-US" altLang="zh-CN" sz="1400" dirty="0">
                <a:solidFill>
                  <a:srgbClr val="10FBFE"/>
                </a:solidFill>
                <a:latin typeface="微软雅黑" panose="020B0503020204020204" charset="-122"/>
                <a:ea typeface="微软雅黑" panose="020B0503020204020204" charset="-122"/>
                <a:cs typeface="+mn-ea"/>
                <a:sym typeface="+mn-lt"/>
              </a:rPr>
              <a:t>AWD </a:t>
            </a:r>
            <a:r>
              <a:rPr lang="zh-CN" altLang="en-US" sz="1400" dirty="0">
                <a:solidFill>
                  <a:srgbClr val="10FBFE"/>
                </a:solidFill>
                <a:latin typeface="微软雅黑" panose="020B0503020204020204" charset="-122"/>
                <a:ea typeface="微软雅黑" panose="020B0503020204020204" charset="-122"/>
                <a:cs typeface="+mn-ea"/>
                <a:sym typeface="+mn-lt"/>
              </a:rPr>
              <a:t>模拟练习。</a:t>
            </a:r>
            <a:endParaRPr lang="en-US" altLang="zh-CN" sz="1400" dirty="0">
              <a:solidFill>
                <a:srgbClr val="01C3E3"/>
              </a:solidFill>
              <a:latin typeface="微软雅黑" panose="020B0503020204020204" charset="-122"/>
              <a:ea typeface="微软雅黑" panose="020B0503020204020204" charset="-122"/>
            </a:endParaRPr>
          </a:p>
        </p:txBody>
      </p:sp>
      <p:sp>
        <p:nvSpPr>
          <p:cNvPr id="23563" name="矩形 37"/>
          <p:cNvSpPr>
            <a:spLocks noChangeArrowheads="1"/>
          </p:cNvSpPr>
          <p:nvPr/>
        </p:nvSpPr>
        <p:spPr bwMode="auto">
          <a:xfrm>
            <a:off x="6243955" y="2452370"/>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7">
            <a:extLst>
              <a:ext uri="{FF2B5EF4-FFF2-40B4-BE49-F238E27FC236}">
                <a16:creationId xmlns:a16="http://schemas.microsoft.com/office/drawing/2014/main" id="{5CB43B92-5C34-4333-86F6-AB479EF8DDED}"/>
              </a:ext>
            </a:extLst>
          </p:cNvPr>
          <p:cNvPicPr>
            <a:picLocks noChangeAspect="1"/>
          </p:cNvPicPr>
          <p:nvPr/>
        </p:nvPicPr>
        <p:blipFill>
          <a:blip r:embed="rId3"/>
          <a:stretch>
            <a:fillRect/>
          </a:stretch>
        </p:blipFill>
        <p:spPr>
          <a:xfrm>
            <a:off x="187971" y="1836713"/>
            <a:ext cx="5346373" cy="3769385"/>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3561"/>
                                        </p:tgtEl>
                                        <p:attrNameLst>
                                          <p:attrName>style.visibility</p:attrName>
                                        </p:attrNameLst>
                                      </p:cBhvr>
                                      <p:to>
                                        <p:strVal val="visible"/>
                                      </p:to>
                                    </p:set>
                                    <p:animEffect transition="in" filter="wipe(left)">
                                      <p:cBhvr>
                                        <p:cTn id="29" dur="500"/>
                                        <p:tgtEl>
                                          <p:spTgt spid="23561"/>
                                        </p:tgtEl>
                                      </p:cBhvr>
                                    </p:animEffect>
                                  </p:childTnLst>
                                </p:cTn>
                              </p:par>
                              <p:par>
                                <p:cTn id="30" presetID="22" presetClass="entr" presetSubtype="8" fill="hold" grpId="0" nodeType="withEffect" nodePh="1">
                                  <p:stCondLst>
                                    <p:cond delay="0"/>
                                  </p:stCondLst>
                                  <p:endCondLst>
                                    <p:cond evt="begin" delay="0">
                                      <p:tn val="30"/>
                                    </p:cond>
                                  </p:endCondLst>
                                  <p:childTnLst>
                                    <p:set>
                                      <p:cBhvr>
                                        <p:cTn id="31" dur="1" fill="hold">
                                          <p:stCondLst>
                                            <p:cond delay="0"/>
                                          </p:stCondLst>
                                        </p:cTn>
                                        <p:tgtEl>
                                          <p:spTgt spid="23563"/>
                                        </p:tgtEl>
                                        <p:attrNameLst>
                                          <p:attrName>style.visibility</p:attrName>
                                        </p:attrNameLst>
                                      </p:cBhvr>
                                      <p:to>
                                        <p:strVal val="visible"/>
                                      </p:to>
                                    </p:set>
                                    <p:animEffect transition="in" filter="wipe(left)">
                                      <p:cBhvr>
                                        <p:cTn id="32" dur="500"/>
                                        <p:tgtEl>
                                          <p:spTgt spid="23563"/>
                                        </p:tgtEl>
                                      </p:cBhvr>
                                    </p:animEffect>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23562"/>
                                        </p:tgtEl>
                                        <p:attrNameLst>
                                          <p:attrName>style.visibility</p:attrName>
                                        </p:attrNameLst>
                                      </p:cBhvr>
                                      <p:to>
                                        <p:strVal val="visible"/>
                                      </p:to>
                                    </p:set>
                                    <p:anim calcmode="lin" valueType="num">
                                      <p:cBhvr additive="base">
                                        <p:cTn id="36" dur="500"/>
                                        <p:tgtEl>
                                          <p:spTgt spid="23562"/>
                                        </p:tgtEl>
                                        <p:attrNameLst>
                                          <p:attrName>ppt_y</p:attrName>
                                        </p:attrNameLst>
                                      </p:cBhvr>
                                      <p:tavLst>
                                        <p:tav tm="0">
                                          <p:val>
                                            <p:strVal val="#ppt_y+#ppt_h*1.125000"/>
                                          </p:val>
                                        </p:tav>
                                        <p:tav tm="100000">
                                          <p:val>
                                            <p:strVal val="#ppt_y"/>
                                          </p:val>
                                        </p:tav>
                                      </p:tavLst>
                                    </p:anim>
                                    <p:animEffect transition="in" filter="wipe(up)">
                                      <p:cBhvr>
                                        <p:cTn id="3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689,&quot;width&quot;:151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2071</Words>
  <Application>Microsoft Office PowerPoint</Application>
  <PresentationFormat>宽屏</PresentationFormat>
  <Paragraphs>226</Paragraphs>
  <Slides>31</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宋体</vt:lpstr>
      <vt:lpstr>微软雅黑</vt:lpstr>
      <vt:lpstr>Arial</vt:lpstr>
      <vt:lpstr>Calibri</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Cl0udG0d</cp:lastModifiedBy>
  <cp:revision>31</cp:revision>
  <dcterms:created xsi:type="dcterms:W3CDTF">2017-07-15T13:06:00Z</dcterms:created>
  <dcterms:modified xsi:type="dcterms:W3CDTF">2021-05-29T07:36:14Z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83B88FDAA6E84E8A988199008306A77B</vt:lpwstr>
  </property>
</Properties>
</file>