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5" r:id="rId7"/>
    <p:sldId id="266" r:id="rId8"/>
    <p:sldId id="263" r:id="rId9"/>
    <p:sldId id="270" r:id="rId10"/>
    <p:sldId id="259" r:id="rId11"/>
    <p:sldId id="268" r:id="rId12"/>
    <p:sldId id="269" r:id="rId13"/>
    <p:sldId id="260" r:id="rId14"/>
    <p:sldId id="261" r:id="rId15"/>
    <p:sldId id="271" r:id="rId16"/>
    <p:sldId id="262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F4877-A0F5-4675-A28D-F12EF8E73BEC}" v="46" dt="2019-04-08T17:25:4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, Dylan" userId="adbac466-fa95-4afb-9c5b-9178f8422340" providerId="ADAL" clId="{1BDF4877-A0F5-4675-A28D-F12EF8E73BEC}"/>
    <pc:docChg chg="undo custSel addSld delSld modSld sldOrd">
      <pc:chgData name="Dean, Dylan" userId="adbac466-fa95-4afb-9c5b-9178f8422340" providerId="ADAL" clId="{1BDF4877-A0F5-4675-A28D-F12EF8E73BEC}" dt="2019-04-08T17:26:02.336" v="1970" actId="20577"/>
      <pc:docMkLst>
        <pc:docMk/>
      </pc:docMkLst>
      <pc:sldChg chg="addSp delSp modSp">
        <pc:chgData name="Dean, Dylan" userId="adbac466-fa95-4afb-9c5b-9178f8422340" providerId="ADAL" clId="{1BDF4877-A0F5-4675-A28D-F12EF8E73BEC}" dt="2019-04-08T17:00:22.301" v="1392" actId="20577"/>
        <pc:sldMkLst>
          <pc:docMk/>
          <pc:sldMk cId="109857222" sldId="256"/>
        </pc:sldMkLst>
        <pc:spChg chg="add mod">
          <ac:chgData name="Dean, Dylan" userId="adbac466-fa95-4afb-9c5b-9178f8422340" providerId="ADAL" clId="{1BDF4877-A0F5-4675-A28D-F12EF8E73BEC}" dt="2019-04-08T17:00:22.301" v="1392" actId="20577"/>
          <ac:spMkLst>
            <pc:docMk/>
            <pc:sldMk cId="109857222" sldId="256"/>
            <ac:spMk id="3" creationId="{003565C2-3DF2-4F3C-BF02-112037276728}"/>
          </ac:spMkLst>
        </pc:spChg>
        <pc:spChg chg="add del mod">
          <ac:chgData name="Dean, Dylan" userId="adbac466-fa95-4afb-9c5b-9178f8422340" providerId="ADAL" clId="{1BDF4877-A0F5-4675-A28D-F12EF8E73BEC}" dt="2019-04-08T16:10:02.424" v="6"/>
          <ac:spMkLst>
            <pc:docMk/>
            <pc:sldMk cId="109857222" sldId="256"/>
            <ac:spMk id="4" creationId="{F5DBE9AD-25F6-4713-9715-513BC0AD09A4}"/>
          </ac:spMkLst>
        </pc:spChg>
        <pc:spChg chg="add mod">
          <ac:chgData name="Dean, Dylan" userId="adbac466-fa95-4afb-9c5b-9178f8422340" providerId="ADAL" clId="{1BDF4877-A0F5-4675-A28D-F12EF8E73BEC}" dt="2019-04-08T16:11:20.072" v="97" actId="20577"/>
          <ac:spMkLst>
            <pc:docMk/>
            <pc:sldMk cId="109857222" sldId="256"/>
            <ac:spMk id="5" creationId="{5A4A9A33-D1F0-4F16-8716-5E6037BB4B54}"/>
          </ac:spMkLst>
        </pc:spChg>
        <pc:spChg chg="add mod">
          <ac:chgData name="Dean, Dylan" userId="adbac466-fa95-4afb-9c5b-9178f8422340" providerId="ADAL" clId="{1BDF4877-A0F5-4675-A28D-F12EF8E73BEC}" dt="2019-04-08T16:36:39.466" v="1112" actId="20577"/>
          <ac:spMkLst>
            <pc:docMk/>
            <pc:sldMk cId="109857222" sldId="256"/>
            <ac:spMk id="6" creationId="{EBD0081F-CB1F-43ED-A1D8-2FD3617392CB}"/>
          </ac:spMkLst>
        </pc:spChg>
      </pc:sldChg>
      <pc:sldChg chg="addSp delSp modSp del">
        <pc:chgData name="Dean, Dylan" userId="adbac466-fa95-4afb-9c5b-9178f8422340" providerId="ADAL" clId="{1BDF4877-A0F5-4675-A28D-F12EF8E73BEC}" dt="2019-04-08T16:12:47.609" v="103" actId="2696"/>
        <pc:sldMkLst>
          <pc:docMk/>
          <pc:sldMk cId="359976888" sldId="257"/>
        </pc:sldMkLst>
        <pc:spChg chg="del">
          <ac:chgData name="Dean, Dylan" userId="adbac466-fa95-4afb-9c5b-9178f8422340" providerId="ADAL" clId="{1BDF4877-A0F5-4675-A28D-F12EF8E73BEC}" dt="2019-04-08T16:11:27.945" v="99" actId="478"/>
          <ac:spMkLst>
            <pc:docMk/>
            <pc:sldMk cId="359976888" sldId="257"/>
            <ac:spMk id="2" creationId="{16D809C1-A2DA-4F9A-A675-2B28B9375127}"/>
          </ac:spMkLst>
        </pc:spChg>
        <pc:spChg chg="del">
          <ac:chgData name="Dean, Dylan" userId="adbac466-fa95-4afb-9c5b-9178f8422340" providerId="ADAL" clId="{1BDF4877-A0F5-4675-A28D-F12EF8E73BEC}" dt="2019-04-08T16:11:26.882" v="98" actId="478"/>
          <ac:spMkLst>
            <pc:docMk/>
            <pc:sldMk cId="359976888" sldId="257"/>
            <ac:spMk id="3" creationId="{34B4367C-153D-413D-A2EC-E6B9DEC19432}"/>
          </ac:spMkLst>
        </pc:spChg>
        <pc:spChg chg="add mod">
          <ac:chgData name="Dean, Dylan" userId="adbac466-fa95-4afb-9c5b-9178f8422340" providerId="ADAL" clId="{1BDF4877-A0F5-4675-A28D-F12EF8E73BEC}" dt="2019-04-08T16:11:41.970" v="102" actId="14100"/>
          <ac:spMkLst>
            <pc:docMk/>
            <pc:sldMk cId="359976888" sldId="257"/>
            <ac:spMk id="4" creationId="{A04DF437-5C1E-4777-84FD-D430CB541752}"/>
          </ac:spMkLst>
        </pc:spChg>
      </pc:sldChg>
      <pc:sldChg chg="addSp delSp modSp add">
        <pc:chgData name="Dean, Dylan" userId="adbac466-fa95-4afb-9c5b-9178f8422340" providerId="ADAL" clId="{1BDF4877-A0F5-4675-A28D-F12EF8E73BEC}" dt="2019-04-08T16:28:52.382" v="695" actId="20577"/>
        <pc:sldMkLst>
          <pc:docMk/>
          <pc:sldMk cId="2836101366" sldId="257"/>
        </pc:sldMkLst>
        <pc:spChg chg="mod">
          <ac:chgData name="Dean, Dylan" userId="adbac466-fa95-4afb-9c5b-9178f8422340" providerId="ADAL" clId="{1BDF4877-A0F5-4675-A28D-F12EF8E73BEC}" dt="2019-04-08T16:28:52.382" v="695" actId="20577"/>
          <ac:spMkLst>
            <pc:docMk/>
            <pc:sldMk cId="2836101366" sldId="257"/>
            <ac:spMk id="2" creationId="{00000000-0000-0000-0000-000000000000}"/>
          </ac:spMkLst>
        </pc:spChg>
        <pc:spChg chg="del mod">
          <ac:chgData name="Dean, Dylan" userId="adbac466-fa95-4afb-9c5b-9178f8422340" providerId="ADAL" clId="{1BDF4877-A0F5-4675-A28D-F12EF8E73BEC}" dt="2019-04-08T16:24:25.706" v="607" actId="478"/>
          <ac:spMkLst>
            <pc:docMk/>
            <pc:sldMk cId="2836101366" sldId="257"/>
            <ac:spMk id="3" creationId="{003565C2-3DF2-4F3C-BF02-112037276728}"/>
          </ac:spMkLst>
        </pc:spChg>
        <pc:spChg chg="mod">
          <ac:chgData name="Dean, Dylan" userId="adbac466-fa95-4afb-9c5b-9178f8422340" providerId="ADAL" clId="{1BDF4877-A0F5-4675-A28D-F12EF8E73BEC}" dt="2019-04-08T16:24:58.694" v="678" actId="20577"/>
          <ac:spMkLst>
            <pc:docMk/>
            <pc:sldMk cId="2836101366" sldId="257"/>
            <ac:spMk id="5" creationId="{5A4A9A33-D1F0-4F16-8716-5E6037BB4B54}"/>
          </ac:spMkLst>
        </pc:spChg>
        <pc:picChg chg="add del mod">
          <ac:chgData name="Dean, Dylan" userId="adbac466-fa95-4afb-9c5b-9178f8422340" providerId="ADAL" clId="{1BDF4877-A0F5-4675-A28D-F12EF8E73BEC}" dt="2019-04-08T16:18:42.291" v="139" actId="478"/>
          <ac:picMkLst>
            <pc:docMk/>
            <pc:sldMk cId="2836101366" sldId="257"/>
            <ac:picMk id="4" creationId="{A646D697-424B-4495-A1C6-00E680300B9F}"/>
          </ac:picMkLst>
        </pc:picChg>
      </pc:sldChg>
      <pc:sldChg chg="addSp modSp add del">
        <pc:chgData name="Dean, Dylan" userId="adbac466-fa95-4afb-9c5b-9178f8422340" providerId="ADAL" clId="{1BDF4877-A0F5-4675-A28D-F12EF8E73BEC}" dt="2019-04-08T16:32:58.878" v="784" actId="2696"/>
        <pc:sldMkLst>
          <pc:docMk/>
          <pc:sldMk cId="471217697" sldId="258"/>
        </pc:sldMkLst>
        <pc:spChg chg="mod">
          <ac:chgData name="Dean, Dylan" userId="adbac466-fa95-4afb-9c5b-9178f8422340" providerId="ADAL" clId="{1BDF4877-A0F5-4675-A28D-F12EF8E73BEC}" dt="2019-04-08T16:19:56.248" v="221" actId="1076"/>
          <ac:spMkLst>
            <pc:docMk/>
            <pc:sldMk cId="471217697" sldId="258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6:20:58.482" v="291" actId="20577"/>
          <ac:spMkLst>
            <pc:docMk/>
            <pc:sldMk cId="471217697" sldId="258"/>
            <ac:spMk id="3" creationId="{003565C2-3DF2-4F3C-BF02-112037276728}"/>
          </ac:spMkLst>
        </pc:spChg>
        <pc:spChg chg="mod">
          <ac:chgData name="Dean, Dylan" userId="adbac466-fa95-4afb-9c5b-9178f8422340" providerId="ADAL" clId="{1BDF4877-A0F5-4675-A28D-F12EF8E73BEC}" dt="2019-04-08T16:20:51.442" v="271" actId="1076"/>
          <ac:spMkLst>
            <pc:docMk/>
            <pc:sldMk cId="471217697" sldId="258"/>
            <ac:spMk id="5" creationId="{5A4A9A33-D1F0-4F16-8716-5E6037BB4B54}"/>
          </ac:spMkLst>
        </pc:spChg>
        <pc:picChg chg="add mod">
          <ac:chgData name="Dean, Dylan" userId="adbac466-fa95-4afb-9c5b-9178f8422340" providerId="ADAL" clId="{1BDF4877-A0F5-4675-A28D-F12EF8E73BEC}" dt="2019-04-08T16:19:37.831" v="186" actId="1076"/>
          <ac:picMkLst>
            <pc:docMk/>
            <pc:sldMk cId="471217697" sldId="258"/>
            <ac:picMk id="6" creationId="{DF58F0E4-F711-4F62-89BC-9113C46F345C}"/>
          </ac:picMkLst>
        </pc:picChg>
        <pc:picChg chg="add mod">
          <ac:chgData name="Dean, Dylan" userId="adbac466-fa95-4afb-9c5b-9178f8422340" providerId="ADAL" clId="{1BDF4877-A0F5-4675-A28D-F12EF8E73BEC}" dt="2019-04-08T16:20:44.866" v="269" actId="1076"/>
          <ac:picMkLst>
            <pc:docMk/>
            <pc:sldMk cId="471217697" sldId="258"/>
            <ac:picMk id="1026" creationId="{9A30C3A7-A122-425E-B11C-57F31ECCCF22}"/>
          </ac:picMkLst>
        </pc:picChg>
      </pc:sldChg>
      <pc:sldChg chg="addSp delSp modSp add">
        <pc:chgData name="Dean, Dylan" userId="adbac466-fa95-4afb-9c5b-9178f8422340" providerId="ADAL" clId="{1BDF4877-A0F5-4675-A28D-F12EF8E73BEC}" dt="2019-04-08T16:38:08.382" v="1173" actId="20577"/>
        <pc:sldMkLst>
          <pc:docMk/>
          <pc:sldMk cId="402260453" sldId="259"/>
        </pc:sldMkLst>
        <pc:spChg chg="mod">
          <ac:chgData name="Dean, Dylan" userId="adbac466-fa95-4afb-9c5b-9178f8422340" providerId="ADAL" clId="{1BDF4877-A0F5-4675-A28D-F12EF8E73BEC}" dt="2019-04-08T16:37:40.790" v="1144" actId="1076"/>
          <ac:spMkLst>
            <pc:docMk/>
            <pc:sldMk cId="402260453" sldId="259"/>
            <ac:spMk id="2" creationId="{00000000-0000-0000-0000-000000000000}"/>
          </ac:spMkLst>
        </pc:spChg>
        <pc:spChg chg="add del mod">
          <ac:chgData name="Dean, Dylan" userId="adbac466-fa95-4afb-9c5b-9178f8422340" providerId="ADAL" clId="{1BDF4877-A0F5-4675-A28D-F12EF8E73BEC}" dt="2019-04-08T16:38:08.382" v="1173" actId="20577"/>
          <ac:spMkLst>
            <pc:docMk/>
            <pc:sldMk cId="402260453" sldId="259"/>
            <ac:spMk id="5" creationId="{5A4A9A33-D1F0-4F16-8716-5E6037BB4B54}"/>
          </ac:spMkLst>
        </pc:spChg>
      </pc:sldChg>
      <pc:sldChg chg="del">
        <pc:chgData name="Dean, Dylan" userId="adbac466-fa95-4afb-9c5b-9178f8422340" providerId="ADAL" clId="{1BDF4877-A0F5-4675-A28D-F12EF8E73BEC}" dt="2019-04-08T16:12:48.079" v="104" actId="2696"/>
        <pc:sldMkLst>
          <pc:docMk/>
          <pc:sldMk cId="2137652772" sldId="259"/>
        </pc:sldMkLst>
      </pc:sldChg>
      <pc:sldChg chg="addSp modSp add">
        <pc:chgData name="Dean, Dylan" userId="adbac466-fa95-4afb-9c5b-9178f8422340" providerId="ADAL" clId="{1BDF4877-A0F5-4675-A28D-F12EF8E73BEC}" dt="2019-04-08T17:11:44.612" v="1661" actId="1076"/>
        <pc:sldMkLst>
          <pc:docMk/>
          <pc:sldMk cId="2044472078" sldId="260"/>
        </pc:sldMkLst>
        <pc:spChg chg="mod">
          <ac:chgData name="Dean, Dylan" userId="adbac466-fa95-4afb-9c5b-9178f8422340" providerId="ADAL" clId="{1BDF4877-A0F5-4675-A28D-F12EF8E73BEC}" dt="2019-04-08T17:09:00.876" v="1480" actId="1076"/>
          <ac:spMkLst>
            <pc:docMk/>
            <pc:sldMk cId="2044472078" sldId="260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7:09:25.261" v="1513" actId="20577"/>
          <ac:spMkLst>
            <pc:docMk/>
            <pc:sldMk cId="2044472078" sldId="260"/>
            <ac:spMk id="3" creationId="{003565C2-3DF2-4F3C-BF02-112037276728}"/>
          </ac:spMkLst>
        </pc:spChg>
        <pc:spChg chg="mod">
          <ac:chgData name="Dean, Dylan" userId="adbac466-fa95-4afb-9c5b-9178f8422340" providerId="ADAL" clId="{1BDF4877-A0F5-4675-A28D-F12EF8E73BEC}" dt="2019-04-08T17:09:53.991" v="1610" actId="20577"/>
          <ac:spMkLst>
            <pc:docMk/>
            <pc:sldMk cId="2044472078" sldId="260"/>
            <ac:spMk id="5" creationId="{5A4A9A33-D1F0-4F16-8716-5E6037BB4B54}"/>
          </ac:spMkLst>
        </pc:spChg>
        <pc:spChg chg="add mod">
          <ac:chgData name="Dean, Dylan" userId="adbac466-fa95-4afb-9c5b-9178f8422340" providerId="ADAL" clId="{1BDF4877-A0F5-4675-A28D-F12EF8E73BEC}" dt="2019-04-08T17:10:56.801" v="1653" actId="20577"/>
          <ac:spMkLst>
            <pc:docMk/>
            <pc:sldMk cId="2044472078" sldId="260"/>
            <ac:spMk id="6" creationId="{5FBE5B23-1C82-494D-B549-38EC565BF004}"/>
          </ac:spMkLst>
        </pc:spChg>
        <pc:picChg chg="add mod">
          <ac:chgData name="Dean, Dylan" userId="adbac466-fa95-4afb-9c5b-9178f8422340" providerId="ADAL" clId="{1BDF4877-A0F5-4675-A28D-F12EF8E73BEC}" dt="2019-04-08T17:11:30.107" v="1658" actId="1076"/>
          <ac:picMkLst>
            <pc:docMk/>
            <pc:sldMk cId="2044472078" sldId="260"/>
            <ac:picMk id="4" creationId="{C0B3C9D0-617D-414D-89D1-7945A17788B0}"/>
          </ac:picMkLst>
        </pc:picChg>
        <pc:picChg chg="add mod">
          <ac:chgData name="Dean, Dylan" userId="adbac466-fa95-4afb-9c5b-9178f8422340" providerId="ADAL" clId="{1BDF4877-A0F5-4675-A28D-F12EF8E73BEC}" dt="2019-04-08T17:11:44.612" v="1661" actId="1076"/>
          <ac:picMkLst>
            <pc:docMk/>
            <pc:sldMk cId="2044472078" sldId="260"/>
            <ac:picMk id="7" creationId="{6596EBCF-0F76-4892-A8EF-0CE7BB0192BF}"/>
          </ac:picMkLst>
        </pc:picChg>
      </pc:sldChg>
      <pc:sldChg chg="del">
        <pc:chgData name="Dean, Dylan" userId="adbac466-fa95-4afb-9c5b-9178f8422340" providerId="ADAL" clId="{1BDF4877-A0F5-4675-A28D-F12EF8E73BEC}" dt="2019-04-08T16:12:48.456" v="105" actId="2696"/>
        <pc:sldMkLst>
          <pc:docMk/>
          <pc:sldMk cId="3993505834" sldId="260"/>
        </pc:sldMkLst>
      </pc:sldChg>
      <pc:sldChg chg="addSp delSp modSp add">
        <pc:chgData name="Dean, Dylan" userId="adbac466-fa95-4afb-9c5b-9178f8422340" providerId="ADAL" clId="{1BDF4877-A0F5-4675-A28D-F12EF8E73BEC}" dt="2019-04-08T17:16:46.113" v="1793" actId="14100"/>
        <pc:sldMkLst>
          <pc:docMk/>
          <pc:sldMk cId="288799998" sldId="261"/>
        </pc:sldMkLst>
        <pc:spChg chg="mod">
          <ac:chgData name="Dean, Dylan" userId="adbac466-fa95-4afb-9c5b-9178f8422340" providerId="ADAL" clId="{1BDF4877-A0F5-4675-A28D-F12EF8E73BEC}" dt="2019-04-08T17:14:02.257" v="1763" actId="20577"/>
          <ac:spMkLst>
            <pc:docMk/>
            <pc:sldMk cId="288799998" sldId="261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7:16:41.489" v="1791" actId="1076"/>
          <ac:spMkLst>
            <pc:docMk/>
            <pc:sldMk cId="288799998" sldId="261"/>
            <ac:spMk id="3" creationId="{003565C2-3DF2-4F3C-BF02-112037276728}"/>
          </ac:spMkLst>
        </pc:spChg>
        <pc:spChg chg="mod">
          <ac:chgData name="Dean, Dylan" userId="adbac466-fa95-4afb-9c5b-9178f8422340" providerId="ADAL" clId="{1BDF4877-A0F5-4675-A28D-F12EF8E73BEC}" dt="2019-04-08T17:16:46.113" v="1793" actId="14100"/>
          <ac:spMkLst>
            <pc:docMk/>
            <pc:sldMk cId="288799998" sldId="261"/>
            <ac:spMk id="5" creationId="{5A4A9A33-D1F0-4F16-8716-5E6037BB4B54}"/>
          </ac:spMkLst>
        </pc:spChg>
        <pc:spChg chg="add mod">
          <ac:chgData name="Dean, Dylan" userId="adbac466-fa95-4afb-9c5b-9178f8422340" providerId="ADAL" clId="{1BDF4877-A0F5-4675-A28D-F12EF8E73BEC}" dt="2019-04-08T17:16:43.674" v="1792" actId="1076"/>
          <ac:spMkLst>
            <pc:docMk/>
            <pc:sldMk cId="288799998" sldId="261"/>
            <ac:spMk id="6" creationId="{6129370E-357A-4E2A-A30C-F4790B8BDA83}"/>
          </ac:spMkLst>
        </pc:spChg>
        <pc:spChg chg="add del mod">
          <ac:chgData name="Dean, Dylan" userId="adbac466-fa95-4afb-9c5b-9178f8422340" providerId="ADAL" clId="{1BDF4877-A0F5-4675-A28D-F12EF8E73BEC}" dt="2019-04-08T17:16:33.336" v="1788" actId="478"/>
          <ac:spMkLst>
            <pc:docMk/>
            <pc:sldMk cId="288799998" sldId="261"/>
            <ac:spMk id="7" creationId="{2B6DC6F0-B029-446F-9670-786DD64BC94B}"/>
          </ac:spMkLst>
        </pc:spChg>
      </pc:sldChg>
      <pc:sldChg chg="del">
        <pc:chgData name="Dean, Dylan" userId="adbac466-fa95-4afb-9c5b-9178f8422340" providerId="ADAL" clId="{1BDF4877-A0F5-4675-A28D-F12EF8E73BEC}" dt="2019-04-08T16:12:48.719" v="106" actId="2696"/>
        <pc:sldMkLst>
          <pc:docMk/>
          <pc:sldMk cId="3336241896" sldId="261"/>
        </pc:sldMkLst>
      </pc:sldChg>
      <pc:sldChg chg="del">
        <pc:chgData name="Dean, Dylan" userId="adbac466-fa95-4afb-9c5b-9178f8422340" providerId="ADAL" clId="{1BDF4877-A0F5-4675-A28D-F12EF8E73BEC}" dt="2019-04-08T16:12:49.008" v="107" actId="2696"/>
        <pc:sldMkLst>
          <pc:docMk/>
          <pc:sldMk cId="824762473" sldId="262"/>
        </pc:sldMkLst>
      </pc:sldChg>
      <pc:sldChg chg="delSp modSp add">
        <pc:chgData name="Dean, Dylan" userId="adbac466-fa95-4afb-9c5b-9178f8422340" providerId="ADAL" clId="{1BDF4877-A0F5-4675-A28D-F12EF8E73BEC}" dt="2019-04-08T17:24:39.166" v="1896" actId="478"/>
        <pc:sldMkLst>
          <pc:docMk/>
          <pc:sldMk cId="875623287" sldId="262"/>
        </pc:sldMkLst>
        <pc:spChg chg="mod">
          <ac:chgData name="Dean, Dylan" userId="adbac466-fa95-4afb-9c5b-9178f8422340" providerId="ADAL" clId="{1BDF4877-A0F5-4675-A28D-F12EF8E73BEC}" dt="2019-04-08T17:24:31.501" v="1890" actId="1076"/>
          <ac:spMkLst>
            <pc:docMk/>
            <pc:sldMk cId="875623287" sldId="262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7:24:35.405" v="1895" actId="20577"/>
          <ac:spMkLst>
            <pc:docMk/>
            <pc:sldMk cId="875623287" sldId="262"/>
            <ac:spMk id="3" creationId="{003565C2-3DF2-4F3C-BF02-112037276728}"/>
          </ac:spMkLst>
        </pc:spChg>
        <pc:spChg chg="del">
          <ac:chgData name="Dean, Dylan" userId="adbac466-fa95-4afb-9c5b-9178f8422340" providerId="ADAL" clId="{1BDF4877-A0F5-4675-A28D-F12EF8E73BEC}" dt="2019-04-08T17:24:39.166" v="1896" actId="478"/>
          <ac:spMkLst>
            <pc:docMk/>
            <pc:sldMk cId="875623287" sldId="262"/>
            <ac:spMk id="5" creationId="{5A4A9A33-D1F0-4F16-8716-5E6037BB4B54}"/>
          </ac:spMkLst>
        </pc:spChg>
      </pc:sldChg>
      <pc:sldChg chg="del">
        <pc:chgData name="Dean, Dylan" userId="adbac466-fa95-4afb-9c5b-9178f8422340" providerId="ADAL" clId="{1BDF4877-A0F5-4675-A28D-F12EF8E73BEC}" dt="2019-04-08T16:12:49.383" v="108" actId="2696"/>
        <pc:sldMkLst>
          <pc:docMk/>
          <pc:sldMk cId="2105266773" sldId="263"/>
        </pc:sldMkLst>
      </pc:sldChg>
      <pc:sldChg chg="addSp delSp modSp add">
        <pc:chgData name="Dean, Dylan" userId="adbac466-fa95-4afb-9c5b-9178f8422340" providerId="ADAL" clId="{1BDF4877-A0F5-4675-A28D-F12EF8E73BEC}" dt="2019-04-08T16:50:49.411" v="1274" actId="1076"/>
        <pc:sldMkLst>
          <pc:docMk/>
          <pc:sldMk cId="3525816540" sldId="263"/>
        </pc:sldMkLst>
        <pc:spChg chg="mod">
          <ac:chgData name="Dean, Dylan" userId="adbac466-fa95-4afb-9c5b-9178f8422340" providerId="ADAL" clId="{1BDF4877-A0F5-4675-A28D-F12EF8E73BEC}" dt="2019-04-08T16:32:49.217" v="783" actId="20577"/>
          <ac:spMkLst>
            <pc:docMk/>
            <pc:sldMk cId="3525816540" sldId="263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6:49:00.088" v="1269" actId="20577"/>
          <ac:spMkLst>
            <pc:docMk/>
            <pc:sldMk cId="3525816540" sldId="263"/>
            <ac:spMk id="3" creationId="{003565C2-3DF2-4F3C-BF02-112037276728}"/>
          </ac:spMkLst>
        </pc:spChg>
        <pc:spChg chg="del">
          <ac:chgData name="Dean, Dylan" userId="adbac466-fa95-4afb-9c5b-9178f8422340" providerId="ADAL" clId="{1BDF4877-A0F5-4675-A28D-F12EF8E73BEC}" dt="2019-04-08T16:24:22.267" v="606" actId="478"/>
          <ac:spMkLst>
            <pc:docMk/>
            <pc:sldMk cId="3525816540" sldId="263"/>
            <ac:spMk id="5" creationId="{5A4A9A33-D1F0-4F16-8716-5E6037BB4B54}"/>
          </ac:spMkLst>
        </pc:spChg>
        <pc:spChg chg="add mod">
          <ac:chgData name="Dean, Dylan" userId="adbac466-fa95-4afb-9c5b-9178f8422340" providerId="ADAL" clId="{1BDF4877-A0F5-4675-A28D-F12EF8E73BEC}" dt="2019-04-08T16:49:47.423" v="1272" actId="1076"/>
          <ac:spMkLst>
            <pc:docMk/>
            <pc:sldMk cId="3525816540" sldId="263"/>
            <ac:spMk id="6" creationId="{E0D8EAFD-E01D-4354-8FB0-727D0492CE67}"/>
          </ac:spMkLst>
        </pc:spChg>
        <pc:spChg chg="add mod">
          <ac:chgData name="Dean, Dylan" userId="adbac466-fa95-4afb-9c5b-9178f8422340" providerId="ADAL" clId="{1BDF4877-A0F5-4675-A28D-F12EF8E73BEC}" dt="2019-04-08T16:50:49.411" v="1274" actId="1076"/>
          <ac:spMkLst>
            <pc:docMk/>
            <pc:sldMk cId="3525816540" sldId="263"/>
            <ac:spMk id="7" creationId="{6DCB11CD-0003-4F52-B026-03A2A1461908}"/>
          </ac:spMkLst>
        </pc:spChg>
      </pc:sldChg>
      <pc:sldChg chg="modSp add del">
        <pc:chgData name="Dean, Dylan" userId="adbac466-fa95-4afb-9c5b-9178f8422340" providerId="ADAL" clId="{1BDF4877-A0F5-4675-A28D-F12EF8E73BEC}" dt="2019-04-08T16:32:05.723" v="743" actId="2696"/>
        <pc:sldMkLst>
          <pc:docMk/>
          <pc:sldMk cId="2787589973" sldId="264"/>
        </pc:sldMkLst>
        <pc:spChg chg="mod">
          <ac:chgData name="Dean, Dylan" userId="adbac466-fa95-4afb-9c5b-9178f8422340" providerId="ADAL" clId="{1BDF4877-A0F5-4675-A28D-F12EF8E73BEC}" dt="2019-04-08T16:31:35.925" v="741" actId="20577"/>
          <ac:spMkLst>
            <pc:docMk/>
            <pc:sldMk cId="2787589973" sldId="264"/>
            <ac:spMk id="2" creationId="{00000000-0000-0000-0000-000000000000}"/>
          </ac:spMkLst>
        </pc:spChg>
      </pc:sldChg>
      <pc:sldChg chg="modSp add">
        <pc:chgData name="Dean, Dylan" userId="adbac466-fa95-4afb-9c5b-9178f8422340" providerId="ADAL" clId="{1BDF4877-A0F5-4675-A28D-F12EF8E73BEC}" dt="2019-04-08T16:29:02.759" v="715" actId="20577"/>
        <pc:sldMkLst>
          <pc:docMk/>
          <pc:sldMk cId="2004345521" sldId="265"/>
        </pc:sldMkLst>
        <pc:spChg chg="mod">
          <ac:chgData name="Dean, Dylan" userId="adbac466-fa95-4afb-9c5b-9178f8422340" providerId="ADAL" clId="{1BDF4877-A0F5-4675-A28D-F12EF8E73BEC}" dt="2019-04-08T16:29:02.759" v="715" actId="20577"/>
          <ac:spMkLst>
            <pc:docMk/>
            <pc:sldMk cId="2004345521" sldId="265"/>
            <ac:spMk id="2" creationId="{00000000-0000-0000-0000-000000000000}"/>
          </ac:spMkLst>
        </pc:spChg>
      </pc:sldChg>
      <pc:sldChg chg="modSp add">
        <pc:chgData name="Dean, Dylan" userId="adbac466-fa95-4afb-9c5b-9178f8422340" providerId="ADAL" clId="{1BDF4877-A0F5-4675-A28D-F12EF8E73BEC}" dt="2019-04-08T16:32:22.111" v="775" actId="20577"/>
        <pc:sldMkLst>
          <pc:docMk/>
          <pc:sldMk cId="4015172323" sldId="266"/>
        </pc:sldMkLst>
        <pc:spChg chg="mod">
          <ac:chgData name="Dean, Dylan" userId="adbac466-fa95-4afb-9c5b-9178f8422340" providerId="ADAL" clId="{1BDF4877-A0F5-4675-A28D-F12EF8E73BEC}" dt="2019-04-08T16:32:22.111" v="775" actId="20577"/>
          <ac:spMkLst>
            <pc:docMk/>
            <pc:sldMk cId="4015172323" sldId="266"/>
            <ac:spMk id="2" creationId="{00000000-0000-0000-0000-000000000000}"/>
          </ac:spMkLst>
        </pc:spChg>
      </pc:sldChg>
      <pc:sldChg chg="modSp add del">
        <pc:chgData name="Dean, Dylan" userId="adbac466-fa95-4afb-9c5b-9178f8422340" providerId="ADAL" clId="{1BDF4877-A0F5-4675-A28D-F12EF8E73BEC}" dt="2019-04-08T16:50:54.726" v="1275" actId="2696"/>
        <pc:sldMkLst>
          <pc:docMk/>
          <pc:sldMk cId="1866995757" sldId="267"/>
        </pc:sldMkLst>
        <pc:spChg chg="mod">
          <ac:chgData name="Dean, Dylan" userId="adbac466-fa95-4afb-9c5b-9178f8422340" providerId="ADAL" clId="{1BDF4877-A0F5-4675-A28D-F12EF8E73BEC}" dt="2019-04-08T16:33:17.002" v="795" actId="20577"/>
          <ac:spMkLst>
            <pc:docMk/>
            <pc:sldMk cId="1866995757" sldId="267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6:34:09.389" v="903" actId="20577"/>
          <ac:spMkLst>
            <pc:docMk/>
            <pc:sldMk cId="1866995757" sldId="267"/>
            <ac:spMk id="3" creationId="{003565C2-3DF2-4F3C-BF02-112037276728}"/>
          </ac:spMkLst>
        </pc:spChg>
      </pc:sldChg>
      <pc:sldChg chg="modSp add">
        <pc:chgData name="Dean, Dylan" userId="adbac466-fa95-4afb-9c5b-9178f8422340" providerId="ADAL" clId="{1BDF4877-A0F5-4675-A28D-F12EF8E73BEC}" dt="2019-04-08T16:38:20.331" v="1183" actId="1076"/>
        <pc:sldMkLst>
          <pc:docMk/>
          <pc:sldMk cId="2897677859" sldId="268"/>
        </pc:sldMkLst>
        <pc:spChg chg="mod">
          <ac:chgData name="Dean, Dylan" userId="adbac466-fa95-4afb-9c5b-9178f8422340" providerId="ADAL" clId="{1BDF4877-A0F5-4675-A28D-F12EF8E73BEC}" dt="2019-04-08T16:38:20.331" v="1183" actId="1076"/>
          <ac:spMkLst>
            <pc:docMk/>
            <pc:sldMk cId="2897677859" sldId="268"/>
            <ac:spMk id="2" creationId="{00000000-0000-0000-0000-000000000000}"/>
          </ac:spMkLst>
        </pc:spChg>
      </pc:sldChg>
      <pc:sldChg chg="modSp add">
        <pc:chgData name="Dean, Dylan" userId="adbac466-fa95-4afb-9c5b-9178f8422340" providerId="ADAL" clId="{1BDF4877-A0F5-4675-A28D-F12EF8E73BEC}" dt="2019-04-08T16:38:26.063" v="1200" actId="20577"/>
        <pc:sldMkLst>
          <pc:docMk/>
          <pc:sldMk cId="2891371777" sldId="269"/>
        </pc:sldMkLst>
        <pc:spChg chg="mod">
          <ac:chgData name="Dean, Dylan" userId="adbac466-fa95-4afb-9c5b-9178f8422340" providerId="ADAL" clId="{1BDF4877-A0F5-4675-A28D-F12EF8E73BEC}" dt="2019-04-08T16:38:26.063" v="1200" actId="20577"/>
          <ac:spMkLst>
            <pc:docMk/>
            <pc:sldMk cId="2891371777" sldId="269"/>
            <ac:spMk id="2" creationId="{00000000-0000-0000-0000-000000000000}"/>
          </ac:spMkLst>
        </pc:spChg>
      </pc:sldChg>
      <pc:sldChg chg="addSp modSp add ord">
        <pc:chgData name="Dean, Dylan" userId="adbac466-fa95-4afb-9c5b-9178f8422340" providerId="ADAL" clId="{1BDF4877-A0F5-4675-A28D-F12EF8E73BEC}" dt="2019-04-08T17:07:39.825" v="1426" actId="14100"/>
        <pc:sldMkLst>
          <pc:docMk/>
          <pc:sldMk cId="203258954" sldId="270"/>
        </pc:sldMkLst>
        <pc:spChg chg="mod">
          <ac:chgData name="Dean, Dylan" userId="adbac466-fa95-4afb-9c5b-9178f8422340" providerId="ADAL" clId="{1BDF4877-A0F5-4675-A28D-F12EF8E73BEC}" dt="2019-04-08T16:57:05.254" v="1368" actId="20577"/>
          <ac:spMkLst>
            <pc:docMk/>
            <pc:sldMk cId="203258954" sldId="270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6:53:41.633" v="1304" actId="20577"/>
          <ac:spMkLst>
            <pc:docMk/>
            <pc:sldMk cId="203258954" sldId="270"/>
            <ac:spMk id="3" creationId="{003565C2-3DF2-4F3C-BF02-112037276728}"/>
          </ac:spMkLst>
        </pc:spChg>
        <pc:spChg chg="add mod">
          <ac:chgData name="Dean, Dylan" userId="adbac466-fa95-4afb-9c5b-9178f8422340" providerId="ADAL" clId="{1BDF4877-A0F5-4675-A28D-F12EF8E73BEC}" dt="2019-04-08T17:07:39.825" v="1426" actId="14100"/>
          <ac:spMkLst>
            <pc:docMk/>
            <pc:sldMk cId="203258954" sldId="270"/>
            <ac:spMk id="4" creationId="{28EB55B1-E62E-4411-9D30-CACA5434353B}"/>
          </ac:spMkLst>
        </pc:spChg>
        <pc:spChg chg="add mod">
          <ac:chgData name="Dean, Dylan" userId="adbac466-fa95-4afb-9c5b-9178f8422340" providerId="ADAL" clId="{1BDF4877-A0F5-4675-A28D-F12EF8E73BEC}" dt="2019-04-08T17:07:34.522" v="1425" actId="1076"/>
          <ac:spMkLst>
            <pc:docMk/>
            <pc:sldMk cId="203258954" sldId="270"/>
            <ac:spMk id="5" creationId="{F385ABE5-BEAB-46C7-9601-B0C6CEFF3226}"/>
          </ac:spMkLst>
        </pc:spChg>
      </pc:sldChg>
      <pc:sldChg chg="add del">
        <pc:chgData name="Dean, Dylan" userId="adbac466-fa95-4afb-9c5b-9178f8422340" providerId="ADAL" clId="{1BDF4877-A0F5-4675-A28D-F12EF8E73BEC}" dt="2019-04-08T16:39:30.029" v="1202" actId="2696"/>
        <pc:sldMkLst>
          <pc:docMk/>
          <pc:sldMk cId="1501938219" sldId="270"/>
        </pc:sldMkLst>
      </pc:sldChg>
      <pc:sldChg chg="delSp modSp add">
        <pc:chgData name="Dean, Dylan" userId="adbac466-fa95-4afb-9c5b-9178f8422340" providerId="ADAL" clId="{1BDF4877-A0F5-4675-A28D-F12EF8E73BEC}" dt="2019-04-08T17:17:34.837" v="1844" actId="14100"/>
        <pc:sldMkLst>
          <pc:docMk/>
          <pc:sldMk cId="3544311140" sldId="271"/>
        </pc:sldMkLst>
        <pc:spChg chg="mod">
          <ac:chgData name="Dean, Dylan" userId="adbac466-fa95-4afb-9c5b-9178f8422340" providerId="ADAL" clId="{1BDF4877-A0F5-4675-A28D-F12EF8E73BEC}" dt="2019-04-08T17:16:58.097" v="1800" actId="20577"/>
          <ac:spMkLst>
            <pc:docMk/>
            <pc:sldMk cId="3544311140" sldId="271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7:17:31.243" v="1843" actId="14100"/>
          <ac:spMkLst>
            <pc:docMk/>
            <pc:sldMk cId="3544311140" sldId="271"/>
            <ac:spMk id="3" creationId="{003565C2-3DF2-4F3C-BF02-112037276728}"/>
          </ac:spMkLst>
        </pc:spChg>
        <pc:spChg chg="mod">
          <ac:chgData name="Dean, Dylan" userId="adbac466-fa95-4afb-9c5b-9178f8422340" providerId="ADAL" clId="{1BDF4877-A0F5-4675-A28D-F12EF8E73BEC}" dt="2019-04-08T17:17:34.837" v="1844" actId="14100"/>
          <ac:spMkLst>
            <pc:docMk/>
            <pc:sldMk cId="3544311140" sldId="271"/>
            <ac:spMk id="5" creationId="{5A4A9A33-D1F0-4F16-8716-5E6037BB4B54}"/>
          </ac:spMkLst>
        </pc:spChg>
        <pc:spChg chg="del mod">
          <ac:chgData name="Dean, Dylan" userId="adbac466-fa95-4afb-9c5b-9178f8422340" providerId="ADAL" clId="{1BDF4877-A0F5-4675-A28D-F12EF8E73BEC}" dt="2019-04-08T17:17:28.882" v="1842" actId="478"/>
          <ac:spMkLst>
            <pc:docMk/>
            <pc:sldMk cId="3544311140" sldId="271"/>
            <ac:spMk id="6" creationId="{6129370E-357A-4E2A-A30C-F4790B8BDA83}"/>
          </ac:spMkLst>
        </pc:spChg>
      </pc:sldChg>
      <pc:sldChg chg="modSp add">
        <pc:chgData name="Dean, Dylan" userId="adbac466-fa95-4afb-9c5b-9178f8422340" providerId="ADAL" clId="{1BDF4877-A0F5-4675-A28D-F12EF8E73BEC}" dt="2019-04-08T17:25:30.791" v="1918" actId="20577"/>
        <pc:sldMkLst>
          <pc:docMk/>
          <pc:sldMk cId="1478814218" sldId="272"/>
        </pc:sldMkLst>
        <pc:spChg chg="mod">
          <ac:chgData name="Dean, Dylan" userId="adbac466-fa95-4afb-9c5b-9178f8422340" providerId="ADAL" clId="{1BDF4877-A0F5-4675-A28D-F12EF8E73BEC}" dt="2019-04-08T17:25:30.791" v="1918" actId="20577"/>
          <ac:spMkLst>
            <pc:docMk/>
            <pc:sldMk cId="1478814218" sldId="272"/>
            <ac:spMk id="2" creationId="{00000000-0000-0000-0000-000000000000}"/>
          </ac:spMkLst>
        </pc:spChg>
      </pc:sldChg>
      <pc:sldChg chg="add del">
        <pc:chgData name="Dean, Dylan" userId="adbac466-fa95-4afb-9c5b-9178f8422340" providerId="ADAL" clId="{1BDF4877-A0F5-4675-A28D-F12EF8E73BEC}" dt="2019-04-08T17:24:45.578" v="1899" actId="2696"/>
        <pc:sldMkLst>
          <pc:docMk/>
          <pc:sldMk cId="1693413594" sldId="272"/>
        </pc:sldMkLst>
      </pc:sldChg>
      <pc:sldChg chg="modSp add del">
        <pc:chgData name="Dean, Dylan" userId="adbac466-fa95-4afb-9c5b-9178f8422340" providerId="ADAL" clId="{1BDF4877-A0F5-4675-A28D-F12EF8E73BEC}" dt="2019-04-08T17:25:51.427" v="1933" actId="2696"/>
        <pc:sldMkLst>
          <pc:docMk/>
          <pc:sldMk cId="1189059004" sldId="273"/>
        </pc:sldMkLst>
        <pc:spChg chg="mod">
          <ac:chgData name="Dean, Dylan" userId="adbac466-fa95-4afb-9c5b-9178f8422340" providerId="ADAL" clId="{1BDF4877-A0F5-4675-A28D-F12EF8E73BEC}" dt="2019-04-08T17:25:40.880" v="1929" actId="20577"/>
          <ac:spMkLst>
            <pc:docMk/>
            <pc:sldMk cId="1189059004" sldId="273"/>
            <ac:spMk id="2" creationId="{00000000-0000-0000-0000-000000000000}"/>
          </ac:spMkLst>
        </pc:spChg>
      </pc:sldChg>
      <pc:sldChg chg="add del">
        <pc:chgData name="Dean, Dylan" userId="adbac466-fa95-4afb-9c5b-9178f8422340" providerId="ADAL" clId="{1BDF4877-A0F5-4675-A28D-F12EF8E73BEC}" dt="2019-04-08T17:24:46.217" v="1900" actId="2696"/>
        <pc:sldMkLst>
          <pc:docMk/>
          <pc:sldMk cId="1284477763" sldId="273"/>
        </pc:sldMkLst>
      </pc:sldChg>
      <pc:sldChg chg="add del">
        <pc:chgData name="Dean, Dylan" userId="adbac466-fa95-4afb-9c5b-9178f8422340" providerId="ADAL" clId="{1BDF4877-A0F5-4675-A28D-F12EF8E73BEC}" dt="2019-04-08T17:25:47.481" v="1931"/>
        <pc:sldMkLst>
          <pc:docMk/>
          <pc:sldMk cId="313169094" sldId="274"/>
        </pc:sldMkLst>
      </pc:sldChg>
      <pc:sldChg chg="modSp add">
        <pc:chgData name="Dean, Dylan" userId="adbac466-fa95-4afb-9c5b-9178f8422340" providerId="ADAL" clId="{1BDF4877-A0F5-4675-A28D-F12EF8E73BEC}" dt="2019-04-08T17:26:02.336" v="1970" actId="20577"/>
        <pc:sldMkLst>
          <pc:docMk/>
          <pc:sldMk cId="1113972061" sldId="274"/>
        </pc:sldMkLst>
        <pc:spChg chg="mod">
          <ac:chgData name="Dean, Dylan" userId="adbac466-fa95-4afb-9c5b-9178f8422340" providerId="ADAL" clId="{1BDF4877-A0F5-4675-A28D-F12EF8E73BEC}" dt="2019-04-08T17:25:56.777" v="1949" actId="20577"/>
          <ac:spMkLst>
            <pc:docMk/>
            <pc:sldMk cId="1113972061" sldId="274"/>
            <ac:spMk id="2" creationId="{00000000-0000-0000-0000-000000000000}"/>
          </ac:spMkLst>
        </pc:spChg>
        <pc:spChg chg="mod">
          <ac:chgData name="Dean, Dylan" userId="adbac466-fa95-4afb-9c5b-9178f8422340" providerId="ADAL" clId="{1BDF4877-A0F5-4675-A28D-F12EF8E73BEC}" dt="2019-04-08T17:26:02.336" v="1970" actId="20577"/>
          <ac:spMkLst>
            <pc:docMk/>
            <pc:sldMk cId="1113972061" sldId="274"/>
            <ac:spMk id="3" creationId="{003565C2-3DF2-4F3C-BF02-112037276728}"/>
          </ac:spMkLst>
        </pc:spChg>
      </pc:sldChg>
    </pc:docChg>
  </pc:docChgLst>
  <pc:docChgLst>
    <pc:chgData name="Dean, Dylan" userId="S::d_d146@txstate.edu::adbac466-fa95-4afb-9c5b-9178f8422340" providerId="AD" clId="Web-{4ED1C2A3-0B62-45E9-8A21-58584F4E6B9B}"/>
    <pc:docChg chg="addSld delSld modSld">
      <pc:chgData name="Dean, Dylan" userId="S::d_d146@txstate.edu::adbac466-fa95-4afb-9c5b-9178f8422340" providerId="AD" clId="Web-{4ED1C2A3-0B62-45E9-8A21-58584F4E6B9B}" dt="2019-04-08T16:08:47.912" v="37"/>
      <pc:docMkLst>
        <pc:docMk/>
      </pc:docMkLst>
      <pc:sldChg chg="delSp modSp">
        <pc:chgData name="Dean, Dylan" userId="S::d_d146@txstate.edu::adbac466-fa95-4afb-9c5b-9178f8422340" providerId="AD" clId="Web-{4ED1C2A3-0B62-45E9-8A21-58584F4E6B9B}" dt="2019-04-08T16:08:47.912" v="37"/>
        <pc:sldMkLst>
          <pc:docMk/>
          <pc:sldMk cId="109857222" sldId="256"/>
        </pc:sldMkLst>
        <pc:spChg chg="mod">
          <ac:chgData name="Dean, Dylan" userId="S::d_d146@txstate.edu::adbac466-fa95-4afb-9c5b-9178f8422340" providerId="AD" clId="Web-{4ED1C2A3-0B62-45E9-8A21-58584F4E6B9B}" dt="2019-04-08T16:08:44.240" v="36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ean, Dylan" userId="S::d_d146@txstate.edu::adbac466-fa95-4afb-9c5b-9178f8422340" providerId="AD" clId="Web-{4ED1C2A3-0B62-45E9-8A21-58584F4E6B9B}" dt="2019-04-08T16:08:47.912" v="3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Dean, Dylan" userId="S::d_d146@txstate.edu::adbac466-fa95-4afb-9c5b-9178f8422340" providerId="AD" clId="Web-{4ED1C2A3-0B62-45E9-8A21-58584F4E6B9B}" dt="2019-04-08T16:07:18.788" v="1"/>
        <pc:sldMkLst>
          <pc:docMk/>
          <pc:sldMk cId="4237686905" sldId="258"/>
        </pc:sldMkLst>
      </pc:sldChg>
      <pc:sldChg chg="new">
        <pc:chgData name="Dean, Dylan" userId="S::d_d146@txstate.edu::adbac466-fa95-4afb-9c5b-9178f8422340" providerId="AD" clId="Web-{4ED1C2A3-0B62-45E9-8A21-58584F4E6B9B}" dt="2019-04-08T16:07:15.038" v="0"/>
        <pc:sldMkLst>
          <pc:docMk/>
          <pc:sldMk cId="3993505834" sldId="260"/>
        </pc:sldMkLst>
      </pc:sldChg>
      <pc:sldChg chg="new">
        <pc:chgData name="Dean, Dylan" userId="S::d_d146@txstate.edu::adbac466-fa95-4afb-9c5b-9178f8422340" providerId="AD" clId="Web-{4ED1C2A3-0B62-45E9-8A21-58584F4E6B9B}" dt="2019-04-08T16:07:20.334" v="2"/>
        <pc:sldMkLst>
          <pc:docMk/>
          <pc:sldMk cId="3336241896" sldId="261"/>
        </pc:sldMkLst>
      </pc:sldChg>
      <pc:sldChg chg="new">
        <pc:chgData name="Dean, Dylan" userId="S::d_d146@txstate.edu::adbac466-fa95-4afb-9c5b-9178f8422340" providerId="AD" clId="Web-{4ED1C2A3-0B62-45E9-8A21-58584F4E6B9B}" dt="2019-04-08T16:07:20.602" v="3"/>
        <pc:sldMkLst>
          <pc:docMk/>
          <pc:sldMk cId="824762473" sldId="262"/>
        </pc:sldMkLst>
      </pc:sldChg>
      <pc:sldChg chg="new">
        <pc:chgData name="Dean, Dylan" userId="S::d_d146@txstate.edu::adbac466-fa95-4afb-9c5b-9178f8422340" providerId="AD" clId="Web-{4ED1C2A3-0B62-45E9-8A21-58584F4E6B9B}" dt="2019-04-08T16:07:21.022" v="4"/>
        <pc:sldMkLst>
          <pc:docMk/>
          <pc:sldMk cId="2105266773" sldId="263"/>
        </pc:sldMkLst>
      </pc:sldChg>
    </pc:docChg>
  </pc:docChgLst>
  <pc:docChgLst>
    <pc:chgData clId="Web-{4ED1C2A3-0B62-45E9-8A21-58584F4E6B9B}"/>
    <pc:docChg chg="addSld">
      <pc:chgData name="" userId="" providerId="" clId="Web-{4ED1C2A3-0B62-45E9-8A21-58584F4E6B9B}" dt="2019-04-08T16:07:13.959" v="2"/>
      <pc:docMkLst>
        <pc:docMk/>
      </pc:docMkLst>
      <pc:sldChg chg="new">
        <pc:chgData name="" userId="" providerId="" clId="Web-{4ED1C2A3-0B62-45E9-8A21-58584F4E6B9B}" dt="2019-04-08T16:07:13.100" v="0"/>
        <pc:sldMkLst>
          <pc:docMk/>
          <pc:sldMk cId="359976888" sldId="257"/>
        </pc:sldMkLst>
      </pc:sldChg>
      <pc:sldChg chg="new">
        <pc:chgData name="" userId="" providerId="" clId="Web-{4ED1C2A3-0B62-45E9-8A21-58584F4E6B9B}" dt="2019-04-08T16:07:13.631" v="1"/>
        <pc:sldMkLst>
          <pc:docMk/>
          <pc:sldMk cId="4237686905" sldId="258"/>
        </pc:sldMkLst>
      </pc:sldChg>
      <pc:sldChg chg="new">
        <pc:chgData name="" userId="" providerId="" clId="Web-{4ED1C2A3-0B62-45E9-8A21-58584F4E6B9B}" dt="2019-04-08T16:07:13.959" v="2"/>
        <pc:sldMkLst>
          <pc:docMk/>
          <pc:sldMk cId="213765277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831" y="320778"/>
            <a:ext cx="5373585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Click Sensor Hub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 of Board here vs </a:t>
            </a:r>
            <a:r>
              <a:rPr lang="en-US" dirty="0" err="1">
                <a:solidFill>
                  <a:schemeClr val="tx1"/>
                </a:solidFill>
              </a:rPr>
              <a:t>Hexiwear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2600587" y="3642220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Teammates/Sponsors/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0081F-CB1F-43ED-A1D8-2FD3617392CB}"/>
              </a:ext>
            </a:extLst>
          </p:cNvPr>
          <p:cNvSpPr/>
          <p:nvPr/>
        </p:nvSpPr>
        <p:spPr>
          <a:xfrm>
            <a:off x="0" y="2566332"/>
            <a:ext cx="2342147" cy="35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schedule: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I: Context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II: Overview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III: 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IV: Software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V: Results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434" y="261940"/>
            <a:ext cx="9311553" cy="734952"/>
          </a:xfrm>
        </p:spPr>
        <p:txBody>
          <a:bodyPr>
            <a:normAutofit fontScale="90000"/>
          </a:bodyPr>
          <a:lstStyle/>
          <a:p>
            <a:r>
              <a:rPr lang="en-US" dirty="0"/>
              <a:t>How did we write the software?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 4 – what the KL46Z sees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2600587" y="3642220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used the </a:t>
            </a:r>
            <a:r>
              <a:rPr lang="en-US" dirty="0" err="1">
                <a:solidFill>
                  <a:schemeClr val="tx1"/>
                </a:solidFill>
              </a:rPr>
              <a:t>Mbed</a:t>
            </a:r>
            <a:r>
              <a:rPr lang="en-US" dirty="0">
                <a:solidFill>
                  <a:schemeClr val="tx1"/>
                </a:solidFill>
              </a:rPr>
              <a:t> Compiler (arm based compiler)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E5B23-1C82-494D-B549-38EC565BF004}"/>
              </a:ext>
            </a:extLst>
          </p:cNvPr>
          <p:cNvSpPr/>
          <p:nvPr/>
        </p:nvSpPr>
        <p:spPr>
          <a:xfrm>
            <a:off x="2600586" y="5110072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of the Clicks worked on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3C9D0-617D-414D-89D1-7945A177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3" y="885260"/>
            <a:ext cx="5255829" cy="263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6EBCF-0F76-4892-A8EF-0CE7BB01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346"/>
            <a:ext cx="3801366" cy="22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042" y="261940"/>
            <a:ext cx="8549921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Example of I2C Click 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087239" y="3546298"/>
            <a:ext cx="1233476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Diagram of Pull up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5505972" y="1031956"/>
            <a:ext cx="4825143" cy="4854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PuTTY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9370E-357A-4E2A-A30C-F4790B8BDA83}"/>
              </a:ext>
            </a:extLst>
          </p:cNvPr>
          <p:cNvSpPr/>
          <p:nvPr/>
        </p:nvSpPr>
        <p:spPr>
          <a:xfrm>
            <a:off x="1694207" y="1170337"/>
            <a:ext cx="2019540" cy="2202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Lightranger</a:t>
            </a:r>
            <a:r>
              <a:rPr lang="en-US" dirty="0">
                <a:solidFill>
                  <a:schemeClr val="tx1"/>
                </a:solidFill>
              </a:rPr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2887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042" y="261940"/>
            <a:ext cx="8549921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Example of SPI Click 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1694208" y="996892"/>
            <a:ext cx="2019539" cy="4905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Bargraph</a:t>
            </a:r>
            <a:r>
              <a:rPr lang="en-US" dirty="0">
                <a:solidFill>
                  <a:schemeClr val="tx1"/>
                </a:solidFill>
              </a:rPr>
              <a:t> Schematic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5053264" y="1031956"/>
            <a:ext cx="5277852" cy="4854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54431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161" y="261940"/>
            <a:ext cx="7460100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Results of Click Testing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87562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161" y="261940"/>
            <a:ext cx="7460100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Results of Board Testing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47881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161" y="261940"/>
            <a:ext cx="7460100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Acknowledgements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Dr both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7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831" y="320778"/>
            <a:ext cx="5373585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What is a Click?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2320999" y="1612936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PCB that connects a KL46Z and 4 </a:t>
            </a:r>
            <a:r>
              <a:rPr lang="en-US" dirty="0" err="1">
                <a:solidFill>
                  <a:schemeClr val="tx1"/>
                </a:solidFill>
              </a:rPr>
              <a:t>MikroBUS</a:t>
            </a:r>
            <a:r>
              <a:rPr lang="en-US" dirty="0">
                <a:solidFill>
                  <a:schemeClr val="tx1"/>
                </a:solidFill>
              </a:rPr>
              <a:t> Sockets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0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831" y="320778"/>
            <a:ext cx="5373585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Why use Clicks?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2320999" y="1612936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PCB that connects a KL46Z and 4 </a:t>
            </a:r>
            <a:r>
              <a:rPr lang="en-US" dirty="0" err="1">
                <a:solidFill>
                  <a:schemeClr val="tx1"/>
                </a:solidFill>
              </a:rPr>
              <a:t>MikroBUS</a:t>
            </a:r>
            <a:r>
              <a:rPr lang="en-US" dirty="0">
                <a:solidFill>
                  <a:schemeClr val="tx1"/>
                </a:solidFill>
              </a:rPr>
              <a:t> Sockets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879" y="320777"/>
            <a:ext cx="7506664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What devices use Clicks?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3482513" y="124020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Hexiwear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1877935" y="4755130"/>
            <a:ext cx="4939202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Shield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8F0E4-F711-4F62-89BC-9113C46F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60" y="1178710"/>
            <a:ext cx="2967553" cy="2340529"/>
          </a:xfrm>
          <a:prstGeom prst="rect">
            <a:avLst/>
          </a:prstGeom>
        </p:spPr>
      </p:pic>
      <p:pic>
        <p:nvPicPr>
          <p:cNvPr id="1026" name="Picture 2" descr="Mikroe FRDM KL46 Click shield front">
            <a:extLst>
              <a:ext uri="{FF2B5EF4-FFF2-40B4-BE49-F238E27FC236}">
                <a16:creationId xmlns:a16="http://schemas.microsoft.com/office/drawing/2014/main" id="{9A30C3A7-A122-425E-B11C-57F31ECCC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06"/>
          <a:stretch/>
        </p:blipFill>
        <p:spPr bwMode="auto">
          <a:xfrm>
            <a:off x="7585414" y="3765203"/>
            <a:ext cx="4476750" cy="277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831" y="320778"/>
            <a:ext cx="5373585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Project Overview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133600" y="1182743"/>
            <a:ext cx="7504479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IoT prototyping for Texas State Students in Dr </a:t>
            </a:r>
            <a:r>
              <a:rPr lang="en-US" dirty="0" err="1">
                <a:solidFill>
                  <a:schemeClr val="tx1"/>
                </a:solidFill>
              </a:rPr>
              <a:t>Stapletons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Click Library support on forums for IoT prototyping of </a:t>
            </a:r>
            <a:r>
              <a:rPr lang="en-US" dirty="0" err="1">
                <a:solidFill>
                  <a:schemeClr val="tx1"/>
                </a:solidFill>
              </a:rPr>
              <a:t>Hexiwear</a:t>
            </a:r>
            <a:r>
              <a:rPr lang="en-US" dirty="0">
                <a:solidFill>
                  <a:schemeClr val="tx1"/>
                </a:solidFill>
              </a:rPr>
              <a:t> board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Elevator Pitch?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D8EAFD-E01D-4354-8FB0-727D0492CE67}"/>
              </a:ext>
            </a:extLst>
          </p:cNvPr>
          <p:cNvSpPr txBox="1">
            <a:spLocks/>
          </p:cNvSpPr>
          <p:nvPr/>
        </p:nvSpPr>
        <p:spPr>
          <a:xfrm>
            <a:off x="3409207" y="3825978"/>
            <a:ext cx="5373585" cy="734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Project Motivation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B11CD-0003-4F52-B026-03A2A1461908}"/>
              </a:ext>
            </a:extLst>
          </p:cNvPr>
          <p:cNvSpPr/>
          <p:nvPr/>
        </p:nvSpPr>
        <p:spPr>
          <a:xfrm>
            <a:off x="2343759" y="4504993"/>
            <a:ext cx="7504479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Reasons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IoT prototyping for Texas State Students in Dr </a:t>
            </a:r>
            <a:r>
              <a:rPr lang="en-US" dirty="0" err="1">
                <a:solidFill>
                  <a:schemeClr val="tx1"/>
                </a:solidFill>
              </a:rPr>
              <a:t>Stapletons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Click Library support on forums for IoT prototyping of </a:t>
            </a:r>
            <a:r>
              <a:rPr lang="en-US" dirty="0" err="1">
                <a:solidFill>
                  <a:schemeClr val="tx1"/>
                </a:solidFill>
              </a:rPr>
              <a:t>Hexiwear</a:t>
            </a:r>
            <a:r>
              <a:rPr lang="en-US" dirty="0">
                <a:solidFill>
                  <a:schemeClr val="tx1"/>
                </a:solidFill>
              </a:rPr>
              <a:t> board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Both the FRDM and the </a:t>
            </a:r>
            <a:r>
              <a:rPr lang="en-US" dirty="0" err="1">
                <a:solidFill>
                  <a:schemeClr val="tx1"/>
                </a:solidFill>
              </a:rPr>
              <a:t>Hexiwear</a:t>
            </a:r>
            <a:r>
              <a:rPr lang="en-US" dirty="0">
                <a:solidFill>
                  <a:schemeClr val="tx1"/>
                </a:solidFill>
              </a:rPr>
              <a:t> are NXP products</a:t>
            </a:r>
          </a:p>
        </p:txBody>
      </p:sp>
    </p:spTree>
    <p:extLst>
      <p:ext uri="{BB962C8B-B14F-4D97-AF65-F5344CB8AC3E}">
        <p14:creationId xmlns:p14="http://schemas.microsoft.com/office/powerpoint/2010/main" val="352581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8379" y="288693"/>
            <a:ext cx="8855242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How did we design hardware?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133601" y="1182743"/>
            <a:ext cx="4315326" cy="188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Schematic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B55B1-E62E-4411-9D30-CACA5434353B}"/>
              </a:ext>
            </a:extLst>
          </p:cNvPr>
          <p:cNvSpPr/>
          <p:nvPr/>
        </p:nvSpPr>
        <p:spPr>
          <a:xfrm>
            <a:off x="6809875" y="1197461"/>
            <a:ext cx="4315326" cy="4232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we used (Eagle CAD)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5ABE5-BEAB-46C7-9601-B0C6CEFF3226}"/>
              </a:ext>
            </a:extLst>
          </p:cNvPr>
          <p:cNvSpPr/>
          <p:nvPr/>
        </p:nvSpPr>
        <p:spPr>
          <a:xfrm>
            <a:off x="2133601" y="3548953"/>
            <a:ext cx="4315326" cy="188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Model Picture</a:t>
            </a:r>
          </a:p>
        </p:txBody>
      </p:sp>
    </p:spTree>
    <p:extLst>
      <p:ext uri="{BB962C8B-B14F-4D97-AF65-F5344CB8AC3E}">
        <p14:creationId xmlns:p14="http://schemas.microsoft.com/office/powerpoint/2010/main" val="20325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026" y="261940"/>
            <a:ext cx="8918369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Hardware – First Board Design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 of Board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2600587" y="3642220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Pros/Cons</a:t>
            </a:r>
          </a:p>
        </p:txBody>
      </p:sp>
    </p:spTree>
    <p:extLst>
      <p:ext uri="{BB962C8B-B14F-4D97-AF65-F5344CB8AC3E}">
        <p14:creationId xmlns:p14="http://schemas.microsoft.com/office/powerpoint/2010/main" val="40226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539" y="261940"/>
            <a:ext cx="9832921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Hardware – Second Board Design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 of Board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2600587" y="3642220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Pros/Cons</a:t>
            </a:r>
          </a:p>
        </p:txBody>
      </p:sp>
    </p:spTree>
    <p:extLst>
      <p:ext uri="{BB962C8B-B14F-4D97-AF65-F5344CB8AC3E}">
        <p14:creationId xmlns:p14="http://schemas.microsoft.com/office/powerpoint/2010/main" val="28976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026" y="261940"/>
            <a:ext cx="8918369" cy="734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Hardware – Third Board Design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565C2-3DF2-4F3C-BF02-112037276728}"/>
              </a:ext>
            </a:extLst>
          </p:cNvPr>
          <p:cNvSpPr/>
          <p:nvPr/>
        </p:nvSpPr>
        <p:spPr>
          <a:xfrm>
            <a:off x="2600587" y="1149292"/>
            <a:ext cx="6669248" cy="234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 of Board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A9A33-D1F0-4F16-8716-5E6037BB4B54}"/>
              </a:ext>
            </a:extLst>
          </p:cNvPr>
          <p:cNvSpPr/>
          <p:nvPr/>
        </p:nvSpPr>
        <p:spPr>
          <a:xfrm>
            <a:off x="2600587" y="3642220"/>
            <a:ext cx="6669248" cy="86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Pros/Cons</a:t>
            </a:r>
          </a:p>
        </p:txBody>
      </p:sp>
    </p:spTree>
    <p:extLst>
      <p:ext uri="{BB962C8B-B14F-4D97-AF65-F5344CB8AC3E}">
        <p14:creationId xmlns:p14="http://schemas.microsoft.com/office/powerpoint/2010/main" val="289137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6" ma:contentTypeDescription="Create a new document." ma:contentTypeScope="" ma:versionID="01dc7ee549070a4d675276ae34f9ce8f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ff3033d8a1f4f42dae08d5c8c13e3909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D63EB-2DAE-4BA5-ACA8-696663582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531F20-A945-4577-8508-044D9D978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10915-8a3e-467c-8644-c50fe035c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DCAAFA-5ECD-4D14-B8A5-952EA088090F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ee10915-8a3e-467c-8644-c50fe035cd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253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Click Sensor Hub</vt:lpstr>
      <vt:lpstr>What is a Click?</vt:lpstr>
      <vt:lpstr>Why use Clicks?</vt:lpstr>
      <vt:lpstr>What devices use Clicks?</vt:lpstr>
      <vt:lpstr>Project Overview</vt:lpstr>
      <vt:lpstr>How did we design hardware?</vt:lpstr>
      <vt:lpstr>Hardware – First Board Design</vt:lpstr>
      <vt:lpstr>Hardware – Second Board Design</vt:lpstr>
      <vt:lpstr>Hardware – Third Board Design</vt:lpstr>
      <vt:lpstr>How did we write the software?</vt:lpstr>
      <vt:lpstr>Example of I2C Click Code</vt:lpstr>
      <vt:lpstr>Example of SPI Click Code</vt:lpstr>
      <vt:lpstr>Results of Click Testing</vt:lpstr>
      <vt:lpstr>Results of Board Testing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Dean, Dylan</cp:lastModifiedBy>
  <cp:revision>16</cp:revision>
  <dcterms:created xsi:type="dcterms:W3CDTF">2013-07-15T20:26:40Z</dcterms:created>
  <dcterms:modified xsi:type="dcterms:W3CDTF">2019-04-08T17:26:08Z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12</vt:lpwstr>
  </property>
  <property fmtid="{D5CDD505-2E9C-101B-9397-08002B2CF9AE}" pid="3" name="ContentTypeId">
    <vt:lpwstr>0x010100FED52D1430701B4E9B12EE759DD4D7B3</vt:lpwstr>
  </property>
  <property fmtid="{D5CDD505-2E9C-101B-9397-08002B2CF9AE}" pid="4" name="AuthorIds_UIVersion_1024">
    <vt:lpwstr>12</vt:lpwstr>
  </property>
</Properties>
</file>