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F394-7087-4E71-A196-F54A7F9D8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9F5B6-2FCE-453A-B2E9-2D6C4D78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7446A-9C24-4CC5-B30A-326EE4DD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4C1-5901-4861-88E4-2E2E21E642D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D6B1-A35D-4DF5-AF5B-5B70647D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C2FC-F557-4903-92D6-E1CCBC8A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B84E-CF8D-4F0D-9B25-0F44CC42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5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B898-68FB-49DF-974B-2F7A4BB7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9FFB6-9CD8-4D63-BA01-5A9C87A58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9284-1E24-435E-81CB-C859431A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4C1-5901-4861-88E4-2E2E21E642D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F33D5-95A7-4BF9-8B2B-F9AA5F6E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4CB1-BA4B-4355-999D-19EC0B32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B84E-CF8D-4F0D-9B25-0F44CC42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5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A054A-2D60-42B3-B2C3-9795DEABA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80D15-35FE-494A-BAC8-15277830F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C64B-0D1D-4644-B60F-D7790190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4C1-5901-4861-88E4-2E2E21E642D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D42C-F2FF-432E-AE6E-501DF22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1300-E5FB-4274-8CD8-4D4B10E7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B84E-CF8D-4F0D-9B25-0F44CC42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6B06-6206-48D6-BB1E-88F069F5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95F8-F9BD-4620-9E03-2DAC0B93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B650-0896-42F8-84A6-1CFA5024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4C1-5901-4861-88E4-2E2E21E642D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D0CB-E954-4413-8522-4C7210AF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B4E3-8B63-4C26-A128-DF41E810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B84E-CF8D-4F0D-9B25-0F44CC42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5493-9D7D-4538-A767-DCD832C5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8B5C-D68D-40A1-B258-6178749A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5647-8F0C-4080-B879-12764757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4C1-5901-4861-88E4-2E2E21E642D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C40CB-0655-4194-B3BB-FD9EB927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5A8D0-BA3D-472A-92CB-E6C5469A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B84E-CF8D-4F0D-9B25-0F44CC42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6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B4C7-3DC0-49FF-81E4-3CABFA9B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11D6-C2C3-4AA8-875C-823E32221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78D9A-2058-4031-A1AB-C10BD3D67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AE4DA-A676-4E9E-B257-D2F29522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4C1-5901-4861-88E4-2E2E21E642D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28F35-FAF2-454E-A66C-AB43E74A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97F7-C731-4827-BFFC-4884CED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B84E-CF8D-4F0D-9B25-0F44CC42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876B-E1E4-4212-8661-EBBDC028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A8720-BA57-4A30-97F6-A3905D03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44535-DF9A-4E90-8668-2A473EB00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834E3-1E48-4AD3-BBC1-6CA748F49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991AD-B18D-4A1C-9EB4-960AAA36A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0ADBD-7324-46EB-916C-BC72240D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4C1-5901-4861-88E4-2E2E21E642D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25F68-41A5-4463-BEB1-B4EE1197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0FDEB-16AA-4E1C-B8A0-FBAAF5CD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B84E-CF8D-4F0D-9B25-0F44CC42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3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3FBA-2351-45C1-910D-1A79B823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EABD2-5D6F-447C-8ADC-0F48F1DD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4C1-5901-4861-88E4-2E2E21E642D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FDC0E-24CA-4CA5-9D1F-81E36286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0F1CF-BED6-4096-8163-0FEF75A3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B84E-CF8D-4F0D-9B25-0F44CC42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63840-6DD7-4353-9946-AF199198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4C1-5901-4861-88E4-2E2E21E642D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AC0CE-B29C-4C63-8DE2-89ECD1E4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D619F-9596-424F-92B6-7DE49B98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B84E-CF8D-4F0D-9B25-0F44CC42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8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B95B-D8DD-4650-8953-1A78EEB5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0CA8-930C-40F0-B44A-20E04A91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98FAC-0462-48A1-B985-BC13A168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88580-A985-416C-97E9-39BA70F3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4C1-5901-4861-88E4-2E2E21E642D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4C5F-3443-4C3B-BF39-FFF8D8EA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EABBF-AC91-4438-87E6-5AA1F3A8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B84E-CF8D-4F0D-9B25-0F44CC42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2850-88FB-461D-9939-B2BE9C52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5CC1D-2767-4D4F-AB15-5D8454810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5AF95-2F39-4916-9432-E2E1411E2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FD79D-FE34-4D2C-AD26-96BF513C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4C1-5901-4861-88E4-2E2E21E642D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81172-3C7F-4232-B82C-6B0D59E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67C4-1E95-4C41-96D2-D0FE1B97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B84E-CF8D-4F0D-9B25-0F44CC42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FEEC8-E172-4CB5-BCE0-D112FD36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06891-F834-46E3-873A-06FCC4ECA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6100-4EB2-49CD-84E2-707A663AE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44C1-5901-4861-88E4-2E2E21E642DA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45A5-7395-4F75-B295-98BA93D60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4621-70EC-44E2-B79A-C91CCDB8C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B84E-CF8D-4F0D-9B25-0F44CC42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17D2-D4C0-4C83-8102-7FD4FD22E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73796-E79F-4C0B-80DF-083AC80A3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 Presentation</a:t>
            </a:r>
          </a:p>
          <a:p>
            <a:r>
              <a:rPr lang="en-US" dirty="0"/>
              <a:t>Alfonso de la Morena</a:t>
            </a:r>
          </a:p>
        </p:txBody>
      </p:sp>
    </p:spTree>
    <p:extLst>
      <p:ext uri="{BB962C8B-B14F-4D97-AF65-F5344CB8AC3E}">
        <p14:creationId xmlns:p14="http://schemas.microsoft.com/office/powerpoint/2010/main" val="4423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73C1182-0602-4CAA-965C-15DB368251D4}"/>
              </a:ext>
            </a:extLst>
          </p:cNvPr>
          <p:cNvSpPr/>
          <p:nvPr/>
        </p:nvSpPr>
        <p:spPr>
          <a:xfrm>
            <a:off x="4087616" y="244278"/>
            <a:ext cx="1175184" cy="1175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C49455D-D5FB-4573-8D06-392103E01033}"/>
              </a:ext>
            </a:extLst>
          </p:cNvPr>
          <p:cNvSpPr/>
          <p:nvPr/>
        </p:nvSpPr>
        <p:spPr>
          <a:xfrm>
            <a:off x="3798208" y="1989692"/>
            <a:ext cx="1754001" cy="1175181"/>
          </a:xfrm>
          <a:prstGeom prst="flowChartDecision">
            <a:avLst/>
          </a:prstGeom>
          <a:solidFill>
            <a:srgbClr val="C0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Reset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39B7D-7858-44BE-A413-53AF4927D88A}"/>
              </a:ext>
            </a:extLst>
          </p:cNvPr>
          <p:cNvSpPr/>
          <p:nvPr/>
        </p:nvSpPr>
        <p:spPr>
          <a:xfrm>
            <a:off x="3760809" y="3678502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Select a Socket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392B8C-ABEC-4193-A403-AD9F94DDD1EC}"/>
              </a:ext>
            </a:extLst>
          </p:cNvPr>
          <p:cNvSpPr/>
          <p:nvPr/>
        </p:nvSpPr>
        <p:spPr>
          <a:xfrm>
            <a:off x="7042788" y="3613306"/>
            <a:ext cx="1372110" cy="1044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Click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Object List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42E9DE-CE98-42DB-B89E-FCBB9A27831F}"/>
              </a:ext>
            </a:extLst>
          </p:cNvPr>
          <p:cNvSpPr/>
          <p:nvPr/>
        </p:nvSpPr>
        <p:spPr>
          <a:xfrm>
            <a:off x="3889481" y="5359380"/>
            <a:ext cx="1571455" cy="1044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Socket Availability List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C781BB-A446-4105-831D-3AF9165F2914}"/>
              </a:ext>
            </a:extLst>
          </p:cNvPr>
          <p:cNvSpPr txBox="1"/>
          <p:nvPr/>
        </p:nvSpPr>
        <p:spPr>
          <a:xfrm>
            <a:off x="3978285" y="314380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FA2B185-7ED6-4114-9474-2BAE48136322}"/>
              </a:ext>
            </a:extLst>
          </p:cNvPr>
          <p:cNvSpPr/>
          <p:nvPr/>
        </p:nvSpPr>
        <p:spPr>
          <a:xfrm>
            <a:off x="6814443" y="5424576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Select a Click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99C220-6F87-4788-BDA7-837634C2C6D1}"/>
              </a:ext>
            </a:extLst>
          </p:cNvPr>
          <p:cNvSpPr txBox="1"/>
          <p:nvPr/>
        </p:nvSpPr>
        <p:spPr>
          <a:xfrm rot="16200000">
            <a:off x="2541110" y="4698349"/>
            <a:ext cx="1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Available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EA6405-F7B1-4F57-9B58-4D4C4A732C26}"/>
              </a:ext>
            </a:extLst>
          </p:cNvPr>
          <p:cNvSpPr txBox="1"/>
          <p:nvPr/>
        </p:nvSpPr>
        <p:spPr>
          <a:xfrm>
            <a:off x="5657318" y="5445662"/>
            <a:ext cx="103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C97ACE6-73C0-450E-BEA8-62BD79C65791}"/>
              </a:ext>
            </a:extLst>
          </p:cNvPr>
          <p:cNvCxnSpPr>
            <a:stCxn id="24" idx="2"/>
            <a:endCxn id="34" idx="0"/>
          </p:cNvCxnSpPr>
          <p:nvPr/>
        </p:nvCxnSpPr>
        <p:spPr>
          <a:xfrm>
            <a:off x="4675209" y="4592902"/>
            <a:ext cx="0" cy="76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D34234-F7A1-4DBE-98CA-2FEE095D3583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>
            <a:off x="4675209" y="3164873"/>
            <a:ext cx="0" cy="513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F1C2E90-FC6D-4A7D-9D36-5659069FA03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675208" y="1419462"/>
            <a:ext cx="1" cy="570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C3224A7-0140-4A57-8333-4E4DDEA7AA37}"/>
              </a:ext>
            </a:extLst>
          </p:cNvPr>
          <p:cNvCxnSpPr>
            <a:cxnSpLocks/>
            <a:stCxn id="34" idx="1"/>
            <a:endCxn id="24" idx="1"/>
          </p:cNvCxnSpPr>
          <p:nvPr/>
        </p:nvCxnSpPr>
        <p:spPr>
          <a:xfrm rot="10800000">
            <a:off x="3760809" y="4135702"/>
            <a:ext cx="128672" cy="1746074"/>
          </a:xfrm>
          <a:prstGeom prst="bentConnector3">
            <a:avLst>
              <a:gd name="adj1" fmla="val 2776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16625DD-1C21-43F7-858D-D54C9B11DD1C}"/>
              </a:ext>
            </a:extLst>
          </p:cNvPr>
          <p:cNvCxnSpPr>
            <a:cxnSpLocks/>
            <a:stCxn id="34" idx="3"/>
            <a:endCxn id="71" idx="1"/>
          </p:cNvCxnSpPr>
          <p:nvPr/>
        </p:nvCxnSpPr>
        <p:spPr>
          <a:xfrm>
            <a:off x="5460936" y="5881776"/>
            <a:ext cx="13535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F7FA3E9-025E-470A-A7D7-ADC7C9AF4CB3}"/>
              </a:ext>
            </a:extLst>
          </p:cNvPr>
          <p:cNvCxnSpPr>
            <a:cxnSpLocks/>
            <a:stCxn id="71" idx="0"/>
            <a:endCxn id="25" idx="2"/>
          </p:cNvCxnSpPr>
          <p:nvPr/>
        </p:nvCxnSpPr>
        <p:spPr>
          <a:xfrm flipV="1">
            <a:off x="7728843" y="4658098"/>
            <a:ext cx="0" cy="76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90">
            <a:extLst>
              <a:ext uri="{FF2B5EF4-FFF2-40B4-BE49-F238E27FC236}">
                <a16:creationId xmlns:a16="http://schemas.microsoft.com/office/drawing/2014/main" id="{70529922-9A74-4993-8E7E-1F0E5DA992A8}"/>
              </a:ext>
            </a:extLst>
          </p:cNvPr>
          <p:cNvCxnSpPr>
            <a:cxnSpLocks/>
            <a:stCxn id="25" idx="3"/>
            <a:endCxn id="71" idx="3"/>
          </p:cNvCxnSpPr>
          <p:nvPr/>
        </p:nvCxnSpPr>
        <p:spPr>
          <a:xfrm>
            <a:off x="8414898" y="4135702"/>
            <a:ext cx="228345" cy="1746074"/>
          </a:xfrm>
          <a:prstGeom prst="bentConnector3">
            <a:avLst>
              <a:gd name="adj1" fmla="val 2001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CFA79-88CA-4642-900D-60DC4E8887FD}"/>
              </a:ext>
            </a:extLst>
          </p:cNvPr>
          <p:cNvSpPr txBox="1"/>
          <p:nvPr/>
        </p:nvSpPr>
        <p:spPr>
          <a:xfrm rot="5400000">
            <a:off x="8439451" y="4758607"/>
            <a:ext cx="1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Available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8B55921-C648-4E7E-A8F0-34954AEC9147}"/>
              </a:ext>
            </a:extLst>
          </p:cNvPr>
          <p:cNvSpPr/>
          <p:nvPr/>
        </p:nvSpPr>
        <p:spPr>
          <a:xfrm>
            <a:off x="6812044" y="2137601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Assign more sockets?</a:t>
            </a:r>
          </a:p>
        </p:txBody>
      </p:sp>
      <p:cxnSp>
        <p:nvCxnSpPr>
          <p:cNvPr id="109" name="Straight Arrow Connector 90">
            <a:extLst>
              <a:ext uri="{FF2B5EF4-FFF2-40B4-BE49-F238E27FC236}">
                <a16:creationId xmlns:a16="http://schemas.microsoft.com/office/drawing/2014/main" id="{BF78A354-45A1-4CBF-9615-C51012BF1002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5524975" y="2577284"/>
            <a:ext cx="64634" cy="1558418"/>
          </a:xfrm>
          <a:prstGeom prst="bentConnector4">
            <a:avLst>
              <a:gd name="adj1" fmla="val -353684"/>
              <a:gd name="adj2" fmla="val 987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3EE9E01-27B0-4A9B-A186-4E1C51C0FD12}"/>
              </a:ext>
            </a:extLst>
          </p:cNvPr>
          <p:cNvSpPr txBox="1"/>
          <p:nvPr/>
        </p:nvSpPr>
        <p:spPr>
          <a:xfrm rot="16200000">
            <a:off x="5265748" y="3012451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D9AE5F2-B430-44F7-9CF9-F6C75C46260A}"/>
              </a:ext>
            </a:extLst>
          </p:cNvPr>
          <p:cNvCxnSpPr>
            <a:cxnSpLocks/>
            <a:stCxn id="25" idx="0"/>
            <a:endCxn id="108" idx="2"/>
          </p:cNvCxnSpPr>
          <p:nvPr/>
        </p:nvCxnSpPr>
        <p:spPr>
          <a:xfrm flipH="1" flipV="1">
            <a:off x="7726444" y="3052001"/>
            <a:ext cx="2399" cy="561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90">
            <a:extLst>
              <a:ext uri="{FF2B5EF4-FFF2-40B4-BE49-F238E27FC236}">
                <a16:creationId xmlns:a16="http://schemas.microsoft.com/office/drawing/2014/main" id="{C3503889-1B82-4B65-9032-8292E8743F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98267" y="2759854"/>
            <a:ext cx="1208535" cy="15412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39EDCD9-2F2A-4545-B2F9-5880C906F47C}"/>
              </a:ext>
            </a:extLst>
          </p:cNvPr>
          <p:cNvSpPr txBox="1"/>
          <p:nvPr/>
        </p:nvSpPr>
        <p:spPr>
          <a:xfrm>
            <a:off x="6153722" y="235713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0" name="Flowchart: Decision 149">
            <a:extLst>
              <a:ext uri="{FF2B5EF4-FFF2-40B4-BE49-F238E27FC236}">
                <a16:creationId xmlns:a16="http://schemas.microsoft.com/office/drawing/2014/main" id="{DE4D1213-A294-43D5-8F8B-6A4DDECABAA2}"/>
              </a:ext>
            </a:extLst>
          </p:cNvPr>
          <p:cNvSpPr/>
          <p:nvPr/>
        </p:nvSpPr>
        <p:spPr>
          <a:xfrm>
            <a:off x="6849443" y="362734"/>
            <a:ext cx="1754001" cy="1175181"/>
          </a:xfrm>
          <a:prstGeom prst="flowChartDecision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3889541-4007-49E1-B6E1-0DFA8C3B1CE0}"/>
              </a:ext>
            </a:extLst>
          </p:cNvPr>
          <p:cNvSpPr txBox="1"/>
          <p:nvPr/>
        </p:nvSpPr>
        <p:spPr>
          <a:xfrm>
            <a:off x="7766242" y="3166684"/>
            <a:ext cx="103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5152AC1-B855-4B66-903C-2F019DBEE3E7}"/>
              </a:ext>
            </a:extLst>
          </p:cNvPr>
          <p:cNvCxnSpPr>
            <a:cxnSpLocks/>
            <a:stCxn id="108" idx="0"/>
            <a:endCxn id="150" idx="2"/>
          </p:cNvCxnSpPr>
          <p:nvPr/>
        </p:nvCxnSpPr>
        <p:spPr>
          <a:xfrm flipV="1">
            <a:off x="7726444" y="1537915"/>
            <a:ext cx="0" cy="599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052365D-10ED-4C7E-8F69-A6E9A91C1743}"/>
              </a:ext>
            </a:extLst>
          </p:cNvPr>
          <p:cNvSpPr txBox="1"/>
          <p:nvPr/>
        </p:nvSpPr>
        <p:spPr>
          <a:xfrm>
            <a:off x="7270869" y="16530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4" name="Subtitle 2">
            <a:extLst>
              <a:ext uri="{FF2B5EF4-FFF2-40B4-BE49-F238E27FC236}">
                <a16:creationId xmlns:a16="http://schemas.microsoft.com/office/drawing/2014/main" id="{7DF5D029-FE6E-4652-A991-8085C0D652EA}"/>
              </a:ext>
            </a:extLst>
          </p:cNvPr>
          <p:cNvSpPr txBox="1">
            <a:spLocks/>
          </p:cNvSpPr>
          <p:nvPr/>
        </p:nvSpPr>
        <p:spPr>
          <a:xfrm>
            <a:off x="0" y="1129"/>
            <a:ext cx="1709285" cy="48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GUI States</a:t>
            </a:r>
          </a:p>
        </p:txBody>
      </p:sp>
    </p:spTree>
    <p:extLst>
      <p:ext uri="{BB962C8B-B14F-4D97-AF65-F5344CB8AC3E}">
        <p14:creationId xmlns:p14="http://schemas.microsoft.com/office/powerpoint/2010/main" val="279128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6EC7B5-F845-45CF-A801-B6486DB40C53}"/>
              </a:ext>
            </a:extLst>
          </p:cNvPr>
          <p:cNvSpPr/>
          <p:nvPr/>
        </p:nvSpPr>
        <p:spPr>
          <a:xfrm>
            <a:off x="-114300" y="5636789"/>
            <a:ext cx="12392025" cy="10447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Database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722400-690C-4C9E-B724-65560724A767}"/>
              </a:ext>
            </a:extLst>
          </p:cNvPr>
          <p:cNvSpPr/>
          <p:nvPr/>
        </p:nvSpPr>
        <p:spPr>
          <a:xfrm>
            <a:off x="2862262" y="1556332"/>
            <a:ext cx="6467475" cy="3745336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DACCC5DA-7512-446D-9EAA-B77E0B205229}"/>
              </a:ext>
            </a:extLst>
          </p:cNvPr>
          <p:cNvSpPr txBox="1">
            <a:spLocks/>
          </p:cNvSpPr>
          <p:nvPr/>
        </p:nvSpPr>
        <p:spPr>
          <a:xfrm>
            <a:off x="-4310" y="0"/>
            <a:ext cx="2452235" cy="78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Socket Reading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D832C9-F14B-4391-BC50-91C48D9FA5B6}"/>
              </a:ext>
            </a:extLst>
          </p:cNvPr>
          <p:cNvSpPr/>
          <p:nvPr/>
        </p:nvSpPr>
        <p:spPr>
          <a:xfrm rot="10800000">
            <a:off x="-114300" y="1556332"/>
            <a:ext cx="2976561" cy="3745336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1D8CF4-9039-40F9-BB66-1E57D800E799}"/>
              </a:ext>
            </a:extLst>
          </p:cNvPr>
          <p:cNvSpPr/>
          <p:nvPr/>
        </p:nvSpPr>
        <p:spPr>
          <a:xfrm rot="10800000">
            <a:off x="9329736" y="1556332"/>
            <a:ext cx="3116263" cy="3745336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480EFC-CC40-430D-B186-FCBE7ADBA2D6}"/>
              </a:ext>
            </a:extLst>
          </p:cNvPr>
          <p:cNvSpPr txBox="1"/>
          <p:nvPr/>
        </p:nvSpPr>
        <p:spPr>
          <a:xfrm>
            <a:off x="532692" y="937858"/>
            <a:ext cx="1682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Socket N - 1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1BABF2-6996-4F45-B09C-854873440A59}"/>
              </a:ext>
            </a:extLst>
          </p:cNvPr>
          <p:cNvSpPr txBox="1"/>
          <p:nvPr/>
        </p:nvSpPr>
        <p:spPr>
          <a:xfrm>
            <a:off x="5414210" y="937858"/>
            <a:ext cx="136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Socket N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09BE69-6AB9-4412-8BA7-5BCA0FA1D8B9}"/>
              </a:ext>
            </a:extLst>
          </p:cNvPr>
          <p:cNvSpPr txBox="1"/>
          <p:nvPr/>
        </p:nvSpPr>
        <p:spPr>
          <a:xfrm>
            <a:off x="10016923" y="937858"/>
            <a:ext cx="1741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Socket N + 1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A84E93-EEEF-4F9C-9ADD-636A1CA25944}"/>
              </a:ext>
            </a:extLst>
          </p:cNvPr>
          <p:cNvSpPr/>
          <p:nvPr/>
        </p:nvSpPr>
        <p:spPr>
          <a:xfrm>
            <a:off x="309547" y="1734644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Data collected?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794EE8-6F1B-4F2E-ADC6-81B1A9A4F192}"/>
              </a:ext>
            </a:extLst>
          </p:cNvPr>
          <p:cNvCxnSpPr>
            <a:cxnSpLocks/>
            <a:stCxn id="57" idx="2"/>
            <a:endCxn id="80" idx="0"/>
          </p:cNvCxnSpPr>
          <p:nvPr/>
        </p:nvCxnSpPr>
        <p:spPr>
          <a:xfrm flipH="1">
            <a:off x="1218616" y="2649044"/>
            <a:ext cx="5331" cy="1174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844BB2-4B31-441E-B76C-5DCDAED27FA5}"/>
              </a:ext>
            </a:extLst>
          </p:cNvPr>
          <p:cNvSpPr txBox="1"/>
          <p:nvPr/>
        </p:nvSpPr>
        <p:spPr>
          <a:xfrm>
            <a:off x="1218616" y="306684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EDE5AF8B-9D1D-43A4-8C97-92754DC6F0B0}"/>
              </a:ext>
            </a:extLst>
          </p:cNvPr>
          <p:cNvSpPr/>
          <p:nvPr/>
        </p:nvSpPr>
        <p:spPr>
          <a:xfrm>
            <a:off x="3033241" y="1734644"/>
            <a:ext cx="1387151" cy="929391"/>
          </a:xfrm>
          <a:prstGeom prst="flowChartDecision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Set Pins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D4B703-FB8A-475B-85C7-7F6F4698277B}"/>
              </a:ext>
            </a:extLst>
          </p:cNvPr>
          <p:cNvSpPr txBox="1"/>
          <p:nvPr/>
        </p:nvSpPr>
        <p:spPr>
          <a:xfrm>
            <a:off x="2254858" y="181493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9449C9-E2CB-4019-B97E-1C120E0F3C33}"/>
              </a:ext>
            </a:extLst>
          </p:cNvPr>
          <p:cNvCxnSpPr>
            <a:cxnSpLocks/>
            <a:stCxn id="80" idx="3"/>
            <a:endCxn id="67" idx="2"/>
          </p:cNvCxnSpPr>
          <p:nvPr/>
        </p:nvCxnSpPr>
        <p:spPr>
          <a:xfrm flipV="1">
            <a:off x="2133015" y="2664035"/>
            <a:ext cx="1593802" cy="177242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41ABC155-232D-497A-AA83-BF9950A07F3C}"/>
              </a:ext>
            </a:extLst>
          </p:cNvPr>
          <p:cNvSpPr/>
          <p:nvPr/>
        </p:nvSpPr>
        <p:spPr>
          <a:xfrm>
            <a:off x="304217" y="3823813"/>
            <a:ext cx="1828798" cy="1225295"/>
          </a:xfrm>
          <a:prstGeom prst="flowChartDecision">
            <a:avLst/>
          </a:prstGeom>
          <a:solidFill>
            <a:srgbClr val="C0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1D822F6-EE2B-4B15-A82D-41F5EE60986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1218616" y="5049108"/>
            <a:ext cx="0" cy="587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5DBBF3B-1F97-4997-A10D-2F4E3F623995}"/>
              </a:ext>
            </a:extLst>
          </p:cNvPr>
          <p:cNvSpPr/>
          <p:nvPr/>
        </p:nvSpPr>
        <p:spPr>
          <a:xfrm>
            <a:off x="4707908" y="1755099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Socket active?</a:t>
            </a:r>
          </a:p>
        </p:txBody>
      </p:sp>
      <p:cxnSp>
        <p:nvCxnSpPr>
          <p:cNvPr id="90" name="Straight Arrow Connector 69">
            <a:extLst>
              <a:ext uri="{FF2B5EF4-FFF2-40B4-BE49-F238E27FC236}">
                <a16:creationId xmlns:a16="http://schemas.microsoft.com/office/drawing/2014/main" id="{A9FA7A23-B924-40A5-979B-9DC284C7DDFE}"/>
              </a:ext>
            </a:extLst>
          </p:cNvPr>
          <p:cNvCxnSpPr>
            <a:cxnSpLocks/>
            <a:stCxn id="67" idx="3"/>
            <a:endCxn id="89" idx="1"/>
          </p:cNvCxnSpPr>
          <p:nvPr/>
        </p:nvCxnSpPr>
        <p:spPr>
          <a:xfrm>
            <a:off x="4420392" y="2199340"/>
            <a:ext cx="287516" cy="12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69">
            <a:extLst>
              <a:ext uri="{FF2B5EF4-FFF2-40B4-BE49-F238E27FC236}">
                <a16:creationId xmlns:a16="http://schemas.microsoft.com/office/drawing/2014/main" id="{E01E1A5D-4900-4C78-B068-F4A76E175E79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>
            <a:off x="6536708" y="2212299"/>
            <a:ext cx="33013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8AAB9333-5AC7-4F0D-BB23-74519B756C9E}"/>
              </a:ext>
            </a:extLst>
          </p:cNvPr>
          <p:cNvSpPr/>
          <p:nvPr/>
        </p:nvSpPr>
        <p:spPr>
          <a:xfrm>
            <a:off x="9838077" y="1747603"/>
            <a:ext cx="1387151" cy="929391"/>
          </a:xfrm>
          <a:prstGeom prst="flowChartDecision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Set Pins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CD3B50-95D2-4EFD-BFFC-CCC12EF21FF2}"/>
              </a:ext>
            </a:extLst>
          </p:cNvPr>
          <p:cNvSpPr txBox="1"/>
          <p:nvPr/>
        </p:nvSpPr>
        <p:spPr>
          <a:xfrm>
            <a:off x="8199923" y="18429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1B74470-7A68-4BD3-8AFD-FCE2E2EFAA99}"/>
              </a:ext>
            </a:extLst>
          </p:cNvPr>
          <p:cNvCxnSpPr>
            <a:cxnSpLocks/>
            <a:stCxn id="89" idx="2"/>
            <a:endCxn id="108" idx="0"/>
          </p:cNvCxnSpPr>
          <p:nvPr/>
        </p:nvCxnSpPr>
        <p:spPr>
          <a:xfrm>
            <a:off x="5622308" y="2669499"/>
            <a:ext cx="0" cy="583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091692F3-FF1C-49B8-93E9-CC9E2B3E5B71}"/>
              </a:ext>
            </a:extLst>
          </p:cNvPr>
          <p:cNvSpPr/>
          <p:nvPr/>
        </p:nvSpPr>
        <p:spPr>
          <a:xfrm>
            <a:off x="4585682" y="3253385"/>
            <a:ext cx="2073251" cy="1389079"/>
          </a:xfrm>
          <a:prstGeom prst="flowChartDecision">
            <a:avLst/>
          </a:prstGeom>
          <a:solidFill>
            <a:schemeClr val="accent6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Perform Actions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1AD07E-3EA4-4EAE-8C42-439DF9FAFE2E}"/>
              </a:ext>
            </a:extLst>
          </p:cNvPr>
          <p:cNvSpPr txBox="1"/>
          <p:nvPr/>
        </p:nvSpPr>
        <p:spPr>
          <a:xfrm>
            <a:off x="5806377" y="277677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5752399-DE95-4D3C-B0CF-E95429C649B1}"/>
              </a:ext>
            </a:extLst>
          </p:cNvPr>
          <p:cNvSpPr/>
          <p:nvPr/>
        </p:nvSpPr>
        <p:spPr>
          <a:xfrm>
            <a:off x="7272992" y="2504864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Data collected? </a:t>
            </a:r>
          </a:p>
        </p:txBody>
      </p:sp>
      <p:cxnSp>
        <p:nvCxnSpPr>
          <p:cNvPr id="118" name="Straight Arrow Connector 69">
            <a:extLst>
              <a:ext uri="{FF2B5EF4-FFF2-40B4-BE49-F238E27FC236}">
                <a16:creationId xmlns:a16="http://schemas.microsoft.com/office/drawing/2014/main" id="{3FBA6E0E-F9BF-4D60-95C9-DDD452CAB166}"/>
              </a:ext>
            </a:extLst>
          </p:cNvPr>
          <p:cNvCxnSpPr>
            <a:cxnSpLocks/>
            <a:stCxn id="57" idx="3"/>
            <a:endCxn id="67" idx="1"/>
          </p:cNvCxnSpPr>
          <p:nvPr/>
        </p:nvCxnSpPr>
        <p:spPr>
          <a:xfrm>
            <a:off x="2138347" y="2191844"/>
            <a:ext cx="894894" cy="7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69">
            <a:extLst>
              <a:ext uri="{FF2B5EF4-FFF2-40B4-BE49-F238E27FC236}">
                <a16:creationId xmlns:a16="http://schemas.microsoft.com/office/drawing/2014/main" id="{39CE5496-FACF-4DC3-9963-F18069834BE4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-401816" y="2191844"/>
            <a:ext cx="7113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69">
            <a:extLst>
              <a:ext uri="{FF2B5EF4-FFF2-40B4-BE49-F238E27FC236}">
                <a16:creationId xmlns:a16="http://schemas.microsoft.com/office/drawing/2014/main" id="{B68E5FA3-F542-489C-A60E-3097C3FBB90A}"/>
              </a:ext>
            </a:extLst>
          </p:cNvPr>
          <p:cNvCxnSpPr>
            <a:cxnSpLocks/>
            <a:stCxn id="108" idx="3"/>
            <a:endCxn id="117" idx="1"/>
          </p:cNvCxnSpPr>
          <p:nvPr/>
        </p:nvCxnSpPr>
        <p:spPr>
          <a:xfrm flipV="1">
            <a:off x="6658933" y="2962064"/>
            <a:ext cx="614059" cy="9858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Decision 150">
            <a:extLst>
              <a:ext uri="{FF2B5EF4-FFF2-40B4-BE49-F238E27FC236}">
                <a16:creationId xmlns:a16="http://schemas.microsoft.com/office/drawing/2014/main" id="{87F06478-053A-4F85-9C88-18546E4AD4C8}"/>
              </a:ext>
            </a:extLst>
          </p:cNvPr>
          <p:cNvSpPr/>
          <p:nvPr/>
        </p:nvSpPr>
        <p:spPr>
          <a:xfrm>
            <a:off x="7272151" y="3947924"/>
            <a:ext cx="1828798" cy="1225295"/>
          </a:xfrm>
          <a:prstGeom prst="flowChartDecision">
            <a:avLst/>
          </a:prstGeom>
          <a:solidFill>
            <a:srgbClr val="C0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</a:t>
            </a:r>
            <a:endParaRPr lang="en-US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C62289-1ADF-47A5-AAE3-6DA6CB00A1EC}"/>
              </a:ext>
            </a:extLst>
          </p:cNvPr>
          <p:cNvCxnSpPr>
            <a:cxnSpLocks/>
            <a:stCxn id="117" idx="2"/>
            <a:endCxn id="151" idx="0"/>
          </p:cNvCxnSpPr>
          <p:nvPr/>
        </p:nvCxnSpPr>
        <p:spPr>
          <a:xfrm flipH="1">
            <a:off x="8186550" y="3419264"/>
            <a:ext cx="842" cy="528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EB5B812-E3B0-444B-B61E-803AC6F44AAC}"/>
              </a:ext>
            </a:extLst>
          </p:cNvPr>
          <p:cNvSpPr txBox="1"/>
          <p:nvPr/>
        </p:nvSpPr>
        <p:spPr>
          <a:xfrm>
            <a:off x="8297248" y="349892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1E483A8-C9B4-4445-83B3-8D6C11BAEBC1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8186550" y="5173219"/>
            <a:ext cx="0" cy="46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69">
            <a:extLst>
              <a:ext uri="{FF2B5EF4-FFF2-40B4-BE49-F238E27FC236}">
                <a16:creationId xmlns:a16="http://schemas.microsoft.com/office/drawing/2014/main" id="{811C23F3-18CE-49D7-A2BF-22B3A5FD061D}"/>
              </a:ext>
            </a:extLst>
          </p:cNvPr>
          <p:cNvCxnSpPr>
            <a:cxnSpLocks/>
            <a:stCxn id="117" idx="3"/>
            <a:endCxn id="94" idx="2"/>
          </p:cNvCxnSpPr>
          <p:nvPr/>
        </p:nvCxnSpPr>
        <p:spPr>
          <a:xfrm flipV="1">
            <a:off x="9101792" y="2676994"/>
            <a:ext cx="1429861" cy="2850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44941575-6DD3-4AA6-B3D3-DC088F7C636C}"/>
              </a:ext>
            </a:extLst>
          </p:cNvPr>
          <p:cNvSpPr txBox="1"/>
          <p:nvPr/>
        </p:nvSpPr>
        <p:spPr>
          <a:xfrm>
            <a:off x="9588935" y="26346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71" name="Straight Arrow Connector 69">
            <a:extLst>
              <a:ext uri="{FF2B5EF4-FFF2-40B4-BE49-F238E27FC236}">
                <a16:creationId xmlns:a16="http://schemas.microsoft.com/office/drawing/2014/main" id="{48A70C49-1C6A-4F45-BE0B-2E6AE79B8767}"/>
              </a:ext>
            </a:extLst>
          </p:cNvPr>
          <p:cNvCxnSpPr>
            <a:cxnSpLocks/>
            <a:stCxn id="151" idx="3"/>
            <a:endCxn id="94" idx="2"/>
          </p:cNvCxnSpPr>
          <p:nvPr/>
        </p:nvCxnSpPr>
        <p:spPr>
          <a:xfrm flipV="1">
            <a:off x="9100949" y="2676994"/>
            <a:ext cx="1430704" cy="18835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69">
            <a:extLst>
              <a:ext uri="{FF2B5EF4-FFF2-40B4-BE49-F238E27FC236}">
                <a16:creationId xmlns:a16="http://schemas.microsoft.com/office/drawing/2014/main" id="{DDDC4CA9-BD0B-4EAB-A28F-96BAACC5DA1D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1225228" y="2212299"/>
            <a:ext cx="12207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6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52D1430701B4E9B12EE759DD4D7B3" ma:contentTypeVersion="6" ma:contentTypeDescription="Create a new document." ma:contentTypeScope="" ma:versionID="e1355776f12c0886d79d94ead2a5fe0a">
  <xsd:schema xmlns:xsd="http://www.w3.org/2001/XMLSchema" xmlns:xs="http://www.w3.org/2001/XMLSchema" xmlns:p="http://schemas.microsoft.com/office/2006/metadata/properties" xmlns:ns2="7ee10915-8a3e-467c-8644-c50fe035cd71" targetNamespace="http://schemas.microsoft.com/office/2006/metadata/properties" ma:root="true" ma:fieldsID="9dfef6c7c8a7b495fac6a7bfa03d6a08" ns2:_="">
    <xsd:import namespace="7ee10915-8a3e-467c-8644-c50fe035c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10915-8a3e-467c-8644-c50fe035c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8083CC-6718-44AF-81C3-29F248BBA043}"/>
</file>

<file path=customXml/itemProps2.xml><?xml version="1.0" encoding="utf-8"?>
<ds:datastoreItem xmlns:ds="http://schemas.openxmlformats.org/officeDocument/2006/customXml" ds:itemID="{2CE42053-9512-411C-830E-82302464C9FD}"/>
</file>

<file path=customXml/itemProps3.xml><?xml version="1.0" encoding="utf-8"?>
<ds:datastoreItem xmlns:ds="http://schemas.openxmlformats.org/officeDocument/2006/customXml" ds:itemID="{2DC9FE45-3AD8-489E-AA23-5AFA169C8FC9}"/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76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State Diagrams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Diagrams</dc:title>
  <dc:creator>Alfonso De la Morena</dc:creator>
  <cp:lastModifiedBy>Alfonso De la Morena</cp:lastModifiedBy>
  <cp:revision>14</cp:revision>
  <dcterms:created xsi:type="dcterms:W3CDTF">2019-02-22T06:48:29Z</dcterms:created>
  <dcterms:modified xsi:type="dcterms:W3CDTF">2019-02-22T08:10:59Z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0x010100FED52D1430701B4E9B12EE759DD4D7B3</vt:lpwstr>
  </property>
</Properties>
</file>