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sldIdLst>
    <p:sldId id="325" r:id="rId5"/>
    <p:sldId id="332" r:id="rId6"/>
    <p:sldId id="324" r:id="rId7"/>
    <p:sldId id="314" r:id="rId8"/>
    <p:sldId id="328" r:id="rId9"/>
    <p:sldId id="329" r:id="rId10"/>
    <p:sldId id="330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759F7-88F7-4B96-824F-BF197AE32964}" v="526" dt="2019-02-20T18:24:06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182" autoAdjust="0"/>
  </p:normalViewPr>
  <p:slideViewPr>
    <p:cSldViewPr>
      <p:cViewPr varScale="1">
        <p:scale>
          <a:sx n="79" d="100"/>
          <a:sy n="79" d="100"/>
        </p:scale>
        <p:origin x="108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La Morena, Alfonso J" userId="c90b2070-648c-4af0-935c-d2b62e66f9cf" providerId="ADAL" clId="{FE4759F7-88F7-4B96-824F-BF197AE32964}"/>
    <pc:docChg chg="undo custSel addSld delSld modSld sldOrd">
      <pc:chgData name="De La Morena, Alfonso J" userId="c90b2070-648c-4af0-935c-d2b62e66f9cf" providerId="ADAL" clId="{FE4759F7-88F7-4B96-824F-BF197AE32964}" dt="2019-02-20T18:25:36.986" v="606" actId="20577"/>
      <pc:docMkLst>
        <pc:docMk/>
      </pc:docMkLst>
      <pc:sldChg chg="del">
        <pc:chgData name="De La Morena, Alfonso J" userId="c90b2070-648c-4af0-935c-d2b62e66f9cf" providerId="ADAL" clId="{FE4759F7-88F7-4B96-824F-BF197AE32964}" dt="2019-02-20T18:24:40.543" v="560" actId="2696"/>
        <pc:sldMkLst>
          <pc:docMk/>
          <pc:sldMk cId="3543836093" sldId="307"/>
        </pc:sldMkLst>
      </pc:sldChg>
      <pc:sldChg chg="del">
        <pc:chgData name="De La Morena, Alfonso J" userId="c90b2070-648c-4af0-935c-d2b62e66f9cf" providerId="ADAL" clId="{FE4759F7-88F7-4B96-824F-BF197AE32964}" dt="2019-02-20T18:24:41.245" v="561" actId="2696"/>
        <pc:sldMkLst>
          <pc:docMk/>
          <pc:sldMk cId="1312533936" sldId="309"/>
        </pc:sldMkLst>
      </pc:sldChg>
      <pc:sldChg chg="modSp ord">
        <pc:chgData name="De La Morena, Alfonso J" userId="c90b2070-648c-4af0-935c-d2b62e66f9cf" providerId="ADAL" clId="{FE4759F7-88F7-4B96-824F-BF197AE32964}" dt="2019-02-20T18:24:06.326" v="510"/>
        <pc:sldMkLst>
          <pc:docMk/>
          <pc:sldMk cId="460872348" sldId="314"/>
        </pc:sldMkLst>
        <pc:graphicFrameChg chg="mod modGraphic">
          <ac:chgData name="De La Morena, Alfonso J" userId="c90b2070-648c-4af0-935c-d2b62e66f9cf" providerId="ADAL" clId="{FE4759F7-88F7-4B96-824F-BF197AE32964}" dt="2019-02-20T18:23:09.318" v="509" actId="6549"/>
          <ac:graphicFrameMkLst>
            <pc:docMk/>
            <pc:sldMk cId="460872348" sldId="314"/>
            <ac:graphicFrameMk id="12" creationId="{00000000-0000-0000-0000-000000000000}"/>
          </ac:graphicFrameMkLst>
        </pc:graphicFrameChg>
        <pc:graphicFrameChg chg="mod modGraphic">
          <ac:chgData name="De La Morena, Alfonso J" userId="c90b2070-648c-4af0-935c-d2b62e66f9cf" providerId="ADAL" clId="{FE4759F7-88F7-4B96-824F-BF197AE32964}" dt="2019-02-20T18:16:06.130" v="360" actId="20577"/>
          <ac:graphicFrameMkLst>
            <pc:docMk/>
            <pc:sldMk cId="460872348" sldId="314"/>
            <ac:graphicFrameMk id="13" creationId="{00000000-0000-0000-0000-000000000000}"/>
          </ac:graphicFrameMkLst>
        </pc:graphicFrameChg>
      </pc:sldChg>
      <pc:sldChg chg="del ord">
        <pc:chgData name="De La Morena, Alfonso J" userId="c90b2070-648c-4af0-935c-d2b62e66f9cf" providerId="ADAL" clId="{FE4759F7-88F7-4B96-824F-BF197AE32964}" dt="2019-02-20T18:24:39.641" v="559" actId="2696"/>
        <pc:sldMkLst>
          <pc:docMk/>
          <pc:sldMk cId="1932688100" sldId="320"/>
        </pc:sldMkLst>
      </pc:sldChg>
      <pc:sldChg chg="del">
        <pc:chgData name="De La Morena, Alfonso J" userId="c90b2070-648c-4af0-935c-d2b62e66f9cf" providerId="ADAL" clId="{FE4759F7-88F7-4B96-824F-BF197AE32964}" dt="2019-02-20T18:24:41.868" v="562" actId="2696"/>
        <pc:sldMkLst>
          <pc:docMk/>
          <pc:sldMk cId="2008000448" sldId="321"/>
        </pc:sldMkLst>
      </pc:sldChg>
      <pc:sldChg chg="del">
        <pc:chgData name="De La Morena, Alfonso J" userId="c90b2070-648c-4af0-935c-d2b62e66f9cf" providerId="ADAL" clId="{FE4759F7-88F7-4B96-824F-BF197AE32964}" dt="2019-02-20T18:24:43.005" v="564" actId="2696"/>
        <pc:sldMkLst>
          <pc:docMk/>
          <pc:sldMk cId="80861411" sldId="322"/>
        </pc:sldMkLst>
      </pc:sldChg>
      <pc:sldChg chg="del">
        <pc:chgData name="De La Morena, Alfonso J" userId="c90b2070-648c-4af0-935c-d2b62e66f9cf" providerId="ADAL" clId="{FE4759F7-88F7-4B96-824F-BF197AE32964}" dt="2019-02-20T18:24:42.308" v="563" actId="2696"/>
        <pc:sldMkLst>
          <pc:docMk/>
          <pc:sldMk cId="1310483904" sldId="323"/>
        </pc:sldMkLst>
      </pc:sldChg>
      <pc:sldChg chg="delSp modSp ord">
        <pc:chgData name="De La Morena, Alfonso J" userId="c90b2070-648c-4af0-935c-d2b62e66f9cf" providerId="ADAL" clId="{FE4759F7-88F7-4B96-824F-BF197AE32964}" dt="2019-02-20T17:50:15.858" v="117"/>
        <pc:sldMkLst>
          <pc:docMk/>
          <pc:sldMk cId="1386674532" sldId="324"/>
        </pc:sldMkLst>
        <pc:spChg chg="del mod">
          <ac:chgData name="De La Morena, Alfonso J" userId="c90b2070-648c-4af0-935c-d2b62e66f9cf" providerId="ADAL" clId="{FE4759F7-88F7-4B96-824F-BF197AE32964}" dt="2019-02-20T17:48:31.498" v="96" actId="478"/>
          <ac:spMkLst>
            <pc:docMk/>
            <pc:sldMk cId="1386674532" sldId="324"/>
            <ac:spMk id="7" creationId="{C0661672-E7D8-BC41-ABF3-F6CAA0C0CAB4}"/>
          </ac:spMkLst>
        </pc:spChg>
        <pc:graphicFrameChg chg="mod modGraphic">
          <ac:chgData name="De La Morena, Alfonso J" userId="c90b2070-648c-4af0-935c-d2b62e66f9cf" providerId="ADAL" clId="{FE4759F7-88F7-4B96-824F-BF197AE32964}" dt="2019-02-20T17:50:10.660" v="116"/>
          <ac:graphicFrameMkLst>
            <pc:docMk/>
            <pc:sldMk cId="1386674532" sldId="324"/>
            <ac:graphicFrameMk id="6" creationId="{CA86BE92-F956-5841-9A8B-73782F66FD5A}"/>
          </ac:graphicFrameMkLst>
        </pc:graphicFrameChg>
      </pc:sldChg>
      <pc:sldChg chg="modSp add">
        <pc:chgData name="De La Morena, Alfonso J" userId="c90b2070-648c-4af0-935c-d2b62e66f9cf" providerId="ADAL" clId="{FE4759F7-88F7-4B96-824F-BF197AE32964}" dt="2019-02-20T18:00:06.568" v="201" actId="20577"/>
        <pc:sldMkLst>
          <pc:docMk/>
          <pc:sldMk cId="3908752500" sldId="325"/>
        </pc:sldMkLst>
        <pc:spChg chg="mod">
          <ac:chgData name="De La Morena, Alfonso J" userId="c90b2070-648c-4af0-935c-d2b62e66f9cf" providerId="ADAL" clId="{FE4759F7-88F7-4B96-824F-BF197AE32964}" dt="2019-02-20T17:50:19.625" v="118" actId="20577"/>
          <ac:spMkLst>
            <pc:docMk/>
            <pc:sldMk cId="3908752500" sldId="325"/>
            <ac:spMk id="2" creationId="{ED55D3AB-963C-4FD8-96F9-5E016676272C}"/>
          </ac:spMkLst>
        </pc:spChg>
        <pc:spChg chg="mod">
          <ac:chgData name="De La Morena, Alfonso J" userId="c90b2070-648c-4af0-935c-d2b62e66f9cf" providerId="ADAL" clId="{FE4759F7-88F7-4B96-824F-BF197AE32964}" dt="2019-02-20T18:00:06.568" v="201" actId="20577"/>
          <ac:spMkLst>
            <pc:docMk/>
            <pc:sldMk cId="3908752500" sldId="325"/>
            <ac:spMk id="3" creationId="{1CC82AA3-FD9B-4FC4-B533-23EA1A917721}"/>
          </ac:spMkLst>
        </pc:spChg>
        <pc:spChg chg="mod">
          <ac:chgData name="De La Morena, Alfonso J" userId="c90b2070-648c-4af0-935c-d2b62e66f9cf" providerId="ADAL" clId="{FE4759F7-88F7-4B96-824F-BF197AE32964}" dt="2019-02-20T17:42:17.691" v="28" actId="20577"/>
          <ac:spMkLst>
            <pc:docMk/>
            <pc:sldMk cId="3908752500" sldId="325"/>
            <ac:spMk id="4" creationId="{4AF5320E-D859-414F-B812-18FE81B2ABEF}"/>
          </ac:spMkLst>
        </pc:spChg>
      </pc:sldChg>
      <pc:sldChg chg="add del">
        <pc:chgData name="De La Morena, Alfonso J" userId="c90b2070-648c-4af0-935c-d2b62e66f9cf" providerId="ADAL" clId="{FE4759F7-88F7-4B96-824F-BF197AE32964}" dt="2019-02-20T17:42:24.305" v="33" actId="2696"/>
        <pc:sldMkLst>
          <pc:docMk/>
          <pc:sldMk cId="3692736324" sldId="326"/>
        </pc:sldMkLst>
      </pc:sldChg>
      <pc:sldChg chg="add del">
        <pc:chgData name="De La Morena, Alfonso J" userId="c90b2070-648c-4af0-935c-d2b62e66f9cf" providerId="ADAL" clId="{FE4759F7-88F7-4B96-824F-BF197AE32964}" dt="2019-02-20T17:42:25.020" v="34" actId="2696"/>
        <pc:sldMkLst>
          <pc:docMk/>
          <pc:sldMk cId="2032609060" sldId="327"/>
        </pc:sldMkLst>
      </pc:sldChg>
      <pc:sldChg chg="modSp add">
        <pc:chgData name="De La Morena, Alfonso J" userId="c90b2070-648c-4af0-935c-d2b62e66f9cf" providerId="ADAL" clId="{FE4759F7-88F7-4B96-824F-BF197AE32964}" dt="2019-02-20T18:24:14.318" v="542" actId="20577"/>
        <pc:sldMkLst>
          <pc:docMk/>
          <pc:sldMk cId="297045270" sldId="328"/>
        </pc:sldMkLst>
        <pc:spChg chg="mod">
          <ac:chgData name="De La Morena, Alfonso J" userId="c90b2070-648c-4af0-935c-d2b62e66f9cf" providerId="ADAL" clId="{FE4759F7-88F7-4B96-824F-BF197AE32964}" dt="2019-02-20T18:24:14.318" v="542" actId="20577"/>
          <ac:spMkLst>
            <pc:docMk/>
            <pc:sldMk cId="297045270" sldId="328"/>
            <ac:spMk id="2" creationId="{ED55D3AB-963C-4FD8-96F9-5E016676272C}"/>
          </ac:spMkLst>
        </pc:spChg>
      </pc:sldChg>
      <pc:sldChg chg="modSp add">
        <pc:chgData name="De La Morena, Alfonso J" userId="c90b2070-648c-4af0-935c-d2b62e66f9cf" providerId="ADAL" clId="{FE4759F7-88F7-4B96-824F-BF197AE32964}" dt="2019-02-20T18:24:28.127" v="558" actId="20577"/>
        <pc:sldMkLst>
          <pc:docMk/>
          <pc:sldMk cId="1849339174" sldId="329"/>
        </pc:sldMkLst>
        <pc:spChg chg="mod">
          <ac:chgData name="De La Morena, Alfonso J" userId="c90b2070-648c-4af0-935c-d2b62e66f9cf" providerId="ADAL" clId="{FE4759F7-88F7-4B96-824F-BF197AE32964}" dt="2019-02-20T18:24:28.127" v="558" actId="20577"/>
          <ac:spMkLst>
            <pc:docMk/>
            <pc:sldMk cId="1849339174" sldId="329"/>
            <ac:spMk id="2" creationId="{ED55D3AB-963C-4FD8-96F9-5E016676272C}"/>
          </ac:spMkLst>
        </pc:spChg>
      </pc:sldChg>
      <pc:sldChg chg="modSp add">
        <pc:chgData name="De La Morena, Alfonso J" userId="c90b2070-648c-4af0-935c-d2b62e66f9cf" providerId="ADAL" clId="{FE4759F7-88F7-4B96-824F-BF197AE32964}" dt="2019-02-20T18:25:36.986" v="606" actId="20577"/>
        <pc:sldMkLst>
          <pc:docMk/>
          <pc:sldMk cId="1523047897" sldId="330"/>
        </pc:sldMkLst>
        <pc:spChg chg="mod">
          <ac:chgData name="De La Morena, Alfonso J" userId="c90b2070-648c-4af0-935c-d2b62e66f9cf" providerId="ADAL" clId="{FE4759F7-88F7-4B96-824F-BF197AE32964}" dt="2019-02-20T18:24:52.736" v="582" actId="20577"/>
          <ac:spMkLst>
            <pc:docMk/>
            <pc:sldMk cId="1523047897" sldId="330"/>
            <ac:spMk id="2" creationId="{ED55D3AB-963C-4FD8-96F9-5E016676272C}"/>
          </ac:spMkLst>
        </pc:spChg>
        <pc:spChg chg="mod">
          <ac:chgData name="De La Morena, Alfonso J" userId="c90b2070-648c-4af0-935c-d2b62e66f9cf" providerId="ADAL" clId="{FE4759F7-88F7-4B96-824F-BF197AE32964}" dt="2019-02-20T18:25:36.986" v="606" actId="20577"/>
          <ac:spMkLst>
            <pc:docMk/>
            <pc:sldMk cId="1523047897" sldId="330"/>
            <ac:spMk id="3" creationId="{1CC82AA3-FD9B-4FC4-B533-23EA1A917721}"/>
          </ac:spMkLst>
        </pc:spChg>
      </pc:sldChg>
      <pc:sldChg chg="modSp add">
        <pc:chgData name="De La Morena, Alfonso J" userId="c90b2070-648c-4af0-935c-d2b62e66f9cf" providerId="ADAL" clId="{FE4759F7-88F7-4B96-824F-BF197AE32964}" dt="2019-02-20T18:24:48.240" v="579" actId="20577"/>
        <pc:sldMkLst>
          <pc:docMk/>
          <pc:sldMk cId="903920201" sldId="331"/>
        </pc:sldMkLst>
        <pc:spChg chg="mod">
          <ac:chgData name="De La Morena, Alfonso J" userId="c90b2070-648c-4af0-935c-d2b62e66f9cf" providerId="ADAL" clId="{FE4759F7-88F7-4B96-824F-BF197AE32964}" dt="2019-02-20T18:24:48.240" v="579" actId="20577"/>
          <ac:spMkLst>
            <pc:docMk/>
            <pc:sldMk cId="903920201" sldId="331"/>
            <ac:spMk id="2" creationId="{ED55D3AB-963C-4FD8-96F9-5E016676272C}"/>
          </ac:spMkLst>
        </pc:spChg>
      </pc:sldChg>
      <pc:sldChg chg="add del">
        <pc:chgData name="De La Morena, Alfonso J" userId="c90b2070-648c-4af0-935c-d2b62e66f9cf" providerId="ADAL" clId="{FE4759F7-88F7-4B96-824F-BF197AE32964}" dt="2019-02-20T17:42:34.306" v="36" actId="2696"/>
        <pc:sldMkLst>
          <pc:docMk/>
          <pc:sldMk cId="393202772" sldId="332"/>
        </pc:sldMkLst>
      </pc:sldChg>
      <pc:sldChg chg="add del">
        <pc:chgData name="De La Morena, Alfonso J" userId="c90b2070-648c-4af0-935c-d2b62e66f9cf" providerId="ADAL" clId="{FE4759F7-88F7-4B96-824F-BF197AE32964}" dt="2019-02-20T17:42:42.130" v="40" actId="2696"/>
        <pc:sldMkLst>
          <pc:docMk/>
          <pc:sldMk cId="1470648261" sldId="332"/>
        </pc:sldMkLst>
      </pc:sldChg>
      <pc:sldChg chg="modSp add">
        <pc:chgData name="De La Morena, Alfonso J" userId="c90b2070-648c-4af0-935c-d2b62e66f9cf" providerId="ADAL" clId="{FE4759F7-88F7-4B96-824F-BF197AE32964}" dt="2019-02-20T18:00:41.494" v="210" actId="20577"/>
        <pc:sldMkLst>
          <pc:docMk/>
          <pc:sldMk cId="3088378932" sldId="332"/>
        </pc:sldMkLst>
        <pc:spChg chg="mod">
          <ac:chgData name="De La Morena, Alfonso J" userId="c90b2070-648c-4af0-935c-d2b62e66f9cf" providerId="ADAL" clId="{FE4759F7-88F7-4B96-824F-BF197AE32964}" dt="2019-02-20T18:00:18.893" v="205"/>
          <ac:spMkLst>
            <pc:docMk/>
            <pc:sldMk cId="3088378932" sldId="332"/>
            <ac:spMk id="2" creationId="{ED55D3AB-963C-4FD8-96F9-5E016676272C}"/>
          </ac:spMkLst>
        </pc:spChg>
        <pc:spChg chg="mod">
          <ac:chgData name="De La Morena, Alfonso J" userId="c90b2070-648c-4af0-935c-d2b62e66f9cf" providerId="ADAL" clId="{FE4759F7-88F7-4B96-824F-BF197AE32964}" dt="2019-02-20T18:00:41.494" v="210" actId="20577"/>
          <ac:spMkLst>
            <pc:docMk/>
            <pc:sldMk cId="3088378932" sldId="332"/>
            <ac:spMk id="3" creationId="{1CC82AA3-FD9B-4FC4-B533-23EA1A917721}"/>
          </ac:spMkLst>
        </pc:spChg>
      </pc:sldChg>
      <pc:sldChg chg="add del">
        <pc:chgData name="De La Morena, Alfonso J" userId="c90b2070-648c-4af0-935c-d2b62e66f9cf" providerId="ADAL" clId="{FE4759F7-88F7-4B96-824F-BF197AE32964}" dt="2019-02-20T18:00:09.649" v="203"/>
        <pc:sldMkLst>
          <pc:docMk/>
          <pc:sldMk cId="3506275016" sldId="332"/>
        </pc:sldMkLst>
      </pc:sldChg>
      <pc:sldChg chg="add del">
        <pc:chgData name="De La Morena, Alfonso J" userId="c90b2070-648c-4af0-935c-d2b62e66f9cf" providerId="ADAL" clId="{FE4759F7-88F7-4B96-824F-BF197AE32964}" dt="2019-02-20T17:42:41.282" v="39" actId="2696"/>
        <pc:sldMkLst>
          <pc:docMk/>
          <pc:sldMk cId="4288114513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2B59-22DD-4CE1-9F39-7CB77D232AC2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6233-4BFD-442F-A901-5D24D9BB7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FA112C-7DF7-4EAF-B88A-5FFDAB274C97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1F6D2-25DD-42D1-B40E-D6C289154EB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 X.Y: &lt;Project Title&gt;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325537"/>
            <a:ext cx="2538984" cy="4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3AB-963C-4FD8-96F9-5E0166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AA3-FD9B-4FC4-B533-23EA1A91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320E-D859-414F-B812-18FE81B2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#2.8 Click Sensor 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B9-1301-4BA5-93D8-98945C8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3AB-963C-4FD8-96F9-5E0166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AA3-FD9B-4FC4-B533-23EA1A91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good visual for the project.  Think of this as an ‘elevator pitch’ with a prop.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320E-D859-414F-B812-18FE81B2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#2.8 Click Sensor 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B9-1301-4BA5-93D8-98945C8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B073-E5A9-FD4A-9550-82DB04D8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 and Responsibilities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86BE92-F956-5841-9A8B-73782F66F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92785"/>
              </p:ext>
            </p:extLst>
          </p:nvPr>
        </p:nvGraphicFramePr>
        <p:xfrm>
          <a:off x="457200" y="1600200"/>
          <a:ext cx="8229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9560329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13102421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842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Alfonso 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and train machine learning algorithm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 inference algorithm to MCU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Mbed code to interfacing between board and sockets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Stretch – Front/back end design for website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Stretch – Manage cloud hosting for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86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Dylan 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Mbed code to interfacing between board and sockets</a:t>
                      </a:r>
                      <a:b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Presentation, poster board, user guide, </a:t>
                      </a:r>
                      <a:r>
                        <a:rPr lang="en-US" sz="20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Document 10 Click Validation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Stretch – Website Design (CSS/HTML)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55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Mohamed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 Design/Edits in Eagle CAD</a:t>
                      </a:r>
                    </a:p>
                    <a:p>
                      <a:r>
                        <a:rPr lang="en-US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Hardware Functionality testing</a:t>
                      </a:r>
                    </a:p>
                    <a:p>
                      <a:r>
                        <a:rPr lang="en-US" sz="2000" dirty="0"/>
                        <a:t>Soldering prototype boards</a:t>
                      </a:r>
                    </a:p>
                    <a:p>
                      <a:r>
                        <a:rPr lang="en-US" sz="2000" dirty="0"/>
                        <a:t>Stretch – Instructional web articles for hardware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4843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8EED-8E37-9047-A4C5-6570CB65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74DF3-1DA8-DF47-9F81-6BC8ADA7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Project Goals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8668597"/>
              </p:ext>
            </p:extLst>
          </p:nvPr>
        </p:nvGraphicFramePr>
        <p:xfrm>
          <a:off x="457200" y="990600"/>
          <a:ext cx="8153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boards and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Soldering prototype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User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0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10 Click Validation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Hardware Functionality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Full Functionality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7213348"/>
              </p:ext>
            </p:extLst>
          </p:nvPr>
        </p:nvGraphicFramePr>
        <p:xfrm>
          <a:off x="457200" y="4806827"/>
          <a:ext cx="815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Stretch</a:t>
                      </a:r>
                      <a:r>
                        <a:rPr lang="en-US" baseline="0" dirty="0"/>
                        <a:t> 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cloud hosting for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Front/back end design for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Instructional Articles for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 X.Y: &lt;Project Title&gt;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9400" y="76200"/>
            <a:ext cx="2438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Reference your start of semester exercise</a:t>
            </a:r>
          </a:p>
        </p:txBody>
      </p:sp>
    </p:spTree>
    <p:extLst>
      <p:ext uri="{BB962C8B-B14F-4D97-AF65-F5344CB8AC3E}">
        <p14:creationId xmlns:p14="http://schemas.microsoft.com/office/powerpoint/2010/main" val="4608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3AB-963C-4FD8-96F9-5E0166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slides each of flow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AA3-FD9B-4FC4-B533-23EA1A91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320E-D859-414F-B812-18FE81B2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#2.8 Click Sensor 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B9-1301-4BA5-93D8-98945C8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3AB-963C-4FD8-96F9-5E0166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AA3-FD9B-4FC4-B533-23EA1A91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320E-D859-414F-B812-18FE81B2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#2.8 Click Sensor 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B9-1301-4BA5-93D8-98945C8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3AB-963C-4FD8-96F9-5E0166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AA3-FD9B-4FC4-B533-23EA1A91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slide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320E-D859-414F-B812-18FE81B2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#2.8 Click Sensor 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B9-1301-4BA5-93D8-98945C8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3AB-963C-4FD8-96F9-5E0166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AA3-FD9B-4FC4-B533-23EA1A91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320E-D859-414F-B812-18FE81B2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#2.8 Click Sensor 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B9-1301-4BA5-93D8-98945C8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6" ma:contentTypeDescription="Create a new document." ma:contentTypeScope="" ma:versionID="e1355776f12c0886d79d94ead2a5fe0a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9dfef6c7c8a7b495fac6a7bfa03d6a08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40D71C-AE2B-4F99-8DCC-4D09AEFFE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10915-8a3e-467c-8644-c50fe035c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CDB42E-565B-4215-B1AB-FDE3BE9122E2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7ee10915-8a3e-467c-8644-c50fe035cd7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90243A-F640-4B4F-B22F-470F9554AA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253</Words>
  <Application>Microsoft Office PowerPoint</Application>
  <PresentationFormat>On-screen Show (4:3)</PresentationFormat>
  <Paragraphs>85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Title Slide</vt:lpstr>
      <vt:lpstr>Logistics</vt:lpstr>
      <vt:lpstr>Team Roles and Responsibilities</vt:lpstr>
      <vt:lpstr>Project Goals</vt:lpstr>
      <vt:lpstr>3 slides each of flow diagrams</vt:lpstr>
      <vt:lpstr>Demo Explanation</vt:lpstr>
      <vt:lpstr>End</vt:lpstr>
      <vt:lpstr>Question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Glider</dc:title>
  <dc:creator>Internet Access</dc:creator>
  <cp:lastModifiedBy>De La Morena, Alfonso J</cp:lastModifiedBy>
  <cp:revision>190</cp:revision>
  <dcterms:created xsi:type="dcterms:W3CDTF">2012-10-18T04:42:06Z</dcterms:created>
  <dcterms:modified xsi:type="dcterms:W3CDTF">2019-02-20T18:26:12Z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