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sldIdLst>
    <p:sldId id="320" r:id="rId2"/>
    <p:sldId id="307" r:id="rId3"/>
    <p:sldId id="309" r:id="rId4"/>
    <p:sldId id="324" r:id="rId5"/>
    <p:sldId id="314" r:id="rId6"/>
    <p:sldId id="321" r:id="rId7"/>
    <p:sldId id="323" r:id="rId8"/>
    <p:sldId id="32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5328D0-272F-A644-A7A6-53E4A3A11D75}" v="16" dt="2019-02-18T21:30:41.1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3182" autoAdjust="0"/>
  </p:normalViewPr>
  <p:slideViewPr>
    <p:cSldViewPr>
      <p:cViewPr varScale="1">
        <p:scale>
          <a:sx n="87" d="100"/>
          <a:sy n="87" d="100"/>
        </p:scale>
        <p:origin x="1824" y="192"/>
      </p:cViewPr>
      <p:guideLst>
        <p:guide orient="horz" pos="2160"/>
        <p:guide pos="2880"/>
      </p:guideLst>
    </p:cSldViewPr>
  </p:slideViewPr>
  <p:notesTextViewPr>
    <p:cViewPr>
      <p:scale>
        <a:sx n="1" d="1"/>
        <a:sy n="1" d="1"/>
      </p:scale>
      <p:origin x="0" y="0"/>
    </p:cViewPr>
  </p:notesTextViewPr>
  <p:sorterViewPr>
    <p:cViewPr>
      <p:scale>
        <a:sx n="68" d="100"/>
        <a:sy n="6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1.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nkle, Lee B" userId="5ff7d8c4-c980-48fa-8b55-3dd8a7373de4" providerId="ADAL" clId="{295328D0-272F-A644-A7A6-53E4A3A11D75}"/>
    <pc:docChg chg="custSel addSld modSld">
      <pc:chgData name="Hinkle, Lee B" userId="5ff7d8c4-c980-48fa-8b55-3dd8a7373de4" providerId="ADAL" clId="{295328D0-272F-A644-A7A6-53E4A3A11D75}" dt="2019-02-18T22:07:15.383" v="838" actId="20577"/>
      <pc:docMkLst>
        <pc:docMk/>
      </pc:docMkLst>
      <pc:sldChg chg="modSp">
        <pc:chgData name="Hinkle, Lee B" userId="5ff7d8c4-c980-48fa-8b55-3dd8a7373de4" providerId="ADAL" clId="{295328D0-272F-A644-A7A6-53E4A3A11D75}" dt="2019-02-18T17:35:47.089" v="2" actId="1076"/>
        <pc:sldMkLst>
          <pc:docMk/>
          <pc:sldMk cId="3543836093" sldId="307"/>
        </pc:sldMkLst>
        <pc:spChg chg="mod">
          <ac:chgData name="Hinkle, Lee B" userId="5ff7d8c4-c980-48fa-8b55-3dd8a7373de4" providerId="ADAL" clId="{295328D0-272F-A644-A7A6-53E4A3A11D75}" dt="2019-02-18T17:35:47.089" v="2" actId="1076"/>
          <ac:spMkLst>
            <pc:docMk/>
            <pc:sldMk cId="3543836093" sldId="307"/>
            <ac:spMk id="3" creationId="{00000000-0000-0000-0000-000000000000}"/>
          </ac:spMkLst>
        </pc:spChg>
      </pc:sldChg>
      <pc:sldChg chg="modSp">
        <pc:chgData name="Hinkle, Lee B" userId="5ff7d8c4-c980-48fa-8b55-3dd8a7373de4" providerId="ADAL" clId="{295328D0-272F-A644-A7A6-53E4A3A11D75}" dt="2019-02-18T21:32:39.368" v="692" actId="20577"/>
        <pc:sldMkLst>
          <pc:docMk/>
          <pc:sldMk cId="1312533936" sldId="309"/>
        </pc:sldMkLst>
        <pc:spChg chg="mod">
          <ac:chgData name="Hinkle, Lee B" userId="5ff7d8c4-c980-48fa-8b55-3dd8a7373de4" providerId="ADAL" clId="{295328D0-272F-A644-A7A6-53E4A3A11D75}" dt="2019-02-18T21:31:40.014" v="678" actId="20577"/>
          <ac:spMkLst>
            <pc:docMk/>
            <pc:sldMk cId="1312533936" sldId="309"/>
            <ac:spMk id="2" creationId="{00000000-0000-0000-0000-000000000000}"/>
          </ac:spMkLst>
        </pc:spChg>
        <pc:spChg chg="mod">
          <ac:chgData name="Hinkle, Lee B" userId="5ff7d8c4-c980-48fa-8b55-3dd8a7373de4" providerId="ADAL" clId="{295328D0-272F-A644-A7A6-53E4A3A11D75}" dt="2019-02-18T21:31:56.004" v="681" actId="1076"/>
          <ac:spMkLst>
            <pc:docMk/>
            <pc:sldMk cId="1312533936" sldId="309"/>
            <ac:spMk id="3" creationId="{00000000-0000-0000-0000-000000000000}"/>
          </ac:spMkLst>
        </pc:spChg>
        <pc:spChg chg="mod">
          <ac:chgData name="Hinkle, Lee B" userId="5ff7d8c4-c980-48fa-8b55-3dd8a7373de4" providerId="ADAL" clId="{295328D0-272F-A644-A7A6-53E4A3A11D75}" dt="2019-02-18T21:32:39.368" v="692" actId="20577"/>
          <ac:spMkLst>
            <pc:docMk/>
            <pc:sldMk cId="1312533936" sldId="309"/>
            <ac:spMk id="4" creationId="{00000000-0000-0000-0000-000000000000}"/>
          </ac:spMkLst>
        </pc:spChg>
      </pc:sldChg>
      <pc:sldChg chg="modSp">
        <pc:chgData name="Hinkle, Lee B" userId="5ff7d8c4-c980-48fa-8b55-3dd8a7373de4" providerId="ADAL" clId="{295328D0-272F-A644-A7A6-53E4A3A11D75}" dt="2019-02-18T17:38:23.501" v="118" actId="207"/>
        <pc:sldMkLst>
          <pc:docMk/>
          <pc:sldMk cId="460872348" sldId="314"/>
        </pc:sldMkLst>
        <pc:graphicFrameChg chg="modGraphic">
          <ac:chgData name="Hinkle, Lee B" userId="5ff7d8c4-c980-48fa-8b55-3dd8a7373de4" providerId="ADAL" clId="{295328D0-272F-A644-A7A6-53E4A3A11D75}" dt="2019-02-18T17:38:23.501" v="118" actId="207"/>
          <ac:graphicFrameMkLst>
            <pc:docMk/>
            <pc:sldMk cId="460872348" sldId="314"/>
            <ac:graphicFrameMk id="12" creationId="{00000000-0000-0000-0000-000000000000}"/>
          </ac:graphicFrameMkLst>
        </pc:graphicFrameChg>
        <pc:graphicFrameChg chg="mod">
          <ac:chgData name="Hinkle, Lee B" userId="5ff7d8c4-c980-48fa-8b55-3dd8a7373de4" providerId="ADAL" clId="{295328D0-272F-A644-A7A6-53E4A3A11D75}" dt="2019-02-18T17:37:58.410" v="65" actId="1076"/>
          <ac:graphicFrameMkLst>
            <pc:docMk/>
            <pc:sldMk cId="460872348" sldId="314"/>
            <ac:graphicFrameMk id="13" creationId="{00000000-0000-0000-0000-000000000000}"/>
          </ac:graphicFrameMkLst>
        </pc:graphicFrameChg>
      </pc:sldChg>
      <pc:sldChg chg="modSp">
        <pc:chgData name="Hinkle, Lee B" userId="5ff7d8c4-c980-48fa-8b55-3dd8a7373de4" providerId="ADAL" clId="{295328D0-272F-A644-A7A6-53E4A3A11D75}" dt="2019-02-18T22:05:59.790" v="809" actId="20577"/>
        <pc:sldMkLst>
          <pc:docMk/>
          <pc:sldMk cId="2008000448" sldId="321"/>
        </pc:sldMkLst>
        <pc:spChg chg="mod">
          <ac:chgData name="Hinkle, Lee B" userId="5ff7d8c4-c980-48fa-8b55-3dd8a7373de4" providerId="ADAL" clId="{295328D0-272F-A644-A7A6-53E4A3A11D75}" dt="2019-02-18T22:05:59.790" v="809" actId="20577"/>
          <ac:spMkLst>
            <pc:docMk/>
            <pc:sldMk cId="2008000448" sldId="321"/>
            <ac:spMk id="8" creationId="{00000000-0000-0000-0000-000000000000}"/>
          </ac:spMkLst>
        </pc:spChg>
      </pc:sldChg>
      <pc:sldChg chg="modSp">
        <pc:chgData name="Hinkle, Lee B" userId="5ff7d8c4-c980-48fa-8b55-3dd8a7373de4" providerId="ADAL" clId="{295328D0-272F-A644-A7A6-53E4A3A11D75}" dt="2019-02-18T22:07:15.383" v="838" actId="20577"/>
        <pc:sldMkLst>
          <pc:docMk/>
          <pc:sldMk cId="80861411" sldId="322"/>
        </pc:sldMkLst>
        <pc:spChg chg="mod">
          <ac:chgData name="Hinkle, Lee B" userId="5ff7d8c4-c980-48fa-8b55-3dd8a7373de4" providerId="ADAL" clId="{295328D0-272F-A644-A7A6-53E4A3A11D75}" dt="2019-02-18T22:07:15.383" v="838" actId="20577"/>
          <ac:spMkLst>
            <pc:docMk/>
            <pc:sldMk cId="80861411" sldId="322"/>
            <ac:spMk id="4" creationId="{00000000-0000-0000-0000-000000000000}"/>
          </ac:spMkLst>
        </pc:spChg>
      </pc:sldChg>
      <pc:sldChg chg="modSp">
        <pc:chgData name="Hinkle, Lee B" userId="5ff7d8c4-c980-48fa-8b55-3dd8a7373de4" providerId="ADAL" clId="{295328D0-272F-A644-A7A6-53E4A3A11D75}" dt="2019-02-18T22:06:31.199" v="810" actId="20577"/>
        <pc:sldMkLst>
          <pc:docMk/>
          <pc:sldMk cId="1310483904" sldId="323"/>
        </pc:sldMkLst>
        <pc:spChg chg="mod">
          <ac:chgData name="Hinkle, Lee B" userId="5ff7d8c4-c980-48fa-8b55-3dd8a7373de4" providerId="ADAL" clId="{295328D0-272F-A644-A7A6-53E4A3A11D75}" dt="2019-02-18T22:06:31.199" v="810" actId="20577"/>
          <ac:spMkLst>
            <pc:docMk/>
            <pc:sldMk cId="1310483904" sldId="323"/>
            <ac:spMk id="5" creationId="{00000000-0000-0000-0000-000000000000}"/>
          </ac:spMkLst>
        </pc:spChg>
      </pc:sldChg>
      <pc:sldChg chg="addSp delSp modSp add">
        <pc:chgData name="Hinkle, Lee B" userId="5ff7d8c4-c980-48fa-8b55-3dd8a7373de4" providerId="ADAL" clId="{295328D0-272F-A644-A7A6-53E4A3A11D75}" dt="2019-02-18T21:33:04.281" v="714" actId="20577"/>
        <pc:sldMkLst>
          <pc:docMk/>
          <pc:sldMk cId="1386674532" sldId="324"/>
        </pc:sldMkLst>
        <pc:spChg chg="mod">
          <ac:chgData name="Hinkle, Lee B" userId="5ff7d8c4-c980-48fa-8b55-3dd8a7373de4" providerId="ADAL" clId="{295328D0-272F-A644-A7A6-53E4A3A11D75}" dt="2019-02-18T17:39:02.278" v="150" actId="20577"/>
          <ac:spMkLst>
            <pc:docMk/>
            <pc:sldMk cId="1386674532" sldId="324"/>
            <ac:spMk id="2" creationId="{8F6CB073-E5A9-FD4A-9550-82DB04D87EFD}"/>
          </ac:spMkLst>
        </pc:spChg>
        <pc:spChg chg="del">
          <ac:chgData name="Hinkle, Lee B" userId="5ff7d8c4-c980-48fa-8b55-3dd8a7373de4" providerId="ADAL" clId="{295328D0-272F-A644-A7A6-53E4A3A11D75}" dt="2019-02-18T17:39:38.732" v="151" actId="3680"/>
          <ac:spMkLst>
            <pc:docMk/>
            <pc:sldMk cId="1386674532" sldId="324"/>
            <ac:spMk id="3" creationId="{98B0797A-4213-0D49-9345-506E981B4352}"/>
          </ac:spMkLst>
        </pc:spChg>
        <pc:spChg chg="add mod">
          <ac:chgData name="Hinkle, Lee B" userId="5ff7d8c4-c980-48fa-8b55-3dd8a7373de4" providerId="ADAL" clId="{295328D0-272F-A644-A7A6-53E4A3A11D75}" dt="2019-02-18T21:33:04.281" v="714" actId="20577"/>
          <ac:spMkLst>
            <pc:docMk/>
            <pc:sldMk cId="1386674532" sldId="324"/>
            <ac:spMk id="7" creationId="{C0661672-E7D8-BC41-ABF3-F6CAA0C0CAB4}"/>
          </ac:spMkLst>
        </pc:spChg>
        <pc:graphicFrameChg chg="add mod modGraphic">
          <ac:chgData name="Hinkle, Lee B" userId="5ff7d8c4-c980-48fa-8b55-3dd8a7373de4" providerId="ADAL" clId="{295328D0-272F-A644-A7A6-53E4A3A11D75}" dt="2019-02-18T18:04:20.070" v="192" actId="255"/>
          <ac:graphicFrameMkLst>
            <pc:docMk/>
            <pc:sldMk cId="1386674532" sldId="324"/>
            <ac:graphicFrameMk id="6" creationId="{CA86BE92-F956-5841-9A8B-73782F66FD5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A32B59-22DD-4CE1-9F39-7CB77D232AC2}" type="datetimeFigureOut">
              <a:rPr lang="en-US" smtClean="0"/>
              <a:pPr/>
              <a:t>2/18/19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246233-4BFD-442F-A901-5D24D9BB790D}" type="slidenum">
              <a:rPr lang="en-US" smtClean="0"/>
              <a:pPr/>
              <a:t>‹#›</a:t>
            </a:fld>
            <a:endParaRPr lang="en-US"/>
          </a:p>
        </p:txBody>
      </p:sp>
    </p:spTree>
    <p:extLst>
      <p:ext uri="{BB962C8B-B14F-4D97-AF65-F5344CB8AC3E}">
        <p14:creationId xmlns:p14="http://schemas.microsoft.com/office/powerpoint/2010/main" val="901944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sng" dirty="0"/>
          </a:p>
        </p:txBody>
      </p:sp>
      <p:sp>
        <p:nvSpPr>
          <p:cNvPr id="4" name="Slide Number Placeholder 3"/>
          <p:cNvSpPr>
            <a:spLocks noGrp="1"/>
          </p:cNvSpPr>
          <p:nvPr>
            <p:ph type="sldNum" sz="quarter" idx="10"/>
          </p:nvPr>
        </p:nvSpPr>
        <p:spPr/>
        <p:txBody>
          <a:bodyPr/>
          <a:lstStyle/>
          <a:p>
            <a:fld id="{EA246233-4BFD-442F-A901-5D24D9BB790D}" type="slidenum">
              <a:rPr lang="en-US" smtClean="0"/>
              <a:pPr/>
              <a:t>3</a:t>
            </a:fld>
            <a:endParaRPr lang="en-US"/>
          </a:p>
        </p:txBody>
      </p:sp>
    </p:spTree>
    <p:extLst>
      <p:ext uri="{BB962C8B-B14F-4D97-AF65-F5344CB8AC3E}">
        <p14:creationId xmlns:p14="http://schemas.microsoft.com/office/powerpoint/2010/main" val="2757715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246233-4BFD-442F-A901-5D24D9BB790D}" type="slidenum">
              <a:rPr lang="en-US" smtClean="0"/>
              <a:pPr/>
              <a:t>5</a:t>
            </a:fld>
            <a:endParaRPr lang="en-US"/>
          </a:p>
        </p:txBody>
      </p:sp>
    </p:spTree>
    <p:extLst>
      <p:ext uri="{BB962C8B-B14F-4D97-AF65-F5344CB8AC3E}">
        <p14:creationId xmlns:p14="http://schemas.microsoft.com/office/powerpoint/2010/main" val="1085237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Footer Placeholder 4"/>
          <p:cNvSpPr>
            <a:spLocks noGrp="1"/>
          </p:cNvSpPr>
          <p:nvPr>
            <p:ph type="ftr" sz="quarter" idx="11"/>
          </p:nvPr>
        </p:nvSpPr>
        <p:spPr/>
        <p:txBody>
          <a:bodyPr/>
          <a:lstStyle/>
          <a:p>
            <a:r>
              <a:rPr lang="en-US"/>
              <a:t># X.Y: &lt;Project Title&gt;</a:t>
            </a:r>
            <a:endParaRPr lang="en-US" dirty="0"/>
          </a:p>
        </p:txBody>
      </p:sp>
      <p:sp>
        <p:nvSpPr>
          <p:cNvPr id="6" name="Slide Number Placeholder 5"/>
          <p:cNvSpPr>
            <a:spLocks noGrp="1"/>
          </p:cNvSpPr>
          <p:nvPr>
            <p:ph type="sldNum" sz="quarter" idx="12"/>
          </p:nvPr>
        </p:nvSpPr>
        <p:spPr>
          <a:xfrm>
            <a:off x="457200" y="6324600"/>
            <a:ext cx="2133600" cy="365125"/>
          </a:xfrm>
        </p:spPr>
        <p:txBody>
          <a:bodyPr/>
          <a:lstStyle>
            <a:lvl1pPr algn="l">
              <a:defRPr/>
            </a:lvl1pPr>
          </a:lstStyle>
          <a:p>
            <a:fld id="{F938C673-5ACE-4D89-BA00-7196B34518A1}" type="slidenum">
              <a:rPr lang="en-US" smtClean="0"/>
              <a:pPr/>
              <a:t>‹#›</a:t>
            </a:fld>
            <a:endParaRPr lang="en-US"/>
          </a:p>
        </p:txBody>
      </p:sp>
    </p:spTree>
    <p:extLst>
      <p:ext uri="{BB962C8B-B14F-4D97-AF65-F5344CB8AC3E}">
        <p14:creationId xmlns:p14="http://schemas.microsoft.com/office/powerpoint/2010/main" val="383214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 X.Y: &lt;Project Title&gt;</a:t>
            </a:r>
          </a:p>
        </p:txBody>
      </p:sp>
      <p:sp>
        <p:nvSpPr>
          <p:cNvPr id="6" name="Slide Number Placeholder 5"/>
          <p:cNvSpPr>
            <a:spLocks noGrp="1"/>
          </p:cNvSpPr>
          <p:nvPr>
            <p:ph type="sldNum" sz="quarter" idx="12"/>
          </p:nvPr>
        </p:nvSpPr>
        <p:spPr>
          <a:xfrm>
            <a:off x="457200" y="6324600"/>
            <a:ext cx="2133600" cy="365125"/>
          </a:xfrm>
        </p:spPr>
        <p:txBody>
          <a:bodyPr/>
          <a:lstStyle>
            <a:lvl1pPr algn="l">
              <a:defRPr/>
            </a:lvl1pPr>
          </a:lstStyle>
          <a:p>
            <a:fld id="{F938C673-5ACE-4D89-BA00-7196B34518A1}" type="slidenum">
              <a:rPr lang="en-US" smtClean="0"/>
              <a:pPr/>
              <a:t>‹#›</a:t>
            </a:fld>
            <a:endParaRPr lang="en-US"/>
          </a:p>
        </p:txBody>
      </p:sp>
    </p:spTree>
    <p:extLst>
      <p:ext uri="{BB962C8B-B14F-4D97-AF65-F5344CB8AC3E}">
        <p14:creationId xmlns:p14="http://schemas.microsoft.com/office/powerpoint/2010/main" val="312086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 X.Y: &lt;Project Title&gt;</a:t>
            </a:r>
          </a:p>
        </p:txBody>
      </p:sp>
      <p:sp>
        <p:nvSpPr>
          <p:cNvPr id="6" name="Slide Number Placeholder 5"/>
          <p:cNvSpPr>
            <a:spLocks noGrp="1"/>
          </p:cNvSpPr>
          <p:nvPr>
            <p:ph type="sldNum" sz="quarter" idx="12"/>
          </p:nvPr>
        </p:nvSpPr>
        <p:spPr>
          <a:xfrm>
            <a:off x="457200" y="6324600"/>
            <a:ext cx="2133600" cy="365125"/>
          </a:xfrm>
        </p:spPr>
        <p:txBody>
          <a:bodyPr/>
          <a:lstStyle>
            <a:lvl1pPr algn="l">
              <a:defRPr/>
            </a:lvl1pPr>
          </a:lstStyle>
          <a:p>
            <a:fld id="{F938C673-5ACE-4D89-BA00-7196B34518A1}" type="slidenum">
              <a:rPr lang="en-US" smtClean="0"/>
              <a:pPr/>
              <a:t>‹#›</a:t>
            </a:fld>
            <a:endParaRPr lang="en-US"/>
          </a:p>
        </p:txBody>
      </p:sp>
    </p:spTree>
    <p:extLst>
      <p:ext uri="{BB962C8B-B14F-4D97-AF65-F5344CB8AC3E}">
        <p14:creationId xmlns:p14="http://schemas.microsoft.com/office/powerpoint/2010/main" val="57965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 X.Y: &lt;Project Title&gt;</a:t>
            </a:r>
            <a:endParaRPr lang="en-US" dirty="0"/>
          </a:p>
        </p:txBody>
      </p:sp>
      <p:sp>
        <p:nvSpPr>
          <p:cNvPr id="6" name="Slide Number Placeholder 5"/>
          <p:cNvSpPr>
            <a:spLocks noGrp="1"/>
          </p:cNvSpPr>
          <p:nvPr>
            <p:ph type="sldNum" sz="quarter" idx="12"/>
          </p:nvPr>
        </p:nvSpPr>
        <p:spPr>
          <a:xfrm>
            <a:off x="457200" y="6324600"/>
            <a:ext cx="2133600" cy="365125"/>
          </a:xfrm>
        </p:spPr>
        <p:txBody>
          <a:bodyPr/>
          <a:lstStyle>
            <a:lvl1pPr algn="l">
              <a:defRPr/>
            </a:lvl1pPr>
          </a:lstStyle>
          <a:p>
            <a:fld id="{F938C673-5ACE-4D89-BA00-7196B34518A1}" type="slidenum">
              <a:rPr lang="en-US" smtClean="0"/>
              <a:pPr/>
              <a:t>‹#›</a:t>
            </a:fld>
            <a:endParaRPr lang="en-US"/>
          </a:p>
        </p:txBody>
      </p:sp>
    </p:spTree>
    <p:extLst>
      <p:ext uri="{BB962C8B-B14F-4D97-AF65-F5344CB8AC3E}">
        <p14:creationId xmlns:p14="http://schemas.microsoft.com/office/powerpoint/2010/main" val="507437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8FA112C-7DF7-4EAF-B88A-5FFDAB274C97}" type="datetime1">
              <a:rPr lang="en-US" smtClean="0"/>
              <a:t>2/18/19</a:t>
            </a:fld>
            <a:endParaRPr lang="en-US" dirty="0"/>
          </a:p>
        </p:txBody>
      </p:sp>
      <p:sp>
        <p:nvSpPr>
          <p:cNvPr id="5" name="Footer Placeholder 4"/>
          <p:cNvSpPr>
            <a:spLocks noGrp="1"/>
          </p:cNvSpPr>
          <p:nvPr>
            <p:ph type="ftr" sz="quarter" idx="11"/>
          </p:nvPr>
        </p:nvSpPr>
        <p:spPr/>
        <p:txBody>
          <a:bodyPr/>
          <a:lstStyle/>
          <a:p>
            <a:r>
              <a:rPr lang="en-US"/>
              <a:t># X.Y: &lt;Project Title&gt;</a:t>
            </a:r>
          </a:p>
        </p:txBody>
      </p:sp>
      <p:sp>
        <p:nvSpPr>
          <p:cNvPr id="6" name="Slide Number Placeholder 5"/>
          <p:cNvSpPr>
            <a:spLocks noGrp="1"/>
          </p:cNvSpPr>
          <p:nvPr>
            <p:ph type="sldNum" sz="quarter" idx="12"/>
          </p:nvPr>
        </p:nvSpPr>
        <p:spPr/>
        <p:txBody>
          <a:bodyPr/>
          <a:lstStyle/>
          <a:p>
            <a:fld id="{F938C673-5ACE-4D89-BA00-7196B34518A1}" type="slidenum">
              <a:rPr lang="en-US" smtClean="0"/>
              <a:pPr/>
              <a:t>‹#›</a:t>
            </a:fld>
            <a:endParaRPr lang="en-US"/>
          </a:p>
        </p:txBody>
      </p:sp>
    </p:spTree>
    <p:extLst>
      <p:ext uri="{BB962C8B-B14F-4D97-AF65-F5344CB8AC3E}">
        <p14:creationId xmlns:p14="http://schemas.microsoft.com/office/powerpoint/2010/main" val="386040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CE1F6D2-25DD-42D1-B40E-D6C289154EBB}" type="datetime1">
              <a:rPr lang="en-US" smtClean="0"/>
              <a:t>2/18/19</a:t>
            </a:fld>
            <a:endParaRPr lang="en-US" dirty="0"/>
          </a:p>
        </p:txBody>
      </p:sp>
      <p:sp>
        <p:nvSpPr>
          <p:cNvPr id="6" name="Footer Placeholder 5"/>
          <p:cNvSpPr>
            <a:spLocks noGrp="1"/>
          </p:cNvSpPr>
          <p:nvPr>
            <p:ph type="ftr" sz="quarter" idx="11"/>
          </p:nvPr>
        </p:nvSpPr>
        <p:spPr/>
        <p:txBody>
          <a:bodyPr/>
          <a:lstStyle/>
          <a:p>
            <a:r>
              <a:rPr lang="en-US"/>
              <a:t># X.Y: &lt;Project Title&gt;</a:t>
            </a:r>
          </a:p>
        </p:txBody>
      </p:sp>
      <p:sp>
        <p:nvSpPr>
          <p:cNvPr id="7" name="Slide Number Placeholder 6"/>
          <p:cNvSpPr>
            <a:spLocks noGrp="1"/>
          </p:cNvSpPr>
          <p:nvPr>
            <p:ph type="sldNum" sz="quarter" idx="12"/>
          </p:nvPr>
        </p:nvSpPr>
        <p:spPr/>
        <p:txBody>
          <a:bodyPr/>
          <a:lstStyle/>
          <a:p>
            <a:fld id="{F938C673-5ACE-4D89-BA00-7196B34518A1}" type="slidenum">
              <a:rPr lang="en-US" smtClean="0"/>
              <a:pPr/>
              <a:t>‹#›</a:t>
            </a:fld>
            <a:endParaRPr lang="en-US"/>
          </a:p>
        </p:txBody>
      </p:sp>
    </p:spTree>
    <p:extLst>
      <p:ext uri="{BB962C8B-B14F-4D97-AF65-F5344CB8AC3E}">
        <p14:creationId xmlns:p14="http://schemas.microsoft.com/office/powerpoint/2010/main" val="3786401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 X.Y: &lt;Project Title&gt;</a:t>
            </a:r>
          </a:p>
        </p:txBody>
      </p:sp>
      <p:sp>
        <p:nvSpPr>
          <p:cNvPr id="9" name="Slide Number Placeholder 8"/>
          <p:cNvSpPr>
            <a:spLocks noGrp="1"/>
          </p:cNvSpPr>
          <p:nvPr>
            <p:ph type="sldNum" sz="quarter" idx="12"/>
          </p:nvPr>
        </p:nvSpPr>
        <p:spPr>
          <a:xfrm>
            <a:off x="457200" y="6324600"/>
            <a:ext cx="2133600" cy="365125"/>
          </a:xfrm>
        </p:spPr>
        <p:txBody>
          <a:bodyPr/>
          <a:lstStyle>
            <a:lvl1pPr algn="l">
              <a:defRPr/>
            </a:lvl1pPr>
          </a:lstStyle>
          <a:p>
            <a:fld id="{F938C673-5ACE-4D89-BA00-7196B34518A1}" type="slidenum">
              <a:rPr lang="en-US" smtClean="0"/>
              <a:pPr/>
              <a:t>‹#›</a:t>
            </a:fld>
            <a:endParaRPr lang="en-US"/>
          </a:p>
        </p:txBody>
      </p:sp>
    </p:spTree>
    <p:extLst>
      <p:ext uri="{BB962C8B-B14F-4D97-AF65-F5344CB8AC3E}">
        <p14:creationId xmlns:p14="http://schemas.microsoft.com/office/powerpoint/2010/main" val="1360047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X.Y: &lt;Project Title&gt;</a:t>
            </a:r>
          </a:p>
        </p:txBody>
      </p:sp>
      <p:sp>
        <p:nvSpPr>
          <p:cNvPr id="5" name="Slide Number Placeholder 4"/>
          <p:cNvSpPr>
            <a:spLocks noGrp="1"/>
          </p:cNvSpPr>
          <p:nvPr>
            <p:ph type="sldNum" sz="quarter" idx="12"/>
          </p:nvPr>
        </p:nvSpPr>
        <p:spPr>
          <a:xfrm>
            <a:off x="457200" y="6324600"/>
            <a:ext cx="2133600" cy="365125"/>
          </a:xfrm>
        </p:spPr>
        <p:txBody>
          <a:bodyPr/>
          <a:lstStyle>
            <a:lvl1pPr algn="l">
              <a:defRPr/>
            </a:lvl1pPr>
          </a:lstStyle>
          <a:p>
            <a:fld id="{F938C673-5ACE-4D89-BA00-7196B34518A1}" type="slidenum">
              <a:rPr lang="en-US" smtClean="0"/>
              <a:pPr/>
              <a:t>‹#›</a:t>
            </a:fld>
            <a:endParaRPr lang="en-US"/>
          </a:p>
        </p:txBody>
      </p:sp>
    </p:spTree>
    <p:extLst>
      <p:ext uri="{BB962C8B-B14F-4D97-AF65-F5344CB8AC3E}">
        <p14:creationId xmlns:p14="http://schemas.microsoft.com/office/powerpoint/2010/main" val="2902745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 X.Y: &lt;Project Title&gt;</a:t>
            </a:r>
          </a:p>
        </p:txBody>
      </p:sp>
      <p:sp>
        <p:nvSpPr>
          <p:cNvPr id="4" name="Slide Number Placeholder 3"/>
          <p:cNvSpPr>
            <a:spLocks noGrp="1"/>
          </p:cNvSpPr>
          <p:nvPr>
            <p:ph type="sldNum" sz="quarter" idx="12"/>
          </p:nvPr>
        </p:nvSpPr>
        <p:spPr>
          <a:xfrm>
            <a:off x="609600" y="6324600"/>
            <a:ext cx="2133600" cy="365125"/>
          </a:xfrm>
        </p:spPr>
        <p:txBody>
          <a:bodyPr/>
          <a:lstStyle>
            <a:lvl1pPr algn="l">
              <a:defRPr/>
            </a:lvl1pPr>
          </a:lstStyle>
          <a:p>
            <a:fld id="{F938C673-5ACE-4D89-BA00-7196B34518A1}" type="slidenum">
              <a:rPr lang="en-US" smtClean="0"/>
              <a:pPr/>
              <a:t>‹#›</a:t>
            </a:fld>
            <a:endParaRPr lang="en-US"/>
          </a:p>
        </p:txBody>
      </p:sp>
    </p:spTree>
    <p:extLst>
      <p:ext uri="{BB962C8B-B14F-4D97-AF65-F5344CB8AC3E}">
        <p14:creationId xmlns:p14="http://schemas.microsoft.com/office/powerpoint/2010/main" val="2851248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 X.Y: &lt;Project Title&gt;</a:t>
            </a:r>
          </a:p>
        </p:txBody>
      </p:sp>
      <p:sp>
        <p:nvSpPr>
          <p:cNvPr id="7" name="Slide Number Placeholder 6"/>
          <p:cNvSpPr>
            <a:spLocks noGrp="1"/>
          </p:cNvSpPr>
          <p:nvPr>
            <p:ph type="sldNum" sz="quarter" idx="12"/>
          </p:nvPr>
        </p:nvSpPr>
        <p:spPr>
          <a:xfrm>
            <a:off x="457200" y="6324600"/>
            <a:ext cx="2133600" cy="365125"/>
          </a:xfrm>
        </p:spPr>
        <p:txBody>
          <a:bodyPr/>
          <a:lstStyle>
            <a:lvl1pPr algn="l">
              <a:defRPr/>
            </a:lvl1pPr>
          </a:lstStyle>
          <a:p>
            <a:fld id="{F938C673-5ACE-4D89-BA00-7196B34518A1}" type="slidenum">
              <a:rPr lang="en-US" smtClean="0"/>
              <a:pPr/>
              <a:t>‹#›</a:t>
            </a:fld>
            <a:endParaRPr lang="en-US"/>
          </a:p>
        </p:txBody>
      </p:sp>
    </p:spTree>
    <p:extLst>
      <p:ext uri="{BB962C8B-B14F-4D97-AF65-F5344CB8AC3E}">
        <p14:creationId xmlns:p14="http://schemas.microsoft.com/office/powerpoint/2010/main" val="411175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 X.Y: &lt;Project Title&gt;</a:t>
            </a:r>
          </a:p>
        </p:txBody>
      </p:sp>
      <p:sp>
        <p:nvSpPr>
          <p:cNvPr id="7" name="Slide Number Placeholder 6"/>
          <p:cNvSpPr>
            <a:spLocks noGrp="1"/>
          </p:cNvSpPr>
          <p:nvPr>
            <p:ph type="sldNum" sz="quarter" idx="12"/>
          </p:nvPr>
        </p:nvSpPr>
        <p:spPr>
          <a:xfrm>
            <a:off x="457200" y="6324600"/>
            <a:ext cx="2133600" cy="365125"/>
          </a:xfrm>
        </p:spPr>
        <p:txBody>
          <a:bodyPr/>
          <a:lstStyle>
            <a:lvl1pPr algn="l">
              <a:defRPr/>
            </a:lvl1pPr>
          </a:lstStyle>
          <a:p>
            <a:fld id="{F938C673-5ACE-4D89-BA00-7196B34518A1}" type="slidenum">
              <a:rPr lang="en-US" smtClean="0"/>
              <a:pPr/>
              <a:t>‹#›</a:t>
            </a:fld>
            <a:endParaRPr lang="en-US"/>
          </a:p>
        </p:txBody>
      </p:sp>
    </p:spTree>
    <p:extLst>
      <p:ext uri="{BB962C8B-B14F-4D97-AF65-F5344CB8AC3E}">
        <p14:creationId xmlns:p14="http://schemas.microsoft.com/office/powerpoint/2010/main" val="1482991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X.Y: &lt;Project Title&gt;</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38C673-5ACE-4D89-BA00-7196B34518A1}" type="slidenum">
              <a:rPr lang="en-US" smtClean="0"/>
              <a:pPr/>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477000" y="6325537"/>
            <a:ext cx="2538984" cy="426750"/>
          </a:xfrm>
          <a:prstGeom prst="rect">
            <a:avLst/>
          </a:prstGeom>
        </p:spPr>
      </p:pic>
    </p:spTree>
    <p:extLst>
      <p:ext uri="{BB962C8B-B14F-4D97-AF65-F5344CB8AC3E}">
        <p14:creationId xmlns:p14="http://schemas.microsoft.com/office/powerpoint/2010/main" val="273391171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Presentations</a:t>
            </a:r>
          </a:p>
        </p:txBody>
      </p:sp>
      <p:sp>
        <p:nvSpPr>
          <p:cNvPr id="3" name="Content Placeholder 2"/>
          <p:cNvSpPr>
            <a:spLocks noGrp="1"/>
          </p:cNvSpPr>
          <p:nvPr>
            <p:ph idx="1"/>
          </p:nvPr>
        </p:nvSpPr>
        <p:spPr/>
        <p:txBody>
          <a:bodyPr/>
          <a:lstStyle/>
          <a:p>
            <a:pPr marL="0" indent="0">
              <a:buNone/>
            </a:pPr>
            <a:r>
              <a:rPr lang="en-US" dirty="0"/>
              <a:t>Goals for the presentation</a:t>
            </a:r>
          </a:p>
          <a:p>
            <a:r>
              <a:rPr lang="en-US" dirty="0"/>
              <a:t>Communicate what your project is/does and the key functions it will perform</a:t>
            </a:r>
          </a:p>
          <a:p>
            <a:r>
              <a:rPr lang="en-US" dirty="0"/>
              <a:t>Describe and defend your design work</a:t>
            </a:r>
          </a:p>
          <a:p>
            <a:r>
              <a:rPr lang="en-US" dirty="0"/>
              <a:t>Update instructors on progress to date</a:t>
            </a:r>
          </a:p>
          <a:p>
            <a:r>
              <a:rPr lang="en-US" dirty="0"/>
              <a:t>Identify areas of risk/weakness</a:t>
            </a:r>
          </a:p>
          <a:p>
            <a:r>
              <a:rPr lang="en-US" dirty="0"/>
              <a:t>Agree on plan to move forward</a:t>
            </a:r>
          </a:p>
        </p:txBody>
      </p:sp>
      <p:sp>
        <p:nvSpPr>
          <p:cNvPr id="4" name="Footer Placeholder 3"/>
          <p:cNvSpPr>
            <a:spLocks noGrp="1"/>
          </p:cNvSpPr>
          <p:nvPr>
            <p:ph type="ftr" sz="quarter" idx="11"/>
          </p:nvPr>
        </p:nvSpPr>
        <p:spPr/>
        <p:txBody>
          <a:bodyPr/>
          <a:lstStyle/>
          <a:p>
            <a:r>
              <a:rPr lang="en-US"/>
              <a:t># X.Y: &lt;Project Title&gt;</a:t>
            </a:r>
            <a:endParaRPr lang="en-US" dirty="0"/>
          </a:p>
        </p:txBody>
      </p:sp>
      <p:sp>
        <p:nvSpPr>
          <p:cNvPr id="5" name="TextBox 4"/>
          <p:cNvSpPr txBox="1"/>
          <p:nvPr/>
        </p:nvSpPr>
        <p:spPr>
          <a:xfrm>
            <a:off x="6781800" y="131636"/>
            <a:ext cx="2057400" cy="369332"/>
          </a:xfrm>
          <a:prstGeom prst="rect">
            <a:avLst/>
          </a:prstGeom>
          <a:solidFill>
            <a:srgbClr val="FFFF00"/>
          </a:solidFill>
        </p:spPr>
        <p:txBody>
          <a:bodyPr wrap="square" rtlCol="0">
            <a:spAutoFit/>
          </a:bodyPr>
          <a:lstStyle/>
          <a:p>
            <a:pPr algn="ctr"/>
            <a:r>
              <a:rPr lang="en-US" dirty="0"/>
              <a:t>DELETE THIS SLIDE</a:t>
            </a:r>
          </a:p>
        </p:txBody>
      </p:sp>
      <p:sp>
        <p:nvSpPr>
          <p:cNvPr id="6" name="Slide Number Placeholder 5"/>
          <p:cNvSpPr>
            <a:spLocks noGrp="1"/>
          </p:cNvSpPr>
          <p:nvPr>
            <p:ph type="sldNum" sz="quarter" idx="12"/>
          </p:nvPr>
        </p:nvSpPr>
        <p:spPr/>
        <p:txBody>
          <a:bodyPr/>
          <a:lstStyle/>
          <a:p>
            <a:fld id="{F938C673-5ACE-4D89-BA00-7196B34518A1}" type="slidenum">
              <a:rPr lang="en-US" smtClean="0"/>
              <a:pPr/>
              <a:t>1</a:t>
            </a:fld>
            <a:endParaRPr lang="en-US"/>
          </a:p>
        </p:txBody>
      </p:sp>
    </p:spTree>
    <p:extLst>
      <p:ext uri="{BB962C8B-B14F-4D97-AF65-F5344CB8AC3E}">
        <p14:creationId xmlns:p14="http://schemas.microsoft.com/office/powerpoint/2010/main" val="1932688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Logistics</a:t>
            </a:r>
          </a:p>
        </p:txBody>
      </p:sp>
      <p:sp>
        <p:nvSpPr>
          <p:cNvPr id="3" name="Content Placeholder 2"/>
          <p:cNvSpPr>
            <a:spLocks noGrp="1"/>
          </p:cNvSpPr>
          <p:nvPr>
            <p:ph idx="1"/>
          </p:nvPr>
        </p:nvSpPr>
        <p:spPr>
          <a:xfrm>
            <a:off x="533400" y="1265237"/>
            <a:ext cx="8229600" cy="5059363"/>
          </a:xfrm>
        </p:spPr>
        <p:txBody>
          <a:bodyPr>
            <a:normAutofit fontScale="92500" lnSpcReduction="20000"/>
          </a:bodyPr>
          <a:lstStyle/>
          <a:p>
            <a:pPr marL="0" indent="0">
              <a:buNone/>
            </a:pPr>
            <a:r>
              <a:rPr lang="en-US" u="sng" dirty="0"/>
              <a:t>Bring</a:t>
            </a:r>
          </a:p>
          <a:p>
            <a:r>
              <a:rPr lang="en-US" dirty="0"/>
              <a:t>Presentation on USB key – you cannot log into the computer in the class room.</a:t>
            </a:r>
          </a:p>
          <a:p>
            <a:r>
              <a:rPr lang="en-US" dirty="0"/>
              <a:t>5 hardcopies of ‘one-pager’, one copy of functional spec, and any other supporting material you want to handout</a:t>
            </a:r>
          </a:p>
          <a:p>
            <a:r>
              <a:rPr lang="en-US" dirty="0"/>
              <a:t>Someone not on your team to take notes.</a:t>
            </a:r>
          </a:p>
          <a:p>
            <a:pPr marL="0" indent="0">
              <a:buNone/>
            </a:pPr>
            <a:r>
              <a:rPr lang="en-US" u="sng" dirty="0"/>
              <a:t>Pitch</a:t>
            </a:r>
          </a:p>
          <a:p>
            <a:r>
              <a:rPr lang="en-US" dirty="0"/>
              <a:t>The PM starts the presentation then turns it over to others who speak in turn</a:t>
            </a:r>
          </a:p>
          <a:p>
            <a:r>
              <a:rPr lang="en-US" dirty="0"/>
              <a:t>Each person should introduce themselves and speak to the design and status of their subsystem</a:t>
            </a:r>
          </a:p>
        </p:txBody>
      </p:sp>
      <p:sp>
        <p:nvSpPr>
          <p:cNvPr id="4" name="Footer Placeholder 3"/>
          <p:cNvSpPr>
            <a:spLocks noGrp="1"/>
          </p:cNvSpPr>
          <p:nvPr>
            <p:ph type="ftr" sz="quarter" idx="11"/>
          </p:nvPr>
        </p:nvSpPr>
        <p:spPr/>
        <p:txBody>
          <a:bodyPr/>
          <a:lstStyle/>
          <a:p>
            <a:r>
              <a:rPr lang="en-US"/>
              <a:t># X.Y: &lt;Project Title&gt;</a:t>
            </a:r>
            <a:endParaRPr lang="en-US" dirty="0"/>
          </a:p>
        </p:txBody>
      </p:sp>
      <p:sp>
        <p:nvSpPr>
          <p:cNvPr id="5" name="TextBox 4"/>
          <p:cNvSpPr txBox="1"/>
          <p:nvPr/>
        </p:nvSpPr>
        <p:spPr>
          <a:xfrm>
            <a:off x="6781800" y="131636"/>
            <a:ext cx="2057400" cy="369332"/>
          </a:xfrm>
          <a:prstGeom prst="rect">
            <a:avLst/>
          </a:prstGeom>
          <a:solidFill>
            <a:srgbClr val="FFFF00"/>
          </a:solidFill>
        </p:spPr>
        <p:txBody>
          <a:bodyPr wrap="square" rtlCol="0">
            <a:spAutoFit/>
          </a:bodyPr>
          <a:lstStyle/>
          <a:p>
            <a:pPr algn="ctr"/>
            <a:r>
              <a:rPr lang="en-US" dirty="0"/>
              <a:t>DELETE THIS SLIDE</a:t>
            </a:r>
          </a:p>
        </p:txBody>
      </p:sp>
      <p:sp>
        <p:nvSpPr>
          <p:cNvPr id="6" name="Slide Number Placeholder 5"/>
          <p:cNvSpPr>
            <a:spLocks noGrp="1"/>
          </p:cNvSpPr>
          <p:nvPr>
            <p:ph type="sldNum" sz="quarter" idx="12"/>
          </p:nvPr>
        </p:nvSpPr>
        <p:spPr/>
        <p:txBody>
          <a:bodyPr/>
          <a:lstStyle/>
          <a:p>
            <a:fld id="{F938C673-5ACE-4D89-BA00-7196B34518A1}" type="slidenum">
              <a:rPr lang="en-US" smtClean="0"/>
              <a:pPr/>
              <a:t>2</a:t>
            </a:fld>
            <a:endParaRPr lang="en-US"/>
          </a:p>
        </p:txBody>
      </p:sp>
    </p:spTree>
    <p:extLst>
      <p:ext uri="{BB962C8B-B14F-4D97-AF65-F5344CB8AC3E}">
        <p14:creationId xmlns:p14="http://schemas.microsoft.com/office/powerpoint/2010/main" val="354383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&lt;your project name here&gt;</a:t>
            </a:r>
            <a:br>
              <a:rPr lang="en-US" dirty="0"/>
            </a:br>
            <a:r>
              <a:rPr lang="en-US" dirty="0"/>
              <a:t>Progress Presentation &lt;insert date&gt;</a:t>
            </a:r>
          </a:p>
        </p:txBody>
      </p:sp>
      <p:sp>
        <p:nvSpPr>
          <p:cNvPr id="3" name="Content Placeholder 2"/>
          <p:cNvSpPr>
            <a:spLocks noGrp="1"/>
          </p:cNvSpPr>
          <p:nvPr>
            <p:ph idx="1"/>
          </p:nvPr>
        </p:nvSpPr>
        <p:spPr>
          <a:xfrm>
            <a:off x="442452" y="1965326"/>
            <a:ext cx="8229600" cy="3810000"/>
          </a:xfrm>
        </p:spPr>
        <p:txBody>
          <a:bodyPr>
            <a:normAutofit/>
          </a:bodyPr>
          <a:lstStyle/>
          <a:p>
            <a:r>
              <a:rPr lang="en-US" sz="3600" i="1" dirty="0"/>
              <a:t>What did you design??</a:t>
            </a:r>
          </a:p>
          <a:p>
            <a:endParaRPr lang="en-US" sz="3600" i="1" dirty="0"/>
          </a:p>
          <a:p>
            <a:r>
              <a:rPr lang="en-US" sz="3600" i="1" dirty="0"/>
              <a:t>What does it do?</a:t>
            </a:r>
          </a:p>
          <a:p>
            <a:endParaRPr lang="en-US" sz="3600" i="1" dirty="0"/>
          </a:p>
          <a:p>
            <a:r>
              <a:rPr lang="en-US" sz="3600" i="1" dirty="0"/>
              <a:t>Why?</a:t>
            </a:r>
          </a:p>
        </p:txBody>
      </p:sp>
      <p:sp>
        <p:nvSpPr>
          <p:cNvPr id="4" name="TextBox 3"/>
          <p:cNvSpPr txBox="1"/>
          <p:nvPr/>
        </p:nvSpPr>
        <p:spPr>
          <a:xfrm>
            <a:off x="4648200" y="3429000"/>
            <a:ext cx="3886200" cy="1754326"/>
          </a:xfrm>
          <a:prstGeom prst="rect">
            <a:avLst/>
          </a:prstGeom>
          <a:noFill/>
        </p:spPr>
        <p:txBody>
          <a:bodyPr wrap="square" rtlCol="0">
            <a:spAutoFit/>
          </a:bodyPr>
          <a:lstStyle/>
          <a:p>
            <a:r>
              <a:rPr lang="en-US" dirty="0"/>
              <a:t>Don’t put a bunch of words on this slide.   A few key words to remind you what to talk about, a picture that shows your work, or a good visual for the project.  Think of this as an ‘elevator pitch’ with a prop.</a:t>
            </a:r>
          </a:p>
        </p:txBody>
      </p:sp>
      <p:sp>
        <p:nvSpPr>
          <p:cNvPr id="5" name="Footer Placeholder 4"/>
          <p:cNvSpPr>
            <a:spLocks noGrp="1"/>
          </p:cNvSpPr>
          <p:nvPr>
            <p:ph type="ftr" sz="quarter" idx="11"/>
          </p:nvPr>
        </p:nvSpPr>
        <p:spPr/>
        <p:txBody>
          <a:bodyPr/>
          <a:lstStyle/>
          <a:p>
            <a:r>
              <a:rPr lang="en-US"/>
              <a:t># X.Y: &lt;Project Title&gt;</a:t>
            </a:r>
            <a:endParaRPr lang="en-US" dirty="0"/>
          </a:p>
        </p:txBody>
      </p:sp>
      <p:sp>
        <p:nvSpPr>
          <p:cNvPr id="6" name="Slide Number Placeholder 5"/>
          <p:cNvSpPr>
            <a:spLocks noGrp="1"/>
          </p:cNvSpPr>
          <p:nvPr>
            <p:ph type="sldNum" sz="quarter" idx="12"/>
          </p:nvPr>
        </p:nvSpPr>
        <p:spPr/>
        <p:txBody>
          <a:bodyPr/>
          <a:lstStyle/>
          <a:p>
            <a:fld id="{F938C673-5ACE-4D89-BA00-7196B34518A1}" type="slidenum">
              <a:rPr lang="en-US" smtClean="0"/>
              <a:pPr/>
              <a:t>3</a:t>
            </a:fld>
            <a:endParaRPr lang="en-US"/>
          </a:p>
        </p:txBody>
      </p:sp>
    </p:spTree>
    <p:extLst>
      <p:ext uri="{BB962C8B-B14F-4D97-AF65-F5344CB8AC3E}">
        <p14:creationId xmlns:p14="http://schemas.microsoft.com/office/powerpoint/2010/main" val="1312533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CB073-E5A9-FD4A-9550-82DB04D87EFD}"/>
              </a:ext>
            </a:extLst>
          </p:cNvPr>
          <p:cNvSpPr>
            <a:spLocks noGrp="1"/>
          </p:cNvSpPr>
          <p:nvPr>
            <p:ph type="title"/>
          </p:nvPr>
        </p:nvSpPr>
        <p:spPr/>
        <p:txBody>
          <a:bodyPr/>
          <a:lstStyle/>
          <a:p>
            <a:r>
              <a:rPr lang="en-US" dirty="0"/>
              <a:t>Team Roles and Responsibilities</a:t>
            </a:r>
          </a:p>
        </p:txBody>
      </p:sp>
      <p:graphicFrame>
        <p:nvGraphicFramePr>
          <p:cNvPr id="6" name="Content Placeholder 5">
            <a:extLst>
              <a:ext uri="{FF2B5EF4-FFF2-40B4-BE49-F238E27FC236}">
                <a16:creationId xmlns:a16="http://schemas.microsoft.com/office/drawing/2014/main" id="{CA86BE92-F956-5841-9A8B-73782F66FD5A}"/>
              </a:ext>
            </a:extLst>
          </p:cNvPr>
          <p:cNvGraphicFramePr>
            <a:graphicFrameLocks noGrp="1"/>
          </p:cNvGraphicFramePr>
          <p:nvPr>
            <p:ph idx="1"/>
            <p:extLst>
              <p:ext uri="{D42A27DB-BD31-4B8C-83A1-F6EECF244321}">
                <p14:modId xmlns:p14="http://schemas.microsoft.com/office/powerpoint/2010/main" val="3605647751"/>
              </p:ext>
            </p:extLst>
          </p:nvPr>
        </p:nvGraphicFramePr>
        <p:xfrm>
          <a:off x="457200" y="1600200"/>
          <a:ext cx="8229600" cy="374904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319560329"/>
                    </a:ext>
                  </a:extLst>
                </a:gridCol>
                <a:gridCol w="6324600">
                  <a:extLst>
                    <a:ext uri="{9D8B030D-6E8A-4147-A177-3AD203B41FA5}">
                      <a16:colId xmlns:a16="http://schemas.microsoft.com/office/drawing/2014/main" val="1310242110"/>
                    </a:ext>
                  </a:extLst>
                </a:gridCol>
              </a:tblGrid>
              <a:tr h="381000">
                <a:tc>
                  <a:txBody>
                    <a:bodyPr/>
                    <a:lstStyle/>
                    <a:p>
                      <a:r>
                        <a:rPr lang="en-US" sz="2400" dirty="0"/>
                        <a:t>Name</a:t>
                      </a:r>
                    </a:p>
                  </a:txBody>
                  <a:tcPr/>
                </a:tc>
                <a:tc>
                  <a:txBody>
                    <a:bodyPr/>
                    <a:lstStyle/>
                    <a:p>
                      <a:r>
                        <a:rPr lang="en-US" sz="2400" dirty="0"/>
                        <a:t>Responsibility</a:t>
                      </a:r>
                    </a:p>
                  </a:txBody>
                  <a:tcPr/>
                </a:tc>
                <a:extLst>
                  <a:ext uri="{0D108BD9-81ED-4DB2-BD59-A6C34878D82A}">
                    <a16:rowId xmlns:a16="http://schemas.microsoft.com/office/drawing/2014/main" val="430384285"/>
                  </a:ext>
                </a:extLst>
              </a:tr>
              <a:tr h="381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i="1" kern="1200" dirty="0">
                          <a:solidFill>
                            <a:schemeClr val="dk1"/>
                          </a:solidFill>
                          <a:effectLst/>
                          <a:latin typeface="+mn-lt"/>
                          <a:ea typeface="+mn-ea"/>
                          <a:cs typeface="+mn-cs"/>
                        </a:rPr>
                        <a:t>Bob </a:t>
                      </a:r>
                      <a:endParaRPr lang="en-US" sz="2400" dirty="0"/>
                    </a:p>
                    <a:p>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i="1" kern="1200" dirty="0">
                          <a:solidFill>
                            <a:schemeClr val="dk1"/>
                          </a:solidFill>
                          <a:effectLst/>
                          <a:latin typeface="+mn-lt"/>
                          <a:ea typeface="+mn-ea"/>
                          <a:cs typeface="+mn-cs"/>
                        </a:rPr>
                        <a:t>Identify and train machine learning algorithm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i="1" kern="1200" dirty="0">
                          <a:solidFill>
                            <a:schemeClr val="dk1"/>
                          </a:solidFill>
                          <a:effectLst/>
                          <a:latin typeface="+mn-lt"/>
                          <a:ea typeface="+mn-ea"/>
                          <a:cs typeface="+mn-cs"/>
                        </a:rPr>
                        <a:t>Port inference algorithm to MCU</a:t>
                      </a:r>
                      <a:endParaRPr lang="en-US" sz="2400" dirty="0"/>
                    </a:p>
                  </a:txBody>
                  <a:tcPr/>
                </a:tc>
                <a:extLst>
                  <a:ext uri="{0D108BD9-81ED-4DB2-BD59-A6C34878D82A}">
                    <a16:rowId xmlns:a16="http://schemas.microsoft.com/office/drawing/2014/main" val="3413688643"/>
                  </a:ext>
                </a:extLst>
              </a:tr>
              <a:tr h="381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i="1" kern="1200" dirty="0">
                          <a:solidFill>
                            <a:schemeClr val="dk1"/>
                          </a:solidFill>
                          <a:effectLst/>
                          <a:latin typeface="+mn-lt"/>
                          <a:ea typeface="+mn-ea"/>
                          <a:cs typeface="+mn-cs"/>
                        </a:rPr>
                        <a:t>Helen </a:t>
                      </a:r>
                      <a:endParaRPr lang="en-US" sz="2400" dirty="0"/>
                    </a:p>
                    <a:p>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i="1" kern="1200" dirty="0" err="1">
                          <a:solidFill>
                            <a:schemeClr val="dk1"/>
                          </a:solidFill>
                          <a:effectLst/>
                          <a:latin typeface="+mn-lt"/>
                          <a:ea typeface="+mn-ea"/>
                          <a:cs typeface="+mn-cs"/>
                        </a:rPr>
                        <a:t>Accel+Gyro</a:t>
                      </a:r>
                      <a:r>
                        <a:rPr lang="en-US" sz="2400" i="1" kern="1200" dirty="0">
                          <a:solidFill>
                            <a:schemeClr val="dk1"/>
                          </a:solidFill>
                          <a:effectLst/>
                          <a:latin typeface="+mn-lt"/>
                          <a:ea typeface="+mn-ea"/>
                          <a:cs typeface="+mn-cs"/>
                        </a:rPr>
                        <a:t> sensor integration</a:t>
                      </a:r>
                      <a:br>
                        <a:rPr lang="en-US" sz="2400" i="1" kern="1200" dirty="0">
                          <a:solidFill>
                            <a:schemeClr val="dk1"/>
                          </a:solidFill>
                          <a:effectLst/>
                          <a:latin typeface="+mn-lt"/>
                          <a:ea typeface="+mn-ea"/>
                          <a:cs typeface="+mn-cs"/>
                        </a:rPr>
                      </a:br>
                      <a:r>
                        <a:rPr lang="en-US" sz="2400" i="1" kern="1200" dirty="0">
                          <a:solidFill>
                            <a:schemeClr val="dk1"/>
                          </a:solidFill>
                          <a:effectLst/>
                          <a:latin typeface="+mn-lt"/>
                          <a:ea typeface="+mn-ea"/>
                          <a:cs typeface="+mn-cs"/>
                        </a:rPr>
                        <a:t>Collect dig data, classify and label for ML </a:t>
                      </a:r>
                      <a:endParaRPr lang="en-US" sz="2400" dirty="0"/>
                    </a:p>
                  </a:txBody>
                  <a:tcPr/>
                </a:tc>
                <a:extLst>
                  <a:ext uri="{0D108BD9-81ED-4DB2-BD59-A6C34878D82A}">
                    <a16:rowId xmlns:a16="http://schemas.microsoft.com/office/drawing/2014/main" val="3370255531"/>
                  </a:ext>
                </a:extLst>
              </a:tr>
              <a:tr h="381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i="1" kern="1200" dirty="0">
                          <a:solidFill>
                            <a:schemeClr val="dk1"/>
                          </a:solidFill>
                          <a:effectLst/>
                          <a:latin typeface="+mn-lt"/>
                          <a:ea typeface="+mn-ea"/>
                          <a:cs typeface="+mn-cs"/>
                        </a:rPr>
                        <a:t>Violet </a:t>
                      </a:r>
                      <a:endParaRPr lang="en-US" sz="2400" dirty="0"/>
                    </a:p>
                    <a:p>
                      <a:endParaRPr lang="en-US" sz="2400" dirty="0"/>
                    </a:p>
                  </a:txBody>
                  <a:tcPr/>
                </a:tc>
                <a:tc>
                  <a:txBody>
                    <a:bodyPr/>
                    <a:lstStyle/>
                    <a:p>
                      <a:r>
                        <a:rPr lang="en-US" sz="2400" i="1" kern="1200" dirty="0">
                          <a:solidFill>
                            <a:schemeClr val="dk1"/>
                          </a:solidFill>
                          <a:effectLst/>
                          <a:latin typeface="+mn-lt"/>
                          <a:ea typeface="+mn-ea"/>
                          <a:cs typeface="+mn-cs"/>
                        </a:rPr>
                        <a:t>Audio sensor </a:t>
                      </a:r>
                      <a:r>
                        <a:rPr lang="en-US" sz="2400" i="1" kern="1200" dirty="0" err="1">
                          <a:solidFill>
                            <a:schemeClr val="dk1"/>
                          </a:solidFill>
                          <a:effectLst/>
                          <a:latin typeface="+mn-lt"/>
                          <a:ea typeface="+mn-ea"/>
                          <a:cs typeface="+mn-cs"/>
                        </a:rPr>
                        <a:t>hw</a:t>
                      </a:r>
                      <a:r>
                        <a:rPr lang="en-US" sz="2400" i="1" kern="1200" dirty="0">
                          <a:solidFill>
                            <a:schemeClr val="dk1"/>
                          </a:solidFill>
                          <a:effectLst/>
                          <a:latin typeface="+mn-lt"/>
                          <a:ea typeface="+mn-ea"/>
                          <a:cs typeface="+mn-cs"/>
                        </a:rPr>
                        <a:t> &amp; </a:t>
                      </a:r>
                      <a:r>
                        <a:rPr lang="en-US" sz="2400" i="1" kern="1200" dirty="0" err="1">
                          <a:solidFill>
                            <a:schemeClr val="dk1"/>
                          </a:solidFill>
                          <a:effectLst/>
                          <a:latin typeface="+mn-lt"/>
                          <a:ea typeface="+mn-ea"/>
                          <a:cs typeface="+mn-cs"/>
                        </a:rPr>
                        <a:t>sw</a:t>
                      </a:r>
                      <a:r>
                        <a:rPr lang="en-US" sz="2400" i="1" kern="1200" dirty="0">
                          <a:solidFill>
                            <a:schemeClr val="dk1"/>
                          </a:solidFill>
                          <a:effectLst/>
                          <a:latin typeface="+mn-lt"/>
                          <a:ea typeface="+mn-ea"/>
                          <a:cs typeface="+mn-cs"/>
                        </a:rPr>
                        <a:t> integration </a:t>
                      </a:r>
                      <a:endParaRPr lang="en-US" sz="2400" dirty="0"/>
                    </a:p>
                    <a:p>
                      <a:r>
                        <a:rPr lang="en-US" sz="2400" i="1" kern="1200" dirty="0">
                          <a:solidFill>
                            <a:schemeClr val="dk1"/>
                          </a:solidFill>
                          <a:effectLst/>
                          <a:latin typeface="+mn-lt"/>
                          <a:ea typeface="+mn-ea"/>
                          <a:cs typeface="+mn-cs"/>
                        </a:rPr>
                        <a:t>Collect audio data, classify and label for ML </a:t>
                      </a:r>
                      <a:endParaRPr lang="en-US" sz="2400" dirty="0"/>
                    </a:p>
                  </a:txBody>
                  <a:tcPr/>
                </a:tc>
                <a:extLst>
                  <a:ext uri="{0D108BD9-81ED-4DB2-BD59-A6C34878D82A}">
                    <a16:rowId xmlns:a16="http://schemas.microsoft.com/office/drawing/2014/main" val="3588548437"/>
                  </a:ext>
                </a:extLst>
              </a:tr>
              <a:tr h="381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i="1" kern="1200" dirty="0">
                          <a:solidFill>
                            <a:schemeClr val="dk1"/>
                          </a:solidFill>
                          <a:effectLst/>
                          <a:latin typeface="+mn-lt"/>
                          <a:ea typeface="+mn-ea"/>
                          <a:cs typeface="+mn-cs"/>
                        </a:rPr>
                        <a:t>Dash </a:t>
                      </a:r>
                      <a:endParaRPr lang="en-US" sz="2400" dirty="0"/>
                    </a:p>
                    <a:p>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i="1" kern="1200" dirty="0" err="1">
                          <a:solidFill>
                            <a:schemeClr val="dk1"/>
                          </a:solidFill>
                          <a:effectLst/>
                          <a:latin typeface="+mn-lt"/>
                          <a:ea typeface="+mn-ea"/>
                          <a:cs typeface="+mn-cs"/>
                        </a:rPr>
                        <a:t>Pwr</a:t>
                      </a:r>
                      <a:r>
                        <a:rPr lang="en-US" sz="2400" i="1" kern="1200" dirty="0">
                          <a:solidFill>
                            <a:schemeClr val="dk1"/>
                          </a:solidFill>
                          <a:effectLst/>
                          <a:latin typeface="+mn-lt"/>
                          <a:ea typeface="+mn-ea"/>
                          <a:cs typeface="+mn-cs"/>
                        </a:rPr>
                        <a:t> system, enclosure design, sub 1GHz </a:t>
                      </a:r>
                      <a:r>
                        <a:rPr lang="en-US" sz="2400" i="1" kern="1200" dirty="0" err="1">
                          <a:solidFill>
                            <a:schemeClr val="dk1"/>
                          </a:solidFill>
                          <a:effectLst/>
                          <a:latin typeface="+mn-lt"/>
                          <a:ea typeface="+mn-ea"/>
                          <a:cs typeface="+mn-cs"/>
                        </a:rPr>
                        <a:t>comms</a:t>
                      </a:r>
                      <a:r>
                        <a:rPr lang="en-US" sz="2400" i="1" kern="1200" dirty="0">
                          <a:solidFill>
                            <a:schemeClr val="dk1"/>
                          </a:solidFill>
                          <a:effectLst/>
                          <a:latin typeface="+mn-lt"/>
                          <a:ea typeface="+mn-ea"/>
                          <a:cs typeface="+mn-cs"/>
                        </a:rPr>
                        <a:t> </a:t>
                      </a:r>
                      <a:endParaRPr lang="en-US" sz="2400" dirty="0"/>
                    </a:p>
                  </a:txBody>
                  <a:tcPr/>
                </a:tc>
                <a:extLst>
                  <a:ext uri="{0D108BD9-81ED-4DB2-BD59-A6C34878D82A}">
                    <a16:rowId xmlns:a16="http://schemas.microsoft.com/office/drawing/2014/main" val="1618218176"/>
                  </a:ext>
                </a:extLst>
              </a:tr>
            </a:tbl>
          </a:graphicData>
        </a:graphic>
      </p:graphicFrame>
      <p:sp>
        <p:nvSpPr>
          <p:cNvPr id="4" name="Footer Placeholder 3">
            <a:extLst>
              <a:ext uri="{FF2B5EF4-FFF2-40B4-BE49-F238E27FC236}">
                <a16:creationId xmlns:a16="http://schemas.microsoft.com/office/drawing/2014/main" id="{AE0B8EED-8E37-9047-A4C5-6570CB65FC63}"/>
              </a:ext>
            </a:extLst>
          </p:cNvPr>
          <p:cNvSpPr>
            <a:spLocks noGrp="1"/>
          </p:cNvSpPr>
          <p:nvPr>
            <p:ph type="ftr" sz="quarter" idx="11"/>
          </p:nvPr>
        </p:nvSpPr>
        <p:spPr/>
        <p:txBody>
          <a:bodyPr/>
          <a:lstStyle/>
          <a:p>
            <a:r>
              <a:rPr lang="en-US"/>
              <a:t># X.Y: &lt;Project Title&gt;</a:t>
            </a:r>
            <a:endParaRPr lang="en-US" dirty="0"/>
          </a:p>
        </p:txBody>
      </p:sp>
      <p:sp>
        <p:nvSpPr>
          <p:cNvPr id="5" name="Slide Number Placeholder 4">
            <a:extLst>
              <a:ext uri="{FF2B5EF4-FFF2-40B4-BE49-F238E27FC236}">
                <a16:creationId xmlns:a16="http://schemas.microsoft.com/office/drawing/2014/main" id="{12574DF3-1DA8-DF47-9F81-6BC8ADA773B4}"/>
              </a:ext>
            </a:extLst>
          </p:cNvPr>
          <p:cNvSpPr>
            <a:spLocks noGrp="1"/>
          </p:cNvSpPr>
          <p:nvPr>
            <p:ph type="sldNum" sz="quarter" idx="12"/>
          </p:nvPr>
        </p:nvSpPr>
        <p:spPr/>
        <p:txBody>
          <a:bodyPr/>
          <a:lstStyle/>
          <a:p>
            <a:fld id="{F938C673-5ACE-4D89-BA00-7196B34518A1}" type="slidenum">
              <a:rPr lang="en-US" smtClean="0"/>
              <a:pPr/>
              <a:t>4</a:t>
            </a:fld>
            <a:endParaRPr lang="en-US"/>
          </a:p>
        </p:txBody>
      </p:sp>
      <p:sp>
        <p:nvSpPr>
          <p:cNvPr id="7" name="TextBox 6">
            <a:extLst>
              <a:ext uri="{FF2B5EF4-FFF2-40B4-BE49-F238E27FC236}">
                <a16:creationId xmlns:a16="http://schemas.microsoft.com/office/drawing/2014/main" id="{C0661672-E7D8-BC41-ABF3-F6CAA0C0CAB4}"/>
              </a:ext>
            </a:extLst>
          </p:cNvPr>
          <p:cNvSpPr txBox="1"/>
          <p:nvPr/>
        </p:nvSpPr>
        <p:spPr>
          <a:xfrm>
            <a:off x="1219200" y="5486400"/>
            <a:ext cx="7086600" cy="923330"/>
          </a:xfrm>
          <a:prstGeom prst="rect">
            <a:avLst/>
          </a:prstGeom>
          <a:solidFill>
            <a:srgbClr val="FFFF00"/>
          </a:solidFill>
        </p:spPr>
        <p:txBody>
          <a:bodyPr wrap="square" rtlCol="0">
            <a:spAutoFit/>
          </a:bodyPr>
          <a:lstStyle/>
          <a:p>
            <a:r>
              <a:rPr lang="en-US" u="sng" dirty="0"/>
              <a:t>Brief</a:t>
            </a:r>
            <a:r>
              <a:rPr lang="en-US" dirty="0"/>
              <a:t> descriptions – at this point each team member should introduce themselves “My name is … and I am responsible for … “  Paraphrase the description here, do not read word for word.   Practice.  Delete this box.</a:t>
            </a:r>
          </a:p>
        </p:txBody>
      </p:sp>
    </p:spTree>
    <p:extLst>
      <p:ext uri="{BB962C8B-B14F-4D97-AF65-F5344CB8AC3E}">
        <p14:creationId xmlns:p14="http://schemas.microsoft.com/office/powerpoint/2010/main" val="1386674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n-US" dirty="0"/>
              <a:t>Project Goals</a:t>
            </a:r>
          </a:p>
        </p:txBody>
      </p:sp>
      <p:graphicFrame>
        <p:nvGraphicFramePr>
          <p:cNvPr id="12" name="Content Placeholder 11"/>
          <p:cNvGraphicFramePr>
            <a:graphicFrameLocks noGrp="1"/>
          </p:cNvGraphicFramePr>
          <p:nvPr>
            <p:ph sz="half" idx="2"/>
            <p:extLst>
              <p:ext uri="{D42A27DB-BD31-4B8C-83A1-F6EECF244321}">
                <p14:modId xmlns:p14="http://schemas.microsoft.com/office/powerpoint/2010/main" val="1531365653"/>
              </p:ext>
            </p:extLst>
          </p:nvPr>
        </p:nvGraphicFramePr>
        <p:xfrm>
          <a:off x="457200" y="990600"/>
          <a:ext cx="8153400" cy="414528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70840">
                <a:tc>
                  <a:txBody>
                    <a:bodyPr/>
                    <a:lstStyle/>
                    <a:p>
                      <a:pPr algn="ctr"/>
                      <a:endParaRPr lang="en-US" dirty="0"/>
                    </a:p>
                  </a:txBody>
                  <a:tcPr/>
                </a:tc>
                <a:tc>
                  <a:txBody>
                    <a:bodyPr/>
                    <a:lstStyle/>
                    <a:p>
                      <a:r>
                        <a:rPr lang="en-US" dirty="0"/>
                        <a:t>Functional Deliverable</a:t>
                      </a:r>
                    </a:p>
                  </a:txBody>
                  <a:tcPr/>
                </a:tc>
                <a:tc>
                  <a:txBody>
                    <a:bodyPr/>
                    <a:lstStyle/>
                    <a:p>
                      <a:r>
                        <a:rPr lang="en-US" dirty="0"/>
                        <a:t>Status</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r>
                        <a:rPr lang="en-US" dirty="0"/>
                        <a:t>Records audio in 50Hz to 20kHz</a:t>
                      </a:r>
                      <a:r>
                        <a:rPr lang="en-US" baseline="0" dirty="0"/>
                        <a:t> range</a:t>
                      </a:r>
                      <a:endParaRPr lang="en-US" dirty="0"/>
                    </a:p>
                  </a:txBody>
                  <a:tcPr/>
                </a:tc>
                <a:tc>
                  <a:txBody>
                    <a:bodyPr/>
                    <a:lstStyle/>
                    <a:p>
                      <a:r>
                        <a:rPr lang="en-US" dirty="0"/>
                        <a:t>Complete</a:t>
                      </a:r>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r>
                        <a:rPr lang="en-US" dirty="0"/>
                        <a:t>Processes</a:t>
                      </a:r>
                      <a:r>
                        <a:rPr lang="en-US" baseline="0" dirty="0"/>
                        <a:t> audio signal and store frequency spectrum values</a:t>
                      </a:r>
                      <a:endParaRPr lang="en-US" dirty="0"/>
                    </a:p>
                  </a:txBody>
                  <a:tcPr/>
                </a:tc>
                <a:tc>
                  <a:txBody>
                    <a:bodyPr/>
                    <a:lstStyle/>
                    <a:p>
                      <a:r>
                        <a:rPr lang="en-US" dirty="0"/>
                        <a:t>In-progress</a:t>
                      </a:r>
                    </a:p>
                  </a:txBody>
                  <a:tcPr/>
                </a:tc>
                <a:extLst>
                  <a:ext uri="{0D108BD9-81ED-4DB2-BD59-A6C34878D82A}">
                    <a16:rowId xmlns:a16="http://schemas.microsoft.com/office/drawing/2014/main" val="10002"/>
                  </a:ext>
                </a:extLst>
              </a:tr>
              <a:tr h="370840">
                <a:tc>
                  <a:txBody>
                    <a:bodyPr/>
                    <a:lstStyle/>
                    <a:p>
                      <a:pPr algn="ctr"/>
                      <a:r>
                        <a:rPr lang="en-US" dirty="0"/>
                        <a:t>3</a:t>
                      </a:r>
                    </a:p>
                  </a:txBody>
                  <a:tcPr/>
                </a:tc>
                <a:tc>
                  <a:txBody>
                    <a:bodyPr/>
                    <a:lstStyle/>
                    <a:p>
                      <a:r>
                        <a:rPr lang="en-US" dirty="0"/>
                        <a:t>Transmit audio information over </a:t>
                      </a:r>
                      <a:r>
                        <a:rPr lang="en-US" dirty="0" err="1"/>
                        <a:t>Zigbee</a:t>
                      </a:r>
                      <a:r>
                        <a:rPr lang="en-US" baseline="0" dirty="0"/>
                        <a:t> to base station</a:t>
                      </a:r>
                      <a:endParaRPr lang="en-US" dirty="0"/>
                    </a:p>
                  </a:txBody>
                  <a:tcPr/>
                </a:tc>
                <a:tc>
                  <a:txBody>
                    <a:bodyPr/>
                    <a:lstStyle/>
                    <a:p>
                      <a:r>
                        <a:rPr lang="en-US" dirty="0"/>
                        <a:t>Risk</a:t>
                      </a:r>
                    </a:p>
                  </a:txBody>
                  <a:tcPr/>
                </a:tc>
                <a:extLst>
                  <a:ext uri="{0D108BD9-81ED-4DB2-BD59-A6C34878D82A}">
                    <a16:rowId xmlns:a16="http://schemas.microsoft.com/office/drawing/2014/main" val="10003"/>
                  </a:ext>
                </a:extLst>
              </a:tr>
              <a:tr h="370840">
                <a:tc>
                  <a:txBody>
                    <a:bodyPr/>
                    <a:lstStyle/>
                    <a:p>
                      <a:pPr algn="ctr"/>
                      <a:r>
                        <a:rPr lang="en-US" dirty="0"/>
                        <a:t>4</a:t>
                      </a:r>
                    </a:p>
                  </a:txBody>
                  <a:tcPr/>
                </a:tc>
                <a:tc>
                  <a:txBody>
                    <a:bodyPr/>
                    <a:lstStyle/>
                    <a:p>
                      <a:r>
                        <a:rPr lang="en-US" b="1" dirty="0">
                          <a:solidFill>
                            <a:srgbClr val="FF0000"/>
                          </a:solidFill>
                        </a:rPr>
                        <a:t>Clamps that grip with 93 </a:t>
                      </a:r>
                      <a:r>
                        <a:rPr lang="en-US" b="1" dirty="0" err="1">
                          <a:solidFill>
                            <a:srgbClr val="FF0000"/>
                          </a:solidFill>
                        </a:rPr>
                        <a:t>lb</a:t>
                      </a:r>
                      <a:r>
                        <a:rPr lang="en-US" b="1" dirty="0">
                          <a:solidFill>
                            <a:srgbClr val="FF0000"/>
                          </a:solidFill>
                        </a:rPr>
                        <a:t>/in (Bad example - Implementation detail not function)</a:t>
                      </a:r>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pPr algn="ctr"/>
                      <a:r>
                        <a:rPr lang="en-US" dirty="0"/>
                        <a:t>5</a:t>
                      </a:r>
                    </a:p>
                  </a:txBody>
                  <a:tcPr/>
                </a:tc>
                <a:tc>
                  <a:txBody>
                    <a:bodyPr/>
                    <a:lstStyle/>
                    <a:p>
                      <a:r>
                        <a:rPr lang="en-US" b="1" dirty="0">
                          <a:solidFill>
                            <a:srgbClr val="FF0000"/>
                          </a:solidFill>
                        </a:rPr>
                        <a:t>Sync All Devices to existing system (Bad example - Implementation detail not function)</a:t>
                      </a:r>
                      <a:endParaRPr lang="en-US" dirty="0"/>
                    </a:p>
                  </a:txBody>
                  <a:tcPr/>
                </a:tc>
                <a:tc>
                  <a:txBody>
                    <a:bodyPr/>
                    <a:lstStyle/>
                    <a:p>
                      <a:endParaRPr lang="en-US" dirty="0"/>
                    </a:p>
                  </a:txBody>
                  <a:tcPr/>
                </a:tc>
                <a:extLst>
                  <a:ext uri="{0D108BD9-81ED-4DB2-BD59-A6C34878D82A}">
                    <a16:rowId xmlns:a16="http://schemas.microsoft.com/office/drawing/2014/main" val="10005"/>
                  </a:ext>
                </a:extLst>
              </a:tr>
              <a:tr h="370840">
                <a:tc>
                  <a:txBody>
                    <a:bodyPr/>
                    <a:lstStyle/>
                    <a:p>
                      <a:pPr algn="ctr"/>
                      <a:r>
                        <a:rPr lang="en-US" dirty="0"/>
                        <a:t>6</a:t>
                      </a:r>
                    </a:p>
                  </a:txBody>
                  <a:tcPr/>
                </a:tc>
                <a:tc>
                  <a:txBody>
                    <a:bodyPr/>
                    <a:lstStyle/>
                    <a:p>
                      <a:r>
                        <a:rPr lang="en-US" b="1" dirty="0">
                          <a:solidFill>
                            <a:srgbClr val="FF0000"/>
                          </a:solidFill>
                        </a:rPr>
                        <a:t>Readout Panel of LEDs (Bad example - Implementation detail not function)</a:t>
                      </a:r>
                      <a:endParaRPr lang="en-US" dirty="0"/>
                    </a:p>
                  </a:txBody>
                  <a:tcPr/>
                </a:tc>
                <a:tc>
                  <a:txBody>
                    <a:bodyPr/>
                    <a:lstStyle/>
                    <a:p>
                      <a:endParaRPr lang="en-US" dirty="0"/>
                    </a:p>
                  </a:txBody>
                  <a:tcPr/>
                </a:tc>
                <a:extLst>
                  <a:ext uri="{0D108BD9-81ED-4DB2-BD59-A6C34878D82A}">
                    <a16:rowId xmlns:a16="http://schemas.microsoft.com/office/drawing/2014/main" val="10006"/>
                  </a:ext>
                </a:extLst>
              </a:tr>
              <a:tr h="370840">
                <a:tc>
                  <a:txBody>
                    <a:bodyPr/>
                    <a:lstStyle/>
                    <a:p>
                      <a:pPr algn="ctr"/>
                      <a:r>
                        <a:rPr lang="en-US" dirty="0"/>
                        <a:t>7</a:t>
                      </a:r>
                    </a:p>
                  </a:txBody>
                  <a:tcPr/>
                </a:tc>
                <a:tc>
                  <a:txBody>
                    <a:bodyPr/>
                    <a:lstStyle/>
                    <a:p>
                      <a:r>
                        <a:rPr lang="en-US" dirty="0">
                          <a:solidFill>
                            <a:srgbClr val="FF0000"/>
                          </a:solidFill>
                        </a:rPr>
                        <a:t>Write software (Bad example – not a goal)</a:t>
                      </a:r>
                    </a:p>
                  </a:txBody>
                  <a:tcPr/>
                </a:tc>
                <a:tc>
                  <a:txBody>
                    <a:bodyPr/>
                    <a:lstStyle/>
                    <a:p>
                      <a:endParaRPr lang="en-US" dirty="0"/>
                    </a:p>
                  </a:txBody>
                  <a:tcPr/>
                </a:tc>
                <a:extLst>
                  <a:ext uri="{0D108BD9-81ED-4DB2-BD59-A6C34878D82A}">
                    <a16:rowId xmlns:a16="http://schemas.microsoft.com/office/drawing/2014/main" val="10007"/>
                  </a:ext>
                </a:extLst>
              </a:tr>
              <a:tr h="370840">
                <a:tc>
                  <a:txBody>
                    <a:bodyPr/>
                    <a:lstStyle/>
                    <a:p>
                      <a:pPr algn="ctr"/>
                      <a:r>
                        <a:rPr lang="en-US" dirty="0"/>
                        <a:t>8</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graphicFrame>
        <p:nvGraphicFramePr>
          <p:cNvPr id="13" name="Content Placeholder 11"/>
          <p:cNvGraphicFramePr>
            <a:graphicFrameLocks noGrp="1"/>
          </p:cNvGraphicFramePr>
          <p:nvPr>
            <p:ph sz="half" idx="2"/>
            <p:extLst>
              <p:ext uri="{D42A27DB-BD31-4B8C-83A1-F6EECF244321}">
                <p14:modId xmlns:p14="http://schemas.microsoft.com/office/powerpoint/2010/main" val="1552660842"/>
              </p:ext>
            </p:extLst>
          </p:nvPr>
        </p:nvGraphicFramePr>
        <p:xfrm>
          <a:off x="457200" y="4806827"/>
          <a:ext cx="8153400" cy="148336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70840">
                <a:tc>
                  <a:txBody>
                    <a:bodyPr/>
                    <a:lstStyle/>
                    <a:p>
                      <a:pPr algn="ctr"/>
                      <a:endParaRPr lang="en-US" dirty="0"/>
                    </a:p>
                  </a:txBody>
                  <a:tcPr/>
                </a:tc>
                <a:tc>
                  <a:txBody>
                    <a:bodyPr/>
                    <a:lstStyle/>
                    <a:p>
                      <a:r>
                        <a:rPr lang="en-US" dirty="0"/>
                        <a:t>Stretch</a:t>
                      </a:r>
                      <a:r>
                        <a:rPr lang="en-US" baseline="0" dirty="0"/>
                        <a:t> Goal</a:t>
                      </a:r>
                      <a:endParaRPr lang="en-US" dirty="0"/>
                    </a:p>
                  </a:txBody>
                  <a:tcPr/>
                </a:tc>
                <a:tc>
                  <a:txBody>
                    <a:bodyPr/>
                    <a:lstStyle/>
                    <a:p>
                      <a:r>
                        <a:rPr lang="en-US" dirty="0"/>
                        <a:t>Status</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r>
                        <a:rPr lang="en-US" dirty="0"/>
                        <a:t>Show</a:t>
                      </a:r>
                      <a:r>
                        <a:rPr lang="en-US" baseline="0" dirty="0"/>
                        <a:t> audio information on web page</a:t>
                      </a:r>
                      <a:endParaRPr lang="en-US" dirty="0"/>
                    </a:p>
                  </a:txBody>
                  <a:tcPr/>
                </a:tc>
                <a:tc>
                  <a:txBody>
                    <a:bodyPr/>
                    <a:lstStyle/>
                    <a:p>
                      <a:r>
                        <a:rPr lang="en-US" dirty="0"/>
                        <a:t>Not started</a:t>
                      </a:r>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r>
                        <a:rPr lang="en-US" b="1" dirty="0">
                          <a:solidFill>
                            <a:srgbClr val="FF0000"/>
                          </a:solidFill>
                        </a:rPr>
                        <a:t>Integrate </a:t>
                      </a:r>
                      <a:r>
                        <a:rPr lang="en-US" b="1">
                          <a:solidFill>
                            <a:srgbClr val="FF0000"/>
                          </a:solidFill>
                        </a:rPr>
                        <a:t>Safety Sensors </a:t>
                      </a:r>
                      <a:r>
                        <a:rPr lang="en-US" b="1" dirty="0">
                          <a:solidFill>
                            <a:srgbClr val="FF0000"/>
                          </a:solidFill>
                        </a:rPr>
                        <a:t>(Implementation detail not function)</a:t>
                      </a:r>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pPr algn="ctr"/>
                      <a:r>
                        <a:rPr lang="en-US" dirty="0"/>
                        <a:t>3</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14" name="Footer Placeholder 13"/>
          <p:cNvSpPr>
            <a:spLocks noGrp="1"/>
          </p:cNvSpPr>
          <p:nvPr>
            <p:ph type="ftr" sz="quarter" idx="11"/>
          </p:nvPr>
        </p:nvSpPr>
        <p:spPr/>
        <p:txBody>
          <a:bodyPr/>
          <a:lstStyle/>
          <a:p>
            <a:r>
              <a:rPr lang="en-US"/>
              <a:t># X.Y: &lt;Project Title&gt;</a:t>
            </a:r>
          </a:p>
        </p:txBody>
      </p:sp>
      <p:sp>
        <p:nvSpPr>
          <p:cNvPr id="15" name="Slide Number Placeholder 14"/>
          <p:cNvSpPr>
            <a:spLocks noGrp="1"/>
          </p:cNvSpPr>
          <p:nvPr>
            <p:ph type="sldNum" sz="quarter" idx="12"/>
          </p:nvPr>
        </p:nvSpPr>
        <p:spPr/>
        <p:txBody>
          <a:bodyPr/>
          <a:lstStyle/>
          <a:p>
            <a:fld id="{F938C673-5ACE-4D89-BA00-7196B34518A1}" type="slidenum">
              <a:rPr lang="en-US" smtClean="0"/>
              <a:pPr/>
              <a:t>5</a:t>
            </a:fld>
            <a:endParaRPr lang="en-US"/>
          </a:p>
        </p:txBody>
      </p:sp>
      <p:sp>
        <p:nvSpPr>
          <p:cNvPr id="16" name="TextBox 15"/>
          <p:cNvSpPr txBox="1"/>
          <p:nvPr/>
        </p:nvSpPr>
        <p:spPr>
          <a:xfrm>
            <a:off x="6629400" y="76200"/>
            <a:ext cx="2438400" cy="646331"/>
          </a:xfrm>
          <a:prstGeom prst="rect">
            <a:avLst/>
          </a:prstGeom>
          <a:solidFill>
            <a:srgbClr val="FFFF00"/>
          </a:solidFill>
        </p:spPr>
        <p:txBody>
          <a:bodyPr wrap="square" rtlCol="0">
            <a:spAutoFit/>
          </a:bodyPr>
          <a:lstStyle/>
          <a:p>
            <a:r>
              <a:rPr lang="en-US" dirty="0"/>
              <a:t>Reference your start of semester exercise</a:t>
            </a:r>
          </a:p>
        </p:txBody>
      </p:sp>
    </p:spTree>
    <p:extLst>
      <p:ext uri="{BB962C8B-B14F-4D97-AF65-F5344CB8AC3E}">
        <p14:creationId xmlns:p14="http://schemas.microsoft.com/office/powerpoint/2010/main" val="460872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Design</a:t>
            </a:r>
          </a:p>
        </p:txBody>
      </p:sp>
      <p:sp>
        <p:nvSpPr>
          <p:cNvPr id="7" name="Footer Placeholder 6"/>
          <p:cNvSpPr>
            <a:spLocks noGrp="1"/>
          </p:cNvSpPr>
          <p:nvPr>
            <p:ph type="ftr" sz="quarter" idx="11"/>
          </p:nvPr>
        </p:nvSpPr>
        <p:spPr/>
        <p:txBody>
          <a:bodyPr/>
          <a:lstStyle/>
          <a:p>
            <a:r>
              <a:rPr lang="en-US"/>
              <a:t># X.Y: &lt;Project Title&gt;</a:t>
            </a:r>
            <a:endParaRPr lang="en-US" dirty="0"/>
          </a:p>
        </p:txBody>
      </p:sp>
      <p:sp>
        <p:nvSpPr>
          <p:cNvPr id="8" name="TextBox 7"/>
          <p:cNvSpPr txBox="1"/>
          <p:nvPr/>
        </p:nvSpPr>
        <p:spPr>
          <a:xfrm>
            <a:off x="1371600" y="1676400"/>
            <a:ext cx="6629400" cy="3139321"/>
          </a:xfrm>
          <a:prstGeom prst="rect">
            <a:avLst/>
          </a:prstGeom>
          <a:noFill/>
        </p:spPr>
        <p:txBody>
          <a:bodyPr wrap="square" rtlCol="0">
            <a:spAutoFit/>
          </a:bodyPr>
          <a:lstStyle/>
          <a:p>
            <a:r>
              <a:rPr lang="en-US" dirty="0"/>
              <a:t>This is the focus of the presentation</a:t>
            </a:r>
          </a:p>
          <a:p>
            <a:endParaRPr lang="en-US" dirty="0"/>
          </a:p>
          <a:p>
            <a:r>
              <a:rPr lang="en-US" dirty="0"/>
              <a:t>Minimum of 3 maximum of 12 slides in this section.</a:t>
            </a:r>
          </a:p>
          <a:p>
            <a:endParaRPr lang="en-US" dirty="0"/>
          </a:p>
          <a:p>
            <a:r>
              <a:rPr lang="en-US" dirty="0"/>
              <a:t>Use functional block diagrams (what is each block and how does it connect to the other blocks), state diagrams, flow charts, etc. to show your design and describe the operation of your project.   Do not write sentences or paragraphs!</a:t>
            </a:r>
          </a:p>
          <a:p>
            <a:endParaRPr lang="en-US" dirty="0"/>
          </a:p>
          <a:p>
            <a:r>
              <a:rPr lang="en-US" dirty="0"/>
              <a:t>Each team member should have 1 to 3 slides to describe his/her area.</a:t>
            </a:r>
          </a:p>
        </p:txBody>
      </p:sp>
      <p:sp>
        <p:nvSpPr>
          <p:cNvPr id="9" name="Slide Number Placeholder 8"/>
          <p:cNvSpPr>
            <a:spLocks noGrp="1"/>
          </p:cNvSpPr>
          <p:nvPr>
            <p:ph type="sldNum" sz="quarter" idx="12"/>
          </p:nvPr>
        </p:nvSpPr>
        <p:spPr/>
        <p:txBody>
          <a:bodyPr/>
          <a:lstStyle/>
          <a:p>
            <a:fld id="{F938C673-5ACE-4D89-BA00-7196B34518A1}" type="slidenum">
              <a:rPr lang="en-US" smtClean="0"/>
              <a:pPr/>
              <a:t>6</a:t>
            </a:fld>
            <a:endParaRPr lang="en-US"/>
          </a:p>
        </p:txBody>
      </p:sp>
    </p:spTree>
    <p:extLst>
      <p:ext uri="{BB962C8B-B14F-4D97-AF65-F5344CB8AC3E}">
        <p14:creationId xmlns:p14="http://schemas.microsoft.com/office/powerpoint/2010/main" val="2008000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Issues</a:t>
            </a:r>
          </a:p>
        </p:txBody>
      </p:sp>
      <p:sp>
        <p:nvSpPr>
          <p:cNvPr id="3" name="Footer Placeholder 2"/>
          <p:cNvSpPr>
            <a:spLocks noGrp="1"/>
          </p:cNvSpPr>
          <p:nvPr>
            <p:ph type="ftr" sz="quarter" idx="11"/>
          </p:nvPr>
        </p:nvSpPr>
        <p:spPr/>
        <p:txBody>
          <a:bodyPr/>
          <a:lstStyle/>
          <a:p>
            <a:r>
              <a:rPr lang="en-US"/>
              <a:t># X.Y: &lt;Project Title&gt;</a:t>
            </a:r>
          </a:p>
        </p:txBody>
      </p:sp>
      <p:sp>
        <p:nvSpPr>
          <p:cNvPr id="4" name="Slide Number Placeholder 3"/>
          <p:cNvSpPr>
            <a:spLocks noGrp="1"/>
          </p:cNvSpPr>
          <p:nvPr>
            <p:ph type="sldNum" sz="quarter" idx="12"/>
          </p:nvPr>
        </p:nvSpPr>
        <p:spPr/>
        <p:txBody>
          <a:bodyPr/>
          <a:lstStyle/>
          <a:p>
            <a:fld id="{F938C673-5ACE-4D89-BA00-7196B34518A1}" type="slidenum">
              <a:rPr lang="en-US" smtClean="0"/>
              <a:pPr/>
              <a:t>7</a:t>
            </a:fld>
            <a:endParaRPr lang="en-US"/>
          </a:p>
        </p:txBody>
      </p:sp>
      <p:sp>
        <p:nvSpPr>
          <p:cNvPr id="5" name="TextBox 4"/>
          <p:cNvSpPr txBox="1"/>
          <p:nvPr/>
        </p:nvSpPr>
        <p:spPr>
          <a:xfrm>
            <a:off x="1295400" y="1905000"/>
            <a:ext cx="7010400" cy="923330"/>
          </a:xfrm>
          <a:prstGeom prst="rect">
            <a:avLst/>
          </a:prstGeom>
          <a:noFill/>
        </p:spPr>
        <p:txBody>
          <a:bodyPr wrap="square" rtlCol="0">
            <a:spAutoFit/>
          </a:bodyPr>
          <a:lstStyle/>
          <a:p>
            <a:r>
              <a:rPr lang="en-US" dirty="0"/>
              <a:t>List the major issues and your plan to resolve.</a:t>
            </a:r>
          </a:p>
          <a:p>
            <a:endParaRPr lang="en-US" dirty="0"/>
          </a:p>
          <a:p>
            <a:r>
              <a:rPr lang="en-US" dirty="0"/>
              <a:t>Do not list – “not enough time”, “too much writing”, etc.</a:t>
            </a:r>
          </a:p>
        </p:txBody>
      </p:sp>
    </p:spTree>
    <p:extLst>
      <p:ext uri="{BB962C8B-B14F-4D97-AF65-F5344CB8AC3E}">
        <p14:creationId xmlns:p14="http://schemas.microsoft.com/office/powerpoint/2010/main" val="1310483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Upcoming Demo</a:t>
            </a:r>
          </a:p>
        </p:txBody>
      </p:sp>
      <p:sp>
        <p:nvSpPr>
          <p:cNvPr id="3" name="Footer Placeholder 2"/>
          <p:cNvSpPr>
            <a:spLocks noGrp="1"/>
          </p:cNvSpPr>
          <p:nvPr>
            <p:ph type="ftr" sz="quarter" idx="11"/>
          </p:nvPr>
        </p:nvSpPr>
        <p:spPr/>
        <p:txBody>
          <a:bodyPr/>
          <a:lstStyle/>
          <a:p>
            <a:r>
              <a:rPr lang="en-US"/>
              <a:t># X.Y: &lt;Project Title&gt;</a:t>
            </a:r>
          </a:p>
        </p:txBody>
      </p:sp>
      <p:sp>
        <p:nvSpPr>
          <p:cNvPr id="4" name="TextBox 3"/>
          <p:cNvSpPr txBox="1"/>
          <p:nvPr/>
        </p:nvSpPr>
        <p:spPr>
          <a:xfrm>
            <a:off x="990600" y="1752600"/>
            <a:ext cx="7543800" cy="369332"/>
          </a:xfrm>
          <a:prstGeom prst="rect">
            <a:avLst/>
          </a:prstGeom>
          <a:noFill/>
        </p:spPr>
        <p:txBody>
          <a:bodyPr wrap="square" rtlCol="0">
            <a:spAutoFit/>
          </a:bodyPr>
          <a:lstStyle/>
          <a:p>
            <a:r>
              <a:rPr lang="en-US" dirty="0"/>
              <a:t>Explain what you expect to show in 2 weeks for the lab demo</a:t>
            </a:r>
          </a:p>
        </p:txBody>
      </p:sp>
      <p:sp>
        <p:nvSpPr>
          <p:cNvPr id="5" name="Slide Number Placeholder 4"/>
          <p:cNvSpPr>
            <a:spLocks noGrp="1"/>
          </p:cNvSpPr>
          <p:nvPr>
            <p:ph type="sldNum" sz="quarter" idx="12"/>
          </p:nvPr>
        </p:nvSpPr>
        <p:spPr/>
        <p:txBody>
          <a:bodyPr/>
          <a:lstStyle/>
          <a:p>
            <a:fld id="{F938C673-5ACE-4D89-BA00-7196B34518A1}" type="slidenum">
              <a:rPr lang="en-US" smtClean="0"/>
              <a:pPr/>
              <a:t>8</a:t>
            </a:fld>
            <a:endParaRPr lang="en-US"/>
          </a:p>
        </p:txBody>
      </p:sp>
    </p:spTree>
    <p:extLst>
      <p:ext uri="{BB962C8B-B14F-4D97-AF65-F5344CB8AC3E}">
        <p14:creationId xmlns:p14="http://schemas.microsoft.com/office/powerpoint/2010/main" val="80861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D52D1430701B4E9B12EE759DD4D7B3" ma:contentTypeVersion="6" ma:contentTypeDescription="Create a new document." ma:contentTypeScope="" ma:versionID="e1355776f12c0886d79d94ead2a5fe0a">
  <xsd:schema xmlns:xsd="http://www.w3.org/2001/XMLSchema" xmlns:xs="http://www.w3.org/2001/XMLSchema" xmlns:p="http://schemas.microsoft.com/office/2006/metadata/properties" xmlns:ns2="7ee10915-8a3e-467c-8644-c50fe035cd71" targetNamespace="http://schemas.microsoft.com/office/2006/metadata/properties" ma:root="true" ma:fieldsID="9dfef6c7c8a7b495fac6a7bfa03d6a08" ns2:_="">
    <xsd:import namespace="7ee10915-8a3e-467c-8644-c50fe035cd7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e10915-8a3e-467c-8644-c50fe035cd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EE60C8-B5C7-491F-9C64-595E0D3D6E95}"/>
</file>

<file path=customXml/itemProps2.xml><?xml version="1.0" encoding="utf-8"?>
<ds:datastoreItem xmlns:ds="http://schemas.openxmlformats.org/officeDocument/2006/customXml" ds:itemID="{4493776E-E0F6-4EA1-93B2-4FD54636EBBE}"/>
</file>

<file path=customXml/itemProps3.xml><?xml version="1.0" encoding="utf-8"?>
<ds:datastoreItem xmlns:ds="http://schemas.openxmlformats.org/officeDocument/2006/customXml" ds:itemID="{A4A66057-2873-4C91-AA5D-CB15040A4543}"/>
</file>

<file path=docProps/app.xml><?xml version="1.0" encoding="utf-8"?>
<Properties xmlns="http://schemas.openxmlformats.org/officeDocument/2006/extended-properties" xmlns:vt="http://schemas.openxmlformats.org/officeDocument/2006/docPropsVTypes">
  <Template/>
  <TotalTime>1451</TotalTime>
  <Words>621</Words>
  <Application>Microsoft Macintosh PowerPoint</Application>
  <PresentationFormat>On-screen Show (4:3)</PresentationFormat>
  <Paragraphs>100</Paragraphs>
  <Slides>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Progress Presentations</vt:lpstr>
      <vt:lpstr>Logistics</vt:lpstr>
      <vt:lpstr>2.?? &lt;your project name here&gt; Progress Presentation &lt;insert date&gt;</vt:lpstr>
      <vt:lpstr>Team Roles and Responsibilities</vt:lpstr>
      <vt:lpstr>Project Goals</vt:lpstr>
      <vt:lpstr>Product Design</vt:lpstr>
      <vt:lpstr>Key Issues</vt:lpstr>
      <vt:lpstr>Upcoming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Glider</dc:title>
  <dc:creator>Internet Access</dc:creator>
  <cp:lastModifiedBy>Hinkle, Lee B</cp:lastModifiedBy>
  <cp:revision>190</cp:revision>
  <dcterms:created xsi:type="dcterms:W3CDTF">2012-10-18T04:42:06Z</dcterms:created>
  <dcterms:modified xsi:type="dcterms:W3CDTF">2019-02-18T22:07:21Z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0x010100FED52D1430701B4E9B12EE759DD4D7B3</vt:lpwstr>
  </property>
</Properties>
</file>