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63" r:id="rId6"/>
    <p:sldId id="259" r:id="rId7"/>
    <p:sldId id="261" r:id="rId8"/>
    <p:sldId id="262" r:id="rId9"/>
    <p:sldId id="256" r:id="rId10"/>
    <p:sldId id="25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  <a:srgbClr val="FFFF00"/>
    <a:srgbClr val="FFCC00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7E2C0-C69C-4267-809C-C99F9EF49D6D}" v="128" dt="2019-04-12T20:59:1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a Morena, Alfonso J" userId="c90b2070-648c-4af0-935c-d2b62e66f9cf" providerId="ADAL" clId="{99B7E2C0-C69C-4267-809C-C99F9EF49D6D}"/>
    <pc:docChg chg="undo custSel addSld delSld modSld sldOrd">
      <pc:chgData name="De La Morena, Alfonso J" userId="c90b2070-648c-4af0-935c-d2b62e66f9cf" providerId="ADAL" clId="{99B7E2C0-C69C-4267-809C-C99F9EF49D6D}" dt="2019-04-12T20:59:10.478" v="1207"/>
      <pc:docMkLst>
        <pc:docMk/>
      </pc:docMkLst>
      <pc:sldChg chg="addSp delSp modSp">
        <pc:chgData name="De La Morena, Alfonso J" userId="c90b2070-648c-4af0-935c-d2b62e66f9cf" providerId="ADAL" clId="{99B7E2C0-C69C-4267-809C-C99F9EF49D6D}" dt="2019-03-29T16:34:53.276" v="667" actId="1076"/>
        <pc:sldMkLst>
          <pc:docMk/>
          <pc:sldMk cId="109857222" sldId="256"/>
        </pc:sldMkLst>
        <pc:spChg chg="del">
          <ac:chgData name="De La Morena, Alfonso J" userId="c90b2070-648c-4af0-935c-d2b62e66f9cf" providerId="ADAL" clId="{99B7E2C0-C69C-4267-809C-C99F9EF49D6D}" dt="2019-03-29T15:54:48.464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e La Morena, Alfonso J" userId="c90b2070-648c-4af0-935c-d2b62e66f9cf" providerId="ADAL" clId="{99B7E2C0-C69C-4267-809C-C99F9EF49D6D}" dt="2019-03-29T15:54:48.464" v="0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e La Morena, Alfonso J" userId="c90b2070-648c-4af0-935c-d2b62e66f9cf" providerId="ADAL" clId="{99B7E2C0-C69C-4267-809C-C99F9EF49D6D}" dt="2019-03-29T16:06:41.478" v="134" actId="208"/>
          <ac:spMkLst>
            <pc:docMk/>
            <pc:sldMk cId="109857222" sldId="256"/>
            <ac:spMk id="4" creationId="{88730AE7-E536-4180-8A42-5660933C00F6}"/>
          </ac:spMkLst>
        </pc:spChg>
        <pc:spChg chg="add del mod">
          <ac:chgData name="De La Morena, Alfonso J" userId="c90b2070-648c-4af0-935c-d2b62e66f9cf" providerId="ADAL" clId="{99B7E2C0-C69C-4267-809C-C99F9EF49D6D}" dt="2019-03-29T15:56:29.674" v="6" actId="767"/>
          <ac:spMkLst>
            <pc:docMk/>
            <pc:sldMk cId="109857222" sldId="256"/>
            <ac:spMk id="5" creationId="{9D52613E-7A53-4863-BAD3-B2D5E0501901}"/>
          </ac:spMkLst>
        </pc:spChg>
        <pc:spChg chg="add mod">
          <ac:chgData name="De La Morena, Alfonso J" userId="c90b2070-648c-4af0-935c-d2b62e66f9cf" providerId="ADAL" clId="{99B7E2C0-C69C-4267-809C-C99F9EF49D6D}" dt="2019-03-29T15:58:17.711" v="37" actId="14100"/>
          <ac:spMkLst>
            <pc:docMk/>
            <pc:sldMk cId="109857222" sldId="256"/>
            <ac:spMk id="6" creationId="{263EFBC3-958E-44C6-B173-B6CF84A9D2A9}"/>
          </ac:spMkLst>
        </pc:spChg>
        <pc:spChg chg="add mod">
          <ac:chgData name="De La Morena, Alfonso J" userId="c90b2070-648c-4af0-935c-d2b62e66f9cf" providerId="ADAL" clId="{99B7E2C0-C69C-4267-809C-C99F9EF49D6D}" dt="2019-03-29T16:10:05.322" v="145" actId="207"/>
          <ac:spMkLst>
            <pc:docMk/>
            <pc:sldMk cId="109857222" sldId="256"/>
            <ac:spMk id="7" creationId="{F6F56510-421A-4F17-AF85-2D0268BCC82C}"/>
          </ac:spMkLst>
        </pc:spChg>
        <pc:spChg chg="add del mod">
          <ac:chgData name="De La Morena, Alfonso J" userId="c90b2070-648c-4af0-935c-d2b62e66f9cf" providerId="ADAL" clId="{99B7E2C0-C69C-4267-809C-C99F9EF49D6D}" dt="2019-03-29T16:00:14.645" v="55" actId="478"/>
          <ac:spMkLst>
            <pc:docMk/>
            <pc:sldMk cId="109857222" sldId="256"/>
            <ac:spMk id="8" creationId="{7A9A63EB-4A02-4EBA-A575-95C965936908}"/>
          </ac:spMkLst>
        </pc:spChg>
        <pc:spChg chg="add del mod">
          <ac:chgData name="De La Morena, Alfonso J" userId="c90b2070-648c-4af0-935c-d2b62e66f9cf" providerId="ADAL" clId="{99B7E2C0-C69C-4267-809C-C99F9EF49D6D}" dt="2019-03-29T16:00:15.295" v="56" actId="478"/>
          <ac:spMkLst>
            <pc:docMk/>
            <pc:sldMk cId="109857222" sldId="256"/>
            <ac:spMk id="9" creationId="{D8D8C575-290E-4E4A-9A5E-F3EA82EB7C82}"/>
          </ac:spMkLst>
        </pc:spChg>
        <pc:spChg chg="add del mod">
          <ac:chgData name="De La Morena, Alfonso J" userId="c90b2070-648c-4af0-935c-d2b62e66f9cf" providerId="ADAL" clId="{99B7E2C0-C69C-4267-809C-C99F9EF49D6D}" dt="2019-03-29T16:00:15.781" v="57" actId="478"/>
          <ac:spMkLst>
            <pc:docMk/>
            <pc:sldMk cId="109857222" sldId="256"/>
            <ac:spMk id="10" creationId="{674B0FBD-CB67-4613-A522-FAD9CA809CA9}"/>
          </ac:spMkLst>
        </pc:spChg>
        <pc:spChg chg="add del mod">
          <ac:chgData name="De La Morena, Alfonso J" userId="c90b2070-648c-4af0-935c-d2b62e66f9cf" providerId="ADAL" clId="{99B7E2C0-C69C-4267-809C-C99F9EF49D6D}" dt="2019-03-29T16:00:16.269" v="58" actId="478"/>
          <ac:spMkLst>
            <pc:docMk/>
            <pc:sldMk cId="109857222" sldId="256"/>
            <ac:spMk id="11" creationId="{19B61339-568C-41AF-AF88-77DABF56FF0F}"/>
          </ac:spMkLst>
        </pc:spChg>
        <pc:spChg chg="add mod">
          <ac:chgData name="De La Morena, Alfonso J" userId="c90b2070-648c-4af0-935c-d2b62e66f9cf" providerId="ADAL" clId="{99B7E2C0-C69C-4267-809C-C99F9EF49D6D}" dt="2019-03-29T16:06:41.478" v="134" actId="208"/>
          <ac:spMkLst>
            <pc:docMk/>
            <pc:sldMk cId="109857222" sldId="256"/>
            <ac:spMk id="12" creationId="{36624D5E-854A-4FE1-A2A8-AE5E6F82CB9C}"/>
          </ac:spMkLst>
        </pc:spChg>
        <pc:spChg chg="add mod">
          <ac:chgData name="De La Morena, Alfonso J" userId="c90b2070-648c-4af0-935c-d2b62e66f9cf" providerId="ADAL" clId="{99B7E2C0-C69C-4267-809C-C99F9EF49D6D}" dt="2019-03-29T16:16:41.821" v="193" actId="207"/>
          <ac:spMkLst>
            <pc:docMk/>
            <pc:sldMk cId="109857222" sldId="256"/>
            <ac:spMk id="13" creationId="{52027FCE-D2ED-4DF8-9FA8-974D319616FF}"/>
          </ac:spMkLst>
        </pc:spChg>
        <pc:spChg chg="add mod">
          <ac:chgData name="De La Morena, Alfonso J" userId="c90b2070-648c-4af0-935c-d2b62e66f9cf" providerId="ADAL" clId="{99B7E2C0-C69C-4267-809C-C99F9EF49D6D}" dt="2019-03-29T16:06:41.478" v="134" actId="208"/>
          <ac:spMkLst>
            <pc:docMk/>
            <pc:sldMk cId="109857222" sldId="256"/>
            <ac:spMk id="14" creationId="{91D03354-99DD-4C45-B765-90FD77ABD7DF}"/>
          </ac:spMkLst>
        </pc:spChg>
        <pc:spChg chg="add mod">
          <ac:chgData name="De La Morena, Alfonso J" userId="c90b2070-648c-4af0-935c-d2b62e66f9cf" providerId="ADAL" clId="{99B7E2C0-C69C-4267-809C-C99F9EF49D6D}" dt="2019-03-29T16:06:41.478" v="134" actId="208"/>
          <ac:spMkLst>
            <pc:docMk/>
            <pc:sldMk cId="109857222" sldId="256"/>
            <ac:spMk id="15" creationId="{CA62304E-0228-410B-B606-41B1FBFD2E81}"/>
          </ac:spMkLst>
        </pc:spChg>
        <pc:spChg chg="add del mod">
          <ac:chgData name="De La Morena, Alfonso J" userId="c90b2070-648c-4af0-935c-d2b62e66f9cf" providerId="ADAL" clId="{99B7E2C0-C69C-4267-809C-C99F9EF49D6D}" dt="2019-03-29T16:02:44.787" v="99" actId="478"/>
          <ac:spMkLst>
            <pc:docMk/>
            <pc:sldMk cId="109857222" sldId="256"/>
            <ac:spMk id="16" creationId="{C6248A71-2CA5-4036-A715-1F7608C35138}"/>
          </ac:spMkLst>
        </pc:spChg>
        <pc:spChg chg="add mod">
          <ac:chgData name="De La Morena, Alfonso J" userId="c90b2070-648c-4af0-935c-d2b62e66f9cf" providerId="ADAL" clId="{99B7E2C0-C69C-4267-809C-C99F9EF49D6D}" dt="2019-03-29T16:34:53.276" v="667" actId="1076"/>
          <ac:spMkLst>
            <pc:docMk/>
            <pc:sldMk cId="109857222" sldId="256"/>
            <ac:spMk id="17" creationId="{F2B56B93-0BAE-4806-905B-DD9AD7337EDD}"/>
          </ac:spMkLst>
        </pc:spChg>
        <pc:spChg chg="add mod">
          <ac:chgData name="De La Morena, Alfonso J" userId="c90b2070-648c-4af0-935c-d2b62e66f9cf" providerId="ADAL" clId="{99B7E2C0-C69C-4267-809C-C99F9EF49D6D}" dt="2019-03-29T16:29:19.369" v="480" actId="1076"/>
          <ac:spMkLst>
            <pc:docMk/>
            <pc:sldMk cId="109857222" sldId="256"/>
            <ac:spMk id="18" creationId="{4684038B-FB46-4972-9B7C-D9A5D15771E9}"/>
          </ac:spMkLst>
        </pc:spChg>
        <pc:spChg chg="add mod">
          <ac:chgData name="De La Morena, Alfonso J" userId="c90b2070-648c-4af0-935c-d2b62e66f9cf" providerId="ADAL" clId="{99B7E2C0-C69C-4267-809C-C99F9EF49D6D}" dt="2019-03-29T16:29:19.369" v="480" actId="1076"/>
          <ac:spMkLst>
            <pc:docMk/>
            <pc:sldMk cId="109857222" sldId="256"/>
            <ac:spMk id="19" creationId="{487539E0-D461-441B-AC19-4D3F4C35E383}"/>
          </ac:spMkLst>
        </pc:spChg>
        <pc:spChg chg="add mod">
          <ac:chgData name="De La Morena, Alfonso J" userId="c90b2070-648c-4af0-935c-d2b62e66f9cf" providerId="ADAL" clId="{99B7E2C0-C69C-4267-809C-C99F9EF49D6D}" dt="2019-03-29T16:29:09.951" v="479" actId="1076"/>
          <ac:spMkLst>
            <pc:docMk/>
            <pc:sldMk cId="109857222" sldId="256"/>
            <ac:spMk id="20" creationId="{B51488F2-C600-419F-A195-615EE8AF6672}"/>
          </ac:spMkLst>
        </pc:spChg>
        <pc:spChg chg="add del mod">
          <ac:chgData name="De La Morena, Alfonso J" userId="c90b2070-648c-4af0-935c-d2b62e66f9cf" providerId="ADAL" clId="{99B7E2C0-C69C-4267-809C-C99F9EF49D6D}" dt="2019-03-29T16:17:19.485" v="195" actId="478"/>
          <ac:spMkLst>
            <pc:docMk/>
            <pc:sldMk cId="109857222" sldId="256"/>
            <ac:spMk id="21" creationId="{ACAF0CC2-0678-4F9D-9A65-17C4642D3A1E}"/>
          </ac:spMkLst>
        </pc:spChg>
        <pc:spChg chg="add mod">
          <ac:chgData name="De La Morena, Alfonso J" userId="c90b2070-648c-4af0-935c-d2b62e66f9cf" providerId="ADAL" clId="{99B7E2C0-C69C-4267-809C-C99F9EF49D6D}" dt="2019-03-29T16:21:28.764" v="292" actId="1076"/>
          <ac:spMkLst>
            <pc:docMk/>
            <pc:sldMk cId="109857222" sldId="256"/>
            <ac:spMk id="22" creationId="{5F6F8501-5F7E-4AEA-8C05-22B7757DC8E0}"/>
          </ac:spMkLst>
        </pc:spChg>
        <pc:spChg chg="add del mod">
          <ac:chgData name="De La Morena, Alfonso J" userId="c90b2070-648c-4af0-935c-d2b62e66f9cf" providerId="ADAL" clId="{99B7E2C0-C69C-4267-809C-C99F9EF49D6D}" dt="2019-03-29T16:17:48.362" v="200" actId="478"/>
          <ac:spMkLst>
            <pc:docMk/>
            <pc:sldMk cId="109857222" sldId="256"/>
            <ac:spMk id="23" creationId="{392A06EA-0154-4B01-B9AA-A5797B698DEA}"/>
          </ac:spMkLst>
        </pc:spChg>
        <pc:spChg chg="add mod">
          <ac:chgData name="De La Morena, Alfonso J" userId="c90b2070-648c-4af0-935c-d2b62e66f9cf" providerId="ADAL" clId="{99B7E2C0-C69C-4267-809C-C99F9EF49D6D}" dt="2019-03-29T16:29:09.951" v="479" actId="1076"/>
          <ac:spMkLst>
            <pc:docMk/>
            <pc:sldMk cId="109857222" sldId="256"/>
            <ac:spMk id="24" creationId="{8219D39B-B270-483B-A322-458AE6BCA065}"/>
          </ac:spMkLst>
        </pc:spChg>
        <pc:spChg chg="add mod">
          <ac:chgData name="De La Morena, Alfonso J" userId="c90b2070-648c-4af0-935c-d2b62e66f9cf" providerId="ADAL" clId="{99B7E2C0-C69C-4267-809C-C99F9EF49D6D}" dt="2019-03-29T16:21:28.764" v="292" actId="1076"/>
          <ac:spMkLst>
            <pc:docMk/>
            <pc:sldMk cId="109857222" sldId="256"/>
            <ac:spMk id="25" creationId="{C7B880CA-D46A-45E6-A03F-0AAE9605881B}"/>
          </ac:spMkLst>
        </pc:spChg>
        <pc:spChg chg="add mod">
          <ac:chgData name="De La Morena, Alfonso J" userId="c90b2070-648c-4af0-935c-d2b62e66f9cf" providerId="ADAL" clId="{99B7E2C0-C69C-4267-809C-C99F9EF49D6D}" dt="2019-03-29T16:21:28.764" v="292" actId="1076"/>
          <ac:spMkLst>
            <pc:docMk/>
            <pc:sldMk cId="109857222" sldId="256"/>
            <ac:spMk id="26" creationId="{F9A3625E-5357-46FD-8AAD-B178DA60C29D}"/>
          </ac:spMkLst>
        </pc:spChg>
        <pc:spChg chg="add mod">
          <ac:chgData name="De La Morena, Alfonso J" userId="c90b2070-648c-4af0-935c-d2b62e66f9cf" providerId="ADAL" clId="{99B7E2C0-C69C-4267-809C-C99F9EF49D6D}" dt="2019-03-29T16:21:28.764" v="292" actId="1076"/>
          <ac:spMkLst>
            <pc:docMk/>
            <pc:sldMk cId="109857222" sldId="256"/>
            <ac:spMk id="27" creationId="{0D638874-9E4C-4150-8575-D88923F23A7D}"/>
          </ac:spMkLst>
        </pc:spChg>
        <pc:spChg chg="add del mod">
          <ac:chgData name="De La Morena, Alfonso J" userId="c90b2070-648c-4af0-935c-d2b62e66f9cf" providerId="ADAL" clId="{99B7E2C0-C69C-4267-809C-C99F9EF49D6D}" dt="2019-03-29T16:23:49.877" v="314" actId="478"/>
          <ac:spMkLst>
            <pc:docMk/>
            <pc:sldMk cId="109857222" sldId="256"/>
            <ac:spMk id="28" creationId="{CE5A0A64-C7C1-423B-83B2-05D59390D7FA}"/>
          </ac:spMkLst>
        </pc:spChg>
        <pc:spChg chg="add del mod">
          <ac:chgData name="De La Morena, Alfonso J" userId="c90b2070-648c-4af0-935c-d2b62e66f9cf" providerId="ADAL" clId="{99B7E2C0-C69C-4267-809C-C99F9EF49D6D}" dt="2019-03-29T16:23:49.877" v="314" actId="478"/>
          <ac:spMkLst>
            <pc:docMk/>
            <pc:sldMk cId="109857222" sldId="256"/>
            <ac:spMk id="29" creationId="{A9ECC4EB-1055-47B2-9F76-E29CF5E268CC}"/>
          </ac:spMkLst>
        </pc:spChg>
        <pc:spChg chg="add del mod">
          <ac:chgData name="De La Morena, Alfonso J" userId="c90b2070-648c-4af0-935c-d2b62e66f9cf" providerId="ADAL" clId="{99B7E2C0-C69C-4267-809C-C99F9EF49D6D}" dt="2019-03-29T16:23:06.969" v="311"/>
          <ac:spMkLst>
            <pc:docMk/>
            <pc:sldMk cId="109857222" sldId="256"/>
            <ac:spMk id="30" creationId="{8EC9BB7C-7231-4E92-BEEA-201AFA74F1D2}"/>
          </ac:spMkLst>
        </pc:spChg>
        <pc:spChg chg="add del mod">
          <ac:chgData name="De La Morena, Alfonso J" userId="c90b2070-648c-4af0-935c-d2b62e66f9cf" providerId="ADAL" clId="{99B7E2C0-C69C-4267-809C-C99F9EF49D6D}" dt="2019-03-29T16:23:06.969" v="311"/>
          <ac:spMkLst>
            <pc:docMk/>
            <pc:sldMk cId="109857222" sldId="256"/>
            <ac:spMk id="31" creationId="{4AC3C0B0-92F7-4433-8CC6-F9C0AB7B1F1B}"/>
          </ac:spMkLst>
        </pc:spChg>
        <pc:spChg chg="add mod">
          <ac:chgData name="De La Morena, Alfonso J" userId="c90b2070-648c-4af0-935c-d2b62e66f9cf" providerId="ADAL" clId="{99B7E2C0-C69C-4267-809C-C99F9EF49D6D}" dt="2019-03-29T16:27:20.523" v="398" actId="207"/>
          <ac:spMkLst>
            <pc:docMk/>
            <pc:sldMk cId="109857222" sldId="256"/>
            <ac:spMk id="32" creationId="{80C31DFF-16A6-4D36-A5E2-903F299EE2CC}"/>
          </ac:spMkLst>
        </pc:spChg>
        <pc:spChg chg="add mod">
          <ac:chgData name="De La Morena, Alfonso J" userId="c90b2070-648c-4af0-935c-d2b62e66f9cf" providerId="ADAL" clId="{99B7E2C0-C69C-4267-809C-C99F9EF49D6D}" dt="2019-03-29T16:26:49.733" v="381" actId="14100"/>
          <ac:spMkLst>
            <pc:docMk/>
            <pc:sldMk cId="109857222" sldId="256"/>
            <ac:spMk id="33" creationId="{5D17A24B-8E70-4D48-AADE-8E78F59922F1}"/>
          </ac:spMkLst>
        </pc:spChg>
        <pc:spChg chg="add mod">
          <ac:chgData name="De La Morena, Alfonso J" userId="c90b2070-648c-4af0-935c-d2b62e66f9cf" providerId="ADAL" clId="{99B7E2C0-C69C-4267-809C-C99F9EF49D6D}" dt="2019-03-29T16:23:15.184" v="313" actId="1076"/>
          <ac:spMkLst>
            <pc:docMk/>
            <pc:sldMk cId="109857222" sldId="256"/>
            <ac:spMk id="34" creationId="{22B2AD50-278B-4EC7-9719-AA8892EBE36A}"/>
          </ac:spMkLst>
        </pc:spChg>
        <pc:spChg chg="add mod">
          <ac:chgData name="De La Morena, Alfonso J" userId="c90b2070-648c-4af0-935c-d2b62e66f9cf" providerId="ADAL" clId="{99B7E2C0-C69C-4267-809C-C99F9EF49D6D}" dt="2019-03-29T16:27:14.969" v="397" actId="20577"/>
          <ac:spMkLst>
            <pc:docMk/>
            <pc:sldMk cId="109857222" sldId="256"/>
            <ac:spMk id="35" creationId="{05634908-5D37-43BD-8965-96A3D99D5BD8}"/>
          </ac:spMkLst>
        </pc:spChg>
        <pc:spChg chg="add mod">
          <ac:chgData name="De La Morena, Alfonso J" userId="c90b2070-648c-4af0-935c-d2b62e66f9cf" providerId="ADAL" clId="{99B7E2C0-C69C-4267-809C-C99F9EF49D6D}" dt="2019-03-29T16:23:59.428" v="316" actId="1076"/>
          <ac:spMkLst>
            <pc:docMk/>
            <pc:sldMk cId="109857222" sldId="256"/>
            <ac:spMk id="36" creationId="{C9D7BFB8-7A9A-4819-A7E5-565EDBAC0C72}"/>
          </ac:spMkLst>
        </pc:spChg>
        <pc:spChg chg="add del mod">
          <ac:chgData name="De La Morena, Alfonso J" userId="c90b2070-648c-4af0-935c-d2b62e66f9cf" providerId="ADAL" clId="{99B7E2C0-C69C-4267-809C-C99F9EF49D6D}" dt="2019-03-29T16:25:50.899" v="340" actId="478"/>
          <ac:spMkLst>
            <pc:docMk/>
            <pc:sldMk cId="109857222" sldId="256"/>
            <ac:spMk id="37" creationId="{1D7F2CAF-E022-4472-B2DB-2E5386A116DD}"/>
          </ac:spMkLst>
        </pc:spChg>
        <pc:spChg chg="add mod">
          <ac:chgData name="De La Morena, Alfonso J" userId="c90b2070-648c-4af0-935c-d2b62e66f9cf" providerId="ADAL" clId="{99B7E2C0-C69C-4267-809C-C99F9EF49D6D}" dt="2019-03-29T16:26:10.264" v="347" actId="207"/>
          <ac:spMkLst>
            <pc:docMk/>
            <pc:sldMk cId="109857222" sldId="256"/>
            <ac:spMk id="38" creationId="{6ACC3E41-719D-41C4-ACE4-7AE2744A42AB}"/>
          </ac:spMkLst>
        </pc:spChg>
        <pc:spChg chg="add mod">
          <ac:chgData name="De La Morena, Alfonso J" userId="c90b2070-648c-4af0-935c-d2b62e66f9cf" providerId="ADAL" clId="{99B7E2C0-C69C-4267-809C-C99F9EF49D6D}" dt="2019-03-29T16:26:27.359" v="364" actId="20577"/>
          <ac:spMkLst>
            <pc:docMk/>
            <pc:sldMk cId="109857222" sldId="256"/>
            <ac:spMk id="39" creationId="{4EF6F05C-FFBF-4A7E-A46B-A2ADD4A6E6BC}"/>
          </ac:spMkLst>
        </pc:spChg>
        <pc:spChg chg="add mod">
          <ac:chgData name="De La Morena, Alfonso J" userId="c90b2070-648c-4af0-935c-d2b62e66f9cf" providerId="ADAL" clId="{99B7E2C0-C69C-4267-809C-C99F9EF49D6D}" dt="2019-03-29T16:26:01.245" v="346" actId="14100"/>
          <ac:spMkLst>
            <pc:docMk/>
            <pc:sldMk cId="109857222" sldId="256"/>
            <ac:spMk id="40" creationId="{57D93E4A-A17F-448A-B68C-488EC1EE2264}"/>
          </ac:spMkLst>
        </pc:spChg>
        <pc:spChg chg="add mod ord">
          <ac:chgData name="De La Morena, Alfonso J" userId="c90b2070-648c-4af0-935c-d2b62e66f9cf" providerId="ADAL" clId="{99B7E2C0-C69C-4267-809C-C99F9EF49D6D}" dt="2019-03-29T16:34:53.276" v="667" actId="1076"/>
          <ac:spMkLst>
            <pc:docMk/>
            <pc:sldMk cId="109857222" sldId="256"/>
            <ac:spMk id="41" creationId="{A1C50371-F0F9-4B82-BCBB-07F992AD1694}"/>
          </ac:spMkLst>
        </pc:spChg>
        <pc:spChg chg="add mod">
          <ac:chgData name="De La Morena, Alfonso J" userId="c90b2070-648c-4af0-935c-d2b62e66f9cf" providerId="ADAL" clId="{99B7E2C0-C69C-4267-809C-C99F9EF49D6D}" dt="2019-03-29T16:34:53.276" v="667" actId="1076"/>
          <ac:spMkLst>
            <pc:docMk/>
            <pc:sldMk cId="109857222" sldId="256"/>
            <ac:spMk id="42" creationId="{16A78999-B1F1-44B9-9D05-A3744532A2C9}"/>
          </ac:spMkLst>
        </pc:spChg>
        <pc:spChg chg="add mod">
          <ac:chgData name="De La Morena, Alfonso J" userId="c90b2070-648c-4af0-935c-d2b62e66f9cf" providerId="ADAL" clId="{99B7E2C0-C69C-4267-809C-C99F9EF49D6D}" dt="2019-03-29T16:34:53.276" v="667" actId="1076"/>
          <ac:spMkLst>
            <pc:docMk/>
            <pc:sldMk cId="109857222" sldId="256"/>
            <ac:spMk id="43" creationId="{0C46ECC5-6B35-4FF3-9400-AEEA682262C7}"/>
          </ac:spMkLst>
        </pc:spChg>
        <pc:spChg chg="add mod">
          <ac:chgData name="De La Morena, Alfonso J" userId="c90b2070-648c-4af0-935c-d2b62e66f9cf" providerId="ADAL" clId="{99B7E2C0-C69C-4267-809C-C99F9EF49D6D}" dt="2019-03-29T16:34:53.276" v="667" actId="1076"/>
          <ac:spMkLst>
            <pc:docMk/>
            <pc:sldMk cId="109857222" sldId="256"/>
            <ac:spMk id="44" creationId="{97AE952E-114E-4349-AB91-ABD8946F8D65}"/>
          </ac:spMkLst>
        </pc:spChg>
      </pc:sldChg>
      <pc:sldChg chg="addSp delSp modSp add ord">
        <pc:chgData name="De La Morena, Alfonso J" userId="c90b2070-648c-4af0-935c-d2b62e66f9cf" providerId="ADAL" clId="{99B7E2C0-C69C-4267-809C-C99F9EF49D6D}" dt="2019-03-29T17:12:13.986" v="1028" actId="20577"/>
        <pc:sldMkLst>
          <pc:docMk/>
          <pc:sldMk cId="3950593117" sldId="257"/>
        </pc:sldMkLst>
        <pc:spChg chg="del">
          <ac:chgData name="De La Morena, Alfonso J" userId="c90b2070-648c-4af0-935c-d2b62e66f9cf" providerId="ADAL" clId="{99B7E2C0-C69C-4267-809C-C99F9EF49D6D}" dt="2019-03-29T16:35:39.171" v="669" actId="478"/>
          <ac:spMkLst>
            <pc:docMk/>
            <pc:sldMk cId="3950593117" sldId="257"/>
            <ac:spMk id="2" creationId="{3C3A2915-79FE-44C7-B104-8F0B111F7426}"/>
          </ac:spMkLst>
        </pc:spChg>
        <pc:spChg chg="del">
          <ac:chgData name="De La Morena, Alfonso J" userId="c90b2070-648c-4af0-935c-d2b62e66f9cf" providerId="ADAL" clId="{99B7E2C0-C69C-4267-809C-C99F9EF49D6D}" dt="2019-03-29T16:35:39.171" v="669" actId="478"/>
          <ac:spMkLst>
            <pc:docMk/>
            <pc:sldMk cId="3950593117" sldId="257"/>
            <ac:spMk id="3" creationId="{FA3DCFB3-C3BD-4495-BB93-D5030FB1FDD6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4" creationId="{60A402D4-7216-4FAC-A14F-9E338955D0FE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5" creationId="{5C166173-0F65-4F06-9F46-4738F7CEF592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6" creationId="{535E164B-62A8-4CCE-A698-77B5DB012E75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7" creationId="{EBD87267-3456-4D40-BD3D-0F783D164A75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8" creationId="{AFB11CD2-ADF2-40BB-872A-9B00B21E8CC6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9" creationId="{9AAD4BFA-4CCA-4E5B-921F-7F37CC123DD9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0" creationId="{04490B6C-3516-4E0E-A1FF-886F1DAF40BE}"/>
          </ac:spMkLst>
        </pc:spChg>
        <pc:spChg chg="add mod">
          <ac:chgData name="De La Morena, Alfonso J" userId="c90b2070-648c-4af0-935c-d2b62e66f9cf" providerId="ADAL" clId="{99B7E2C0-C69C-4267-809C-C99F9EF49D6D}" dt="2019-03-29T17:12:13.986" v="1028" actId="20577"/>
          <ac:spMkLst>
            <pc:docMk/>
            <pc:sldMk cId="3950593117" sldId="257"/>
            <ac:spMk id="11" creationId="{760085BB-09DB-46F1-977A-A63FFEE318BF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2" creationId="{EFB5D4D9-BAC2-4FDC-9302-946B2362FCB6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3" creationId="{65478D7E-4551-4962-B66D-78EEEF4FC6E1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4" creationId="{3122EFF1-6E0F-4DF3-B8BD-631C7AD368C9}"/>
          </ac:spMkLst>
        </pc:spChg>
        <pc:spChg chg="add del mod ord">
          <ac:chgData name="De La Morena, Alfonso J" userId="c90b2070-648c-4af0-935c-d2b62e66f9cf" providerId="ADAL" clId="{99B7E2C0-C69C-4267-809C-C99F9EF49D6D}" dt="2019-03-29T16:51:03.068" v="927" actId="478"/>
          <ac:spMkLst>
            <pc:docMk/>
            <pc:sldMk cId="3950593117" sldId="257"/>
            <ac:spMk id="15" creationId="{A44F1674-A66E-45FD-9408-FC7E241C8C76}"/>
          </ac:spMkLst>
        </pc:spChg>
        <pc:spChg chg="add del mod">
          <ac:chgData name="De La Morena, Alfonso J" userId="c90b2070-648c-4af0-935c-d2b62e66f9cf" providerId="ADAL" clId="{99B7E2C0-C69C-4267-809C-C99F9EF49D6D}" dt="2019-03-29T16:51:03.068" v="927" actId="478"/>
          <ac:spMkLst>
            <pc:docMk/>
            <pc:sldMk cId="3950593117" sldId="257"/>
            <ac:spMk id="16" creationId="{B9923411-748A-42FC-B010-8DEB370F32F5}"/>
          </ac:spMkLst>
        </pc:spChg>
        <pc:spChg chg="add del mod">
          <ac:chgData name="De La Morena, Alfonso J" userId="c90b2070-648c-4af0-935c-d2b62e66f9cf" providerId="ADAL" clId="{99B7E2C0-C69C-4267-809C-C99F9EF49D6D}" dt="2019-03-29T16:52:46.725" v="945" actId="478"/>
          <ac:spMkLst>
            <pc:docMk/>
            <pc:sldMk cId="3950593117" sldId="257"/>
            <ac:spMk id="17" creationId="{0A6F1ED2-4ADC-4EAB-A57A-05E479DFEA2F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8" creationId="{DE69C541-4542-4FE0-B5F6-08DF64F6B77F}"/>
          </ac:spMkLst>
        </pc:spChg>
        <pc:spChg chg="add mod">
          <ac:chgData name="De La Morena, Alfonso J" userId="c90b2070-648c-4af0-935c-d2b62e66f9cf" providerId="ADAL" clId="{99B7E2C0-C69C-4267-809C-C99F9EF49D6D}" dt="2019-03-29T16:53:59.171" v="1019" actId="1035"/>
          <ac:spMkLst>
            <pc:docMk/>
            <pc:sldMk cId="3950593117" sldId="257"/>
            <ac:spMk id="19" creationId="{16A654B9-D45F-4ADE-891C-0A336F9B1705}"/>
          </ac:spMkLst>
        </pc:spChg>
      </pc:sldChg>
      <pc:sldChg chg="addSp delSp modSp add">
        <pc:chgData name="De La Morena, Alfonso J" userId="c90b2070-648c-4af0-935c-d2b62e66f9cf" providerId="ADAL" clId="{99B7E2C0-C69C-4267-809C-C99F9EF49D6D}" dt="2019-04-12T20:59:08.457" v="1206" actId="1076"/>
        <pc:sldMkLst>
          <pc:docMk/>
          <pc:sldMk cId="2699834600" sldId="258"/>
        </pc:sldMkLst>
        <pc:spChg chg="del">
          <ac:chgData name="De La Morena, Alfonso J" userId="c90b2070-648c-4af0-935c-d2b62e66f9cf" providerId="ADAL" clId="{99B7E2C0-C69C-4267-809C-C99F9EF49D6D}" dt="2019-04-12T20:59:05.892" v="1205" actId="478"/>
          <ac:spMkLst>
            <pc:docMk/>
            <pc:sldMk cId="2699834600" sldId="258"/>
            <ac:spMk id="2" creationId="{21F12A47-C0FE-47F9-8339-E81E0BEE009D}"/>
          </ac:spMkLst>
        </pc:spChg>
        <pc:spChg chg="del">
          <ac:chgData name="De La Morena, Alfonso J" userId="c90b2070-648c-4af0-935c-d2b62e66f9cf" providerId="ADAL" clId="{99B7E2C0-C69C-4267-809C-C99F9EF49D6D}" dt="2019-04-12T20:59:04.646" v="1204" actId="478"/>
          <ac:spMkLst>
            <pc:docMk/>
            <pc:sldMk cId="2699834600" sldId="258"/>
            <ac:spMk id="3" creationId="{A4DB4EE7-2B66-4635-8678-E58103CBA460}"/>
          </ac:spMkLst>
        </pc:spChg>
        <pc:graphicFrameChg chg="add mod">
          <ac:chgData name="De La Morena, Alfonso J" userId="c90b2070-648c-4af0-935c-d2b62e66f9cf" providerId="ADAL" clId="{99B7E2C0-C69C-4267-809C-C99F9EF49D6D}" dt="2019-04-12T20:59:08.457" v="1206" actId="1076"/>
          <ac:graphicFrameMkLst>
            <pc:docMk/>
            <pc:sldMk cId="2699834600" sldId="258"/>
            <ac:graphicFrameMk id="4" creationId="{AEDE5CD5-9D32-40DE-B74D-0661A446315D}"/>
          </ac:graphicFrameMkLst>
        </pc:graphicFrameChg>
      </pc:sldChg>
      <pc:sldChg chg="delSp modSp add">
        <pc:chgData name="De La Morena, Alfonso J" userId="c90b2070-648c-4af0-935c-d2b62e66f9cf" providerId="ADAL" clId="{99B7E2C0-C69C-4267-809C-C99F9EF49D6D}" dt="2019-04-12T20:21:23.946" v="1201" actId="20577"/>
        <pc:sldMkLst>
          <pc:docMk/>
          <pc:sldMk cId="3377362126" sldId="259"/>
        </pc:sldMkLst>
        <pc:spChg chg="mod">
          <ac:chgData name="De La Morena, Alfonso J" userId="c90b2070-648c-4af0-935c-d2b62e66f9cf" providerId="ADAL" clId="{99B7E2C0-C69C-4267-809C-C99F9EF49D6D}" dt="2019-03-29T17:21:41.428" v="1045" actId="1076"/>
          <ac:spMkLst>
            <pc:docMk/>
            <pc:sldMk cId="3377362126" sldId="259"/>
            <ac:spMk id="4" creationId="{60A402D4-7216-4FAC-A14F-9E338955D0FE}"/>
          </ac:spMkLst>
        </pc:spChg>
        <pc:spChg chg="mod">
          <ac:chgData name="De La Morena, Alfonso J" userId="c90b2070-648c-4af0-935c-d2b62e66f9cf" providerId="ADAL" clId="{99B7E2C0-C69C-4267-809C-C99F9EF49D6D}" dt="2019-03-29T17:22:07.675" v="1052" actId="1076"/>
          <ac:spMkLst>
            <pc:docMk/>
            <pc:sldMk cId="3377362126" sldId="259"/>
            <ac:spMk id="5" creationId="{5C166173-0F65-4F06-9F46-4738F7CEF592}"/>
          </ac:spMkLst>
        </pc:spChg>
        <pc:spChg chg="mod">
          <ac:chgData name="De La Morena, Alfonso J" userId="c90b2070-648c-4af0-935c-d2b62e66f9cf" providerId="ADAL" clId="{99B7E2C0-C69C-4267-809C-C99F9EF49D6D}" dt="2019-04-12T20:21:19.651" v="1197" actId="20577"/>
          <ac:spMkLst>
            <pc:docMk/>
            <pc:sldMk cId="3377362126" sldId="259"/>
            <ac:spMk id="6" creationId="{535E164B-62A8-4CCE-A698-77B5DB012E75}"/>
          </ac:spMkLst>
        </pc:spChg>
        <pc:spChg chg="mod">
          <ac:chgData name="De La Morena, Alfonso J" userId="c90b2070-648c-4af0-935c-d2b62e66f9cf" providerId="ADAL" clId="{99B7E2C0-C69C-4267-809C-C99F9EF49D6D}" dt="2019-04-12T20:21:17.189" v="1195" actId="20577"/>
          <ac:spMkLst>
            <pc:docMk/>
            <pc:sldMk cId="3377362126" sldId="259"/>
            <ac:spMk id="7" creationId="{EBD87267-3456-4D40-BD3D-0F783D164A75}"/>
          </ac:spMkLst>
        </pc:spChg>
        <pc:spChg chg="mod">
          <ac:chgData name="De La Morena, Alfonso J" userId="c90b2070-648c-4af0-935c-d2b62e66f9cf" providerId="ADAL" clId="{99B7E2C0-C69C-4267-809C-C99F9EF49D6D}" dt="2019-04-12T20:21:21.641" v="1199" actId="20577"/>
          <ac:spMkLst>
            <pc:docMk/>
            <pc:sldMk cId="3377362126" sldId="259"/>
            <ac:spMk id="8" creationId="{AFB11CD2-ADF2-40BB-872A-9B00B21E8CC6}"/>
          </ac:spMkLst>
        </pc:spChg>
        <pc:spChg chg="mod">
          <ac:chgData name="De La Morena, Alfonso J" userId="c90b2070-648c-4af0-935c-d2b62e66f9cf" providerId="ADAL" clId="{99B7E2C0-C69C-4267-809C-C99F9EF49D6D}" dt="2019-04-12T20:21:23.946" v="1201" actId="20577"/>
          <ac:spMkLst>
            <pc:docMk/>
            <pc:sldMk cId="3377362126" sldId="259"/>
            <ac:spMk id="9" creationId="{9AAD4BFA-4CCA-4E5B-921F-7F37CC123DD9}"/>
          </ac:spMkLst>
        </pc:spChg>
        <pc:spChg chg="del">
          <ac:chgData name="De La Morena, Alfonso J" userId="c90b2070-648c-4af0-935c-d2b62e66f9cf" providerId="ADAL" clId="{99B7E2C0-C69C-4267-809C-C99F9EF49D6D}" dt="2019-03-29T17:21:14.993" v="1036" actId="478"/>
          <ac:spMkLst>
            <pc:docMk/>
            <pc:sldMk cId="3377362126" sldId="259"/>
            <ac:spMk id="10" creationId="{04490B6C-3516-4E0E-A1FF-886F1DAF40BE}"/>
          </ac:spMkLst>
        </pc:spChg>
        <pc:spChg chg="del mod">
          <ac:chgData name="De La Morena, Alfonso J" userId="c90b2070-648c-4af0-935c-d2b62e66f9cf" providerId="ADAL" clId="{99B7E2C0-C69C-4267-809C-C99F9EF49D6D}" dt="2019-03-29T17:21:15.684" v="1037" actId="478"/>
          <ac:spMkLst>
            <pc:docMk/>
            <pc:sldMk cId="3377362126" sldId="259"/>
            <ac:spMk id="11" creationId="{760085BB-09DB-46F1-977A-A63FFEE318BF}"/>
          </ac:spMkLst>
        </pc:spChg>
        <pc:spChg chg="del">
          <ac:chgData name="De La Morena, Alfonso J" userId="c90b2070-648c-4af0-935c-d2b62e66f9cf" providerId="ADAL" clId="{99B7E2C0-C69C-4267-809C-C99F9EF49D6D}" dt="2019-03-29T17:21:17.384" v="1039" actId="478"/>
          <ac:spMkLst>
            <pc:docMk/>
            <pc:sldMk cId="3377362126" sldId="259"/>
            <ac:spMk id="12" creationId="{EFB5D4D9-BAC2-4FDC-9302-946B2362FCB6}"/>
          </ac:spMkLst>
        </pc:spChg>
        <pc:spChg chg="del">
          <ac:chgData name="De La Morena, Alfonso J" userId="c90b2070-648c-4af0-935c-d2b62e66f9cf" providerId="ADAL" clId="{99B7E2C0-C69C-4267-809C-C99F9EF49D6D}" dt="2019-03-29T17:21:16.653" v="1038" actId="478"/>
          <ac:spMkLst>
            <pc:docMk/>
            <pc:sldMk cId="3377362126" sldId="259"/>
            <ac:spMk id="13" creationId="{65478D7E-4551-4962-B66D-78EEEF4FC6E1}"/>
          </ac:spMkLst>
        </pc:spChg>
        <pc:spChg chg="del">
          <ac:chgData name="De La Morena, Alfonso J" userId="c90b2070-648c-4af0-935c-d2b62e66f9cf" providerId="ADAL" clId="{99B7E2C0-C69C-4267-809C-C99F9EF49D6D}" dt="2019-03-29T17:21:11.369" v="1032" actId="478"/>
          <ac:spMkLst>
            <pc:docMk/>
            <pc:sldMk cId="3377362126" sldId="259"/>
            <ac:spMk id="14" creationId="{3122EFF1-6E0F-4DF3-B8BD-631C7AD368C9}"/>
          </ac:spMkLst>
        </pc:spChg>
        <pc:spChg chg="del">
          <ac:chgData name="De La Morena, Alfonso J" userId="c90b2070-648c-4af0-935c-d2b62e66f9cf" providerId="ADAL" clId="{99B7E2C0-C69C-4267-809C-C99F9EF49D6D}" dt="2019-03-29T17:21:11.966" v="1033" actId="478"/>
          <ac:spMkLst>
            <pc:docMk/>
            <pc:sldMk cId="3377362126" sldId="259"/>
            <ac:spMk id="18" creationId="{DE69C541-4542-4FE0-B5F6-08DF64F6B77F}"/>
          </ac:spMkLst>
        </pc:spChg>
        <pc:spChg chg="del">
          <ac:chgData name="De La Morena, Alfonso J" userId="c90b2070-648c-4af0-935c-d2b62e66f9cf" providerId="ADAL" clId="{99B7E2C0-C69C-4267-809C-C99F9EF49D6D}" dt="2019-03-29T17:21:13.023" v="1034" actId="478"/>
          <ac:spMkLst>
            <pc:docMk/>
            <pc:sldMk cId="3377362126" sldId="259"/>
            <ac:spMk id="19" creationId="{16A654B9-D45F-4ADE-891C-0A336F9B1705}"/>
          </ac:spMkLst>
        </pc:spChg>
      </pc:sldChg>
      <pc:sldChg chg="addSp delSp modSp add">
        <pc:chgData name="De La Morena, Alfonso J" userId="c90b2070-648c-4af0-935c-d2b62e66f9cf" providerId="ADAL" clId="{99B7E2C0-C69C-4267-809C-C99F9EF49D6D}" dt="2019-03-30T17:42:37.765" v="1181" actId="164"/>
        <pc:sldMkLst>
          <pc:docMk/>
          <pc:sldMk cId="437573107" sldId="261"/>
        </pc:sldMkLst>
        <pc:spChg chg="mod or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4" creationId="{60A402D4-7216-4FAC-A14F-9E338955D0FE}"/>
          </ac:spMkLst>
        </pc:spChg>
        <pc:spChg chg="del">
          <ac:chgData name="De La Morena, Alfonso J" userId="c90b2070-648c-4af0-935c-d2b62e66f9cf" providerId="ADAL" clId="{99B7E2C0-C69C-4267-809C-C99F9EF49D6D}" dt="2019-03-29T18:46:02.174" v="1063" actId="478"/>
          <ac:spMkLst>
            <pc:docMk/>
            <pc:sldMk cId="437573107" sldId="261"/>
            <ac:spMk id="5" creationId="{5C166173-0F65-4F06-9F46-4738F7CEF592}"/>
          </ac:spMkLst>
        </pc:spChg>
        <pc:spChg chg="del">
          <ac:chgData name="De La Morena, Alfonso J" userId="c90b2070-648c-4af0-935c-d2b62e66f9cf" providerId="ADAL" clId="{99B7E2C0-C69C-4267-809C-C99F9EF49D6D}" dt="2019-03-29T18:46:00.470" v="1062" actId="478"/>
          <ac:spMkLst>
            <pc:docMk/>
            <pc:sldMk cId="437573107" sldId="261"/>
            <ac:spMk id="6" creationId="{535E164B-62A8-4CCE-A698-77B5DB012E75}"/>
          </ac:spMkLst>
        </pc:spChg>
        <pc:spChg chg="del">
          <ac:chgData name="De La Morena, Alfonso J" userId="c90b2070-648c-4af0-935c-d2b62e66f9cf" providerId="ADAL" clId="{99B7E2C0-C69C-4267-809C-C99F9EF49D6D}" dt="2019-03-29T18:46:04.550" v="1066" actId="478"/>
          <ac:spMkLst>
            <pc:docMk/>
            <pc:sldMk cId="437573107" sldId="261"/>
            <ac:spMk id="7" creationId="{EBD87267-3456-4D40-BD3D-0F783D164A75}"/>
          </ac:spMkLst>
        </pc:spChg>
        <pc:spChg chg="del">
          <ac:chgData name="De La Morena, Alfonso J" userId="c90b2070-648c-4af0-935c-d2b62e66f9cf" providerId="ADAL" clId="{99B7E2C0-C69C-4267-809C-C99F9EF49D6D}" dt="2019-03-29T18:46:03.053" v="1064" actId="478"/>
          <ac:spMkLst>
            <pc:docMk/>
            <pc:sldMk cId="437573107" sldId="261"/>
            <ac:spMk id="8" creationId="{AFB11CD2-ADF2-40BB-872A-9B00B21E8CC6}"/>
          </ac:spMkLst>
        </pc:spChg>
        <pc:spChg chg="del">
          <ac:chgData name="De La Morena, Alfonso J" userId="c90b2070-648c-4af0-935c-d2b62e66f9cf" providerId="ADAL" clId="{99B7E2C0-C69C-4267-809C-C99F9EF49D6D}" dt="2019-03-29T18:46:03.763" v="1065" actId="478"/>
          <ac:spMkLst>
            <pc:docMk/>
            <pc:sldMk cId="437573107" sldId="261"/>
            <ac:spMk id="9" creationId="{9AAD4BFA-4CCA-4E5B-921F-7F37CC123DD9}"/>
          </ac:spMkLst>
        </pc:spChg>
        <pc:spChg chg="add mo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0" creationId="{6FF86C38-14F7-4B3C-B648-BC84C21E5F2F}"/>
          </ac:spMkLst>
        </pc:spChg>
        <pc:spChg chg="add mo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1" creationId="{6C5B0AE5-3426-4B5A-8420-10EA5033EDC9}"/>
          </ac:spMkLst>
        </pc:spChg>
        <pc:spChg chg="add mo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2" creationId="{01D0E33B-1B8F-4E25-9E26-98CFFDC4F414}"/>
          </ac:spMkLst>
        </pc:spChg>
        <pc:spChg chg="add mod or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3" creationId="{0D100F10-0EA0-4150-A114-9ECCA0B20249}"/>
          </ac:spMkLst>
        </pc:spChg>
        <pc:spChg chg="add mod or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4" creationId="{3DE6E5FB-6D87-40FB-9445-7E86EEAA1B6B}"/>
          </ac:spMkLst>
        </pc:spChg>
        <pc:spChg chg="add mod or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5" creationId="{4E9368BF-A942-4735-810C-C6F468803526}"/>
          </ac:spMkLst>
        </pc:spChg>
        <pc:spChg chg="add mod ord">
          <ac:chgData name="De La Morena, Alfonso J" userId="c90b2070-648c-4af0-935c-d2b62e66f9cf" providerId="ADAL" clId="{99B7E2C0-C69C-4267-809C-C99F9EF49D6D}" dt="2019-03-30T17:42:37.765" v="1181" actId="164"/>
          <ac:spMkLst>
            <pc:docMk/>
            <pc:sldMk cId="437573107" sldId="261"/>
            <ac:spMk id="16" creationId="{E461AF62-FD1B-4A51-A9D7-15F85BF7E4C4}"/>
          </ac:spMkLst>
        </pc:spChg>
        <pc:grpChg chg="add mod">
          <ac:chgData name="De La Morena, Alfonso J" userId="c90b2070-648c-4af0-935c-d2b62e66f9cf" providerId="ADAL" clId="{99B7E2C0-C69C-4267-809C-C99F9EF49D6D}" dt="2019-03-30T17:42:37.765" v="1181" actId="164"/>
          <ac:grpSpMkLst>
            <pc:docMk/>
            <pc:sldMk cId="437573107" sldId="261"/>
            <ac:grpSpMk id="2" creationId="{B22367E6-0F2E-46DA-9079-B74BBCDD737E}"/>
          </ac:grpSpMkLst>
        </pc:grpChg>
      </pc:sldChg>
      <pc:sldChg chg="addSp delSp modSp add mod setBg">
        <pc:chgData name="De La Morena, Alfonso J" userId="c90b2070-648c-4af0-935c-d2b62e66f9cf" providerId="ADAL" clId="{99B7E2C0-C69C-4267-809C-C99F9EF49D6D}" dt="2019-03-30T17:47:47.442" v="1191" actId="26606"/>
        <pc:sldMkLst>
          <pc:docMk/>
          <pc:sldMk cId="1295291472" sldId="262"/>
        </pc:sldMkLst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4" creationId="{60A402D4-7216-4FAC-A14F-9E338955D0FE}"/>
          </ac:spMkLst>
        </pc:spChg>
        <pc:spChg chg="add">
          <ac:chgData name="De La Morena, Alfonso J" userId="c90b2070-648c-4af0-935c-d2b62e66f9cf" providerId="ADAL" clId="{99B7E2C0-C69C-4267-809C-C99F9EF49D6D}" dt="2019-03-30T17:47:47.442" v="1191" actId="26606"/>
          <ac:spMkLst>
            <pc:docMk/>
            <pc:sldMk cId="1295291472" sldId="262"/>
            <ac:spMk id="6" creationId="{ADAD1991-FFD1-4E94-ABAB-7560D33008E4}"/>
          </ac:spMkLst>
        </pc:spChg>
        <pc:spChg chg="add">
          <ac:chgData name="De La Morena, Alfonso J" userId="c90b2070-648c-4af0-935c-d2b62e66f9cf" providerId="ADAL" clId="{99B7E2C0-C69C-4267-809C-C99F9EF49D6D}" dt="2019-03-30T17:47:47.442" v="1191" actId="26606"/>
          <ac:spMkLst>
            <pc:docMk/>
            <pc:sldMk cId="1295291472" sldId="262"/>
            <ac:spMk id="8" creationId="{57845966-6EFC-468A-9CC7-BAB4B95854E7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0" creationId="{6FF86C38-14F7-4B3C-B648-BC84C21E5F2F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1" creationId="{6C5B0AE5-3426-4B5A-8420-10EA5033EDC9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2" creationId="{01D0E33B-1B8F-4E25-9E26-98CFFDC4F414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3" creationId="{0D100F10-0EA0-4150-A114-9ECCA0B20249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4" creationId="{3DE6E5FB-6D87-40FB-9445-7E86EEAA1B6B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5" creationId="{4E9368BF-A942-4735-810C-C6F468803526}"/>
          </ac:spMkLst>
        </pc:spChg>
        <pc:spChg chg="mod">
          <ac:chgData name="De La Morena, Alfonso J" userId="c90b2070-648c-4af0-935c-d2b62e66f9cf" providerId="ADAL" clId="{99B7E2C0-C69C-4267-809C-C99F9EF49D6D}" dt="2019-03-30T17:42:45.981" v="1183" actId="164"/>
          <ac:spMkLst>
            <pc:docMk/>
            <pc:sldMk cId="1295291472" sldId="262"/>
            <ac:spMk id="16" creationId="{E461AF62-FD1B-4A51-A9D7-15F85BF7E4C4}"/>
          </ac:spMkLst>
        </pc:spChg>
        <pc:grpChg chg="add del mod">
          <ac:chgData name="De La Morena, Alfonso J" userId="c90b2070-648c-4af0-935c-d2b62e66f9cf" providerId="ADAL" clId="{99B7E2C0-C69C-4267-809C-C99F9EF49D6D}" dt="2019-03-30T17:43:00.525" v="1185" actId="478"/>
          <ac:grpSpMkLst>
            <pc:docMk/>
            <pc:sldMk cId="1295291472" sldId="262"/>
            <ac:grpSpMk id="2" creationId="{AD40B9FD-816C-4FCD-A2DA-871A38837D34}"/>
          </ac:grpSpMkLst>
        </pc:grpChg>
        <pc:picChg chg="add mod">
          <ac:chgData name="De La Morena, Alfonso J" userId="c90b2070-648c-4af0-935c-d2b62e66f9cf" providerId="ADAL" clId="{99B7E2C0-C69C-4267-809C-C99F9EF49D6D}" dt="2019-03-30T17:47:47.442" v="1191" actId="26606"/>
          <ac:picMkLst>
            <pc:docMk/>
            <pc:sldMk cId="1295291472" sldId="262"/>
            <ac:picMk id="3" creationId="{2FADDCCB-51CD-40C6-AA58-1E5ABEC5EA2C}"/>
          </ac:picMkLst>
        </pc:picChg>
        <pc:picChg chg="add">
          <ac:chgData name="De La Morena, Alfonso J" userId="c90b2070-648c-4af0-935c-d2b62e66f9cf" providerId="ADAL" clId="{99B7E2C0-C69C-4267-809C-C99F9EF49D6D}" dt="2019-03-30T17:47:47.442" v="1191" actId="26606"/>
          <ac:picMkLst>
            <pc:docMk/>
            <pc:sldMk cId="1295291472" sldId="262"/>
            <ac:picMk id="5" creationId="{75554383-98AF-4A47-BB65-705FAAA4BE6A}"/>
          </ac:picMkLst>
        </pc:picChg>
      </pc:sldChg>
      <pc:sldChg chg="addSp modSp add">
        <pc:chgData name="De La Morena, Alfonso J" userId="c90b2070-648c-4af0-935c-d2b62e66f9cf" providerId="ADAL" clId="{99B7E2C0-C69C-4267-809C-C99F9EF49D6D}" dt="2019-04-12T19:15:36.993" v="1193" actId="164"/>
        <pc:sldMkLst>
          <pc:docMk/>
          <pc:sldMk cId="1904337694" sldId="263"/>
        </pc:sldMkLst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4" creationId="{60A402D4-7216-4FAC-A14F-9E338955D0FE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5" creationId="{5C166173-0F65-4F06-9F46-4738F7CEF592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6" creationId="{535E164B-62A8-4CCE-A698-77B5DB012E75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7" creationId="{EBD87267-3456-4D40-BD3D-0F783D164A75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8" creationId="{AFB11CD2-ADF2-40BB-872A-9B00B21E8CC6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9" creationId="{9AAD4BFA-4CCA-4E5B-921F-7F37CC123DD9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0" creationId="{04490B6C-3516-4E0E-A1FF-886F1DAF40BE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1" creationId="{760085BB-09DB-46F1-977A-A63FFEE318BF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2" creationId="{EFB5D4D9-BAC2-4FDC-9302-946B2362FCB6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3" creationId="{65478D7E-4551-4962-B66D-78EEEF4FC6E1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4" creationId="{3122EFF1-6E0F-4DF3-B8BD-631C7AD368C9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8" creationId="{DE69C541-4542-4FE0-B5F6-08DF64F6B77F}"/>
          </ac:spMkLst>
        </pc:spChg>
        <pc:spChg chg="mod">
          <ac:chgData name="De La Morena, Alfonso J" userId="c90b2070-648c-4af0-935c-d2b62e66f9cf" providerId="ADAL" clId="{99B7E2C0-C69C-4267-809C-C99F9EF49D6D}" dt="2019-04-12T19:15:36.993" v="1193" actId="164"/>
          <ac:spMkLst>
            <pc:docMk/>
            <pc:sldMk cId="1904337694" sldId="263"/>
            <ac:spMk id="19" creationId="{16A654B9-D45F-4ADE-891C-0A336F9B1705}"/>
          </ac:spMkLst>
        </pc:spChg>
        <pc:grpChg chg="add mod">
          <ac:chgData name="De La Morena, Alfonso J" userId="c90b2070-648c-4af0-935c-d2b62e66f9cf" providerId="ADAL" clId="{99B7E2C0-C69C-4267-809C-C99F9EF49D6D}" dt="2019-04-12T19:15:36.993" v="1193" actId="164"/>
          <ac:grpSpMkLst>
            <pc:docMk/>
            <pc:sldMk cId="1904337694" sldId="263"/>
            <ac:grpSpMk id="2" creationId="{1A9A5480-8686-4C51-85B3-BE1E0BAD7E2A}"/>
          </ac:grpSpMkLst>
        </pc:grpChg>
      </pc:sldChg>
      <pc:sldChg chg="add">
        <pc:chgData name="De La Morena, Alfonso J" userId="c90b2070-648c-4af0-935c-d2b62e66f9cf" providerId="ADAL" clId="{99B7E2C0-C69C-4267-809C-C99F9EF49D6D}" dt="2019-04-12T20:59:10.478" v="1207"/>
        <pc:sldMkLst>
          <pc:docMk/>
          <pc:sldMk cId="3362294782" sldId="264"/>
        </pc:sldMkLst>
      </pc:sldChg>
    </pc:docChg>
  </pc:docChgLst>
  <pc:docChgLst>
    <pc:chgData name="Dean, Dylan" userId="S::d_d146@txstate.edu::adbac466-fa95-4afb-9c5b-9178f8422340" providerId="AD" clId="Web-{1AD5F8A5-9314-4D7F-9F1F-7DE9A0FE5512}"/>
    <pc:docChg chg="modSld">
      <pc:chgData name="Dean, Dylan" userId="S::d_d146@txstate.edu::adbac466-fa95-4afb-9c5b-9178f8422340" providerId="AD" clId="Web-{1AD5F8A5-9314-4D7F-9F1F-7DE9A0FE5512}" dt="2019-03-30T18:45:23.394" v="1" actId="1076"/>
      <pc:docMkLst>
        <pc:docMk/>
      </pc:docMkLst>
      <pc:sldChg chg="modSp">
        <pc:chgData name="Dean, Dylan" userId="S::d_d146@txstate.edu::adbac466-fa95-4afb-9c5b-9178f8422340" providerId="AD" clId="Web-{1AD5F8A5-9314-4D7F-9F1F-7DE9A0FE5512}" dt="2019-03-30T18:45:23.394" v="1" actId="1076"/>
        <pc:sldMkLst>
          <pc:docMk/>
          <pc:sldMk cId="1295291472" sldId="262"/>
        </pc:sldMkLst>
        <pc:picChg chg="mod">
          <ac:chgData name="Dean, Dylan" userId="S::d_d146@txstate.edu::adbac466-fa95-4afb-9c5b-9178f8422340" providerId="AD" clId="Web-{1AD5F8A5-9314-4D7F-9F1F-7DE9A0FE5512}" dt="2019-03-30T18:45:23.394" v="1" actId="1076"/>
          <ac:picMkLst>
            <pc:docMk/>
            <pc:sldMk cId="1295291472" sldId="262"/>
            <ac:picMk id="3" creationId="{2FADDCCB-51CD-40C6-AA58-1E5ABEC5EA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D1C9-6416-4A35-A2A5-CBE298BAF66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C25C-6659-489C-9802-6CB2CABA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kroe.com/alcohol-click" TargetMode="External"/><Relationship Id="rId3" Type="http://schemas.openxmlformats.org/officeDocument/2006/relationships/hyperlink" Target="https://www.mikroe.com/color-5-click" TargetMode="External"/><Relationship Id="rId7" Type="http://schemas.openxmlformats.org/officeDocument/2006/relationships/hyperlink" Target="https://www.mikroe.com/lightranger-3-click" TargetMode="External"/><Relationship Id="rId2" Type="http://schemas.openxmlformats.org/officeDocument/2006/relationships/hyperlink" Target="https://www.mikroe.com/temphum-2-cl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kroe.com/gaussmeter-click" TargetMode="External"/><Relationship Id="rId5" Type="http://schemas.openxmlformats.org/officeDocument/2006/relationships/hyperlink" Target="https://www.mikroe.com/accel-5-click" TargetMode="External"/><Relationship Id="rId10" Type="http://schemas.openxmlformats.org/officeDocument/2006/relationships/hyperlink" Target="https://www.mikroe.com/microsd-click?search_query=sd+card+click&amp;results=6" TargetMode="External"/><Relationship Id="rId4" Type="http://schemas.openxmlformats.org/officeDocument/2006/relationships/hyperlink" Target="https://www.mikroe.com/bargraph-2-click" TargetMode="External"/><Relationship Id="rId9" Type="http://schemas.openxmlformats.org/officeDocument/2006/relationships/hyperlink" Target="https://www.mikroe.com/air-quality-clic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402D4-7216-4FAC-A14F-9E338955D0FE}"/>
              </a:ext>
            </a:extLst>
          </p:cNvPr>
          <p:cNvSpPr/>
          <p:nvPr/>
        </p:nvSpPr>
        <p:spPr>
          <a:xfrm>
            <a:off x="3314700" y="2314575"/>
            <a:ext cx="7315200" cy="31432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Click Sensor Hub 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66173-0F65-4F06-9F46-4738F7CEF592}"/>
              </a:ext>
            </a:extLst>
          </p:cNvPr>
          <p:cNvSpPr/>
          <p:nvPr/>
        </p:nvSpPr>
        <p:spPr>
          <a:xfrm>
            <a:off x="3524250" y="3109911"/>
            <a:ext cx="2926080" cy="18288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FRDM-KL46Z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E164B-62A8-4CCE-A698-77B5DB012E75}"/>
              </a:ext>
            </a:extLst>
          </p:cNvPr>
          <p:cNvSpPr/>
          <p:nvPr/>
        </p:nvSpPr>
        <p:spPr>
          <a:xfrm>
            <a:off x="7467600" y="2427684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87267-3456-4D40-BD3D-0F783D164A75}"/>
              </a:ext>
            </a:extLst>
          </p:cNvPr>
          <p:cNvSpPr/>
          <p:nvPr/>
        </p:nvSpPr>
        <p:spPr>
          <a:xfrm>
            <a:off x="7467600" y="3940968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11CD2-ADF2-40BB-872A-9B00B21E8CC6}"/>
              </a:ext>
            </a:extLst>
          </p:cNvPr>
          <p:cNvSpPr/>
          <p:nvPr/>
        </p:nvSpPr>
        <p:spPr>
          <a:xfrm>
            <a:off x="9048750" y="2424111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D4BFA-4CCA-4E5B-921F-7F37CC123DD9}"/>
              </a:ext>
            </a:extLst>
          </p:cNvPr>
          <p:cNvSpPr/>
          <p:nvPr/>
        </p:nvSpPr>
        <p:spPr>
          <a:xfrm>
            <a:off x="9048750" y="3940968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90B6C-3516-4E0E-A1FF-886F1DAF40BE}"/>
              </a:ext>
            </a:extLst>
          </p:cNvPr>
          <p:cNvSpPr/>
          <p:nvPr/>
        </p:nvSpPr>
        <p:spPr>
          <a:xfrm>
            <a:off x="2609850" y="3582232"/>
            <a:ext cx="914400" cy="914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085BB-09DB-46F1-977A-A63FFEE318BF}"/>
              </a:ext>
            </a:extLst>
          </p:cNvPr>
          <p:cNvSpPr txBox="1"/>
          <p:nvPr/>
        </p:nvSpPr>
        <p:spPr>
          <a:xfrm>
            <a:off x="1349570" y="3350506"/>
            <a:ext cx="1260280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USB Type B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B5D4D9-BAC2-4FDC-9302-946B2362FCB6}"/>
              </a:ext>
            </a:extLst>
          </p:cNvPr>
          <p:cNvSpPr/>
          <p:nvPr/>
        </p:nvSpPr>
        <p:spPr>
          <a:xfrm>
            <a:off x="2609850" y="4626768"/>
            <a:ext cx="704850" cy="914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78D7E-4551-4962-B66D-78EEEF4FC6E1}"/>
              </a:ext>
            </a:extLst>
          </p:cNvPr>
          <p:cNvSpPr txBox="1"/>
          <p:nvPr/>
        </p:nvSpPr>
        <p:spPr>
          <a:xfrm>
            <a:off x="1349568" y="4349322"/>
            <a:ext cx="12602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10V/1A </a:t>
            </a:r>
          </a:p>
          <a:p>
            <a:pPr algn="ctr"/>
            <a:r>
              <a:rPr lang="en-US"/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2EFF1-6E0F-4DF3-B8BD-631C7AD368C9}"/>
              </a:ext>
            </a:extLst>
          </p:cNvPr>
          <p:cNvSpPr/>
          <p:nvPr/>
        </p:nvSpPr>
        <p:spPr>
          <a:xfrm>
            <a:off x="9022080" y="848915"/>
            <a:ext cx="1371600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Click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E69C541-4542-4FE0-B5F6-08DF64F6B77F}"/>
              </a:ext>
            </a:extLst>
          </p:cNvPr>
          <p:cNvSpPr/>
          <p:nvPr/>
        </p:nvSpPr>
        <p:spPr>
          <a:xfrm>
            <a:off x="8048624" y="1428750"/>
            <a:ext cx="954405" cy="995361"/>
          </a:xfrm>
          <a:prstGeom prst="bentArrow">
            <a:avLst>
              <a:gd name="adj1" fmla="val 17016"/>
              <a:gd name="adj2" fmla="val 25000"/>
              <a:gd name="adj3" fmla="val 38972"/>
              <a:gd name="adj4" fmla="val 51734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654B9-D45F-4ADE-891C-0A336F9B1705}"/>
              </a:ext>
            </a:extLst>
          </p:cNvPr>
          <p:cNvSpPr txBox="1"/>
          <p:nvPr/>
        </p:nvSpPr>
        <p:spPr>
          <a:xfrm>
            <a:off x="7310457" y="1240511"/>
            <a:ext cx="89531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Fits any</a:t>
            </a:r>
          </a:p>
        </p:txBody>
      </p:sp>
    </p:spTree>
    <p:extLst>
      <p:ext uri="{BB962C8B-B14F-4D97-AF65-F5344CB8AC3E}">
        <p14:creationId xmlns:p14="http://schemas.microsoft.com/office/powerpoint/2010/main" val="39505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9A5480-8686-4C51-85B3-BE1E0BAD7E2A}"/>
              </a:ext>
            </a:extLst>
          </p:cNvPr>
          <p:cNvGrpSpPr/>
          <p:nvPr/>
        </p:nvGrpSpPr>
        <p:grpSpPr>
          <a:xfrm>
            <a:off x="1349568" y="848915"/>
            <a:ext cx="9280332" cy="4608910"/>
            <a:chOff x="1349568" y="848915"/>
            <a:chExt cx="9280332" cy="4608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A402D4-7216-4FAC-A14F-9E338955D0FE}"/>
                </a:ext>
              </a:extLst>
            </p:cNvPr>
            <p:cNvSpPr/>
            <p:nvPr/>
          </p:nvSpPr>
          <p:spPr>
            <a:xfrm>
              <a:off x="3314700" y="2314575"/>
              <a:ext cx="7315200" cy="31432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Click Sensor Hub PCB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166173-0F65-4F06-9F46-4738F7CEF592}"/>
                </a:ext>
              </a:extLst>
            </p:cNvPr>
            <p:cNvSpPr/>
            <p:nvPr/>
          </p:nvSpPr>
          <p:spPr>
            <a:xfrm>
              <a:off x="3524250" y="3109911"/>
              <a:ext cx="2926080" cy="1828800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FRDM-KL46Z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E164B-62A8-4CCE-A698-77B5DB012E75}"/>
                </a:ext>
              </a:extLst>
            </p:cNvPr>
            <p:cNvSpPr/>
            <p:nvPr/>
          </p:nvSpPr>
          <p:spPr>
            <a:xfrm>
              <a:off x="7467600" y="2427684"/>
              <a:ext cx="1371600" cy="1371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MikroBUS</a:t>
              </a:r>
            </a:p>
            <a:p>
              <a:pPr algn="ctr"/>
              <a:r>
                <a:rPr lang="en-US"/>
                <a:t>Socket #1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D87267-3456-4D40-BD3D-0F783D164A75}"/>
                </a:ext>
              </a:extLst>
            </p:cNvPr>
            <p:cNvSpPr/>
            <p:nvPr/>
          </p:nvSpPr>
          <p:spPr>
            <a:xfrm>
              <a:off x="7467600" y="3940968"/>
              <a:ext cx="1371600" cy="1371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MikroBUS</a:t>
              </a:r>
            </a:p>
            <a:p>
              <a:pPr algn="ctr"/>
              <a:r>
                <a:rPr lang="en-US"/>
                <a:t>Socket #3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B11CD2-ADF2-40BB-872A-9B00B21E8CC6}"/>
                </a:ext>
              </a:extLst>
            </p:cNvPr>
            <p:cNvSpPr/>
            <p:nvPr/>
          </p:nvSpPr>
          <p:spPr>
            <a:xfrm>
              <a:off x="9048750" y="2424111"/>
              <a:ext cx="1371600" cy="1371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MikroBUS</a:t>
              </a:r>
            </a:p>
            <a:p>
              <a:pPr algn="ctr"/>
              <a:r>
                <a:rPr lang="en-US"/>
                <a:t>Socket #2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AD4BFA-4CCA-4E5B-921F-7F37CC123DD9}"/>
                </a:ext>
              </a:extLst>
            </p:cNvPr>
            <p:cNvSpPr/>
            <p:nvPr/>
          </p:nvSpPr>
          <p:spPr>
            <a:xfrm>
              <a:off x="9048750" y="3940968"/>
              <a:ext cx="1371600" cy="13716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MikroBUS</a:t>
              </a:r>
            </a:p>
            <a:p>
              <a:pPr algn="ctr"/>
              <a:r>
                <a:rPr lang="en-US"/>
                <a:t>Socket #4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90B6C-3516-4E0E-A1FF-886F1DAF40BE}"/>
                </a:ext>
              </a:extLst>
            </p:cNvPr>
            <p:cNvSpPr/>
            <p:nvPr/>
          </p:nvSpPr>
          <p:spPr>
            <a:xfrm>
              <a:off x="2609850" y="3582232"/>
              <a:ext cx="914400" cy="9144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0085BB-09DB-46F1-977A-A63FFEE318BF}"/>
                </a:ext>
              </a:extLst>
            </p:cNvPr>
            <p:cNvSpPr txBox="1"/>
            <p:nvPr/>
          </p:nvSpPr>
          <p:spPr>
            <a:xfrm>
              <a:off x="1349570" y="3350506"/>
              <a:ext cx="1260280" cy="64633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USB Type B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Connection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B5D4D9-BAC2-4FDC-9302-946B2362FCB6}"/>
                </a:ext>
              </a:extLst>
            </p:cNvPr>
            <p:cNvSpPr/>
            <p:nvPr/>
          </p:nvSpPr>
          <p:spPr>
            <a:xfrm>
              <a:off x="2609850" y="4626768"/>
              <a:ext cx="704850" cy="914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478D7E-4551-4962-B66D-78EEEF4FC6E1}"/>
                </a:ext>
              </a:extLst>
            </p:cNvPr>
            <p:cNvSpPr txBox="1"/>
            <p:nvPr/>
          </p:nvSpPr>
          <p:spPr>
            <a:xfrm>
              <a:off x="1349568" y="4349322"/>
              <a:ext cx="1260281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10V/1A </a:t>
              </a:r>
            </a:p>
            <a:p>
              <a:pPr algn="ctr"/>
              <a:r>
                <a:rPr lang="en-US"/>
                <a:t>Connection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22EFF1-6E0F-4DF3-B8BD-631C7AD368C9}"/>
                </a:ext>
              </a:extLst>
            </p:cNvPr>
            <p:cNvSpPr/>
            <p:nvPr/>
          </p:nvSpPr>
          <p:spPr>
            <a:xfrm>
              <a:off x="9022080" y="848915"/>
              <a:ext cx="1371600" cy="1371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Click</a:t>
              </a: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DE69C541-4542-4FE0-B5F6-08DF64F6B77F}"/>
                </a:ext>
              </a:extLst>
            </p:cNvPr>
            <p:cNvSpPr/>
            <p:nvPr/>
          </p:nvSpPr>
          <p:spPr>
            <a:xfrm>
              <a:off x="8048624" y="1428750"/>
              <a:ext cx="954405" cy="995361"/>
            </a:xfrm>
            <a:prstGeom prst="bentArrow">
              <a:avLst>
                <a:gd name="adj1" fmla="val 17016"/>
                <a:gd name="adj2" fmla="val 25000"/>
                <a:gd name="adj3" fmla="val 38972"/>
                <a:gd name="adj4" fmla="val 51734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654B9-D45F-4ADE-891C-0A336F9B1705}"/>
                </a:ext>
              </a:extLst>
            </p:cNvPr>
            <p:cNvSpPr txBox="1"/>
            <p:nvPr/>
          </p:nvSpPr>
          <p:spPr>
            <a:xfrm>
              <a:off x="7310457" y="1240511"/>
              <a:ext cx="895310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Fits 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3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402D4-7216-4FAC-A14F-9E338955D0FE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Click Sensor Hub 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66173-0F65-4F06-9F46-4738F7CEF592}"/>
              </a:ext>
            </a:extLst>
          </p:cNvPr>
          <p:cNvSpPr/>
          <p:nvPr/>
        </p:nvSpPr>
        <p:spPr>
          <a:xfrm>
            <a:off x="4953000" y="1600200"/>
            <a:ext cx="2286000" cy="36576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FRDM-KL46Z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E164B-62A8-4CCE-A698-77B5DB012E75}"/>
              </a:ext>
            </a:extLst>
          </p:cNvPr>
          <p:cNvSpPr/>
          <p:nvPr/>
        </p:nvSpPr>
        <p:spPr>
          <a:xfrm>
            <a:off x="3467100" y="1231107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mikroBUS</a:t>
            </a:r>
          </a:p>
          <a:p>
            <a:pPr algn="ctr"/>
            <a:r>
              <a:rPr lang="en-US" dirty="0"/>
              <a:t>Socket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87267-3456-4D40-BD3D-0F783D164A75}"/>
              </a:ext>
            </a:extLst>
          </p:cNvPr>
          <p:cNvSpPr/>
          <p:nvPr/>
        </p:nvSpPr>
        <p:spPr>
          <a:xfrm>
            <a:off x="3467100" y="4255294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mikroBUS</a:t>
            </a:r>
          </a:p>
          <a:p>
            <a:pPr algn="ctr"/>
            <a:r>
              <a:rPr lang="en-US" dirty="0"/>
              <a:t>Socket #3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11CD2-ADF2-40BB-872A-9B00B21E8CC6}"/>
              </a:ext>
            </a:extLst>
          </p:cNvPr>
          <p:cNvSpPr/>
          <p:nvPr/>
        </p:nvSpPr>
        <p:spPr>
          <a:xfrm>
            <a:off x="7353300" y="1231107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mikroBUS</a:t>
            </a:r>
          </a:p>
          <a:p>
            <a:pPr algn="ctr"/>
            <a:r>
              <a:rPr lang="en-US" dirty="0"/>
              <a:t>Socket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D4BFA-4CCA-4E5B-921F-7F37CC123DD9}"/>
              </a:ext>
            </a:extLst>
          </p:cNvPr>
          <p:cNvSpPr/>
          <p:nvPr/>
        </p:nvSpPr>
        <p:spPr>
          <a:xfrm>
            <a:off x="7353300" y="4255293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mikroBUS</a:t>
            </a:r>
          </a:p>
          <a:p>
            <a:pPr algn="ctr"/>
            <a:r>
              <a:rPr lang="en-US" dirty="0"/>
              <a:t>Socket #4</a:t>
            </a:r>
          </a:p>
        </p:txBody>
      </p:sp>
    </p:spTree>
    <p:extLst>
      <p:ext uri="{BB962C8B-B14F-4D97-AF65-F5344CB8AC3E}">
        <p14:creationId xmlns:p14="http://schemas.microsoft.com/office/powerpoint/2010/main" val="33773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402D4-7216-4FAC-A14F-9E338955D0FE}"/>
              </a:ext>
            </a:extLst>
          </p:cNvPr>
          <p:cNvSpPr/>
          <p:nvPr/>
        </p:nvSpPr>
        <p:spPr>
          <a:xfrm>
            <a:off x="698500" y="1257300"/>
            <a:ext cx="7315200" cy="3657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Click Sensor Hub PCB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00F10-0EA0-4150-A114-9ECCA0B20249}"/>
              </a:ext>
            </a:extLst>
          </p:cNvPr>
          <p:cNvSpPr/>
          <p:nvPr/>
        </p:nvSpPr>
        <p:spPr>
          <a:xfrm>
            <a:off x="4851400" y="1572816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6E5FB-6D87-40FB-9445-7E86EEAA1B6B}"/>
              </a:ext>
            </a:extLst>
          </p:cNvPr>
          <p:cNvSpPr/>
          <p:nvPr/>
        </p:nvSpPr>
        <p:spPr>
          <a:xfrm>
            <a:off x="4851400" y="3086100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368BF-A942-4735-810C-C6F468803526}"/>
              </a:ext>
            </a:extLst>
          </p:cNvPr>
          <p:cNvSpPr/>
          <p:nvPr/>
        </p:nvSpPr>
        <p:spPr>
          <a:xfrm>
            <a:off x="6432550" y="1569243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1AF62-FD1B-4A51-A9D7-15F85BF7E4C4}"/>
              </a:ext>
            </a:extLst>
          </p:cNvPr>
          <p:cNvSpPr/>
          <p:nvPr/>
        </p:nvSpPr>
        <p:spPr>
          <a:xfrm>
            <a:off x="6432550" y="3086100"/>
            <a:ext cx="1371600" cy="13716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MikroBUS</a:t>
            </a:r>
          </a:p>
          <a:p>
            <a:pPr algn="ctr"/>
            <a:r>
              <a:rPr lang="en-US"/>
              <a:t>Socket #4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86C38-14F7-4B3C-B648-BC84C21E5F2F}"/>
              </a:ext>
            </a:extLst>
          </p:cNvPr>
          <p:cNvSpPr/>
          <p:nvPr/>
        </p:nvSpPr>
        <p:spPr>
          <a:xfrm>
            <a:off x="974725" y="3102371"/>
            <a:ext cx="1828800" cy="9144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3:8 Encoder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B0AE5-3426-4B5A-8420-10EA5033EDC9}"/>
              </a:ext>
            </a:extLst>
          </p:cNvPr>
          <p:cNvSpPr/>
          <p:nvPr/>
        </p:nvSpPr>
        <p:spPr>
          <a:xfrm>
            <a:off x="1925637" y="2026443"/>
            <a:ext cx="1828800" cy="9144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1 Shared UART to 2 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0E33B-1B8F-4E25-9E26-98CFFDC4F414}"/>
              </a:ext>
            </a:extLst>
          </p:cNvPr>
          <p:cNvSpPr/>
          <p:nvPr/>
        </p:nvSpPr>
        <p:spPr>
          <a:xfrm>
            <a:off x="2913062" y="3102371"/>
            <a:ext cx="1828800" cy="9144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2:4 Encoder</a:t>
            </a:r>
          </a:p>
        </p:txBody>
      </p:sp>
    </p:spTree>
    <p:extLst>
      <p:ext uri="{BB962C8B-B14F-4D97-AF65-F5344CB8AC3E}">
        <p14:creationId xmlns:p14="http://schemas.microsoft.com/office/powerpoint/2010/main" val="4375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DDCCB-51CD-40C6-AA58-1E5ABEC5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048069"/>
            <a:ext cx="5462546" cy="28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A1C50371-F0F9-4B82-BCBB-07F992AD1694}"/>
              </a:ext>
            </a:extLst>
          </p:cNvPr>
          <p:cNvSpPr txBox="1"/>
          <p:nvPr/>
        </p:nvSpPr>
        <p:spPr>
          <a:xfrm>
            <a:off x="8239543" y="532701"/>
            <a:ext cx="154898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Legend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30AE7-E536-4180-8A42-5660933C00F6}"/>
              </a:ext>
            </a:extLst>
          </p:cNvPr>
          <p:cNvSpPr/>
          <p:nvPr/>
        </p:nvSpPr>
        <p:spPr>
          <a:xfrm>
            <a:off x="461395" y="532701"/>
            <a:ext cx="2743200" cy="54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EFBC3-958E-44C6-B173-B6CF84A9D2A9}"/>
              </a:ext>
            </a:extLst>
          </p:cNvPr>
          <p:cNvSpPr txBox="1"/>
          <p:nvPr/>
        </p:nvSpPr>
        <p:spPr>
          <a:xfrm>
            <a:off x="461396" y="7300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FRDM-KL46Z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56510-421A-4F17-AF85-2D0268BCC82C}"/>
              </a:ext>
            </a:extLst>
          </p:cNvPr>
          <p:cNvSpPr/>
          <p:nvPr/>
        </p:nvSpPr>
        <p:spPr>
          <a:xfrm>
            <a:off x="1832995" y="1460063"/>
            <a:ext cx="13716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Analog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24D5E-854A-4FE1-A2A8-AE5E6F82CB9C}"/>
              </a:ext>
            </a:extLst>
          </p:cNvPr>
          <p:cNvSpPr/>
          <p:nvPr/>
        </p:nvSpPr>
        <p:spPr>
          <a:xfrm>
            <a:off x="1832995" y="2367982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SPI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27FCE-D2ED-4DF8-9FA8-974D319616FF}"/>
              </a:ext>
            </a:extLst>
          </p:cNvPr>
          <p:cNvSpPr/>
          <p:nvPr/>
        </p:nvSpPr>
        <p:spPr>
          <a:xfrm>
            <a:off x="1832995" y="3275901"/>
            <a:ext cx="13716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UART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03354-99DD-4C45-B765-90FD77ABD7DF}"/>
              </a:ext>
            </a:extLst>
          </p:cNvPr>
          <p:cNvSpPr/>
          <p:nvPr/>
        </p:nvSpPr>
        <p:spPr>
          <a:xfrm>
            <a:off x="1832995" y="4196782"/>
            <a:ext cx="13716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I2C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2304E-0228-410B-B606-41B1FBFD2E81}"/>
              </a:ext>
            </a:extLst>
          </p:cNvPr>
          <p:cNvSpPr/>
          <p:nvPr/>
        </p:nvSpPr>
        <p:spPr>
          <a:xfrm>
            <a:off x="1832995" y="5111182"/>
            <a:ext cx="13716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PWM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56B93-0BAE-4806-905B-DD9AD7337EDD}"/>
              </a:ext>
            </a:extLst>
          </p:cNvPr>
          <p:cNvSpPr/>
          <p:nvPr/>
        </p:nvSpPr>
        <p:spPr>
          <a:xfrm>
            <a:off x="8523611" y="961783"/>
            <a:ext cx="182880" cy="1828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4038B-FB46-4972-9B7C-D9A5D15771E9}"/>
              </a:ext>
            </a:extLst>
          </p:cNvPr>
          <p:cNvSpPr/>
          <p:nvPr/>
        </p:nvSpPr>
        <p:spPr>
          <a:xfrm>
            <a:off x="3204595" y="1819342"/>
            <a:ext cx="914400" cy="9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539E0-D461-441B-AC19-4D3F4C35E383}"/>
              </a:ext>
            </a:extLst>
          </p:cNvPr>
          <p:cNvSpPr txBox="1"/>
          <p:nvPr/>
        </p:nvSpPr>
        <p:spPr>
          <a:xfrm>
            <a:off x="4118995" y="1680396"/>
            <a:ext cx="1828800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4 Analog Pins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488F2-C600-419F-A195-615EE8AF6672}"/>
              </a:ext>
            </a:extLst>
          </p:cNvPr>
          <p:cNvSpPr/>
          <p:nvPr/>
        </p:nvSpPr>
        <p:spPr>
          <a:xfrm>
            <a:off x="3204595" y="5515141"/>
            <a:ext cx="914400" cy="9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F8501-5F7E-4AEA-8C05-22B7757DC8E0}"/>
              </a:ext>
            </a:extLst>
          </p:cNvPr>
          <p:cNvSpPr/>
          <p:nvPr/>
        </p:nvSpPr>
        <p:spPr>
          <a:xfrm>
            <a:off x="3204595" y="2567075"/>
            <a:ext cx="914400" cy="9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9D39B-B270-483B-A322-458AE6BCA065}"/>
              </a:ext>
            </a:extLst>
          </p:cNvPr>
          <p:cNvSpPr txBox="1"/>
          <p:nvPr/>
        </p:nvSpPr>
        <p:spPr>
          <a:xfrm>
            <a:off x="4118995" y="5376195"/>
            <a:ext cx="1828800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4 PWM Pins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880CA-D46A-45E6-A03F-0AAE9605881B}"/>
              </a:ext>
            </a:extLst>
          </p:cNvPr>
          <p:cNvSpPr txBox="1"/>
          <p:nvPr/>
        </p:nvSpPr>
        <p:spPr>
          <a:xfrm>
            <a:off x="4118995" y="2428129"/>
            <a:ext cx="1828800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 Slave Select Pins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3625E-5357-46FD-8AAD-B178DA60C29D}"/>
              </a:ext>
            </a:extLst>
          </p:cNvPr>
          <p:cNvSpPr/>
          <p:nvPr/>
        </p:nvSpPr>
        <p:spPr>
          <a:xfrm>
            <a:off x="3204595" y="2887115"/>
            <a:ext cx="2834640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38874-9E4C-4150-8575-D88923F23A7D}"/>
              </a:ext>
            </a:extLst>
          </p:cNvPr>
          <p:cNvSpPr txBox="1"/>
          <p:nvPr/>
        </p:nvSpPr>
        <p:spPr>
          <a:xfrm>
            <a:off x="6039235" y="2744929"/>
            <a:ext cx="3749296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 Shared Pins for MISO, MOSI and CLK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31DFF-16A6-4D36-A5E2-903F299EE2CC}"/>
              </a:ext>
            </a:extLst>
          </p:cNvPr>
          <p:cNvSpPr/>
          <p:nvPr/>
        </p:nvSpPr>
        <p:spPr>
          <a:xfrm>
            <a:off x="3204595" y="4416075"/>
            <a:ext cx="914400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7A24B-8E70-4D48-AADE-8E78F59922F1}"/>
              </a:ext>
            </a:extLst>
          </p:cNvPr>
          <p:cNvSpPr txBox="1"/>
          <p:nvPr/>
        </p:nvSpPr>
        <p:spPr>
          <a:xfrm>
            <a:off x="4118995" y="4277129"/>
            <a:ext cx="1828799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 Shared SDA Pin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2AD50-278B-4EC7-9719-AA8892EBE36A}"/>
              </a:ext>
            </a:extLst>
          </p:cNvPr>
          <p:cNvSpPr/>
          <p:nvPr/>
        </p:nvSpPr>
        <p:spPr>
          <a:xfrm>
            <a:off x="3204595" y="4736115"/>
            <a:ext cx="2834640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34908-5D37-43BD-8965-96A3D99D5BD8}"/>
              </a:ext>
            </a:extLst>
          </p:cNvPr>
          <p:cNvSpPr txBox="1"/>
          <p:nvPr/>
        </p:nvSpPr>
        <p:spPr>
          <a:xfrm>
            <a:off x="6039235" y="4593929"/>
            <a:ext cx="1733360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 Shared SCL Pin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7BFB8-7A9A-4819-A7E5-565EDBAC0C72}"/>
              </a:ext>
            </a:extLst>
          </p:cNvPr>
          <p:cNvSpPr/>
          <p:nvPr/>
        </p:nvSpPr>
        <p:spPr>
          <a:xfrm>
            <a:off x="3204595" y="3481475"/>
            <a:ext cx="914400" cy="9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CC3E41-719D-41C4-ACE4-7AE2744A42AB}"/>
              </a:ext>
            </a:extLst>
          </p:cNvPr>
          <p:cNvSpPr/>
          <p:nvPr/>
        </p:nvSpPr>
        <p:spPr>
          <a:xfrm>
            <a:off x="3204595" y="3801515"/>
            <a:ext cx="2834640" cy="91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F6F05C-FFBF-4A7E-A46B-A2ADD4A6E6BC}"/>
              </a:ext>
            </a:extLst>
          </p:cNvPr>
          <p:cNvSpPr txBox="1"/>
          <p:nvPr/>
        </p:nvSpPr>
        <p:spPr>
          <a:xfrm>
            <a:off x="6039235" y="3659329"/>
            <a:ext cx="1023037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 TX Pins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D93E4A-A17F-448A-B68C-488EC1EE2264}"/>
              </a:ext>
            </a:extLst>
          </p:cNvPr>
          <p:cNvSpPr txBox="1"/>
          <p:nvPr/>
        </p:nvSpPr>
        <p:spPr>
          <a:xfrm>
            <a:off x="4118995" y="3345769"/>
            <a:ext cx="1828799" cy="369332"/>
          </a:xfrm>
          <a:prstGeom prst="rect">
            <a:avLst/>
          </a:prstGeom>
          <a:solidFill>
            <a:srgbClr val="F8F2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 RX Pins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A78999-B1F1-44B9-9D05-A3744532A2C9}"/>
              </a:ext>
            </a:extLst>
          </p:cNvPr>
          <p:cNvSpPr/>
          <p:nvPr/>
        </p:nvSpPr>
        <p:spPr>
          <a:xfrm>
            <a:off x="8523611" y="1239246"/>
            <a:ext cx="182880" cy="182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6ECC5-6B35-4FF3-9400-AEEA682262C7}"/>
              </a:ext>
            </a:extLst>
          </p:cNvPr>
          <p:cNvSpPr txBox="1"/>
          <p:nvPr/>
        </p:nvSpPr>
        <p:spPr>
          <a:xfrm>
            <a:off x="8706491" y="886643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- shared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E952E-114E-4349-AB91-ABD8946F8D65}"/>
              </a:ext>
            </a:extLst>
          </p:cNvPr>
          <p:cNvSpPr txBox="1"/>
          <p:nvPr/>
        </p:nvSpPr>
        <p:spPr>
          <a:xfrm>
            <a:off x="8706491" y="1159176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- single line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EDE5CD5-9D32-40DE-B74D-0661A4463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48090"/>
              </p:ext>
            </p:extLst>
          </p:nvPr>
        </p:nvGraphicFramePr>
        <p:xfrm>
          <a:off x="1760640" y="1426569"/>
          <a:ext cx="8442515" cy="357559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40966">
                  <a:extLst>
                    <a:ext uri="{9D8B030D-6E8A-4147-A177-3AD203B41FA5}">
                      <a16:colId xmlns:a16="http://schemas.microsoft.com/office/drawing/2014/main" val="2236206350"/>
                    </a:ext>
                  </a:extLst>
                </a:gridCol>
                <a:gridCol w="3395426">
                  <a:extLst>
                    <a:ext uri="{9D8B030D-6E8A-4147-A177-3AD203B41FA5}">
                      <a16:colId xmlns:a16="http://schemas.microsoft.com/office/drawing/2014/main" val="2829079354"/>
                    </a:ext>
                  </a:extLst>
                </a:gridCol>
                <a:gridCol w="871267">
                  <a:extLst>
                    <a:ext uri="{9D8B030D-6E8A-4147-A177-3AD203B41FA5}">
                      <a16:colId xmlns:a16="http://schemas.microsoft.com/office/drawing/2014/main" val="2866866155"/>
                    </a:ext>
                  </a:extLst>
                </a:gridCol>
                <a:gridCol w="2319064">
                  <a:extLst>
                    <a:ext uri="{9D8B030D-6E8A-4147-A177-3AD203B41FA5}">
                      <a16:colId xmlns:a16="http://schemas.microsoft.com/office/drawing/2014/main" val="2911154487"/>
                    </a:ext>
                  </a:extLst>
                </a:gridCol>
                <a:gridCol w="615792">
                  <a:extLst>
                    <a:ext uri="{9D8B030D-6E8A-4147-A177-3AD203B41FA5}">
                      <a16:colId xmlns:a16="http://schemas.microsoft.com/office/drawing/2014/main" val="1065080554"/>
                    </a:ext>
                  </a:extLst>
                </a:gridCol>
              </a:tblGrid>
              <a:tr h="38945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US" sz="1600" b="1" i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CLICK NAME</a:t>
                      </a:r>
                    </a:p>
                  </a:txBody>
                  <a:tcPr marL="33627" marR="33627" marT="16813" marB="16813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 and Interface </a:t>
                      </a:r>
                    </a:p>
                  </a:txBody>
                  <a:tcPr marL="33627" marR="33627" marT="16813" marB="1681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buNone/>
                      </a:pPr>
                      <a:r>
                        <a:rPr lang="en-US" sz="1600" b="1" i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33627" marR="33627" marT="16813" marB="1681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Requirement</a:t>
                      </a:r>
                    </a:p>
                  </a:txBody>
                  <a:tcPr marL="33627" marR="33627" marT="16813" marB="1681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buNone/>
                      </a:pPr>
                      <a:r>
                        <a:rPr lang="en-US" sz="1600" b="1" i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Status </a:t>
                      </a:r>
                    </a:p>
                  </a:txBody>
                  <a:tcPr marL="33627" marR="33627" marT="16813" marB="16813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17758"/>
                  </a:ext>
                </a:extLst>
              </a:tr>
              <a:tr h="2513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2"/>
                        </a:rPr>
                        <a:t>Temp&amp;Hum 2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Measures a wide range of temperature and relative humidity values with a great accuracy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  <a:endParaRPr lang="en-US" sz="1100" b="1" i="0">
                        <a:effectLst/>
                        <a:latin typeface="+mn-lt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I2C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 dirty="0">
                          <a:effectLst/>
                          <a:latin typeface="+mn-lt"/>
                        </a:rPr>
                        <a:t>Non-Zero Putty output reading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effectLst/>
                          <a:latin typeface="+mn-lt"/>
                        </a:rPr>
                        <a:t>Fail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24099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100" b="0" i="0" u="sng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UART 3 click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Adds USB 2.0 functionality</a:t>
                      </a:r>
                      <a:endParaRPr lang="en-US" sz="1100" b="1" i="0">
                        <a:effectLst/>
                        <a:latin typeface="+mn-lt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Serial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Fail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063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3"/>
                        </a:rPr>
                        <a:t>Color 5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Integrated color sensing device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I2C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Fail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724210"/>
                  </a:ext>
                </a:extLst>
              </a:tr>
              <a:tr h="2513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4"/>
                        </a:rPr>
                        <a:t>BarGraph 2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10-segment bar graph display click, which uses a high-quality, multicolor bar graph LED display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PWM &amp; SPI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Pattern displayed on bar graph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46441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5"/>
                        </a:rPr>
                        <a:t>Accel 5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Triaxial accelerometer sensor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I2C &amp; SPI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effectLst/>
                          <a:latin typeface="+mn-lt"/>
                        </a:rPr>
                        <a:t>Fail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77742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6"/>
                        </a:rPr>
                        <a:t>Gaussmeter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Gaussmeter used for measuring the magnetic field in X, Y and Z axes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>
                          <a:effectLst/>
                          <a:latin typeface="+mn-lt"/>
                        </a:rPr>
                        <a:t>I2C &amp; SPI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67218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7"/>
                        </a:rPr>
                        <a:t>LightRanger 3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Accurate distance measurement based on a </a:t>
                      </a:r>
                      <a:r>
                        <a:rPr lang="en-US" sz="1100" b="0" i="0" err="1">
                          <a:effectLst/>
                          <a:latin typeface="+mn-lt"/>
                        </a:rPr>
                        <a:t>ToF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(Time of Flight) measurement principle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I2C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31137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8"/>
                        </a:rPr>
                        <a:t>Alcohol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Portable alcohol detector, breathalyzer for estimating BAC </a:t>
                      </a:r>
                      <a:endParaRPr lang="en-US" sz="1100" b="0" i="0">
                        <a:effectLst/>
                        <a:latin typeface="+mn-lt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Analog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24811"/>
                  </a:ext>
                </a:extLst>
              </a:tr>
              <a:tr h="190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9"/>
                        </a:rPr>
                        <a:t>Air Quality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detecting a variety of gases that impact air quality in homes and offices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Analog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Non-Zero Putty output reading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93072"/>
                  </a:ext>
                </a:extLst>
              </a:tr>
              <a:tr h="3247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+mn-lt"/>
                          <a:hlinkClick r:id="rId10"/>
                        </a:rPr>
                        <a:t>microSD click</a:t>
                      </a:r>
                      <a:r>
                        <a:rPr lang="en-US" sz="11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A microSD card slot for microSD cards used as a mass storage media for portable devices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100" b="0" i="0">
                          <a:effectLst/>
                          <a:latin typeface="+mn-lt"/>
                        </a:rPr>
                        <a:t>SPI 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100" b="0" i="0" dirty="0">
                          <a:effectLst/>
                          <a:latin typeface="+mn-lt"/>
                        </a:rPr>
                        <a:t>Non-Zero Putty output reading</a:t>
                      </a: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+mn-lt"/>
                        </a:rPr>
                        <a:t>Pass</a:t>
                      </a:r>
                    </a:p>
                    <a:p>
                      <a:pPr algn="ctr" rtl="0" fontAlgn="base"/>
                      <a:endParaRPr lang="en-US" sz="1100" b="0" i="0" dirty="0">
                        <a:effectLst/>
                        <a:latin typeface="+mn-lt"/>
                      </a:endParaRPr>
                    </a:p>
                  </a:txBody>
                  <a:tcPr marL="33627" marR="33627" marT="16813" marB="16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FF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3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2FA6-9F9D-4999-8D2A-4DFB8374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25F2-08A6-44F4-A1B3-D08D70DB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6" ma:contentTypeDescription="Create a new document." ma:contentTypeScope="" ma:versionID="01dc7ee549070a4d675276ae34f9ce8f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ff3033d8a1f4f42dae08d5c8c13e3909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114B8-BBAC-4400-9C24-6C4CCBEAF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10915-8a3e-467c-8644-c50fe035c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49C59-5EDC-4F6A-8634-718CFCDAB5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1DB69-2BAF-456C-9519-B983E4C8F1E4}">
  <ds:schemaRefs>
    <ds:schemaRef ds:uri="7ee10915-8a3e-467c-8644-c50fe035cd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362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 La Morena, Alfonso J</cp:lastModifiedBy>
  <cp:revision>1</cp:revision>
  <dcterms:created xsi:type="dcterms:W3CDTF">2013-07-15T20:26:40Z</dcterms:created>
  <dcterms:modified xsi:type="dcterms:W3CDTF">2019-04-12T20:59:19Z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6</vt:lpwstr>
  </property>
  <property fmtid="{D5CDD505-2E9C-101B-9397-08002B2CF9AE}" pid="3" name="ContentTypeId">
    <vt:lpwstr>0x010100FED52D1430701B4E9B12EE759DD4D7B3</vt:lpwstr>
  </property>
</Properties>
</file>