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4" r:id="rId5"/>
    <p:sldId id="267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787" y="23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6018-DC0D-40E6-BFC6-ADFCDD28F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0F644-718D-4AAE-BB82-88BE97035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4571-F595-4C9D-BEB7-AEE90369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647C-FBB4-4365-92D2-CFD1AE0A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BADE-19C7-4971-BA2C-A7118478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1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03BF-0BD4-4E3E-922D-842F1EF1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AE908-9198-4667-9F5D-EAE885DCD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EE9E-CE3C-48D1-BEC8-503AEFF9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78D48-CAE4-48B8-ACF1-3D4A0818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7304-3C91-4CDB-A44F-D07EB3C0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D20F3-2A4C-4C02-8A0D-0D90AFA92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4329F-54D8-4900-9CCD-FDA4673BB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B829-F95F-4C35-B79E-3BF3F1A0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3DDD-7A36-41B7-8232-7F8CF489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89B2-F968-4D53-A2DC-09664D59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1361-0611-4914-8571-F64F9055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A861-249E-4A7D-B5DC-7A3BB5DC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91F63-BECA-45C9-BE37-F60BD246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E1BF-74AB-467B-A9CE-3CC5CB24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F062-7661-4968-A173-0AC13FC0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9B44-A8B2-47FE-A4D4-52F81138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A578A-8038-440A-A0EF-A67FB2B2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DD5DF-6FB2-4948-9A1C-EDCBC925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D49ED-3ED6-4F73-A211-F6CE98AD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8BE77-0C82-4F30-87B6-7473ECBF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9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8838-1D8E-4FEC-B24E-13EB2D6D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5191-A782-4C70-8192-92921E690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826AC-B219-458D-8DA1-EF0E4D5A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AA055-3D12-4593-8527-CD97D80B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F1546-4449-4AD3-A509-00686D75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9F9D3-77BF-4A63-94C8-D4E1866C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A83B-E379-4843-A99F-26568385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1AEA3-5E4B-45DC-BB2A-9AFDDB34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617E5-4449-4E6D-BB20-9A1892C0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98F06-26C7-4F63-B408-DE9A4D800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94DE-E084-4B5A-98C3-B93A4F8EF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04320-CD46-4238-BB02-E832C44A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E7AC4-2687-4763-8658-75BA85DF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CB1D8-EED9-4A94-8BFC-2EA5D223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2EA7-02F7-4605-98A7-C6D85034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75A1C-7F1A-4C34-A460-F6016C20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06F85-E035-45AB-B1B2-ADA85934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0E0DD-D81B-48A1-A7CE-56AFFC5B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6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62896-567C-48BF-B021-276C7943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2D7AB-06DB-4201-997F-9EBA008C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595AC-394B-467C-A512-449E5384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573C-D546-421C-B29B-30833E46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E872-DCEB-45D0-A591-BA677569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8836B-5C24-4F0B-B633-5188690E4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01840-A053-4E26-A094-286A2296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E75-E568-4775-A5C6-C1B553FF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F5B48-C830-41F2-9E01-790F1183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3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8A96-98FD-4308-A886-28DAC82C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12FB-9AA3-4B4A-B452-7F02372F8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6C0A1-371A-419E-98DD-1AAA6ABD4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EFAB6-93AE-428D-A768-F1CF5C78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D2609-A694-4922-855C-A15E5A13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1E995-B53D-4E01-A8B2-748524D8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771F2-62B1-4555-A2A4-A211901A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881E2-380B-4BC1-BB19-C651CCEE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E8C6-E98F-4A7D-8099-31650A836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8015-57A3-4ADF-B01F-15942866F4F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3B6EA-06E6-4977-B921-B1093482E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A2D72-1D3A-4B99-823D-03542DA8F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71597-1F68-4DD4-B3E0-9F959F1C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EFA8-8908-4FDD-945C-0F1FB7D2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0" y="368935"/>
            <a:ext cx="4263390" cy="1158875"/>
          </a:xfrm>
        </p:spPr>
        <p:txBody>
          <a:bodyPr/>
          <a:lstStyle/>
          <a:p>
            <a:pPr algn="ctr"/>
            <a:r>
              <a:rPr lang="en-US" dirty="0"/>
              <a:t>Challenges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9B6A47-4577-4C6B-A0F5-A2609EC8F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16309"/>
              </p:ext>
            </p:extLst>
          </p:nvPr>
        </p:nvGraphicFramePr>
        <p:xfrm>
          <a:off x="6236971" y="1878331"/>
          <a:ext cx="4530088" cy="39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854">
                  <a:extLst>
                    <a:ext uri="{9D8B030D-6E8A-4147-A177-3AD203B41FA5}">
                      <a16:colId xmlns:a16="http://schemas.microsoft.com/office/drawing/2014/main" val="1152713523"/>
                    </a:ext>
                  </a:extLst>
                </a:gridCol>
                <a:gridCol w="211532">
                  <a:extLst>
                    <a:ext uri="{9D8B030D-6E8A-4147-A177-3AD203B41FA5}">
                      <a16:colId xmlns:a16="http://schemas.microsoft.com/office/drawing/2014/main" val="256765375"/>
                    </a:ext>
                  </a:extLst>
                </a:gridCol>
                <a:gridCol w="933769">
                  <a:extLst>
                    <a:ext uri="{9D8B030D-6E8A-4147-A177-3AD203B41FA5}">
                      <a16:colId xmlns:a16="http://schemas.microsoft.com/office/drawing/2014/main" val="2709140403"/>
                    </a:ext>
                  </a:extLst>
                </a:gridCol>
                <a:gridCol w="284059">
                  <a:extLst>
                    <a:ext uri="{9D8B030D-6E8A-4147-A177-3AD203B41FA5}">
                      <a16:colId xmlns:a16="http://schemas.microsoft.com/office/drawing/2014/main" val="3101327048"/>
                    </a:ext>
                  </a:extLst>
                </a:gridCol>
                <a:gridCol w="687201">
                  <a:extLst>
                    <a:ext uri="{9D8B030D-6E8A-4147-A177-3AD203B41FA5}">
                      <a16:colId xmlns:a16="http://schemas.microsoft.com/office/drawing/2014/main" val="3479837085"/>
                    </a:ext>
                  </a:extLst>
                </a:gridCol>
                <a:gridCol w="1467673">
                  <a:extLst>
                    <a:ext uri="{9D8B030D-6E8A-4147-A177-3AD203B41FA5}">
                      <a16:colId xmlns:a16="http://schemas.microsoft.com/office/drawing/2014/main" val="3201161538"/>
                    </a:ext>
                  </a:extLst>
                </a:gridCol>
              </a:tblGrid>
              <a:tr h="6410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mikroBUS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KL-46Z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STATES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99814"/>
                  </a:ext>
                </a:extLst>
              </a:tr>
              <a:tr h="119050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Spi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Spi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SCK</a:t>
                      </a:r>
                    </a:p>
                    <a:p>
                      <a:r>
                        <a:rPr lang="en-US" sz="1400" dirty="0"/>
                        <a:t>MOSI</a:t>
                      </a:r>
                    </a:p>
                    <a:p>
                      <a:r>
                        <a:rPr lang="en-US" sz="1400" dirty="0"/>
                        <a:t>MISO</a:t>
                      </a:r>
                    </a:p>
                    <a:p>
                      <a:r>
                        <a:rPr lang="en-US" sz="1400" dirty="0"/>
                        <a:t>SS/CS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Shared</a:t>
                      </a:r>
                    </a:p>
                    <a:p>
                      <a:r>
                        <a:rPr lang="en-US" sz="1400" dirty="0"/>
                        <a:t>Shared</a:t>
                      </a:r>
                    </a:p>
                    <a:p>
                      <a:r>
                        <a:rPr lang="en-US" sz="1400" dirty="0"/>
                        <a:t>Shared</a:t>
                      </a:r>
                    </a:p>
                    <a:p>
                      <a:r>
                        <a:rPr lang="en-US" sz="140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72651"/>
                  </a:ext>
                </a:extLst>
              </a:tr>
              <a:tr h="6410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I2C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SCL</a:t>
                      </a:r>
                    </a:p>
                    <a:p>
                      <a:r>
                        <a:rPr lang="en-US" sz="1400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Shared</a:t>
                      </a:r>
                    </a:p>
                    <a:p>
                      <a:r>
                        <a:rPr lang="en-US" sz="140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52798"/>
                  </a:ext>
                </a:extLst>
              </a:tr>
              <a:tr h="50152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Analog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21250"/>
                  </a:ext>
                </a:extLst>
              </a:tr>
              <a:tr h="366309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50742"/>
                  </a:ext>
                </a:extLst>
              </a:tr>
              <a:tr h="6410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Interrupts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Interrupts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6975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1140086-D20B-4742-AF0A-E34803CC6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9" y="417467"/>
            <a:ext cx="4859871" cy="3363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5563A-2311-4BFE-957F-6F520464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087" y="4388848"/>
            <a:ext cx="1555607" cy="20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3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2B8F-B9CC-4D0E-ACB0-A609DB6B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Decoder Logic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E8F14-80FB-4572-AFBD-A0E7629BC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52" y="1797049"/>
            <a:ext cx="8792090" cy="4932363"/>
          </a:xfrm>
        </p:spPr>
      </p:pic>
    </p:spTree>
    <p:extLst>
      <p:ext uri="{BB962C8B-B14F-4D97-AF65-F5344CB8AC3E}">
        <p14:creationId xmlns:p14="http://schemas.microsoft.com/office/powerpoint/2010/main" val="356522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BE7709D-5C45-42C5-8037-664099B67A5A}"/>
              </a:ext>
            </a:extLst>
          </p:cNvPr>
          <p:cNvSpPr/>
          <p:nvPr/>
        </p:nvSpPr>
        <p:spPr>
          <a:xfrm>
            <a:off x="64394" y="0"/>
            <a:ext cx="12076091" cy="6858000"/>
          </a:xfrm>
          <a:prstGeom prst="flowChartAlternate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D3E8F7-9B87-4B2F-A4BC-4E11C6A7A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53" y="1198387"/>
            <a:ext cx="2320417" cy="22160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4C19FA-CDA6-4B72-BA42-8ACADB019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64691" y="4009911"/>
            <a:ext cx="2290062" cy="23081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BC546D-D588-4104-9D47-761C4F8F1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285" y="4045916"/>
            <a:ext cx="2287242" cy="21841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0214C4-635F-4BE2-8BBD-94490858A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70387" y="1040173"/>
            <a:ext cx="2509088" cy="23447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26FCEAB-25A0-4CA1-B638-00D29332E881}"/>
              </a:ext>
            </a:extLst>
          </p:cNvPr>
          <p:cNvSpPr txBox="1"/>
          <p:nvPr/>
        </p:nvSpPr>
        <p:spPr>
          <a:xfrm>
            <a:off x="5552941" y="1545465"/>
            <a:ext cx="117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Convert</a:t>
            </a:r>
          </a:p>
          <a:p>
            <a:pPr algn="ctr"/>
            <a:r>
              <a:rPr lang="en-US" sz="1200" dirty="0"/>
              <a:t> SPI to UART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E850653-43E3-403C-B7E0-FAEF076CC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914747" y="2083384"/>
            <a:ext cx="386795" cy="26989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8B01768-0EF1-4D80-88C5-77383C2D0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2276" y="2526540"/>
            <a:ext cx="349474" cy="9405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F352A5-E162-4F2D-B8DF-58F278764F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518" y="3653374"/>
            <a:ext cx="370488" cy="121054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3FC6F3F-41D6-4C6A-865A-28BA23042F3A}"/>
              </a:ext>
            </a:extLst>
          </p:cNvPr>
          <p:cNvSpPr txBox="1"/>
          <p:nvPr/>
        </p:nvSpPr>
        <p:spPr>
          <a:xfrm>
            <a:off x="3899757" y="1789341"/>
            <a:ext cx="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9716B-7D17-465C-AC7B-84D9113BC981}"/>
              </a:ext>
            </a:extLst>
          </p:cNvPr>
          <p:cNvSpPr txBox="1"/>
          <p:nvPr/>
        </p:nvSpPr>
        <p:spPr>
          <a:xfrm>
            <a:off x="3906411" y="4682400"/>
            <a:ext cx="63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A27071-11DF-46E5-B9CF-113A490F241E}"/>
              </a:ext>
            </a:extLst>
          </p:cNvPr>
          <p:cNvSpPr txBox="1"/>
          <p:nvPr/>
        </p:nvSpPr>
        <p:spPr>
          <a:xfrm>
            <a:off x="8119558" y="4777812"/>
            <a:ext cx="4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F2D34A-D462-4579-8892-56C6C4F0DAFE}"/>
              </a:ext>
            </a:extLst>
          </p:cNvPr>
          <p:cNvSpPr txBox="1"/>
          <p:nvPr/>
        </p:nvSpPr>
        <p:spPr>
          <a:xfrm>
            <a:off x="8117983" y="2249509"/>
            <a:ext cx="5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J4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0D1D6ED-2DF8-4CD2-8751-FC919ADE5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6652" y="2097647"/>
            <a:ext cx="898505" cy="149402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9086015-2CB3-4D08-AEA3-877F463ED1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6955" y="2104920"/>
            <a:ext cx="890921" cy="148141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FE88EB6-9693-4D4B-8399-23E06B2BDC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5851" y="171720"/>
            <a:ext cx="849517" cy="54928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FEFCB7-88C8-44BE-BC0A-529861FF54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684190" y="164542"/>
            <a:ext cx="736779" cy="70783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D1222B8-79BE-4C3E-9C9E-CB3C9B6A06F6}"/>
              </a:ext>
            </a:extLst>
          </p:cNvPr>
          <p:cNvSpPr txBox="1"/>
          <p:nvPr/>
        </p:nvSpPr>
        <p:spPr>
          <a:xfrm>
            <a:off x="171719" y="171718"/>
            <a:ext cx="64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Power</a:t>
            </a:r>
          </a:p>
          <a:p>
            <a:pPr algn="ctr"/>
            <a:r>
              <a:rPr lang="en-US" sz="1200" dirty="0"/>
              <a:t>Input</a:t>
            </a:r>
          </a:p>
          <a:p>
            <a:pPr algn="ctr"/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605C29-01C3-4782-BCDB-C1CB510E02CE}"/>
              </a:ext>
            </a:extLst>
          </p:cNvPr>
          <p:cNvSpPr txBox="1"/>
          <p:nvPr/>
        </p:nvSpPr>
        <p:spPr>
          <a:xfrm>
            <a:off x="2226495" y="67781"/>
            <a:ext cx="151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Voltage Regulator</a:t>
            </a:r>
          </a:p>
          <a:p>
            <a:pPr algn="ctr"/>
            <a:r>
              <a:rPr lang="en-US" sz="1200" dirty="0"/>
              <a:t>2 channels  3.3V&amp;5V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0C38FA5-825E-41D3-A726-6C0DD2B1C4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3964232" y="789904"/>
            <a:ext cx="168476" cy="5054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B37DF2A-0BAB-4E3C-A217-2F5D518229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3987843" y="5960772"/>
            <a:ext cx="168476" cy="50542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156F36-C174-4EF4-AC01-653A9C4C00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8177770" y="727656"/>
            <a:ext cx="168476" cy="50542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CAEF2EA-A84F-44D7-9105-E1861E8CEE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8308383" y="5977460"/>
            <a:ext cx="168476" cy="50542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862B73D-9632-4D0A-9967-5149773D0447}"/>
              </a:ext>
            </a:extLst>
          </p:cNvPr>
          <p:cNvSpPr txBox="1"/>
          <p:nvPr/>
        </p:nvSpPr>
        <p:spPr>
          <a:xfrm>
            <a:off x="3576034" y="6196281"/>
            <a:ext cx="58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Test Point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07150A-B01E-476C-97EA-6F1F2CCEF18D}"/>
              </a:ext>
            </a:extLst>
          </p:cNvPr>
          <p:cNvSpPr txBox="1"/>
          <p:nvPr/>
        </p:nvSpPr>
        <p:spPr>
          <a:xfrm>
            <a:off x="8281360" y="656481"/>
            <a:ext cx="58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Test Point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0947C2-E3B2-48CC-84D8-BBA7BF3E3820}"/>
              </a:ext>
            </a:extLst>
          </p:cNvPr>
          <p:cNvSpPr/>
          <p:nvPr/>
        </p:nvSpPr>
        <p:spPr>
          <a:xfrm>
            <a:off x="5694608" y="3906591"/>
            <a:ext cx="802783" cy="6697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849ACD-2721-4C15-94B5-723243CB305C}"/>
              </a:ext>
            </a:extLst>
          </p:cNvPr>
          <p:cNvSpPr txBox="1"/>
          <p:nvPr/>
        </p:nvSpPr>
        <p:spPr>
          <a:xfrm>
            <a:off x="5831983" y="4018208"/>
            <a:ext cx="52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F42EE6-BF58-41FA-B1CB-CA96885B1230}"/>
              </a:ext>
            </a:extLst>
          </p:cNvPr>
          <p:cNvSpPr txBox="1"/>
          <p:nvPr/>
        </p:nvSpPr>
        <p:spPr>
          <a:xfrm>
            <a:off x="5308242" y="4554828"/>
            <a:ext cx="1575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Decoder 2 to 4</a:t>
            </a:r>
          </a:p>
          <a:p>
            <a:pPr algn="ctr"/>
            <a:r>
              <a:rPr lang="en-US" sz="1200" dirty="0"/>
              <a:t>Select Slaves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147243-7AC6-43D9-833B-5201393CED84}"/>
              </a:ext>
            </a:extLst>
          </p:cNvPr>
          <p:cNvSpPr/>
          <p:nvPr/>
        </p:nvSpPr>
        <p:spPr>
          <a:xfrm>
            <a:off x="5546501" y="5078569"/>
            <a:ext cx="1098997" cy="1240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564169-CCB0-4C43-8007-0301292FC820}"/>
              </a:ext>
            </a:extLst>
          </p:cNvPr>
          <p:cNvSpPr txBox="1"/>
          <p:nvPr/>
        </p:nvSpPr>
        <p:spPr>
          <a:xfrm>
            <a:off x="5838422" y="5473521"/>
            <a:ext cx="87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8:3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536A81-8B1E-414B-8938-BDD4519C95CF}"/>
              </a:ext>
            </a:extLst>
          </p:cNvPr>
          <p:cNvSpPr txBox="1"/>
          <p:nvPr/>
        </p:nvSpPr>
        <p:spPr>
          <a:xfrm>
            <a:off x="5138670" y="6366456"/>
            <a:ext cx="20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A900DF-2D4E-47A2-AF1C-8C11B0E27102}"/>
              </a:ext>
            </a:extLst>
          </p:cNvPr>
          <p:cNvSpPr txBox="1"/>
          <p:nvPr/>
        </p:nvSpPr>
        <p:spPr>
          <a:xfrm>
            <a:off x="5301803" y="6289183"/>
            <a:ext cx="163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Priority Encoder 8 to 3</a:t>
            </a:r>
          </a:p>
          <a:p>
            <a:pPr algn="ctr"/>
            <a:r>
              <a:rPr lang="en-US" sz="1200" dirty="0"/>
              <a:t>Interrupter 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3065E8-61F3-4724-B170-2FCBC69854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2101068" y="4867612"/>
            <a:ext cx="800972" cy="43879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E6C390D-94B4-4C18-9231-468E0BF713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2116093" y="2105092"/>
            <a:ext cx="800972" cy="43879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9AC2454-896F-457F-B815-4E8CEDB649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9203770" y="1963428"/>
            <a:ext cx="800972" cy="43879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575CC38-BC02-44AE-8480-5D1E5644F8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9281039" y="4895518"/>
            <a:ext cx="800972" cy="43879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5D3D724-D54F-4016-A782-F3FE71896177}"/>
              </a:ext>
            </a:extLst>
          </p:cNvPr>
          <p:cNvSpPr txBox="1"/>
          <p:nvPr/>
        </p:nvSpPr>
        <p:spPr>
          <a:xfrm>
            <a:off x="2425951" y="1581889"/>
            <a:ext cx="63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Reset Button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2FF7A5-3278-4C19-AD21-1C9DD963887A}"/>
              </a:ext>
            </a:extLst>
          </p:cNvPr>
          <p:cNvSpPr txBox="1"/>
          <p:nvPr/>
        </p:nvSpPr>
        <p:spPr>
          <a:xfrm>
            <a:off x="9223908" y="5370880"/>
            <a:ext cx="63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Reset Button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C27249B-72F6-44BA-AAB8-58A0A7EB6BA8}"/>
              </a:ext>
            </a:extLst>
          </p:cNvPr>
          <p:cNvCxnSpPr>
            <a:cxnSpLocks/>
          </p:cNvCxnSpPr>
          <p:nvPr/>
        </p:nvCxnSpPr>
        <p:spPr>
          <a:xfrm flipV="1">
            <a:off x="4138617" y="2761529"/>
            <a:ext cx="918693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D18E49B-30CA-4349-9784-B61A3DDA2622}"/>
              </a:ext>
            </a:extLst>
          </p:cNvPr>
          <p:cNvSpPr/>
          <p:nvPr/>
        </p:nvSpPr>
        <p:spPr>
          <a:xfrm>
            <a:off x="4118308" y="2571524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E176892-F7E6-4F15-87A1-A3F82819FCA6}"/>
              </a:ext>
            </a:extLst>
          </p:cNvPr>
          <p:cNvSpPr/>
          <p:nvPr/>
        </p:nvSpPr>
        <p:spPr>
          <a:xfrm>
            <a:off x="4122023" y="2720992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3597138-DB63-4D6D-8825-BB0147D30652}"/>
              </a:ext>
            </a:extLst>
          </p:cNvPr>
          <p:cNvCxnSpPr>
            <a:cxnSpLocks/>
          </p:cNvCxnSpPr>
          <p:nvPr/>
        </p:nvCxnSpPr>
        <p:spPr>
          <a:xfrm>
            <a:off x="4185784" y="2628389"/>
            <a:ext cx="8769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630EB28-FB26-4D9F-B4CE-568701DA3034}"/>
              </a:ext>
            </a:extLst>
          </p:cNvPr>
          <p:cNvSpPr txBox="1"/>
          <p:nvPr/>
        </p:nvSpPr>
        <p:spPr>
          <a:xfrm>
            <a:off x="4233271" y="242651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SS_0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486FF7-F22E-40F8-9915-BE2721ED638A}"/>
              </a:ext>
            </a:extLst>
          </p:cNvPr>
          <p:cNvSpPr txBox="1"/>
          <p:nvPr/>
        </p:nvSpPr>
        <p:spPr>
          <a:xfrm>
            <a:off x="4239914" y="2568386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SS_1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277D0E2-C6CE-4BE6-9C26-6C84DBDCBF1E}"/>
              </a:ext>
            </a:extLst>
          </p:cNvPr>
          <p:cNvCxnSpPr>
            <a:cxnSpLocks/>
          </p:cNvCxnSpPr>
          <p:nvPr/>
        </p:nvCxnSpPr>
        <p:spPr>
          <a:xfrm>
            <a:off x="4155583" y="4434625"/>
            <a:ext cx="54949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217E3A4-BF50-4576-882B-A20E6CBBC051}"/>
              </a:ext>
            </a:extLst>
          </p:cNvPr>
          <p:cNvCxnSpPr>
            <a:cxnSpLocks/>
          </p:cNvCxnSpPr>
          <p:nvPr/>
        </p:nvCxnSpPr>
        <p:spPr>
          <a:xfrm>
            <a:off x="4164169" y="4280079"/>
            <a:ext cx="5409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46379D0-FDCA-49E9-84D3-0B7CFC631CD3}"/>
              </a:ext>
            </a:extLst>
          </p:cNvPr>
          <p:cNvCxnSpPr>
            <a:cxnSpLocks/>
          </p:cNvCxnSpPr>
          <p:nvPr/>
        </p:nvCxnSpPr>
        <p:spPr>
          <a:xfrm>
            <a:off x="4159876" y="4142704"/>
            <a:ext cx="54520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E13A9599-E309-40A9-B903-C56EC619CCA1}"/>
              </a:ext>
            </a:extLst>
          </p:cNvPr>
          <p:cNvSpPr/>
          <p:nvPr/>
        </p:nvSpPr>
        <p:spPr>
          <a:xfrm>
            <a:off x="4121240" y="4099775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E475FDA-0BF3-4ABF-80FF-52B271B1A5F8}"/>
              </a:ext>
            </a:extLst>
          </p:cNvPr>
          <p:cNvSpPr/>
          <p:nvPr/>
        </p:nvSpPr>
        <p:spPr>
          <a:xfrm>
            <a:off x="4116946" y="4241443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024FA38-9CEC-42D9-9017-F5C90046197F}"/>
              </a:ext>
            </a:extLst>
          </p:cNvPr>
          <p:cNvSpPr/>
          <p:nvPr/>
        </p:nvSpPr>
        <p:spPr>
          <a:xfrm>
            <a:off x="4121240" y="4391696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AF460BF-551A-4375-B398-26BBBCAAE7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93436" y="3479234"/>
            <a:ext cx="1585402" cy="347499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C478C3A-A89E-4448-81AD-81BBCD5FB96E}"/>
              </a:ext>
            </a:extLst>
          </p:cNvPr>
          <p:cNvSpPr txBox="1"/>
          <p:nvPr/>
        </p:nvSpPr>
        <p:spPr>
          <a:xfrm>
            <a:off x="4224270" y="3928056"/>
            <a:ext cx="515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SCK_0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CA0B198-BCA6-4441-9554-86CF3228BB65}"/>
              </a:ext>
            </a:extLst>
          </p:cNvPr>
          <p:cNvSpPr txBox="1"/>
          <p:nvPr/>
        </p:nvSpPr>
        <p:spPr>
          <a:xfrm>
            <a:off x="4180402" y="4082603"/>
            <a:ext cx="643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MOSI_0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0DCA510-71F7-425D-B329-CB4D4DBEF105}"/>
              </a:ext>
            </a:extLst>
          </p:cNvPr>
          <p:cNvSpPr txBox="1"/>
          <p:nvPr/>
        </p:nvSpPr>
        <p:spPr>
          <a:xfrm>
            <a:off x="4181341" y="4232856"/>
            <a:ext cx="605307" cy="24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MISO_0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63DC153-A4FD-44A3-9E85-696C9BE52FAD}"/>
              </a:ext>
            </a:extLst>
          </p:cNvPr>
          <p:cNvCxnSpPr>
            <a:cxnSpLocks/>
          </p:cNvCxnSpPr>
          <p:nvPr/>
        </p:nvCxnSpPr>
        <p:spPr>
          <a:xfrm>
            <a:off x="4881093" y="2009104"/>
            <a:ext cx="0" cy="8542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E105242-558F-4A64-8477-6AA78052CD61}"/>
              </a:ext>
            </a:extLst>
          </p:cNvPr>
          <p:cNvCxnSpPr>
            <a:cxnSpLocks/>
          </p:cNvCxnSpPr>
          <p:nvPr/>
        </p:nvCxnSpPr>
        <p:spPr>
          <a:xfrm>
            <a:off x="4872507" y="2009104"/>
            <a:ext cx="143685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1F895B6-BAF3-48C9-818E-CC65DD2A7EDB}"/>
              </a:ext>
            </a:extLst>
          </p:cNvPr>
          <p:cNvCxnSpPr>
            <a:cxnSpLocks/>
          </p:cNvCxnSpPr>
          <p:nvPr/>
        </p:nvCxnSpPr>
        <p:spPr>
          <a:xfrm>
            <a:off x="6306355" y="2009104"/>
            <a:ext cx="0" cy="12008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05B4D88-9A1E-4247-8B32-01FCCAFDACA0}"/>
              </a:ext>
            </a:extLst>
          </p:cNvPr>
          <p:cNvCxnSpPr/>
          <p:nvPr/>
        </p:nvCxnSpPr>
        <p:spPr>
          <a:xfrm>
            <a:off x="6302062" y="3206839"/>
            <a:ext cx="1545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92746D1-18DC-44B8-9682-E95FB03FF3C0}"/>
              </a:ext>
            </a:extLst>
          </p:cNvPr>
          <p:cNvCxnSpPr/>
          <p:nvPr/>
        </p:nvCxnSpPr>
        <p:spPr>
          <a:xfrm>
            <a:off x="6311587" y="3096054"/>
            <a:ext cx="14596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B5599C2-AD9B-4508-9CF8-BB0B9673D3E9}"/>
              </a:ext>
            </a:extLst>
          </p:cNvPr>
          <p:cNvCxnSpPr/>
          <p:nvPr/>
        </p:nvCxnSpPr>
        <p:spPr>
          <a:xfrm>
            <a:off x="6305550" y="2729865"/>
            <a:ext cx="14668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69D44A4-330D-498D-B5A9-0EF3FEB063E4}"/>
              </a:ext>
            </a:extLst>
          </p:cNvPr>
          <p:cNvCxnSpPr/>
          <p:nvPr/>
        </p:nvCxnSpPr>
        <p:spPr>
          <a:xfrm>
            <a:off x="4564380" y="1421130"/>
            <a:ext cx="0" cy="6438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7D0DF48-8FF0-4666-A762-DEB423298694}"/>
              </a:ext>
            </a:extLst>
          </p:cNvPr>
          <p:cNvCxnSpPr>
            <a:cxnSpLocks/>
          </p:cNvCxnSpPr>
          <p:nvPr/>
        </p:nvCxnSpPr>
        <p:spPr>
          <a:xfrm>
            <a:off x="5926548" y="2289596"/>
            <a:ext cx="17984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1B995FF-D7D7-4D84-AD11-D581B218C083}"/>
              </a:ext>
            </a:extLst>
          </p:cNvPr>
          <p:cNvCxnSpPr>
            <a:cxnSpLocks/>
          </p:cNvCxnSpPr>
          <p:nvPr/>
        </p:nvCxnSpPr>
        <p:spPr>
          <a:xfrm>
            <a:off x="5934142" y="2429874"/>
            <a:ext cx="16185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0B285DD-49D9-4208-AF4D-C517A0BB0FEA}"/>
              </a:ext>
            </a:extLst>
          </p:cNvPr>
          <p:cNvCxnSpPr>
            <a:cxnSpLocks/>
          </p:cNvCxnSpPr>
          <p:nvPr/>
        </p:nvCxnSpPr>
        <p:spPr>
          <a:xfrm>
            <a:off x="5934674" y="2647950"/>
            <a:ext cx="16132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49D31E0-DE7F-4490-8DA1-46C8B1DCCEE8}"/>
              </a:ext>
            </a:extLst>
          </p:cNvPr>
          <p:cNvCxnSpPr>
            <a:cxnSpLocks/>
          </p:cNvCxnSpPr>
          <p:nvPr/>
        </p:nvCxnSpPr>
        <p:spPr>
          <a:xfrm>
            <a:off x="5932810" y="2752792"/>
            <a:ext cx="1631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6C6A840-68FC-4F21-9ECA-4B928BA812AC}"/>
              </a:ext>
            </a:extLst>
          </p:cNvPr>
          <p:cNvCxnSpPr>
            <a:cxnSpLocks/>
          </p:cNvCxnSpPr>
          <p:nvPr/>
        </p:nvCxnSpPr>
        <p:spPr>
          <a:xfrm>
            <a:off x="7328788" y="2746663"/>
            <a:ext cx="16132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20A5F7D-BE21-4E8F-97E3-F94A92CC0DF5}"/>
              </a:ext>
            </a:extLst>
          </p:cNvPr>
          <p:cNvCxnSpPr>
            <a:cxnSpLocks/>
          </p:cNvCxnSpPr>
          <p:nvPr/>
        </p:nvCxnSpPr>
        <p:spPr>
          <a:xfrm>
            <a:off x="7327055" y="2639291"/>
            <a:ext cx="16132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B9F26ED-64CF-4776-882A-E3DD0B95433F}"/>
              </a:ext>
            </a:extLst>
          </p:cNvPr>
          <p:cNvCxnSpPr>
            <a:cxnSpLocks/>
          </p:cNvCxnSpPr>
          <p:nvPr/>
        </p:nvCxnSpPr>
        <p:spPr>
          <a:xfrm>
            <a:off x="7330519" y="2275610"/>
            <a:ext cx="16132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2CA6C59-6C51-4DD2-8759-0EEF1456D34B}"/>
              </a:ext>
            </a:extLst>
          </p:cNvPr>
          <p:cNvCxnSpPr>
            <a:cxnSpLocks/>
          </p:cNvCxnSpPr>
          <p:nvPr/>
        </p:nvCxnSpPr>
        <p:spPr>
          <a:xfrm>
            <a:off x="7327056" y="2422813"/>
            <a:ext cx="16132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0FCA334-7DFA-4798-952B-35AAB2F40A2D}"/>
              </a:ext>
            </a:extLst>
          </p:cNvPr>
          <p:cNvCxnSpPr>
            <a:cxnSpLocks/>
          </p:cNvCxnSpPr>
          <p:nvPr/>
        </p:nvCxnSpPr>
        <p:spPr>
          <a:xfrm flipV="1">
            <a:off x="6096000" y="2042160"/>
            <a:ext cx="0" cy="716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6200937-3EBD-4419-915A-BE2F0EDECF52}"/>
              </a:ext>
            </a:extLst>
          </p:cNvPr>
          <p:cNvCxnSpPr/>
          <p:nvPr/>
        </p:nvCxnSpPr>
        <p:spPr>
          <a:xfrm flipV="1">
            <a:off x="7494270" y="2034540"/>
            <a:ext cx="0" cy="7124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C6F9D1C-3558-4208-8FFF-6EAC4745D5D7}"/>
              </a:ext>
            </a:extLst>
          </p:cNvPr>
          <p:cNvCxnSpPr>
            <a:cxnSpLocks/>
          </p:cNvCxnSpPr>
          <p:nvPr/>
        </p:nvCxnSpPr>
        <p:spPr>
          <a:xfrm flipH="1">
            <a:off x="4560572" y="2065020"/>
            <a:ext cx="15354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4CBD5337-9553-4CA2-B1DE-2C27EE11E94E}"/>
              </a:ext>
            </a:extLst>
          </p:cNvPr>
          <p:cNvCxnSpPr>
            <a:cxnSpLocks/>
          </p:cNvCxnSpPr>
          <p:nvPr/>
        </p:nvCxnSpPr>
        <p:spPr>
          <a:xfrm rot="10800000">
            <a:off x="1245870" y="1043940"/>
            <a:ext cx="3322320" cy="392430"/>
          </a:xfrm>
          <a:prstGeom prst="bentConnector3">
            <a:avLst>
              <a:gd name="adj1" fmla="val 3897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2EAD484-FA20-49ED-82A4-71834C042C26}"/>
              </a:ext>
            </a:extLst>
          </p:cNvPr>
          <p:cNvCxnSpPr/>
          <p:nvPr/>
        </p:nvCxnSpPr>
        <p:spPr>
          <a:xfrm flipV="1">
            <a:off x="1239715" y="1034562"/>
            <a:ext cx="0" cy="2256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C6635D7-BA7D-4B3B-BBB3-1FE1BF1D0204}"/>
              </a:ext>
            </a:extLst>
          </p:cNvPr>
          <p:cNvCxnSpPr/>
          <p:nvPr/>
        </p:nvCxnSpPr>
        <p:spPr>
          <a:xfrm>
            <a:off x="1374531" y="1043354"/>
            <a:ext cx="0" cy="21394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51E4C69-2799-49D9-8D1B-1725A09BDACF}"/>
              </a:ext>
            </a:extLst>
          </p:cNvPr>
          <p:cNvCxnSpPr>
            <a:cxnSpLocks/>
          </p:cNvCxnSpPr>
          <p:nvPr/>
        </p:nvCxnSpPr>
        <p:spPr>
          <a:xfrm>
            <a:off x="3273669" y="1254369"/>
            <a:ext cx="0" cy="25351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84D3BEB-9459-429B-A40C-31E8DC30F64C}"/>
              </a:ext>
            </a:extLst>
          </p:cNvPr>
          <p:cNvCxnSpPr>
            <a:cxnSpLocks/>
          </p:cNvCxnSpPr>
          <p:nvPr/>
        </p:nvCxnSpPr>
        <p:spPr>
          <a:xfrm flipH="1">
            <a:off x="1233854" y="3792415"/>
            <a:ext cx="2033954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C071692-3565-4666-B938-C0D6A3A9D5E8}"/>
              </a:ext>
            </a:extLst>
          </p:cNvPr>
          <p:cNvCxnSpPr/>
          <p:nvPr/>
        </p:nvCxnSpPr>
        <p:spPr>
          <a:xfrm flipV="1">
            <a:off x="1371600" y="3783623"/>
            <a:ext cx="0" cy="2872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482E7D3-0AFA-4CB6-9FE1-DE9F939600E9}"/>
              </a:ext>
            </a:extLst>
          </p:cNvPr>
          <p:cNvCxnSpPr>
            <a:cxnSpLocks/>
          </p:cNvCxnSpPr>
          <p:nvPr/>
        </p:nvCxnSpPr>
        <p:spPr>
          <a:xfrm flipV="1">
            <a:off x="1239715" y="3795346"/>
            <a:ext cx="1" cy="31652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BF87F7C0-DF86-406C-B0AE-05A6561A5D4F}"/>
              </a:ext>
            </a:extLst>
          </p:cNvPr>
          <p:cNvSpPr txBox="1"/>
          <p:nvPr/>
        </p:nvSpPr>
        <p:spPr>
          <a:xfrm>
            <a:off x="5858608" y="2133600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RX_1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54AFB6-DAA9-4AEC-83F8-A51017660E4A}"/>
              </a:ext>
            </a:extLst>
          </p:cNvPr>
          <p:cNvSpPr txBox="1"/>
          <p:nvPr/>
        </p:nvSpPr>
        <p:spPr>
          <a:xfrm>
            <a:off x="5864470" y="2274278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TX_1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69899DF-E74A-4B03-AD1C-D03EC630D03A}"/>
              </a:ext>
            </a:extLst>
          </p:cNvPr>
          <p:cNvSpPr txBox="1"/>
          <p:nvPr/>
        </p:nvSpPr>
        <p:spPr>
          <a:xfrm>
            <a:off x="5861539" y="2494085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RX_2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8E81A2D-5955-423A-B545-D1664FCFEA80}"/>
              </a:ext>
            </a:extLst>
          </p:cNvPr>
          <p:cNvSpPr txBox="1"/>
          <p:nvPr/>
        </p:nvSpPr>
        <p:spPr>
          <a:xfrm>
            <a:off x="5873262" y="2605455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TX_2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2A263DA-EA89-44E5-BC63-99F39003AC3F}"/>
              </a:ext>
            </a:extLst>
          </p:cNvPr>
          <p:cNvSpPr txBox="1"/>
          <p:nvPr/>
        </p:nvSpPr>
        <p:spPr>
          <a:xfrm>
            <a:off x="7274169" y="2124808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RX_4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BC41AF2-7CB2-45DC-8B2C-47D89B415233}"/>
              </a:ext>
            </a:extLst>
          </p:cNvPr>
          <p:cNvSpPr txBox="1"/>
          <p:nvPr/>
        </p:nvSpPr>
        <p:spPr>
          <a:xfrm>
            <a:off x="7282961" y="2259624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TX_4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CAC88D8-8290-41F3-B5F3-C4B8DB21D5FB}"/>
              </a:ext>
            </a:extLst>
          </p:cNvPr>
          <p:cNvSpPr txBox="1"/>
          <p:nvPr/>
        </p:nvSpPr>
        <p:spPr>
          <a:xfrm>
            <a:off x="7274170" y="2482362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RX_3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22B2579-7394-4C8B-A965-F106B548D7D9}"/>
              </a:ext>
            </a:extLst>
          </p:cNvPr>
          <p:cNvSpPr txBox="1"/>
          <p:nvPr/>
        </p:nvSpPr>
        <p:spPr>
          <a:xfrm>
            <a:off x="7271238" y="2590800"/>
            <a:ext cx="5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TX_3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681D25FE-0D2E-4F0E-9F0F-0C9DBDC99BD4}"/>
              </a:ext>
            </a:extLst>
          </p:cNvPr>
          <p:cNvSpPr/>
          <p:nvPr/>
        </p:nvSpPr>
        <p:spPr>
          <a:xfrm>
            <a:off x="3244940" y="1394496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A8B8A7B-4E26-4835-9A59-C08F7DFBF6A0}"/>
              </a:ext>
            </a:extLst>
          </p:cNvPr>
          <p:cNvCxnSpPr>
            <a:cxnSpLocks/>
          </p:cNvCxnSpPr>
          <p:nvPr/>
        </p:nvCxnSpPr>
        <p:spPr>
          <a:xfrm flipH="1">
            <a:off x="8909050" y="3632200"/>
            <a:ext cx="202271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673D923B-B130-415D-AB7B-9D22C07280FD}"/>
              </a:ext>
            </a:extLst>
          </p:cNvPr>
          <p:cNvCxnSpPr>
            <a:cxnSpLocks/>
          </p:cNvCxnSpPr>
          <p:nvPr/>
        </p:nvCxnSpPr>
        <p:spPr>
          <a:xfrm flipH="1" flipV="1">
            <a:off x="8891954" y="6435969"/>
            <a:ext cx="1998784" cy="234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F6A677E2-4C32-47BB-BBA9-24F0D6EA7A60}"/>
              </a:ext>
            </a:extLst>
          </p:cNvPr>
          <p:cNvCxnSpPr>
            <a:cxnSpLocks/>
          </p:cNvCxnSpPr>
          <p:nvPr/>
        </p:nvCxnSpPr>
        <p:spPr>
          <a:xfrm flipV="1">
            <a:off x="8896350" y="2031023"/>
            <a:ext cx="0" cy="441422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7457AB52-85F0-4151-808D-5E8C2057A48A}"/>
              </a:ext>
            </a:extLst>
          </p:cNvPr>
          <p:cNvCxnSpPr/>
          <p:nvPr/>
        </p:nvCxnSpPr>
        <p:spPr>
          <a:xfrm>
            <a:off x="10763250" y="6292850"/>
            <a:ext cx="0" cy="152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EA5F55C-9428-43EE-8778-825ADC7BCB70}"/>
              </a:ext>
            </a:extLst>
          </p:cNvPr>
          <p:cNvCxnSpPr/>
          <p:nvPr/>
        </p:nvCxnSpPr>
        <p:spPr>
          <a:xfrm>
            <a:off x="10886342" y="6301642"/>
            <a:ext cx="0" cy="152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35EDA96-8431-42B1-AB11-E8A37F4E0471}"/>
              </a:ext>
            </a:extLst>
          </p:cNvPr>
          <p:cNvCxnSpPr/>
          <p:nvPr/>
        </p:nvCxnSpPr>
        <p:spPr>
          <a:xfrm>
            <a:off x="10924442" y="3467100"/>
            <a:ext cx="0" cy="152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579E6E6-E1F4-41FC-BEDB-6581A608A829}"/>
              </a:ext>
            </a:extLst>
          </p:cNvPr>
          <p:cNvCxnSpPr/>
          <p:nvPr/>
        </p:nvCxnSpPr>
        <p:spPr>
          <a:xfrm>
            <a:off x="10777904" y="3467100"/>
            <a:ext cx="0" cy="152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228D62C-7C6C-4A05-B0B9-5B88932958D0}"/>
              </a:ext>
            </a:extLst>
          </p:cNvPr>
          <p:cNvCxnSpPr/>
          <p:nvPr/>
        </p:nvCxnSpPr>
        <p:spPr>
          <a:xfrm>
            <a:off x="7491046" y="2033954"/>
            <a:ext cx="140676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5" name="Oval 274">
            <a:extLst>
              <a:ext uri="{FF2B5EF4-FFF2-40B4-BE49-F238E27FC236}">
                <a16:creationId xmlns:a16="http://schemas.microsoft.com/office/drawing/2014/main" id="{BC436514-31FC-498E-950E-20734CC8BF9C}"/>
              </a:ext>
            </a:extLst>
          </p:cNvPr>
          <p:cNvSpPr/>
          <p:nvPr/>
        </p:nvSpPr>
        <p:spPr>
          <a:xfrm>
            <a:off x="7461987" y="2008816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FADB7701-D8B9-45C9-BC3B-EB7530AD5EE1}"/>
              </a:ext>
            </a:extLst>
          </p:cNvPr>
          <p:cNvSpPr/>
          <p:nvPr/>
        </p:nvSpPr>
        <p:spPr>
          <a:xfrm>
            <a:off x="8857033" y="3585570"/>
            <a:ext cx="81566" cy="85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3B460F4B-1048-4B48-BBCE-B1EA67119396}"/>
              </a:ext>
            </a:extLst>
          </p:cNvPr>
          <p:cNvSpPr/>
          <p:nvPr/>
        </p:nvSpPr>
        <p:spPr>
          <a:xfrm>
            <a:off x="4851784" y="2814777"/>
            <a:ext cx="60185" cy="77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4034E92E-AB23-4DE9-A85B-E7AAB256630A}"/>
              </a:ext>
            </a:extLst>
          </p:cNvPr>
          <p:cNvSpPr/>
          <p:nvPr/>
        </p:nvSpPr>
        <p:spPr>
          <a:xfrm>
            <a:off x="4851784" y="2723924"/>
            <a:ext cx="60185" cy="77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5D31038-A8B1-439B-8BFF-4730424CD2B9}"/>
              </a:ext>
            </a:extLst>
          </p:cNvPr>
          <p:cNvSpPr/>
          <p:nvPr/>
        </p:nvSpPr>
        <p:spPr>
          <a:xfrm>
            <a:off x="4851784" y="2586177"/>
            <a:ext cx="60185" cy="77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4079303-1FD0-4486-9E28-7DEAA6E65A71}"/>
              </a:ext>
            </a:extLst>
          </p:cNvPr>
          <p:cNvCxnSpPr/>
          <p:nvPr/>
        </p:nvCxnSpPr>
        <p:spPr>
          <a:xfrm>
            <a:off x="4164623" y="3059723"/>
            <a:ext cx="72683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0FB653FC-7368-4A3C-A14E-6A7059ABD606}"/>
              </a:ext>
            </a:extLst>
          </p:cNvPr>
          <p:cNvCxnSpPr/>
          <p:nvPr/>
        </p:nvCxnSpPr>
        <p:spPr>
          <a:xfrm>
            <a:off x="4161692" y="3209192"/>
            <a:ext cx="72683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6" name="Oval 285">
            <a:extLst>
              <a:ext uri="{FF2B5EF4-FFF2-40B4-BE49-F238E27FC236}">
                <a16:creationId xmlns:a16="http://schemas.microsoft.com/office/drawing/2014/main" id="{E6D179C8-F4B8-4482-BECB-B4979A199BA5}"/>
              </a:ext>
            </a:extLst>
          </p:cNvPr>
          <p:cNvSpPr/>
          <p:nvPr/>
        </p:nvSpPr>
        <p:spPr>
          <a:xfrm>
            <a:off x="4126523" y="3156438"/>
            <a:ext cx="76200" cy="8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B79AA3D-BCEB-4DE5-938E-640D5FF4BB1C}"/>
              </a:ext>
            </a:extLst>
          </p:cNvPr>
          <p:cNvSpPr/>
          <p:nvPr/>
        </p:nvSpPr>
        <p:spPr>
          <a:xfrm>
            <a:off x="4129454" y="3009900"/>
            <a:ext cx="76200" cy="8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E8C5AC9-E3A9-4B32-8CF5-60258FAE1971}"/>
              </a:ext>
            </a:extLst>
          </p:cNvPr>
          <p:cNvCxnSpPr/>
          <p:nvPr/>
        </p:nvCxnSpPr>
        <p:spPr>
          <a:xfrm>
            <a:off x="4888523" y="3059723"/>
            <a:ext cx="0" cy="137746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517CD247-BC0E-4DC2-9260-3A8D3DC1D245}"/>
              </a:ext>
            </a:extLst>
          </p:cNvPr>
          <p:cNvCxnSpPr>
            <a:cxnSpLocks/>
          </p:cNvCxnSpPr>
          <p:nvPr/>
        </p:nvCxnSpPr>
        <p:spPr>
          <a:xfrm flipH="1">
            <a:off x="4885592" y="4097215"/>
            <a:ext cx="81182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196A06F-76A2-45D8-92D4-F6E39983BC21}"/>
              </a:ext>
            </a:extLst>
          </p:cNvPr>
          <p:cNvCxnSpPr>
            <a:cxnSpLocks/>
          </p:cNvCxnSpPr>
          <p:nvPr/>
        </p:nvCxnSpPr>
        <p:spPr>
          <a:xfrm flipH="1">
            <a:off x="4882661" y="4443046"/>
            <a:ext cx="8176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6C6D2C2C-78D2-4301-BBB7-C75253225085}"/>
              </a:ext>
            </a:extLst>
          </p:cNvPr>
          <p:cNvSpPr txBox="1"/>
          <p:nvPr/>
        </p:nvSpPr>
        <p:spPr>
          <a:xfrm>
            <a:off x="4224479" y="2854404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SS_2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1A7EA096-26D4-4F7E-A008-6EA3901C4175}"/>
              </a:ext>
            </a:extLst>
          </p:cNvPr>
          <p:cNvSpPr txBox="1"/>
          <p:nvPr/>
        </p:nvSpPr>
        <p:spPr>
          <a:xfrm>
            <a:off x="4221548" y="3003873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SS_4</a:t>
            </a: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4DA2016-BE0C-4688-AD41-0B38ABFA7E1F}"/>
              </a:ext>
            </a:extLst>
          </p:cNvPr>
          <p:cNvCxnSpPr/>
          <p:nvPr/>
        </p:nvCxnSpPr>
        <p:spPr>
          <a:xfrm>
            <a:off x="6504214" y="4038600"/>
            <a:ext cx="131172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EE8DDD6-9F60-4BB1-824B-FF245708CE9C}"/>
              </a:ext>
            </a:extLst>
          </p:cNvPr>
          <p:cNvCxnSpPr>
            <a:cxnSpLocks/>
            <a:endCxn id="383" idx="0"/>
          </p:cNvCxnSpPr>
          <p:nvPr/>
        </p:nvCxnSpPr>
        <p:spPr>
          <a:xfrm flipH="1" flipV="1">
            <a:off x="7806043" y="1279219"/>
            <a:ext cx="4458" cy="27920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87BA7B5-D2D9-413C-BCED-F93EA7EBEAB6}"/>
              </a:ext>
            </a:extLst>
          </p:cNvPr>
          <p:cNvCxnSpPr>
            <a:cxnSpLocks/>
          </p:cNvCxnSpPr>
          <p:nvPr/>
        </p:nvCxnSpPr>
        <p:spPr>
          <a:xfrm>
            <a:off x="8906933" y="587829"/>
            <a:ext cx="20309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2371E0A-02B2-4569-831E-65AB0781899E}"/>
              </a:ext>
            </a:extLst>
          </p:cNvPr>
          <p:cNvCxnSpPr/>
          <p:nvPr/>
        </p:nvCxnSpPr>
        <p:spPr>
          <a:xfrm>
            <a:off x="10929257" y="587829"/>
            <a:ext cx="0" cy="609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498F5381-005E-42AB-A6AD-B5F4C3195ED9}"/>
              </a:ext>
            </a:extLst>
          </p:cNvPr>
          <p:cNvCxnSpPr>
            <a:stCxn id="58" idx="3"/>
          </p:cNvCxnSpPr>
          <p:nvPr/>
        </p:nvCxnSpPr>
        <p:spPr>
          <a:xfrm flipV="1">
            <a:off x="6497391" y="4239986"/>
            <a:ext cx="1318552" cy="14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46E627A-2DE9-41CE-AEB5-02F465528654}"/>
              </a:ext>
            </a:extLst>
          </p:cNvPr>
          <p:cNvCxnSpPr/>
          <p:nvPr/>
        </p:nvCxnSpPr>
        <p:spPr>
          <a:xfrm flipV="1">
            <a:off x="7809481" y="4006623"/>
            <a:ext cx="0" cy="23948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A229A872-86F4-4CB7-83BD-2AD45F75F69A}"/>
              </a:ext>
            </a:extLst>
          </p:cNvPr>
          <p:cNvCxnSpPr>
            <a:cxnSpLocks/>
          </p:cNvCxnSpPr>
          <p:nvPr/>
        </p:nvCxnSpPr>
        <p:spPr>
          <a:xfrm flipH="1" flipV="1">
            <a:off x="10883529" y="3671888"/>
            <a:ext cx="1" cy="4375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37DFA119-9B64-4CFC-8F8E-421858D1470B}"/>
              </a:ext>
            </a:extLst>
          </p:cNvPr>
          <p:cNvCxnSpPr>
            <a:cxnSpLocks/>
          </p:cNvCxnSpPr>
          <p:nvPr/>
        </p:nvCxnSpPr>
        <p:spPr>
          <a:xfrm rot="10800000">
            <a:off x="7820028" y="3552829"/>
            <a:ext cx="3071810" cy="121441"/>
          </a:xfrm>
          <a:prstGeom prst="bentConnector3">
            <a:avLst>
              <a:gd name="adj1" fmla="val 48527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15DBB3C2-1A4C-40A2-9B14-5407657BE74A}"/>
              </a:ext>
            </a:extLst>
          </p:cNvPr>
          <p:cNvSpPr/>
          <p:nvPr/>
        </p:nvSpPr>
        <p:spPr>
          <a:xfrm>
            <a:off x="7776979" y="3511244"/>
            <a:ext cx="64477" cy="6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8E879CE2-F133-4BFF-9601-0A2DD1C74639}"/>
              </a:ext>
            </a:extLst>
          </p:cNvPr>
          <p:cNvCxnSpPr/>
          <p:nvPr/>
        </p:nvCxnSpPr>
        <p:spPr>
          <a:xfrm>
            <a:off x="1240631" y="3331369"/>
            <a:ext cx="0" cy="2786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8A0AD77C-97F8-4CCF-BB9A-C592E93B1D2D}"/>
              </a:ext>
            </a:extLst>
          </p:cNvPr>
          <p:cNvCxnSpPr/>
          <p:nvPr/>
        </p:nvCxnSpPr>
        <p:spPr>
          <a:xfrm>
            <a:off x="1243013" y="3609975"/>
            <a:ext cx="196929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1EBD4C67-2EA1-4620-A9B8-FFBFCA63EDF5}"/>
              </a:ext>
            </a:extLst>
          </p:cNvPr>
          <p:cNvCxnSpPr>
            <a:cxnSpLocks/>
          </p:cNvCxnSpPr>
          <p:nvPr/>
        </p:nvCxnSpPr>
        <p:spPr>
          <a:xfrm>
            <a:off x="3214688" y="3609975"/>
            <a:ext cx="0" cy="29337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22ABD654-DB65-4237-8F6D-E9F37C1EC76A}"/>
              </a:ext>
            </a:extLst>
          </p:cNvPr>
          <p:cNvCxnSpPr>
            <a:cxnSpLocks/>
          </p:cNvCxnSpPr>
          <p:nvPr/>
        </p:nvCxnSpPr>
        <p:spPr>
          <a:xfrm>
            <a:off x="1238250" y="6108700"/>
            <a:ext cx="0" cy="4349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EE13B318-4582-4260-9904-979857EDE38C}"/>
              </a:ext>
            </a:extLst>
          </p:cNvPr>
          <p:cNvCxnSpPr>
            <a:cxnSpLocks/>
          </p:cNvCxnSpPr>
          <p:nvPr/>
        </p:nvCxnSpPr>
        <p:spPr>
          <a:xfrm>
            <a:off x="1231900" y="6543675"/>
            <a:ext cx="19875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2FCCBF57-904A-46D1-A636-E0C44B5F9F75}"/>
              </a:ext>
            </a:extLst>
          </p:cNvPr>
          <p:cNvCxnSpPr/>
          <p:nvPr/>
        </p:nvCxnSpPr>
        <p:spPr>
          <a:xfrm flipV="1">
            <a:off x="6487866" y="4376511"/>
            <a:ext cx="1318552" cy="14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5701775-E89C-41CB-ABC2-49131A2AEA2B}"/>
              </a:ext>
            </a:extLst>
          </p:cNvPr>
          <p:cNvCxnSpPr/>
          <p:nvPr/>
        </p:nvCxnSpPr>
        <p:spPr>
          <a:xfrm flipV="1">
            <a:off x="6494216" y="4551136"/>
            <a:ext cx="1318552" cy="14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EA9E3CC0-3EAC-45B9-ADF7-764FA8F3343C}"/>
              </a:ext>
            </a:extLst>
          </p:cNvPr>
          <p:cNvCxnSpPr/>
          <p:nvPr/>
        </p:nvCxnSpPr>
        <p:spPr>
          <a:xfrm>
            <a:off x="7810500" y="4371975"/>
            <a:ext cx="0" cy="5937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6AFB2C4A-CD4F-49F9-B545-CA7727C4DE79}"/>
              </a:ext>
            </a:extLst>
          </p:cNvPr>
          <p:cNvCxnSpPr/>
          <p:nvPr/>
        </p:nvCxnSpPr>
        <p:spPr>
          <a:xfrm flipH="1">
            <a:off x="3219450" y="4962525"/>
            <a:ext cx="460057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01D20C29-1607-4DA7-A943-4EE5A2807820}"/>
              </a:ext>
            </a:extLst>
          </p:cNvPr>
          <p:cNvSpPr txBox="1"/>
          <p:nvPr/>
        </p:nvSpPr>
        <p:spPr>
          <a:xfrm>
            <a:off x="6419850" y="418147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CS_2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84271D8-727D-4609-A33B-08B03B7DAEC6}"/>
              </a:ext>
            </a:extLst>
          </p:cNvPr>
          <p:cNvSpPr txBox="1"/>
          <p:nvPr/>
        </p:nvSpPr>
        <p:spPr>
          <a:xfrm>
            <a:off x="6423025" y="4356100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CS_1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6073EDD-3A2E-4F81-9BA2-89B6F825C495}"/>
              </a:ext>
            </a:extLst>
          </p:cNvPr>
          <p:cNvSpPr txBox="1"/>
          <p:nvPr/>
        </p:nvSpPr>
        <p:spPr>
          <a:xfrm>
            <a:off x="6413500" y="383857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CS_4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2B6E993-4AD6-4639-89DD-80E8512BDC7C}"/>
              </a:ext>
            </a:extLst>
          </p:cNvPr>
          <p:cNvSpPr txBox="1"/>
          <p:nvPr/>
        </p:nvSpPr>
        <p:spPr>
          <a:xfrm>
            <a:off x="6416675" y="401002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CS_3</a:t>
            </a: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335D36AA-CD6B-423C-B067-09AB4F693B41}"/>
              </a:ext>
            </a:extLst>
          </p:cNvPr>
          <p:cNvSpPr/>
          <p:nvPr/>
        </p:nvSpPr>
        <p:spPr>
          <a:xfrm>
            <a:off x="3182754" y="4927294"/>
            <a:ext cx="64477" cy="6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2548431E-722F-4B34-A5DA-8C19E460FB0C}"/>
              </a:ext>
            </a:extLst>
          </p:cNvPr>
          <p:cNvSpPr/>
          <p:nvPr/>
        </p:nvSpPr>
        <p:spPr>
          <a:xfrm>
            <a:off x="3983648" y="4102588"/>
            <a:ext cx="76200" cy="8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94AC9039-321B-4F21-829C-F6CC00C3625B}"/>
              </a:ext>
            </a:extLst>
          </p:cNvPr>
          <p:cNvSpPr/>
          <p:nvPr/>
        </p:nvSpPr>
        <p:spPr>
          <a:xfrm>
            <a:off x="3980473" y="3962888"/>
            <a:ext cx="76200" cy="8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C7866240-3D76-4D95-BD07-9CBB8520815C}"/>
              </a:ext>
            </a:extLst>
          </p:cNvPr>
          <p:cNvSpPr/>
          <p:nvPr/>
        </p:nvSpPr>
        <p:spPr>
          <a:xfrm>
            <a:off x="3974123" y="3813663"/>
            <a:ext cx="76200" cy="8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2D19C890-B442-4857-9AA8-F84CF8F98009}"/>
              </a:ext>
            </a:extLst>
          </p:cNvPr>
          <p:cNvCxnSpPr>
            <a:cxnSpLocks/>
          </p:cNvCxnSpPr>
          <p:nvPr/>
        </p:nvCxnSpPr>
        <p:spPr>
          <a:xfrm flipH="1">
            <a:off x="3213100" y="4169457"/>
            <a:ext cx="7499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A88EC82B-0160-4493-B382-5E3B52B215FD}"/>
              </a:ext>
            </a:extLst>
          </p:cNvPr>
          <p:cNvCxnSpPr>
            <a:cxnSpLocks/>
          </p:cNvCxnSpPr>
          <p:nvPr/>
        </p:nvCxnSpPr>
        <p:spPr>
          <a:xfrm flipH="1">
            <a:off x="3219450" y="4023407"/>
            <a:ext cx="7499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5B07F234-96BA-43D1-BFDE-0C8811A21B40}"/>
              </a:ext>
            </a:extLst>
          </p:cNvPr>
          <p:cNvCxnSpPr>
            <a:cxnSpLocks/>
          </p:cNvCxnSpPr>
          <p:nvPr/>
        </p:nvCxnSpPr>
        <p:spPr>
          <a:xfrm flipH="1">
            <a:off x="3216275" y="3880532"/>
            <a:ext cx="7499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E5D0F85F-F89C-4A0F-81EE-9331EF28E35E}"/>
              </a:ext>
            </a:extLst>
          </p:cNvPr>
          <p:cNvSpPr txBox="1"/>
          <p:nvPr/>
        </p:nvSpPr>
        <p:spPr>
          <a:xfrm>
            <a:off x="3306695" y="3969331"/>
            <a:ext cx="515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SCK_1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8356B58D-EC19-46E1-AF55-65D812B6FF31}"/>
              </a:ext>
            </a:extLst>
          </p:cNvPr>
          <p:cNvSpPr txBox="1"/>
          <p:nvPr/>
        </p:nvSpPr>
        <p:spPr>
          <a:xfrm>
            <a:off x="3298691" y="3820106"/>
            <a:ext cx="605307" cy="24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MISO_1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0D0E02FA-B1F3-4109-A436-3840948E9A59}"/>
              </a:ext>
            </a:extLst>
          </p:cNvPr>
          <p:cNvSpPr txBox="1"/>
          <p:nvPr/>
        </p:nvSpPr>
        <p:spPr>
          <a:xfrm>
            <a:off x="3300927" y="3676203"/>
            <a:ext cx="643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MOSI_1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5E99FB4-433F-4503-AB33-B190E37246B9}"/>
              </a:ext>
            </a:extLst>
          </p:cNvPr>
          <p:cNvCxnSpPr/>
          <p:nvPr/>
        </p:nvCxnSpPr>
        <p:spPr>
          <a:xfrm flipV="1">
            <a:off x="3206750" y="1301750"/>
            <a:ext cx="0" cy="23272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04247B0A-112C-493E-A354-9BA18935B54F}"/>
              </a:ext>
            </a:extLst>
          </p:cNvPr>
          <p:cNvCxnSpPr>
            <a:cxnSpLocks/>
          </p:cNvCxnSpPr>
          <p:nvPr/>
        </p:nvCxnSpPr>
        <p:spPr>
          <a:xfrm>
            <a:off x="3216275" y="1308100"/>
            <a:ext cx="5703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273D919E-7555-4283-9F28-2D6B44C418B5}"/>
              </a:ext>
            </a:extLst>
          </p:cNvPr>
          <p:cNvSpPr/>
          <p:nvPr/>
        </p:nvSpPr>
        <p:spPr>
          <a:xfrm>
            <a:off x="3182754" y="3581094"/>
            <a:ext cx="64477" cy="6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F3CAC1A3-D794-475A-955D-2F37F4EAD4F4}"/>
              </a:ext>
            </a:extLst>
          </p:cNvPr>
          <p:cNvSpPr/>
          <p:nvPr/>
        </p:nvSpPr>
        <p:spPr>
          <a:xfrm>
            <a:off x="7773804" y="1279219"/>
            <a:ext cx="64477" cy="6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517F588E-97E2-4D44-B63F-D0E72A7054F6}"/>
              </a:ext>
            </a:extLst>
          </p:cNvPr>
          <p:cNvCxnSpPr/>
          <p:nvPr/>
        </p:nvCxnSpPr>
        <p:spPr>
          <a:xfrm flipV="1">
            <a:off x="10756900" y="3673475"/>
            <a:ext cx="0" cy="4508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EB9CCC8C-CDDA-4702-889A-78DD4BB33469}"/>
              </a:ext>
            </a:extLst>
          </p:cNvPr>
          <p:cNvCxnSpPr/>
          <p:nvPr/>
        </p:nvCxnSpPr>
        <p:spPr>
          <a:xfrm flipV="1">
            <a:off x="10626725" y="3679825"/>
            <a:ext cx="0" cy="4508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3BB108F-11BB-4CAE-9BA7-954050CDF30F}"/>
              </a:ext>
            </a:extLst>
          </p:cNvPr>
          <p:cNvCxnSpPr/>
          <p:nvPr/>
        </p:nvCxnSpPr>
        <p:spPr>
          <a:xfrm flipV="1">
            <a:off x="10502900" y="3676650"/>
            <a:ext cx="0" cy="4508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5D23DCB4-603A-4D75-A0C6-74D1D4E3452F}"/>
              </a:ext>
            </a:extLst>
          </p:cNvPr>
          <p:cNvCxnSpPr/>
          <p:nvPr/>
        </p:nvCxnSpPr>
        <p:spPr>
          <a:xfrm>
            <a:off x="10786382" y="581479"/>
            <a:ext cx="0" cy="609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94F0E7FB-A16B-492B-A1E4-A7BB6F817851}"/>
              </a:ext>
            </a:extLst>
          </p:cNvPr>
          <p:cNvCxnSpPr/>
          <p:nvPr/>
        </p:nvCxnSpPr>
        <p:spPr>
          <a:xfrm>
            <a:off x="10653032" y="584654"/>
            <a:ext cx="0" cy="609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02617F3-F941-48AE-AD93-1C01A9A85BBC}"/>
              </a:ext>
            </a:extLst>
          </p:cNvPr>
          <p:cNvCxnSpPr/>
          <p:nvPr/>
        </p:nvCxnSpPr>
        <p:spPr>
          <a:xfrm>
            <a:off x="10519682" y="587829"/>
            <a:ext cx="0" cy="609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93B1C4A7-AAF3-4F79-9C10-2B2AA59BBBAC}"/>
              </a:ext>
            </a:extLst>
          </p:cNvPr>
          <p:cNvCxnSpPr>
            <a:cxnSpLocks/>
          </p:cNvCxnSpPr>
          <p:nvPr/>
        </p:nvCxnSpPr>
        <p:spPr>
          <a:xfrm>
            <a:off x="1368425" y="6111875"/>
            <a:ext cx="0" cy="4349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E9936F59-FF91-4D9D-A833-25ECDC577954}"/>
              </a:ext>
            </a:extLst>
          </p:cNvPr>
          <p:cNvCxnSpPr>
            <a:cxnSpLocks/>
          </p:cNvCxnSpPr>
          <p:nvPr/>
        </p:nvCxnSpPr>
        <p:spPr>
          <a:xfrm>
            <a:off x="1504950" y="6115050"/>
            <a:ext cx="0" cy="4349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0CE35E8-568E-4B53-963D-5696668D0713}"/>
              </a:ext>
            </a:extLst>
          </p:cNvPr>
          <p:cNvCxnSpPr>
            <a:cxnSpLocks/>
          </p:cNvCxnSpPr>
          <p:nvPr/>
        </p:nvCxnSpPr>
        <p:spPr>
          <a:xfrm>
            <a:off x="1628775" y="6118225"/>
            <a:ext cx="0" cy="4349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E8E0245-644A-4FC5-8E1A-23D0D98D8EE6}"/>
              </a:ext>
            </a:extLst>
          </p:cNvPr>
          <p:cNvCxnSpPr/>
          <p:nvPr/>
        </p:nvCxnSpPr>
        <p:spPr>
          <a:xfrm flipV="1">
            <a:off x="11020425" y="3757613"/>
            <a:ext cx="0" cy="4143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57EBB478-CADB-4B6A-AC2B-5F3598E4CB5A}"/>
              </a:ext>
            </a:extLst>
          </p:cNvPr>
          <p:cNvCxnSpPr>
            <a:cxnSpLocks/>
          </p:cNvCxnSpPr>
          <p:nvPr/>
        </p:nvCxnSpPr>
        <p:spPr>
          <a:xfrm flipH="1">
            <a:off x="9601200" y="3757613"/>
            <a:ext cx="14144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D22E0AA4-075B-47C5-90FB-C98FE86FF94B}"/>
              </a:ext>
            </a:extLst>
          </p:cNvPr>
          <p:cNvCxnSpPr>
            <a:cxnSpLocks/>
          </p:cNvCxnSpPr>
          <p:nvPr/>
        </p:nvCxnSpPr>
        <p:spPr>
          <a:xfrm flipH="1" flipV="1">
            <a:off x="9601200" y="3752850"/>
            <a:ext cx="18414" cy="9758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8A230A44-CCF0-48F1-A980-DE68D17CD751}"/>
              </a:ext>
            </a:extLst>
          </p:cNvPr>
          <p:cNvCxnSpPr>
            <a:cxnSpLocks/>
          </p:cNvCxnSpPr>
          <p:nvPr/>
        </p:nvCxnSpPr>
        <p:spPr>
          <a:xfrm flipH="1" flipV="1">
            <a:off x="11053763" y="747713"/>
            <a:ext cx="1" cy="4524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C87557C8-C73D-4670-80E7-F0D84DEF1DCA}"/>
              </a:ext>
            </a:extLst>
          </p:cNvPr>
          <p:cNvCxnSpPr/>
          <p:nvPr/>
        </p:nvCxnSpPr>
        <p:spPr>
          <a:xfrm flipH="1">
            <a:off x="9539288" y="747713"/>
            <a:ext cx="151923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53EE4760-ADCB-41CD-88BA-2E292F6645EE}"/>
              </a:ext>
            </a:extLst>
          </p:cNvPr>
          <p:cNvCxnSpPr>
            <a:cxnSpLocks/>
          </p:cNvCxnSpPr>
          <p:nvPr/>
        </p:nvCxnSpPr>
        <p:spPr>
          <a:xfrm>
            <a:off x="9544050" y="742950"/>
            <a:ext cx="0" cy="11858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53CBFE86-DAAC-4A4D-B56F-94B4EBB5081C}"/>
              </a:ext>
            </a:extLst>
          </p:cNvPr>
          <p:cNvCxnSpPr/>
          <p:nvPr/>
        </p:nvCxnSpPr>
        <p:spPr>
          <a:xfrm>
            <a:off x="1107396" y="6101443"/>
            <a:ext cx="0" cy="3095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7028890A-232F-4D62-9069-51F48A48929E}"/>
              </a:ext>
            </a:extLst>
          </p:cNvPr>
          <p:cNvCxnSpPr>
            <a:cxnSpLocks/>
          </p:cNvCxnSpPr>
          <p:nvPr/>
        </p:nvCxnSpPr>
        <p:spPr>
          <a:xfrm>
            <a:off x="1101271" y="6410325"/>
            <a:ext cx="146571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33443990-D436-4697-A583-1221D268F45F}"/>
              </a:ext>
            </a:extLst>
          </p:cNvPr>
          <p:cNvCxnSpPr>
            <a:cxnSpLocks/>
          </p:cNvCxnSpPr>
          <p:nvPr/>
        </p:nvCxnSpPr>
        <p:spPr>
          <a:xfrm>
            <a:off x="2557463" y="5334000"/>
            <a:ext cx="0" cy="1066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36EAA714-CCCF-4AFF-A7B7-4D267F660481}"/>
              </a:ext>
            </a:extLst>
          </p:cNvPr>
          <p:cNvCxnSpPr>
            <a:cxnSpLocks/>
          </p:cNvCxnSpPr>
          <p:nvPr/>
        </p:nvCxnSpPr>
        <p:spPr>
          <a:xfrm flipH="1">
            <a:off x="1114426" y="3276600"/>
            <a:ext cx="1" cy="190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9F1BD850-AD44-4786-BF01-192CBDBF009A}"/>
              </a:ext>
            </a:extLst>
          </p:cNvPr>
          <p:cNvCxnSpPr/>
          <p:nvPr/>
        </p:nvCxnSpPr>
        <p:spPr>
          <a:xfrm>
            <a:off x="1104900" y="3467100"/>
            <a:ext cx="148113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6B2A0AE0-CCEE-4C2F-9CF0-A9D7C4945E35}"/>
              </a:ext>
            </a:extLst>
          </p:cNvPr>
          <p:cNvCxnSpPr/>
          <p:nvPr/>
        </p:nvCxnSpPr>
        <p:spPr>
          <a:xfrm flipV="1">
            <a:off x="2581275" y="2609850"/>
            <a:ext cx="0" cy="8572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F59FF9D0-9CE3-422B-BB12-4FC1B217D0FD}"/>
              </a:ext>
            </a:extLst>
          </p:cNvPr>
          <p:cNvCxnSpPr/>
          <p:nvPr/>
        </p:nvCxnSpPr>
        <p:spPr>
          <a:xfrm>
            <a:off x="8391525" y="3362325"/>
            <a:ext cx="73342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9" name="Oval 438">
            <a:extLst>
              <a:ext uri="{FF2B5EF4-FFF2-40B4-BE49-F238E27FC236}">
                <a16:creationId xmlns:a16="http://schemas.microsoft.com/office/drawing/2014/main" id="{13B597F8-190B-4F54-9364-7BC746C50B5E}"/>
              </a:ext>
            </a:extLst>
          </p:cNvPr>
          <p:cNvSpPr/>
          <p:nvPr/>
        </p:nvSpPr>
        <p:spPr>
          <a:xfrm>
            <a:off x="8324851" y="3324225"/>
            <a:ext cx="76200" cy="809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589ECBA8-FC13-4EF6-9252-5DCFE4A0E3D8}"/>
              </a:ext>
            </a:extLst>
          </p:cNvPr>
          <p:cNvSpPr/>
          <p:nvPr/>
        </p:nvSpPr>
        <p:spPr>
          <a:xfrm>
            <a:off x="8329614" y="3176588"/>
            <a:ext cx="76200" cy="809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AAFA0FA0-631F-435D-8AEA-7BF44F4B3727}"/>
              </a:ext>
            </a:extLst>
          </p:cNvPr>
          <p:cNvSpPr/>
          <p:nvPr/>
        </p:nvSpPr>
        <p:spPr>
          <a:xfrm>
            <a:off x="8334376" y="3028950"/>
            <a:ext cx="76200" cy="809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CF0D8847-9BB9-4290-A1DE-715ACB76FCF4}"/>
              </a:ext>
            </a:extLst>
          </p:cNvPr>
          <p:cNvSpPr/>
          <p:nvPr/>
        </p:nvSpPr>
        <p:spPr>
          <a:xfrm>
            <a:off x="8320089" y="2890838"/>
            <a:ext cx="76200" cy="809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C74CC93-AB54-47B6-ADE8-DC79FE0FB991}"/>
              </a:ext>
            </a:extLst>
          </p:cNvPr>
          <p:cNvCxnSpPr/>
          <p:nvPr/>
        </p:nvCxnSpPr>
        <p:spPr>
          <a:xfrm>
            <a:off x="8386763" y="3219450"/>
            <a:ext cx="73342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6FC0538E-80A2-4585-A09D-788EF34885DE}"/>
              </a:ext>
            </a:extLst>
          </p:cNvPr>
          <p:cNvCxnSpPr/>
          <p:nvPr/>
        </p:nvCxnSpPr>
        <p:spPr>
          <a:xfrm>
            <a:off x="8377237" y="3076575"/>
            <a:ext cx="73342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2E41C26-9A87-42B5-B3C4-ECE9A6F07C63}"/>
              </a:ext>
            </a:extLst>
          </p:cNvPr>
          <p:cNvCxnSpPr/>
          <p:nvPr/>
        </p:nvCxnSpPr>
        <p:spPr>
          <a:xfrm>
            <a:off x="8377237" y="2924175"/>
            <a:ext cx="73342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503FF184-7E08-458B-83FC-97F0B7ED3627}"/>
              </a:ext>
            </a:extLst>
          </p:cNvPr>
          <p:cNvSpPr txBox="1"/>
          <p:nvPr/>
        </p:nvSpPr>
        <p:spPr>
          <a:xfrm>
            <a:off x="8455025" y="2714625"/>
            <a:ext cx="65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AN_1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D5E79BB5-20A8-4AA3-9639-14061D3926C0}"/>
              </a:ext>
            </a:extLst>
          </p:cNvPr>
          <p:cNvSpPr txBox="1"/>
          <p:nvPr/>
        </p:nvSpPr>
        <p:spPr>
          <a:xfrm>
            <a:off x="8461375" y="2876550"/>
            <a:ext cx="65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AN_2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C38E2CC2-6B42-4E6F-B480-4C0ACDF496F1}"/>
              </a:ext>
            </a:extLst>
          </p:cNvPr>
          <p:cNvSpPr txBox="1"/>
          <p:nvPr/>
        </p:nvSpPr>
        <p:spPr>
          <a:xfrm>
            <a:off x="8461375" y="3022600"/>
            <a:ext cx="65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AN_3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186FDBB9-9699-47A6-A2FF-4F3FF78D20CF}"/>
              </a:ext>
            </a:extLst>
          </p:cNvPr>
          <p:cNvSpPr txBox="1"/>
          <p:nvPr/>
        </p:nvSpPr>
        <p:spPr>
          <a:xfrm>
            <a:off x="8464550" y="3159125"/>
            <a:ext cx="65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AN_4</a:t>
            </a:r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A486AE5E-5A0C-42AA-9057-1594548FD5CF}"/>
              </a:ext>
            </a:extLst>
          </p:cNvPr>
          <p:cNvCxnSpPr>
            <a:cxnSpLocks/>
          </p:cNvCxnSpPr>
          <p:nvPr/>
        </p:nvCxnSpPr>
        <p:spPr>
          <a:xfrm>
            <a:off x="9086850" y="1025525"/>
            <a:ext cx="31750" cy="2844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35A17E04-BC31-4C85-8160-6DCB51FA4867}"/>
              </a:ext>
            </a:extLst>
          </p:cNvPr>
          <p:cNvCxnSpPr/>
          <p:nvPr/>
        </p:nvCxnSpPr>
        <p:spPr>
          <a:xfrm flipV="1">
            <a:off x="11147425" y="3867150"/>
            <a:ext cx="0" cy="304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05EB94D6-8375-4317-BA58-0A579A2D0919}"/>
              </a:ext>
            </a:extLst>
          </p:cNvPr>
          <p:cNvCxnSpPr/>
          <p:nvPr/>
        </p:nvCxnSpPr>
        <p:spPr>
          <a:xfrm flipH="1">
            <a:off x="9121775" y="3867150"/>
            <a:ext cx="202882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8A10398-D0DF-4A9D-9860-53617E7363C6}"/>
              </a:ext>
            </a:extLst>
          </p:cNvPr>
          <p:cNvCxnSpPr/>
          <p:nvPr/>
        </p:nvCxnSpPr>
        <p:spPr>
          <a:xfrm flipV="1">
            <a:off x="11191875" y="889000"/>
            <a:ext cx="0" cy="263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E455E6A8-A02E-4499-9F9E-063646DFAEF9}"/>
              </a:ext>
            </a:extLst>
          </p:cNvPr>
          <p:cNvCxnSpPr/>
          <p:nvPr/>
        </p:nvCxnSpPr>
        <p:spPr>
          <a:xfrm flipV="1">
            <a:off x="11192933" y="660400"/>
            <a:ext cx="0" cy="24553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12CEB462-797C-4805-AC21-58C7582947E4}"/>
              </a:ext>
            </a:extLst>
          </p:cNvPr>
          <p:cNvCxnSpPr>
            <a:cxnSpLocks/>
          </p:cNvCxnSpPr>
          <p:nvPr/>
        </p:nvCxnSpPr>
        <p:spPr>
          <a:xfrm flipH="1">
            <a:off x="9083386" y="661035"/>
            <a:ext cx="2112299" cy="178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1D0B16BC-B1AE-449E-B652-A6D5AD4E7E4E}"/>
              </a:ext>
            </a:extLst>
          </p:cNvPr>
          <p:cNvCxnSpPr>
            <a:cxnSpLocks/>
          </p:cNvCxnSpPr>
          <p:nvPr/>
        </p:nvCxnSpPr>
        <p:spPr>
          <a:xfrm>
            <a:off x="9086850" y="668482"/>
            <a:ext cx="0" cy="36593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B7ADAE17-8112-4D9D-AACA-376E9EF84C6A}"/>
              </a:ext>
            </a:extLst>
          </p:cNvPr>
          <p:cNvCxnSpPr/>
          <p:nvPr/>
        </p:nvCxnSpPr>
        <p:spPr>
          <a:xfrm>
            <a:off x="979170" y="3467100"/>
            <a:ext cx="0" cy="19812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BDD889D1-1F9C-4C2F-86BE-71E560290155}"/>
              </a:ext>
            </a:extLst>
          </p:cNvPr>
          <p:cNvCxnSpPr/>
          <p:nvPr/>
        </p:nvCxnSpPr>
        <p:spPr>
          <a:xfrm>
            <a:off x="971550" y="3657600"/>
            <a:ext cx="212217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DE22CF7E-9776-42F4-986E-983D98E7BC6A}"/>
              </a:ext>
            </a:extLst>
          </p:cNvPr>
          <p:cNvCxnSpPr>
            <a:cxnSpLocks/>
          </p:cNvCxnSpPr>
          <p:nvPr/>
        </p:nvCxnSpPr>
        <p:spPr>
          <a:xfrm flipV="1">
            <a:off x="3084368" y="1592582"/>
            <a:ext cx="13162" cy="20684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9F9DA4E6-3AA1-4742-BDFA-661A7DB3EB9E}"/>
              </a:ext>
            </a:extLst>
          </p:cNvPr>
          <p:cNvCxnSpPr/>
          <p:nvPr/>
        </p:nvCxnSpPr>
        <p:spPr>
          <a:xfrm flipV="1">
            <a:off x="3089910" y="1554480"/>
            <a:ext cx="6012180" cy="342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D8D7608F-C27E-4C94-82F0-798718B1D4A1}"/>
              </a:ext>
            </a:extLst>
          </p:cNvPr>
          <p:cNvCxnSpPr/>
          <p:nvPr/>
        </p:nvCxnSpPr>
        <p:spPr>
          <a:xfrm>
            <a:off x="3089564" y="3657600"/>
            <a:ext cx="0" cy="29787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C02D713D-D507-4FFA-9378-9B659046AB6B}"/>
              </a:ext>
            </a:extLst>
          </p:cNvPr>
          <p:cNvCxnSpPr/>
          <p:nvPr/>
        </p:nvCxnSpPr>
        <p:spPr>
          <a:xfrm>
            <a:off x="978694" y="6117431"/>
            <a:ext cx="0" cy="5191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CF499A46-5B8C-44AB-A314-0FEE16E32970}"/>
              </a:ext>
            </a:extLst>
          </p:cNvPr>
          <p:cNvCxnSpPr>
            <a:cxnSpLocks/>
          </p:cNvCxnSpPr>
          <p:nvPr/>
        </p:nvCxnSpPr>
        <p:spPr>
          <a:xfrm>
            <a:off x="968488" y="6626225"/>
            <a:ext cx="212169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4" name="Oval 503">
            <a:extLst>
              <a:ext uri="{FF2B5EF4-FFF2-40B4-BE49-F238E27FC236}">
                <a16:creationId xmlns:a16="http://schemas.microsoft.com/office/drawing/2014/main" id="{FF3D0288-3BC5-402E-8EAD-DFEA6297E6EA}"/>
              </a:ext>
            </a:extLst>
          </p:cNvPr>
          <p:cNvSpPr/>
          <p:nvPr/>
        </p:nvSpPr>
        <p:spPr>
          <a:xfrm>
            <a:off x="3061855" y="3642014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86EE48CD-B5E3-4128-AFE3-96DC246F2E16}"/>
              </a:ext>
            </a:extLst>
          </p:cNvPr>
          <p:cNvCxnSpPr>
            <a:cxnSpLocks/>
          </p:cNvCxnSpPr>
          <p:nvPr/>
        </p:nvCxnSpPr>
        <p:spPr>
          <a:xfrm>
            <a:off x="4152900" y="3972791"/>
            <a:ext cx="6477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66C1423B-6ABB-43B3-AC68-4A9EDB51517B}"/>
              </a:ext>
            </a:extLst>
          </p:cNvPr>
          <p:cNvCxnSpPr/>
          <p:nvPr/>
        </p:nvCxnSpPr>
        <p:spPr>
          <a:xfrm>
            <a:off x="4142509" y="3834246"/>
            <a:ext cx="6477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D8344897-B5C8-421F-9C35-0391486CD826}"/>
              </a:ext>
            </a:extLst>
          </p:cNvPr>
          <p:cNvCxnSpPr/>
          <p:nvPr/>
        </p:nvCxnSpPr>
        <p:spPr>
          <a:xfrm>
            <a:off x="4135582" y="3685309"/>
            <a:ext cx="6477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1" name="Oval 510">
            <a:extLst>
              <a:ext uri="{FF2B5EF4-FFF2-40B4-BE49-F238E27FC236}">
                <a16:creationId xmlns:a16="http://schemas.microsoft.com/office/drawing/2014/main" id="{4303F11F-ECC7-46AC-B434-02CD46AB996D}"/>
              </a:ext>
            </a:extLst>
          </p:cNvPr>
          <p:cNvSpPr/>
          <p:nvPr/>
        </p:nvSpPr>
        <p:spPr>
          <a:xfrm>
            <a:off x="4125190" y="3674919"/>
            <a:ext cx="76200" cy="831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A64F8E54-4F41-4A9A-9ED1-B7A7EE1A7DD9}"/>
              </a:ext>
            </a:extLst>
          </p:cNvPr>
          <p:cNvSpPr/>
          <p:nvPr/>
        </p:nvSpPr>
        <p:spPr>
          <a:xfrm>
            <a:off x="4125190" y="3806538"/>
            <a:ext cx="76200" cy="831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6919860E-1911-4A10-AD94-A5A2F6CF7C9A}"/>
              </a:ext>
            </a:extLst>
          </p:cNvPr>
          <p:cNvSpPr/>
          <p:nvPr/>
        </p:nvSpPr>
        <p:spPr>
          <a:xfrm>
            <a:off x="4125190" y="3962401"/>
            <a:ext cx="76200" cy="831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943104B9-C917-46B3-BE10-F2FBDFFAA6CC}"/>
              </a:ext>
            </a:extLst>
          </p:cNvPr>
          <p:cNvCxnSpPr>
            <a:cxnSpLocks/>
          </p:cNvCxnSpPr>
          <p:nvPr/>
        </p:nvCxnSpPr>
        <p:spPr>
          <a:xfrm>
            <a:off x="4772891" y="3678382"/>
            <a:ext cx="0" cy="136120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C6D322FA-E2E0-473C-BFB5-5CA3E41DC3C9}"/>
              </a:ext>
            </a:extLst>
          </p:cNvPr>
          <p:cNvCxnSpPr/>
          <p:nvPr/>
        </p:nvCxnSpPr>
        <p:spPr>
          <a:xfrm>
            <a:off x="4769427" y="5036127"/>
            <a:ext cx="241761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D363F390-E605-4C76-B0BE-A0E8EBC7E1FB}"/>
              </a:ext>
            </a:extLst>
          </p:cNvPr>
          <p:cNvCxnSpPr/>
          <p:nvPr/>
        </p:nvCxnSpPr>
        <p:spPr>
          <a:xfrm>
            <a:off x="7187045" y="5036127"/>
            <a:ext cx="0" cy="955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DA507146-0F89-4E0C-A47B-F2AFE9D0C166}"/>
              </a:ext>
            </a:extLst>
          </p:cNvPr>
          <p:cNvCxnSpPr/>
          <p:nvPr/>
        </p:nvCxnSpPr>
        <p:spPr>
          <a:xfrm flipH="1">
            <a:off x="6646718" y="5992091"/>
            <a:ext cx="54032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04D8C642-9EA0-4B16-A72F-C2E85BEE82A8}"/>
              </a:ext>
            </a:extLst>
          </p:cNvPr>
          <p:cNvCxnSpPr/>
          <p:nvPr/>
        </p:nvCxnSpPr>
        <p:spPr>
          <a:xfrm flipH="1">
            <a:off x="6646718" y="5708073"/>
            <a:ext cx="54032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B50658DE-575E-46CE-B374-D90003FF450F}"/>
              </a:ext>
            </a:extLst>
          </p:cNvPr>
          <p:cNvCxnSpPr/>
          <p:nvPr/>
        </p:nvCxnSpPr>
        <p:spPr>
          <a:xfrm flipH="1">
            <a:off x="6639791" y="5410200"/>
            <a:ext cx="54032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5D8761DC-D1F1-460B-AA01-3F542CE059A0}"/>
              </a:ext>
            </a:extLst>
          </p:cNvPr>
          <p:cNvCxnSpPr>
            <a:cxnSpLocks/>
          </p:cNvCxnSpPr>
          <p:nvPr/>
        </p:nvCxnSpPr>
        <p:spPr>
          <a:xfrm>
            <a:off x="11016996" y="6239256"/>
            <a:ext cx="0" cy="5303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151A2AE2-2694-4C2E-84C8-8A8CFEB67F56}"/>
              </a:ext>
            </a:extLst>
          </p:cNvPr>
          <p:cNvCxnSpPr>
            <a:cxnSpLocks/>
          </p:cNvCxnSpPr>
          <p:nvPr/>
        </p:nvCxnSpPr>
        <p:spPr>
          <a:xfrm flipH="1">
            <a:off x="3155373" y="6768084"/>
            <a:ext cx="786924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1E35CBF3-557F-48F0-B188-6EECF6FE6E7F}"/>
              </a:ext>
            </a:extLst>
          </p:cNvPr>
          <p:cNvCxnSpPr>
            <a:cxnSpLocks/>
          </p:cNvCxnSpPr>
          <p:nvPr/>
        </p:nvCxnSpPr>
        <p:spPr>
          <a:xfrm flipH="1" flipV="1">
            <a:off x="3124202" y="930276"/>
            <a:ext cx="34923" cy="58388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28A583E8-193B-4AEF-80DE-29373227C617}"/>
              </a:ext>
            </a:extLst>
          </p:cNvPr>
          <p:cNvCxnSpPr>
            <a:cxnSpLocks/>
          </p:cNvCxnSpPr>
          <p:nvPr/>
        </p:nvCxnSpPr>
        <p:spPr>
          <a:xfrm flipH="1">
            <a:off x="1108364" y="936625"/>
            <a:ext cx="2022186" cy="228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560C6550-D39C-4D9D-97E5-2AAB1BA2E13D}"/>
              </a:ext>
            </a:extLst>
          </p:cNvPr>
          <p:cNvCxnSpPr>
            <a:cxnSpLocks/>
          </p:cNvCxnSpPr>
          <p:nvPr/>
        </p:nvCxnSpPr>
        <p:spPr>
          <a:xfrm>
            <a:off x="1113366" y="950961"/>
            <a:ext cx="0" cy="2957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0FA4F139-D66F-4FFD-8E8F-ACEE694BBB1E}"/>
              </a:ext>
            </a:extLst>
          </p:cNvPr>
          <p:cNvCxnSpPr>
            <a:cxnSpLocks/>
          </p:cNvCxnSpPr>
          <p:nvPr/>
        </p:nvCxnSpPr>
        <p:spPr>
          <a:xfrm>
            <a:off x="11056145" y="3333751"/>
            <a:ext cx="0" cy="3905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40CAFA51-4876-48BE-9F56-0CD5AC7F712B}"/>
              </a:ext>
            </a:extLst>
          </p:cNvPr>
          <p:cNvCxnSpPr>
            <a:cxnSpLocks/>
          </p:cNvCxnSpPr>
          <p:nvPr/>
        </p:nvCxnSpPr>
        <p:spPr>
          <a:xfrm flipH="1">
            <a:off x="9038167" y="3719513"/>
            <a:ext cx="202274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47902921-4620-4F43-840F-47D59B88F179}"/>
              </a:ext>
            </a:extLst>
          </p:cNvPr>
          <p:cNvCxnSpPr>
            <a:cxnSpLocks/>
          </p:cNvCxnSpPr>
          <p:nvPr/>
        </p:nvCxnSpPr>
        <p:spPr>
          <a:xfrm>
            <a:off x="9029700" y="3708400"/>
            <a:ext cx="0" cy="3063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1" name="Oval 560">
            <a:extLst>
              <a:ext uri="{FF2B5EF4-FFF2-40B4-BE49-F238E27FC236}">
                <a16:creationId xmlns:a16="http://schemas.microsoft.com/office/drawing/2014/main" id="{D2E0FB7A-817B-4F33-893B-3CA93BA441DA}"/>
              </a:ext>
            </a:extLst>
          </p:cNvPr>
          <p:cNvSpPr/>
          <p:nvPr/>
        </p:nvSpPr>
        <p:spPr>
          <a:xfrm>
            <a:off x="9008269" y="6750844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7A419C75-B784-498A-8E80-0E0035E41B9A}"/>
              </a:ext>
            </a:extLst>
          </p:cNvPr>
          <p:cNvCxnSpPr/>
          <p:nvPr/>
        </p:nvCxnSpPr>
        <p:spPr>
          <a:xfrm flipV="1">
            <a:off x="1114425" y="3709988"/>
            <a:ext cx="0" cy="3452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F0473D38-5631-4016-AFCE-2299AFF9A8EE}"/>
              </a:ext>
            </a:extLst>
          </p:cNvPr>
          <p:cNvCxnSpPr>
            <a:cxnSpLocks/>
          </p:cNvCxnSpPr>
          <p:nvPr/>
        </p:nvCxnSpPr>
        <p:spPr>
          <a:xfrm>
            <a:off x="1104900" y="3714750"/>
            <a:ext cx="206216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7" name="Oval 566">
            <a:extLst>
              <a:ext uri="{FF2B5EF4-FFF2-40B4-BE49-F238E27FC236}">
                <a16:creationId xmlns:a16="http://schemas.microsoft.com/office/drawing/2014/main" id="{B4EBA3CA-8519-4B4F-88A4-8A9FCA9E47E4}"/>
              </a:ext>
            </a:extLst>
          </p:cNvPr>
          <p:cNvSpPr/>
          <p:nvPr/>
        </p:nvSpPr>
        <p:spPr>
          <a:xfrm>
            <a:off x="3114675" y="3686175"/>
            <a:ext cx="61912" cy="5000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50C876C3-DE95-48FF-A2A4-80B34919386D}"/>
              </a:ext>
            </a:extLst>
          </p:cNvPr>
          <p:cNvCxnSpPr/>
          <p:nvPr/>
        </p:nvCxnSpPr>
        <p:spPr>
          <a:xfrm flipH="1">
            <a:off x="6192982" y="2996045"/>
            <a:ext cx="2597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B478CB47-315D-488B-8767-30CB1D152A75}"/>
              </a:ext>
            </a:extLst>
          </p:cNvPr>
          <p:cNvCxnSpPr/>
          <p:nvPr/>
        </p:nvCxnSpPr>
        <p:spPr>
          <a:xfrm>
            <a:off x="6192982" y="2999509"/>
            <a:ext cx="0" cy="7689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02CE1A22-A9A9-40B7-8A5C-78343FE86F79}"/>
              </a:ext>
            </a:extLst>
          </p:cNvPr>
          <p:cNvCxnSpPr/>
          <p:nvPr/>
        </p:nvCxnSpPr>
        <p:spPr>
          <a:xfrm flipH="1">
            <a:off x="4973782" y="2996045"/>
            <a:ext cx="9005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18EC786C-6587-4486-B129-22528C93067B}"/>
              </a:ext>
            </a:extLst>
          </p:cNvPr>
          <p:cNvCxnSpPr>
            <a:cxnSpLocks/>
          </p:cNvCxnSpPr>
          <p:nvPr/>
        </p:nvCxnSpPr>
        <p:spPr>
          <a:xfrm flipH="1">
            <a:off x="4987636" y="2992581"/>
            <a:ext cx="1" cy="246264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6A467BA7-040E-4268-A9D0-78B3BA0C94CD}"/>
              </a:ext>
            </a:extLst>
          </p:cNvPr>
          <p:cNvCxnSpPr>
            <a:cxnSpLocks/>
          </p:cNvCxnSpPr>
          <p:nvPr/>
        </p:nvCxnSpPr>
        <p:spPr>
          <a:xfrm>
            <a:off x="6199909" y="3744191"/>
            <a:ext cx="0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4ED6D3FE-7408-4B2C-97F2-F121A1923870}"/>
              </a:ext>
            </a:extLst>
          </p:cNvPr>
          <p:cNvCxnSpPr>
            <a:cxnSpLocks/>
          </p:cNvCxnSpPr>
          <p:nvPr/>
        </p:nvCxnSpPr>
        <p:spPr>
          <a:xfrm flipH="1">
            <a:off x="4973781" y="3761509"/>
            <a:ext cx="12160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1B38E925-0119-4C3E-A9FC-69CADD84D4CF}"/>
              </a:ext>
            </a:extLst>
          </p:cNvPr>
          <p:cNvCxnSpPr/>
          <p:nvPr/>
        </p:nvCxnSpPr>
        <p:spPr>
          <a:xfrm>
            <a:off x="4973783" y="5275119"/>
            <a:ext cx="56457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3559CA7F-06A2-4936-8179-91B446BD893F}"/>
              </a:ext>
            </a:extLst>
          </p:cNvPr>
          <p:cNvCxnSpPr>
            <a:cxnSpLocks/>
          </p:cNvCxnSpPr>
          <p:nvPr/>
        </p:nvCxnSpPr>
        <p:spPr>
          <a:xfrm>
            <a:off x="4984172" y="5441372"/>
            <a:ext cx="57842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B3A5BB60-C64C-44BA-A033-D811F2E076F7}"/>
              </a:ext>
            </a:extLst>
          </p:cNvPr>
          <p:cNvCxnSpPr>
            <a:cxnSpLocks/>
          </p:cNvCxnSpPr>
          <p:nvPr/>
        </p:nvCxnSpPr>
        <p:spPr>
          <a:xfrm>
            <a:off x="5015345" y="5666509"/>
            <a:ext cx="0" cy="10841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1FFD11CB-4EBD-483E-A135-F575278662A9}"/>
              </a:ext>
            </a:extLst>
          </p:cNvPr>
          <p:cNvCxnSpPr>
            <a:cxnSpLocks/>
          </p:cNvCxnSpPr>
          <p:nvPr/>
        </p:nvCxnSpPr>
        <p:spPr>
          <a:xfrm>
            <a:off x="5018809" y="5680364"/>
            <a:ext cx="52993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08808200-F1D8-4BBD-AA34-C4C96C51F858}"/>
              </a:ext>
            </a:extLst>
          </p:cNvPr>
          <p:cNvCxnSpPr>
            <a:cxnSpLocks/>
          </p:cNvCxnSpPr>
          <p:nvPr/>
        </p:nvCxnSpPr>
        <p:spPr>
          <a:xfrm>
            <a:off x="5018809" y="5902036"/>
            <a:ext cx="52993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2A3E7DC7-2BFE-4319-AE53-CF1C0DC1C070}"/>
              </a:ext>
            </a:extLst>
          </p:cNvPr>
          <p:cNvCxnSpPr>
            <a:cxnSpLocks/>
          </p:cNvCxnSpPr>
          <p:nvPr/>
        </p:nvCxnSpPr>
        <p:spPr>
          <a:xfrm>
            <a:off x="5018809" y="6109854"/>
            <a:ext cx="53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3540DD46-3215-4F68-BE3A-969C6998495F}"/>
              </a:ext>
            </a:extLst>
          </p:cNvPr>
          <p:cNvCxnSpPr>
            <a:cxnSpLocks/>
          </p:cNvCxnSpPr>
          <p:nvPr/>
        </p:nvCxnSpPr>
        <p:spPr>
          <a:xfrm>
            <a:off x="5011882" y="6296891"/>
            <a:ext cx="52993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2" name="TextBox 611">
            <a:extLst>
              <a:ext uri="{FF2B5EF4-FFF2-40B4-BE49-F238E27FC236}">
                <a16:creationId xmlns:a16="http://schemas.microsoft.com/office/drawing/2014/main" id="{FBF91540-66AD-4E4C-97E6-B095F3E5C2AE}"/>
              </a:ext>
            </a:extLst>
          </p:cNvPr>
          <p:cNvSpPr txBox="1"/>
          <p:nvPr/>
        </p:nvSpPr>
        <p:spPr>
          <a:xfrm>
            <a:off x="4928755" y="5493327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INT_1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64560209-78B5-4846-B2CA-613EC7C48F8E}"/>
              </a:ext>
            </a:extLst>
          </p:cNvPr>
          <p:cNvSpPr txBox="1"/>
          <p:nvPr/>
        </p:nvSpPr>
        <p:spPr>
          <a:xfrm>
            <a:off x="4949536" y="5708072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INT_2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0F48E536-302F-4DA5-B012-D5ED8F98E17D}"/>
              </a:ext>
            </a:extLst>
          </p:cNvPr>
          <p:cNvSpPr txBox="1"/>
          <p:nvPr/>
        </p:nvSpPr>
        <p:spPr>
          <a:xfrm>
            <a:off x="4956464" y="5908963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INT_3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0357EE30-734F-44BA-9043-0CCD65337826}"/>
              </a:ext>
            </a:extLst>
          </p:cNvPr>
          <p:cNvSpPr txBox="1"/>
          <p:nvPr/>
        </p:nvSpPr>
        <p:spPr>
          <a:xfrm>
            <a:off x="4956464" y="6092537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INT_4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27531BC8-21C4-4AEF-BA62-2BB0497B4950}"/>
              </a:ext>
            </a:extLst>
          </p:cNvPr>
          <p:cNvSpPr txBox="1"/>
          <p:nvPr/>
        </p:nvSpPr>
        <p:spPr>
          <a:xfrm>
            <a:off x="4918365" y="5250873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SPI_SC_2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203E1B09-EF74-42A2-8427-BBC8E52045D4}"/>
              </a:ext>
            </a:extLst>
          </p:cNvPr>
          <p:cNvSpPr txBox="1"/>
          <p:nvPr/>
        </p:nvSpPr>
        <p:spPr>
          <a:xfrm>
            <a:off x="4918365" y="5098473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SPI_SC_1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8A084EDA-CD69-42D3-AC49-B5EC83C58753}"/>
              </a:ext>
            </a:extLst>
          </p:cNvPr>
          <p:cNvSpPr txBox="1"/>
          <p:nvPr/>
        </p:nvSpPr>
        <p:spPr>
          <a:xfrm>
            <a:off x="4196774" y="3779596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ENCO_1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54AC8F05-F296-4F3E-846D-D4462EA35AD9}"/>
              </a:ext>
            </a:extLst>
          </p:cNvPr>
          <p:cNvSpPr txBox="1"/>
          <p:nvPr/>
        </p:nvSpPr>
        <p:spPr>
          <a:xfrm>
            <a:off x="4194465" y="3508663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ENCO_3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4363D14B-BA8B-4AE5-ABC8-9653D3567135}"/>
              </a:ext>
            </a:extLst>
          </p:cNvPr>
          <p:cNvSpPr txBox="1"/>
          <p:nvPr/>
        </p:nvSpPr>
        <p:spPr>
          <a:xfrm>
            <a:off x="4180611" y="3643744"/>
            <a:ext cx="7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ENCO_2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9FCB4505-0888-4D3A-BBAC-BB756D7AC206}"/>
              </a:ext>
            </a:extLst>
          </p:cNvPr>
          <p:cNvSpPr txBox="1"/>
          <p:nvPr/>
        </p:nvSpPr>
        <p:spPr>
          <a:xfrm>
            <a:off x="6625936" y="5219700"/>
            <a:ext cx="782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PTA14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9B195F7F-690D-47A4-AED6-F3D65D8CAF06}"/>
              </a:ext>
            </a:extLst>
          </p:cNvPr>
          <p:cNvSpPr txBox="1"/>
          <p:nvPr/>
        </p:nvSpPr>
        <p:spPr>
          <a:xfrm>
            <a:off x="6629399" y="5503717"/>
            <a:ext cx="782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PTA6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EDA3306F-29D2-47A5-84C8-E3A5971F7956}"/>
              </a:ext>
            </a:extLst>
          </p:cNvPr>
          <p:cNvSpPr txBox="1"/>
          <p:nvPr/>
        </p:nvSpPr>
        <p:spPr>
          <a:xfrm>
            <a:off x="6646717" y="5794663"/>
            <a:ext cx="782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PTA7</a:t>
            </a:r>
          </a:p>
        </p:txBody>
      </p: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3DF1964C-E1D1-4152-B45F-6FE93EC0707E}"/>
              </a:ext>
            </a:extLst>
          </p:cNvPr>
          <p:cNvCxnSpPr>
            <a:cxnSpLocks/>
          </p:cNvCxnSpPr>
          <p:nvPr/>
        </p:nvCxnSpPr>
        <p:spPr>
          <a:xfrm flipH="1">
            <a:off x="2984500" y="4738254"/>
            <a:ext cx="104371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C569ABA9-DCD0-43CB-A605-44158B16AEF5}"/>
              </a:ext>
            </a:extLst>
          </p:cNvPr>
          <p:cNvCxnSpPr>
            <a:cxnSpLocks/>
          </p:cNvCxnSpPr>
          <p:nvPr/>
        </p:nvCxnSpPr>
        <p:spPr>
          <a:xfrm flipH="1">
            <a:off x="2997200" y="4571615"/>
            <a:ext cx="102600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86800278-9E9A-4CC5-AB57-EB5EAEB0DF34}"/>
              </a:ext>
            </a:extLst>
          </p:cNvPr>
          <p:cNvCxnSpPr>
            <a:cxnSpLocks/>
          </p:cNvCxnSpPr>
          <p:nvPr/>
        </p:nvCxnSpPr>
        <p:spPr>
          <a:xfrm>
            <a:off x="9199418" y="3467100"/>
            <a:ext cx="0" cy="325543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E6B5D71B-A626-481A-9378-CFE50AE6850A}"/>
              </a:ext>
            </a:extLst>
          </p:cNvPr>
          <p:cNvCxnSpPr>
            <a:cxnSpLocks/>
          </p:cNvCxnSpPr>
          <p:nvPr/>
        </p:nvCxnSpPr>
        <p:spPr>
          <a:xfrm flipH="1" flipV="1">
            <a:off x="2980266" y="6726766"/>
            <a:ext cx="6231467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89585168-1DFA-4ABD-890E-AD023C55DB3B}"/>
              </a:ext>
            </a:extLst>
          </p:cNvPr>
          <p:cNvCxnSpPr>
            <a:cxnSpLocks/>
          </p:cNvCxnSpPr>
          <p:nvPr/>
        </p:nvCxnSpPr>
        <p:spPr>
          <a:xfrm flipV="1">
            <a:off x="2988733" y="1143000"/>
            <a:ext cx="0" cy="55753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D94F5F29-3199-43BD-8CD7-0009BDDD0450}"/>
              </a:ext>
            </a:extLst>
          </p:cNvPr>
          <p:cNvCxnSpPr>
            <a:cxnSpLocks/>
          </p:cNvCxnSpPr>
          <p:nvPr/>
        </p:nvCxnSpPr>
        <p:spPr>
          <a:xfrm flipH="1">
            <a:off x="1502833" y="1156855"/>
            <a:ext cx="149667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13F3C7A9-450B-4137-922E-494FD2AE8FB0}"/>
              </a:ext>
            </a:extLst>
          </p:cNvPr>
          <p:cNvCxnSpPr/>
          <p:nvPr/>
        </p:nvCxnSpPr>
        <p:spPr>
          <a:xfrm>
            <a:off x="1490134" y="3983567"/>
            <a:ext cx="14986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AC83DA47-886A-48CF-9BBF-F1ADCC779D57}"/>
              </a:ext>
            </a:extLst>
          </p:cNvPr>
          <p:cNvCxnSpPr>
            <a:cxnSpLocks/>
          </p:cNvCxnSpPr>
          <p:nvPr/>
        </p:nvCxnSpPr>
        <p:spPr>
          <a:xfrm flipH="1" flipV="1">
            <a:off x="9199033" y="3467100"/>
            <a:ext cx="1462810" cy="423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E617232B-E386-4A0D-96FF-0A26C0C4321D}"/>
              </a:ext>
            </a:extLst>
          </p:cNvPr>
          <p:cNvCxnSpPr>
            <a:cxnSpLocks/>
          </p:cNvCxnSpPr>
          <p:nvPr/>
        </p:nvCxnSpPr>
        <p:spPr>
          <a:xfrm flipH="1">
            <a:off x="9203267" y="6300354"/>
            <a:ext cx="142894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9" name="Oval 658">
            <a:extLst>
              <a:ext uri="{FF2B5EF4-FFF2-40B4-BE49-F238E27FC236}">
                <a16:creationId xmlns:a16="http://schemas.microsoft.com/office/drawing/2014/main" id="{EC535457-3380-4FEF-9D4F-C4D2BA8FA27D}"/>
              </a:ext>
            </a:extLst>
          </p:cNvPr>
          <p:cNvSpPr/>
          <p:nvPr/>
        </p:nvSpPr>
        <p:spPr>
          <a:xfrm rot="10549325">
            <a:off x="9000068" y="6739467"/>
            <a:ext cx="67733" cy="592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4E5DB5DA-B024-44E6-A327-5D81458773CE}"/>
              </a:ext>
            </a:extLst>
          </p:cNvPr>
          <p:cNvSpPr/>
          <p:nvPr/>
        </p:nvSpPr>
        <p:spPr>
          <a:xfrm rot="10549325">
            <a:off x="4991102" y="6739467"/>
            <a:ext cx="67733" cy="592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49ABB083-84A3-44CD-8AAF-049C2C828CDA}"/>
              </a:ext>
            </a:extLst>
          </p:cNvPr>
          <p:cNvCxnSpPr/>
          <p:nvPr/>
        </p:nvCxnSpPr>
        <p:spPr>
          <a:xfrm flipV="1">
            <a:off x="8906933" y="584200"/>
            <a:ext cx="0" cy="7154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E04874DA-5BD5-45A2-B411-0221127ECD20}"/>
              </a:ext>
            </a:extLst>
          </p:cNvPr>
          <p:cNvSpPr txBox="1"/>
          <p:nvPr/>
        </p:nvSpPr>
        <p:spPr>
          <a:xfrm>
            <a:off x="3314698" y="4550833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SCL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72E83FB5-D1E1-4452-A06A-333075B97293}"/>
              </a:ext>
            </a:extLst>
          </p:cNvPr>
          <p:cNvSpPr txBox="1"/>
          <p:nvPr/>
        </p:nvSpPr>
        <p:spPr>
          <a:xfrm>
            <a:off x="3318934" y="437726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SDA</a:t>
            </a:r>
          </a:p>
        </p:txBody>
      </p:sp>
      <p:pic>
        <p:nvPicPr>
          <p:cNvPr id="676" name="Picture 675">
            <a:extLst>
              <a:ext uri="{FF2B5EF4-FFF2-40B4-BE49-F238E27FC236}">
                <a16:creationId xmlns:a16="http://schemas.microsoft.com/office/drawing/2014/main" id="{B7D76499-9BD6-4B7B-BE90-B15BB35CBE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06800" y="5177367"/>
            <a:ext cx="170920" cy="287041"/>
          </a:xfrm>
          <a:prstGeom prst="rect">
            <a:avLst/>
          </a:prstGeom>
        </p:spPr>
      </p:pic>
      <p:pic>
        <p:nvPicPr>
          <p:cNvPr id="678" name="Picture 677">
            <a:extLst>
              <a:ext uri="{FF2B5EF4-FFF2-40B4-BE49-F238E27FC236}">
                <a16:creationId xmlns:a16="http://schemas.microsoft.com/office/drawing/2014/main" id="{1BDB2729-0304-40DC-AA8C-3DAAF75902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3381" y="5018616"/>
            <a:ext cx="170920" cy="287041"/>
          </a:xfrm>
          <a:prstGeom prst="rect">
            <a:avLst/>
          </a:prstGeom>
        </p:spPr>
      </p:pic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AE69DE4D-1E07-4723-8CD5-26B7C2FC9C79}"/>
              </a:ext>
            </a:extLst>
          </p:cNvPr>
          <p:cNvCxnSpPr>
            <a:cxnSpLocks/>
            <a:stCxn id="676" idx="0"/>
          </p:cNvCxnSpPr>
          <p:nvPr/>
        </p:nvCxnSpPr>
        <p:spPr>
          <a:xfrm flipV="1">
            <a:off x="3692260" y="4732867"/>
            <a:ext cx="4763" cy="44450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AAE465CB-496F-4CBB-8B95-BA33E157325A}"/>
              </a:ext>
            </a:extLst>
          </p:cNvPr>
          <p:cNvCxnSpPr>
            <a:cxnSpLocks/>
            <a:stCxn id="678" idx="0"/>
          </p:cNvCxnSpPr>
          <p:nvPr/>
        </p:nvCxnSpPr>
        <p:spPr>
          <a:xfrm flipV="1">
            <a:off x="3838841" y="4559300"/>
            <a:ext cx="0" cy="45931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5" name="TextBox 684">
            <a:extLst>
              <a:ext uri="{FF2B5EF4-FFF2-40B4-BE49-F238E27FC236}">
                <a16:creationId xmlns:a16="http://schemas.microsoft.com/office/drawing/2014/main" id="{0A37692F-D8D3-4513-A969-0C8D8260993E}"/>
              </a:ext>
            </a:extLst>
          </p:cNvPr>
          <p:cNvSpPr txBox="1"/>
          <p:nvPr/>
        </p:nvSpPr>
        <p:spPr>
          <a:xfrm>
            <a:off x="3820582" y="5086349"/>
            <a:ext cx="336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R1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145918A9-382B-486F-A56C-A1B228ECEE4E}"/>
              </a:ext>
            </a:extLst>
          </p:cNvPr>
          <p:cNvSpPr txBox="1"/>
          <p:nvPr/>
        </p:nvSpPr>
        <p:spPr>
          <a:xfrm>
            <a:off x="3661833" y="5242984"/>
            <a:ext cx="309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R2</a:t>
            </a:r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D5BD44C5-B4F5-4F31-BD69-2D352B9C833D}"/>
              </a:ext>
            </a:extLst>
          </p:cNvPr>
          <p:cNvSpPr/>
          <p:nvPr/>
        </p:nvSpPr>
        <p:spPr>
          <a:xfrm>
            <a:off x="3982590" y="4689962"/>
            <a:ext cx="76200" cy="82062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3FA4881A-4757-4355-BA8B-02143CAEA99F}"/>
              </a:ext>
            </a:extLst>
          </p:cNvPr>
          <p:cNvSpPr/>
          <p:nvPr/>
        </p:nvSpPr>
        <p:spPr>
          <a:xfrm>
            <a:off x="2959099" y="4707467"/>
            <a:ext cx="71967" cy="46566"/>
          </a:xfrm>
          <a:prstGeom prst="ellipse">
            <a:avLst/>
          </a:prstGeom>
          <a:solidFill>
            <a:srgbClr val="843C0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D68737C7-8B3E-42DF-A6D6-D2C4EFFA0D4B}"/>
              </a:ext>
            </a:extLst>
          </p:cNvPr>
          <p:cNvSpPr/>
          <p:nvPr/>
        </p:nvSpPr>
        <p:spPr>
          <a:xfrm>
            <a:off x="2950632" y="4542367"/>
            <a:ext cx="71967" cy="46566"/>
          </a:xfrm>
          <a:prstGeom prst="ellipse">
            <a:avLst/>
          </a:prstGeom>
          <a:solidFill>
            <a:srgbClr val="843C0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 697">
            <a:extLst>
              <a:ext uri="{FF2B5EF4-FFF2-40B4-BE49-F238E27FC236}">
                <a16:creationId xmlns:a16="http://schemas.microsoft.com/office/drawing/2014/main" id="{437729D4-B66B-4277-A685-39B86D557341}"/>
              </a:ext>
            </a:extLst>
          </p:cNvPr>
          <p:cNvSpPr/>
          <p:nvPr/>
        </p:nvSpPr>
        <p:spPr>
          <a:xfrm>
            <a:off x="3979332" y="4707467"/>
            <a:ext cx="71967" cy="46566"/>
          </a:xfrm>
          <a:prstGeom prst="ellipse">
            <a:avLst/>
          </a:prstGeom>
          <a:solidFill>
            <a:srgbClr val="843C0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4D0B7B07-3C62-427A-B73F-491D09F87AF3}"/>
              </a:ext>
            </a:extLst>
          </p:cNvPr>
          <p:cNvSpPr/>
          <p:nvPr/>
        </p:nvSpPr>
        <p:spPr>
          <a:xfrm>
            <a:off x="3983566" y="4559301"/>
            <a:ext cx="71967" cy="46566"/>
          </a:xfrm>
          <a:prstGeom prst="ellipse">
            <a:avLst/>
          </a:prstGeom>
          <a:solidFill>
            <a:srgbClr val="843C0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9" name="Straight Connector 708">
            <a:extLst>
              <a:ext uri="{FF2B5EF4-FFF2-40B4-BE49-F238E27FC236}">
                <a16:creationId xmlns:a16="http://schemas.microsoft.com/office/drawing/2014/main" id="{6784FE34-D2B3-4A9E-BBF5-579AFDA55E43}"/>
              </a:ext>
            </a:extLst>
          </p:cNvPr>
          <p:cNvCxnSpPr>
            <a:cxnSpLocks/>
          </p:cNvCxnSpPr>
          <p:nvPr/>
        </p:nvCxnSpPr>
        <p:spPr>
          <a:xfrm>
            <a:off x="3037114" y="887186"/>
            <a:ext cx="0" cy="5793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3951400A-BD1C-46E4-9653-FA6D6EAAAC5C}"/>
              </a:ext>
            </a:extLst>
          </p:cNvPr>
          <p:cNvCxnSpPr>
            <a:cxnSpLocks/>
          </p:cNvCxnSpPr>
          <p:nvPr/>
        </p:nvCxnSpPr>
        <p:spPr>
          <a:xfrm>
            <a:off x="3048000" y="6689271"/>
            <a:ext cx="62565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5" name="Straight Connector 714">
            <a:extLst>
              <a:ext uri="{FF2B5EF4-FFF2-40B4-BE49-F238E27FC236}">
                <a16:creationId xmlns:a16="http://schemas.microsoft.com/office/drawing/2014/main" id="{0B14AB0C-B8CC-4EF8-8BA6-D88381386496}"/>
              </a:ext>
            </a:extLst>
          </p:cNvPr>
          <p:cNvCxnSpPr>
            <a:cxnSpLocks/>
          </p:cNvCxnSpPr>
          <p:nvPr/>
        </p:nvCxnSpPr>
        <p:spPr>
          <a:xfrm flipH="1" flipV="1">
            <a:off x="9261022" y="3518807"/>
            <a:ext cx="21771" cy="3167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70A661EB-5153-4E75-A98D-D307D5877D0B}"/>
              </a:ext>
            </a:extLst>
          </p:cNvPr>
          <p:cNvCxnSpPr/>
          <p:nvPr/>
        </p:nvCxnSpPr>
        <p:spPr>
          <a:xfrm>
            <a:off x="9252857" y="3526971"/>
            <a:ext cx="19512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2" name="Straight Connector 721">
            <a:extLst>
              <a:ext uri="{FF2B5EF4-FFF2-40B4-BE49-F238E27FC236}">
                <a16:creationId xmlns:a16="http://schemas.microsoft.com/office/drawing/2014/main" id="{61BA35AE-11DD-4072-B834-0A7927CE3A78}"/>
              </a:ext>
            </a:extLst>
          </p:cNvPr>
          <p:cNvCxnSpPr/>
          <p:nvPr/>
        </p:nvCxnSpPr>
        <p:spPr>
          <a:xfrm>
            <a:off x="11190514" y="3418114"/>
            <a:ext cx="0" cy="1088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5A3BB61C-CFAD-4854-8B19-8474F7662523}"/>
              </a:ext>
            </a:extLst>
          </p:cNvPr>
          <p:cNvCxnSpPr/>
          <p:nvPr/>
        </p:nvCxnSpPr>
        <p:spPr>
          <a:xfrm flipV="1">
            <a:off x="976993" y="3861707"/>
            <a:ext cx="2062843" cy="274864"/>
          </a:xfrm>
          <a:prstGeom prst="bentConnector3">
            <a:avLst>
              <a:gd name="adj1" fmla="val -13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0" name="Connector: Elbow 729">
            <a:extLst>
              <a:ext uri="{FF2B5EF4-FFF2-40B4-BE49-F238E27FC236}">
                <a16:creationId xmlns:a16="http://schemas.microsoft.com/office/drawing/2014/main" id="{2CA79CB5-467E-4A4A-B256-9788CA6DEC9D}"/>
              </a:ext>
            </a:extLst>
          </p:cNvPr>
          <p:cNvCxnSpPr/>
          <p:nvPr/>
        </p:nvCxnSpPr>
        <p:spPr>
          <a:xfrm flipV="1">
            <a:off x="982436" y="881743"/>
            <a:ext cx="2057400" cy="405493"/>
          </a:xfrm>
          <a:prstGeom prst="bentConnector3">
            <a:avLst>
              <a:gd name="adj1" fmla="val 13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2" name="Oval 731">
            <a:extLst>
              <a:ext uri="{FF2B5EF4-FFF2-40B4-BE49-F238E27FC236}">
                <a16:creationId xmlns:a16="http://schemas.microsoft.com/office/drawing/2014/main" id="{282CD531-868A-4574-AE42-C78F73126EDA}"/>
              </a:ext>
            </a:extLst>
          </p:cNvPr>
          <p:cNvSpPr/>
          <p:nvPr/>
        </p:nvSpPr>
        <p:spPr>
          <a:xfrm>
            <a:off x="3970020" y="3158490"/>
            <a:ext cx="64770" cy="723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4925567B-BA74-4823-B2BE-B49148A9E34F}"/>
              </a:ext>
            </a:extLst>
          </p:cNvPr>
          <p:cNvSpPr/>
          <p:nvPr/>
        </p:nvSpPr>
        <p:spPr>
          <a:xfrm>
            <a:off x="3973830" y="3017520"/>
            <a:ext cx="64770" cy="723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797384C9-FFDA-41A7-BAE1-DF909DD9CF77}"/>
              </a:ext>
            </a:extLst>
          </p:cNvPr>
          <p:cNvSpPr/>
          <p:nvPr/>
        </p:nvSpPr>
        <p:spPr>
          <a:xfrm>
            <a:off x="3973830" y="2865120"/>
            <a:ext cx="64770" cy="723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3C8B6F4D-849C-410D-A83D-82D51C782066}"/>
              </a:ext>
            </a:extLst>
          </p:cNvPr>
          <p:cNvSpPr/>
          <p:nvPr/>
        </p:nvSpPr>
        <p:spPr>
          <a:xfrm>
            <a:off x="3977640" y="2731770"/>
            <a:ext cx="64770" cy="723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DAE66EC7-E2B9-4C15-9BA0-49552B36F9C4}"/>
              </a:ext>
            </a:extLst>
          </p:cNvPr>
          <p:cNvSpPr/>
          <p:nvPr/>
        </p:nvSpPr>
        <p:spPr>
          <a:xfrm>
            <a:off x="3018367" y="287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167A07F5-990D-45C3-9596-FF75301DD955}"/>
              </a:ext>
            </a:extLst>
          </p:cNvPr>
          <p:cNvCxnSpPr>
            <a:cxnSpLocks/>
          </p:cNvCxnSpPr>
          <p:nvPr/>
        </p:nvCxnSpPr>
        <p:spPr>
          <a:xfrm flipH="1" flipV="1">
            <a:off x="3055621" y="3200401"/>
            <a:ext cx="992544" cy="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40258D29-6FAD-4200-BED8-CBC5D7ECE1D7}"/>
              </a:ext>
            </a:extLst>
          </p:cNvPr>
          <p:cNvCxnSpPr>
            <a:cxnSpLocks/>
          </p:cNvCxnSpPr>
          <p:nvPr/>
        </p:nvCxnSpPr>
        <p:spPr>
          <a:xfrm flipH="1" flipV="1">
            <a:off x="3048001" y="3061971"/>
            <a:ext cx="992544" cy="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14E6421-1E32-432A-87B2-1B6CBE65656D}"/>
              </a:ext>
            </a:extLst>
          </p:cNvPr>
          <p:cNvCxnSpPr>
            <a:cxnSpLocks/>
          </p:cNvCxnSpPr>
          <p:nvPr/>
        </p:nvCxnSpPr>
        <p:spPr>
          <a:xfrm flipH="1" flipV="1">
            <a:off x="3044191" y="2899411"/>
            <a:ext cx="992544" cy="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2FA4FCB7-403F-47FA-B28A-EEE219D2435B}"/>
              </a:ext>
            </a:extLst>
          </p:cNvPr>
          <p:cNvCxnSpPr>
            <a:cxnSpLocks/>
          </p:cNvCxnSpPr>
          <p:nvPr/>
        </p:nvCxnSpPr>
        <p:spPr>
          <a:xfrm flipH="1" flipV="1">
            <a:off x="3028951" y="2743201"/>
            <a:ext cx="992544" cy="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7" name="Oval 746">
            <a:extLst>
              <a:ext uri="{FF2B5EF4-FFF2-40B4-BE49-F238E27FC236}">
                <a16:creationId xmlns:a16="http://schemas.microsoft.com/office/drawing/2014/main" id="{1E120F7E-293A-46C1-BEA0-32368C683E4A}"/>
              </a:ext>
            </a:extLst>
          </p:cNvPr>
          <p:cNvSpPr/>
          <p:nvPr/>
        </p:nvSpPr>
        <p:spPr>
          <a:xfrm>
            <a:off x="3018367" y="31826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5AC58233-BF52-4206-98CF-473EC1396A30}"/>
              </a:ext>
            </a:extLst>
          </p:cNvPr>
          <p:cNvSpPr/>
          <p:nvPr/>
        </p:nvSpPr>
        <p:spPr>
          <a:xfrm>
            <a:off x="3007784" y="30429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DEF7DAC0-2857-49C6-8E0D-51D252E7E3DB}"/>
              </a:ext>
            </a:extLst>
          </p:cNvPr>
          <p:cNvSpPr/>
          <p:nvPr/>
        </p:nvSpPr>
        <p:spPr>
          <a:xfrm>
            <a:off x="3007784" y="27190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146DD674-80EB-4D1D-876B-A71691C5668C}"/>
              </a:ext>
            </a:extLst>
          </p:cNvPr>
          <p:cNvSpPr txBox="1"/>
          <p:nvPr/>
        </p:nvSpPr>
        <p:spPr>
          <a:xfrm>
            <a:off x="3240617" y="268605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PWM_2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0E8102A0-6344-4D66-895B-0AD53D09B926}"/>
              </a:ext>
            </a:extLst>
          </p:cNvPr>
          <p:cNvSpPr txBox="1"/>
          <p:nvPr/>
        </p:nvSpPr>
        <p:spPr>
          <a:xfrm>
            <a:off x="3236384" y="2853267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PWM_3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61521B55-3C14-42E1-84C6-F3CD9493B2B7}"/>
              </a:ext>
            </a:extLst>
          </p:cNvPr>
          <p:cNvSpPr txBox="1"/>
          <p:nvPr/>
        </p:nvSpPr>
        <p:spPr>
          <a:xfrm>
            <a:off x="3246968" y="253153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PWM_1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887F9FBB-5140-4988-B501-67BEB8D79315}"/>
              </a:ext>
            </a:extLst>
          </p:cNvPr>
          <p:cNvSpPr txBox="1"/>
          <p:nvPr/>
        </p:nvSpPr>
        <p:spPr>
          <a:xfrm>
            <a:off x="3230034" y="2999318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PWM_4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9DD3963A-9BCB-4E32-A28B-24A4C21F6EEE}"/>
              </a:ext>
            </a:extLst>
          </p:cNvPr>
          <p:cNvSpPr txBox="1"/>
          <p:nvPr/>
        </p:nvSpPr>
        <p:spPr>
          <a:xfrm>
            <a:off x="5928360" y="133350"/>
            <a:ext cx="864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Britannic Bold" panose="020B0903060703020204" pitchFamily="34" charset="0"/>
              </a:rPr>
              <a:t>SPI</a:t>
            </a:r>
          </a:p>
          <a:p>
            <a:r>
              <a:rPr lang="en-US" sz="800" dirty="0">
                <a:latin typeface="Britannic Bold" panose="020B0903060703020204" pitchFamily="34" charset="0"/>
              </a:rPr>
              <a:t>SPI TO UART</a:t>
            </a:r>
          </a:p>
          <a:p>
            <a:r>
              <a:rPr lang="en-US" sz="800" dirty="0">
                <a:latin typeface="Britannic Bold" panose="020B0903060703020204" pitchFamily="34" charset="0"/>
              </a:rPr>
              <a:t>I2C</a:t>
            </a:r>
          </a:p>
          <a:p>
            <a:r>
              <a:rPr lang="en-US" sz="800" dirty="0">
                <a:latin typeface="Britannic Bold" panose="020B0903060703020204" pitchFamily="34" charset="0"/>
              </a:rPr>
              <a:t>PWM</a:t>
            </a:r>
          </a:p>
          <a:p>
            <a:r>
              <a:rPr lang="en-US" sz="800" dirty="0">
                <a:latin typeface="Britannic Bold" panose="020B0903060703020204" pitchFamily="34" charset="0"/>
              </a:rPr>
              <a:t>ANALOG </a:t>
            </a:r>
          </a:p>
          <a:p>
            <a:r>
              <a:rPr lang="en-US" sz="800" dirty="0">
                <a:latin typeface="Britannic Bold" panose="020B0903060703020204" pitchFamily="34" charset="0"/>
              </a:rPr>
              <a:t>INTERRUPTER </a:t>
            </a:r>
          </a:p>
          <a:p>
            <a:r>
              <a:rPr lang="en-US" sz="800" dirty="0">
                <a:latin typeface="Britannic Bold" panose="020B0903060703020204" pitchFamily="34" charset="0"/>
              </a:rPr>
              <a:t>RESET</a:t>
            </a:r>
          </a:p>
        </p:txBody>
      </p:sp>
      <p:cxnSp>
        <p:nvCxnSpPr>
          <p:cNvPr id="762" name="Straight Connector 761">
            <a:extLst>
              <a:ext uri="{FF2B5EF4-FFF2-40B4-BE49-F238E27FC236}">
                <a16:creationId xmlns:a16="http://schemas.microsoft.com/office/drawing/2014/main" id="{7B9E64CB-A95C-4527-A192-A5CC1983CC7C}"/>
              </a:ext>
            </a:extLst>
          </p:cNvPr>
          <p:cNvCxnSpPr/>
          <p:nvPr/>
        </p:nvCxnSpPr>
        <p:spPr>
          <a:xfrm>
            <a:off x="5905500" y="121920"/>
            <a:ext cx="0" cy="9829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6" name="Straight Connector 765">
            <a:extLst>
              <a:ext uri="{FF2B5EF4-FFF2-40B4-BE49-F238E27FC236}">
                <a16:creationId xmlns:a16="http://schemas.microsoft.com/office/drawing/2014/main" id="{C95907B6-14DA-4BD8-9AA1-B6D304CDD955}"/>
              </a:ext>
            </a:extLst>
          </p:cNvPr>
          <p:cNvCxnSpPr>
            <a:cxnSpLocks/>
          </p:cNvCxnSpPr>
          <p:nvPr/>
        </p:nvCxnSpPr>
        <p:spPr>
          <a:xfrm flipH="1">
            <a:off x="5897880" y="1116330"/>
            <a:ext cx="12992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0" name="Straight Connector 769">
            <a:extLst>
              <a:ext uri="{FF2B5EF4-FFF2-40B4-BE49-F238E27FC236}">
                <a16:creationId xmlns:a16="http://schemas.microsoft.com/office/drawing/2014/main" id="{7F8DD3AA-2E29-4CDF-8025-4D7C9D65A92A}"/>
              </a:ext>
            </a:extLst>
          </p:cNvPr>
          <p:cNvCxnSpPr/>
          <p:nvPr/>
        </p:nvCxnSpPr>
        <p:spPr>
          <a:xfrm>
            <a:off x="7231380" y="137160"/>
            <a:ext cx="0" cy="9829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8A243F00-180F-4907-B9C2-ADDD43E93B60}"/>
              </a:ext>
            </a:extLst>
          </p:cNvPr>
          <p:cNvCxnSpPr>
            <a:cxnSpLocks/>
          </p:cNvCxnSpPr>
          <p:nvPr/>
        </p:nvCxnSpPr>
        <p:spPr>
          <a:xfrm>
            <a:off x="5905500" y="121920"/>
            <a:ext cx="13373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1CC69812-73CA-4D53-B598-C8FFEA19D580}"/>
              </a:ext>
            </a:extLst>
          </p:cNvPr>
          <p:cNvCxnSpPr/>
          <p:nvPr/>
        </p:nvCxnSpPr>
        <p:spPr>
          <a:xfrm>
            <a:off x="6221730" y="236220"/>
            <a:ext cx="8953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9BEDF9EA-5AF0-4B6F-B546-D9F79E26A5BB}"/>
              </a:ext>
            </a:extLst>
          </p:cNvPr>
          <p:cNvCxnSpPr>
            <a:cxnSpLocks/>
          </p:cNvCxnSpPr>
          <p:nvPr/>
        </p:nvCxnSpPr>
        <p:spPr>
          <a:xfrm>
            <a:off x="6595110" y="373380"/>
            <a:ext cx="52197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748C9693-651B-469F-8F13-F4954C6F07CB}"/>
              </a:ext>
            </a:extLst>
          </p:cNvPr>
          <p:cNvCxnSpPr/>
          <p:nvPr/>
        </p:nvCxnSpPr>
        <p:spPr>
          <a:xfrm>
            <a:off x="6214110" y="506730"/>
            <a:ext cx="8839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05C2E376-DCDD-4A20-8A45-CAE344EA5AEF}"/>
              </a:ext>
            </a:extLst>
          </p:cNvPr>
          <p:cNvCxnSpPr>
            <a:cxnSpLocks/>
          </p:cNvCxnSpPr>
          <p:nvPr/>
        </p:nvCxnSpPr>
        <p:spPr>
          <a:xfrm>
            <a:off x="6278880" y="613410"/>
            <a:ext cx="822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E39BB5C9-0DF5-427B-B6E7-4A8875E3A60D}"/>
              </a:ext>
            </a:extLst>
          </p:cNvPr>
          <p:cNvCxnSpPr>
            <a:cxnSpLocks/>
          </p:cNvCxnSpPr>
          <p:nvPr/>
        </p:nvCxnSpPr>
        <p:spPr>
          <a:xfrm>
            <a:off x="6408420" y="735330"/>
            <a:ext cx="69342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7DA2FB4E-2C8B-4444-91F9-8C2908C83B1E}"/>
              </a:ext>
            </a:extLst>
          </p:cNvPr>
          <p:cNvCxnSpPr>
            <a:cxnSpLocks/>
          </p:cNvCxnSpPr>
          <p:nvPr/>
        </p:nvCxnSpPr>
        <p:spPr>
          <a:xfrm>
            <a:off x="6667500" y="864870"/>
            <a:ext cx="4457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EE445E4E-FA46-450E-B3F1-B545C2CDCE2C}"/>
              </a:ext>
            </a:extLst>
          </p:cNvPr>
          <p:cNvCxnSpPr>
            <a:cxnSpLocks/>
          </p:cNvCxnSpPr>
          <p:nvPr/>
        </p:nvCxnSpPr>
        <p:spPr>
          <a:xfrm>
            <a:off x="6366510" y="971550"/>
            <a:ext cx="7467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C9D4F253-037A-44BC-B066-AD414200B23B}"/>
              </a:ext>
            </a:extLst>
          </p:cNvPr>
          <p:cNvCxnSpPr/>
          <p:nvPr/>
        </p:nvCxnSpPr>
        <p:spPr>
          <a:xfrm>
            <a:off x="8348382" y="4043082"/>
            <a:ext cx="29135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7" name="Straight Connector 816">
            <a:extLst>
              <a:ext uri="{FF2B5EF4-FFF2-40B4-BE49-F238E27FC236}">
                <a16:creationId xmlns:a16="http://schemas.microsoft.com/office/drawing/2014/main" id="{76490457-E9FC-40AD-AAA6-AFEB22E27424}"/>
              </a:ext>
            </a:extLst>
          </p:cNvPr>
          <p:cNvCxnSpPr/>
          <p:nvPr/>
        </p:nvCxnSpPr>
        <p:spPr>
          <a:xfrm>
            <a:off x="8357347" y="4182035"/>
            <a:ext cx="29135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B06420FA-3A58-4FAF-AEDA-D6313FD44235}"/>
              </a:ext>
            </a:extLst>
          </p:cNvPr>
          <p:cNvCxnSpPr/>
          <p:nvPr/>
        </p:nvCxnSpPr>
        <p:spPr>
          <a:xfrm>
            <a:off x="8352864" y="4327712"/>
            <a:ext cx="29135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9" name="TextBox 818">
            <a:extLst>
              <a:ext uri="{FF2B5EF4-FFF2-40B4-BE49-F238E27FC236}">
                <a16:creationId xmlns:a16="http://schemas.microsoft.com/office/drawing/2014/main" id="{81753D22-2A3F-4F50-A105-E1FD93F93D85}"/>
              </a:ext>
            </a:extLst>
          </p:cNvPr>
          <p:cNvSpPr txBox="1"/>
          <p:nvPr/>
        </p:nvSpPr>
        <p:spPr>
          <a:xfrm>
            <a:off x="8379758" y="3852581"/>
            <a:ext cx="443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8B2485CD-EF22-45E5-8BA0-5A7C2C2930BD}"/>
              </a:ext>
            </a:extLst>
          </p:cNvPr>
          <p:cNvSpPr txBox="1"/>
          <p:nvPr/>
        </p:nvSpPr>
        <p:spPr>
          <a:xfrm>
            <a:off x="8381999" y="3993776"/>
            <a:ext cx="443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v5v</a:t>
            </a:r>
          </a:p>
        </p:txBody>
      </p:sp>
      <p:sp>
        <p:nvSpPr>
          <p:cNvPr id="824" name="TextBox 823">
            <a:extLst>
              <a:ext uri="{FF2B5EF4-FFF2-40B4-BE49-F238E27FC236}">
                <a16:creationId xmlns:a16="http://schemas.microsoft.com/office/drawing/2014/main" id="{7275B687-2EF1-4C31-92F0-524BBF9CD11E}"/>
              </a:ext>
            </a:extLst>
          </p:cNvPr>
          <p:cNvSpPr txBox="1"/>
          <p:nvPr/>
        </p:nvSpPr>
        <p:spPr>
          <a:xfrm>
            <a:off x="8384240" y="4141694"/>
            <a:ext cx="443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v3v</a:t>
            </a:r>
          </a:p>
        </p:txBody>
      </p:sp>
    </p:spTree>
    <p:extLst>
      <p:ext uri="{BB962C8B-B14F-4D97-AF65-F5344CB8AC3E}">
        <p14:creationId xmlns:p14="http://schemas.microsoft.com/office/powerpoint/2010/main" val="370493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55A-9EEB-43CB-9F27-0766E294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28" y="250106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SPI: Serial Peripheral Interface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38F60-53F4-465F-981C-82871A532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Separate clock and data lines, along with a select line to choose the device you wish to talk to.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254A9-B88F-4726-83E6-BA6E4BDA29C1}"/>
              </a:ext>
            </a:extLst>
          </p:cNvPr>
          <p:cNvSpPr/>
          <p:nvPr/>
        </p:nvSpPr>
        <p:spPr>
          <a:xfrm>
            <a:off x="1099931" y="3297581"/>
            <a:ext cx="3421269" cy="3266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609A0-228A-4423-864F-CAE861C9DC38}"/>
              </a:ext>
            </a:extLst>
          </p:cNvPr>
          <p:cNvSpPr/>
          <p:nvPr/>
        </p:nvSpPr>
        <p:spPr>
          <a:xfrm>
            <a:off x="8112539" y="3297581"/>
            <a:ext cx="3421269" cy="3266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0AB8A-846C-449B-9B82-95A41C4792AD}"/>
              </a:ext>
            </a:extLst>
          </p:cNvPr>
          <p:cNvSpPr txBox="1"/>
          <p:nvPr/>
        </p:nvSpPr>
        <p:spPr>
          <a:xfrm>
            <a:off x="8446052" y="283044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Slave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E4A3A-2A06-415C-9302-16FF56FAD05D}"/>
              </a:ext>
            </a:extLst>
          </p:cNvPr>
          <p:cNvSpPr txBox="1"/>
          <p:nvPr/>
        </p:nvSpPr>
        <p:spPr>
          <a:xfrm>
            <a:off x="1433443" y="29187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436853-7890-4D88-B72D-DC1B849649BD}"/>
              </a:ext>
            </a:extLst>
          </p:cNvPr>
          <p:cNvCxnSpPr/>
          <p:nvPr/>
        </p:nvCxnSpPr>
        <p:spPr>
          <a:xfrm>
            <a:off x="4512365" y="3695147"/>
            <a:ext cx="3609008" cy="8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8A2E1E-021B-4237-B040-6A24566847F8}"/>
              </a:ext>
            </a:extLst>
          </p:cNvPr>
          <p:cNvCxnSpPr>
            <a:cxnSpLocks/>
          </p:cNvCxnSpPr>
          <p:nvPr/>
        </p:nvCxnSpPr>
        <p:spPr>
          <a:xfrm>
            <a:off x="4512365" y="4424016"/>
            <a:ext cx="3609008" cy="8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177449-2152-4D1D-9B34-551DE32D5CFF}"/>
              </a:ext>
            </a:extLst>
          </p:cNvPr>
          <p:cNvCxnSpPr>
            <a:cxnSpLocks/>
          </p:cNvCxnSpPr>
          <p:nvPr/>
        </p:nvCxnSpPr>
        <p:spPr>
          <a:xfrm>
            <a:off x="4512364" y="5627755"/>
            <a:ext cx="3609008" cy="8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2E88B-CF29-42EE-AC30-25931706EFFF}"/>
              </a:ext>
            </a:extLst>
          </p:cNvPr>
          <p:cNvCxnSpPr/>
          <p:nvPr/>
        </p:nvCxnSpPr>
        <p:spPr>
          <a:xfrm>
            <a:off x="4523409" y="6235148"/>
            <a:ext cx="3597963" cy="19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E269A1-EB28-4872-BC78-6267E04C8763}"/>
              </a:ext>
            </a:extLst>
          </p:cNvPr>
          <p:cNvCxnSpPr>
            <a:cxnSpLocks/>
          </p:cNvCxnSpPr>
          <p:nvPr/>
        </p:nvCxnSpPr>
        <p:spPr>
          <a:xfrm flipH="1" flipV="1">
            <a:off x="4521199" y="5051287"/>
            <a:ext cx="3624469" cy="2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60BEC1-4044-4CBD-944B-7E5F92A63A9A}"/>
              </a:ext>
            </a:extLst>
          </p:cNvPr>
          <p:cNvSpPr txBox="1"/>
          <p:nvPr/>
        </p:nvSpPr>
        <p:spPr>
          <a:xfrm>
            <a:off x="8048485" y="3371573"/>
            <a:ext cx="79954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CSCK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1B20C9-7832-4AF6-833E-E9176BC579A4}"/>
              </a:ext>
            </a:extLst>
          </p:cNvPr>
          <p:cNvSpPr txBox="1"/>
          <p:nvPr/>
        </p:nvSpPr>
        <p:spPr>
          <a:xfrm>
            <a:off x="7076660" y="410044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MOSI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F8278A-7B9A-45F3-A61E-40184A834C86}"/>
              </a:ext>
            </a:extLst>
          </p:cNvPr>
          <p:cNvSpPr txBox="1"/>
          <p:nvPr/>
        </p:nvSpPr>
        <p:spPr>
          <a:xfrm>
            <a:off x="7073118" y="474096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MISO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E846F7-F061-4F03-99AD-8D691C40B301}"/>
              </a:ext>
            </a:extLst>
          </p:cNvPr>
          <p:cNvSpPr txBox="1"/>
          <p:nvPr/>
        </p:nvSpPr>
        <p:spPr>
          <a:xfrm>
            <a:off x="7073117" y="530418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650753-D6A0-4334-9B38-4B729A02E78F}"/>
              </a:ext>
            </a:extLst>
          </p:cNvPr>
          <p:cNvSpPr txBox="1"/>
          <p:nvPr/>
        </p:nvSpPr>
        <p:spPr>
          <a:xfrm>
            <a:off x="4967355" y="59226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GND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6C31C2-8656-47E1-B39B-B9AE554C62C3}"/>
              </a:ext>
            </a:extLst>
          </p:cNvPr>
          <p:cNvSpPr txBox="1"/>
          <p:nvPr/>
        </p:nvSpPr>
        <p:spPr>
          <a:xfrm>
            <a:off x="3653182" y="3371573"/>
            <a:ext cx="96520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CSCK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0AEFBF-8499-4744-BFD9-F907F0F89153}"/>
              </a:ext>
            </a:extLst>
          </p:cNvPr>
          <p:cNvSpPr txBox="1"/>
          <p:nvPr/>
        </p:nvSpPr>
        <p:spPr>
          <a:xfrm>
            <a:off x="2769703" y="40452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MOSI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320052-FC4E-46C5-BE9D-DA0581FBFF96}"/>
              </a:ext>
            </a:extLst>
          </p:cNvPr>
          <p:cNvSpPr txBox="1"/>
          <p:nvPr/>
        </p:nvSpPr>
        <p:spPr>
          <a:xfrm>
            <a:off x="2802834" y="474096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MISO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4CAB3-1E44-4FD2-8940-3FB5ABF096C4}"/>
              </a:ext>
            </a:extLst>
          </p:cNvPr>
          <p:cNvSpPr txBox="1"/>
          <p:nvPr/>
        </p:nvSpPr>
        <p:spPr>
          <a:xfrm>
            <a:off x="2802833" y="530418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DDE4D2-8353-4C21-BEFD-D0BCBD376DC1}"/>
              </a:ext>
            </a:extLst>
          </p:cNvPr>
          <p:cNvSpPr txBox="1"/>
          <p:nvPr/>
        </p:nvSpPr>
        <p:spPr>
          <a:xfrm rot="16200000">
            <a:off x="422964" y="4692445"/>
            <a:ext cx="267694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FRDM </a:t>
            </a:r>
            <a:r>
              <a:rPr lang="en-US" sz="2000" b="1">
                <a:cs typeface="Calibri"/>
              </a:rPr>
              <a:t> KL46Z</a:t>
            </a:r>
            <a:endParaRPr lang="en-US" sz="2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3D04C6-D4A8-441A-9FC9-E8EEC28D268B}"/>
              </a:ext>
            </a:extLst>
          </p:cNvPr>
          <p:cNvSpPr txBox="1"/>
          <p:nvPr/>
        </p:nvSpPr>
        <p:spPr>
          <a:xfrm rot="5400000">
            <a:off x="9522790" y="4692445"/>
            <a:ext cx="267694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Click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4582-E1CE-4C80-96ED-3DF68E07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60" y="344758"/>
            <a:ext cx="10515600" cy="59040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SPI devices disconnect their MISO pins when they are not selected </a:t>
            </a:r>
          </a:p>
          <a:p>
            <a:r>
              <a:rPr lang="en-US">
                <a:cs typeface="Calibri"/>
              </a:rPr>
              <a:t>Each slave will need a separate SS 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F77B3-998A-4AFF-8EF0-E031FD14CA8B}"/>
              </a:ext>
            </a:extLst>
          </p:cNvPr>
          <p:cNvSpPr/>
          <p:nvPr/>
        </p:nvSpPr>
        <p:spPr>
          <a:xfrm>
            <a:off x="360017" y="3935812"/>
            <a:ext cx="2581965" cy="2739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B9A5D3-BB03-46D1-B81F-93B2DCA0DEAB}"/>
              </a:ext>
            </a:extLst>
          </p:cNvPr>
          <p:cNvSpPr/>
          <p:nvPr/>
        </p:nvSpPr>
        <p:spPr>
          <a:xfrm>
            <a:off x="3225280" y="2126974"/>
            <a:ext cx="2399432" cy="149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03D08-42D8-4043-A172-84AF9FB468E9}"/>
              </a:ext>
            </a:extLst>
          </p:cNvPr>
          <p:cNvSpPr txBox="1"/>
          <p:nvPr/>
        </p:nvSpPr>
        <p:spPr>
          <a:xfrm rot="16140000">
            <a:off x="3750015" y="2109098"/>
            <a:ext cx="1348597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SCK</a:t>
            </a:r>
            <a:endParaRPr lang="en-US" sz="2000">
              <a:cs typeface="Calibri"/>
            </a:endParaRPr>
          </a:p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MOSI</a:t>
            </a:r>
          </a:p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MISO</a:t>
            </a:r>
          </a:p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7841C-3C18-4CFD-B778-2039E655F927}"/>
              </a:ext>
            </a:extLst>
          </p:cNvPr>
          <p:cNvSpPr txBox="1"/>
          <p:nvPr/>
        </p:nvSpPr>
        <p:spPr>
          <a:xfrm>
            <a:off x="1622165" y="4123516"/>
            <a:ext cx="1880559" cy="25545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SCK</a:t>
            </a:r>
            <a:endParaRPr lang="en-US" sz="2000" b="1">
              <a:cs typeface="Calibri"/>
            </a:endParaRPr>
          </a:p>
          <a:p>
            <a:pPr algn="ctr"/>
            <a:endParaRPr lang="en-US" sz="2000" b="1">
              <a:cs typeface="Calibri"/>
            </a:endParaRPr>
          </a:p>
          <a:p>
            <a:pPr algn="ctr"/>
            <a:r>
              <a:rPr lang="en-US" sz="2000" b="1">
                <a:cs typeface="Calibri"/>
              </a:rPr>
              <a:t>MOSI</a:t>
            </a:r>
          </a:p>
          <a:p>
            <a:pPr algn="ctr"/>
            <a:endParaRPr lang="en-US" sz="2000" b="1">
              <a:cs typeface="Calibri"/>
            </a:endParaRPr>
          </a:p>
          <a:p>
            <a:pPr algn="ctr"/>
            <a:r>
              <a:rPr lang="en-US" sz="2000" b="1">
                <a:cs typeface="Calibri"/>
              </a:rPr>
              <a:t>MISO</a:t>
            </a:r>
          </a:p>
          <a:p>
            <a:pPr algn="ctr"/>
            <a:r>
              <a:rPr lang="en-US" sz="2000" b="1">
                <a:cs typeface="Calibri"/>
              </a:rPr>
              <a:t>SS _ 1</a:t>
            </a:r>
          </a:p>
          <a:p>
            <a:pPr algn="ctr"/>
            <a:r>
              <a:rPr lang="en-US" sz="2000" b="1">
                <a:cs typeface="Calibri"/>
              </a:rPr>
              <a:t>SS _ 2</a:t>
            </a:r>
          </a:p>
          <a:p>
            <a:pPr algn="ctr"/>
            <a:r>
              <a:rPr lang="en-US" sz="2000" b="1">
                <a:cs typeface="Calibri"/>
              </a:rPr>
              <a:t>SS _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070BC-D422-4DCC-9CD8-AC6B7725CF37}"/>
              </a:ext>
            </a:extLst>
          </p:cNvPr>
          <p:cNvSpPr txBox="1"/>
          <p:nvPr/>
        </p:nvSpPr>
        <p:spPr>
          <a:xfrm>
            <a:off x="3214777" y="17554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SLAVE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EB56-7551-4D2D-AD6C-938AEB22454D}"/>
              </a:ext>
            </a:extLst>
          </p:cNvPr>
          <p:cNvSpPr txBox="1"/>
          <p:nvPr/>
        </p:nvSpPr>
        <p:spPr>
          <a:xfrm>
            <a:off x="5975229" y="17554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SLAVE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DBE6C8-FCD0-4475-A605-74BC3BE54C3A}"/>
              </a:ext>
            </a:extLst>
          </p:cNvPr>
          <p:cNvSpPr txBox="1"/>
          <p:nvPr/>
        </p:nvSpPr>
        <p:spPr>
          <a:xfrm>
            <a:off x="8980098" y="17554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SLAVE n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32A76F1D-EF98-4A4F-8FD7-A9FDB90F9420}"/>
              </a:ext>
            </a:extLst>
          </p:cNvPr>
          <p:cNvSpPr/>
          <p:nvPr/>
        </p:nvSpPr>
        <p:spPr>
          <a:xfrm>
            <a:off x="2996614" y="3717409"/>
            <a:ext cx="764129" cy="731520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73CC31CD-7EB3-4AD7-9B1D-5AA6CA5E7DDE}"/>
              </a:ext>
            </a:extLst>
          </p:cNvPr>
          <p:cNvSpPr/>
          <p:nvPr/>
        </p:nvSpPr>
        <p:spPr>
          <a:xfrm>
            <a:off x="3729859" y="3717408"/>
            <a:ext cx="2848845" cy="731520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4989DED3-8649-43E7-835E-9B5D0C21FEA8}"/>
              </a:ext>
            </a:extLst>
          </p:cNvPr>
          <p:cNvSpPr/>
          <p:nvPr/>
        </p:nvSpPr>
        <p:spPr>
          <a:xfrm>
            <a:off x="6590953" y="3717409"/>
            <a:ext cx="3064506" cy="745897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821AA8-5867-4651-BBD3-F29B2EC5D8A1}"/>
              </a:ext>
            </a:extLst>
          </p:cNvPr>
          <p:cNvSpPr/>
          <p:nvPr/>
        </p:nvSpPr>
        <p:spPr>
          <a:xfrm>
            <a:off x="6172638" y="2126973"/>
            <a:ext cx="2399432" cy="149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959A15-3BA9-42E7-A1A7-B24418E22ED8}"/>
              </a:ext>
            </a:extLst>
          </p:cNvPr>
          <p:cNvSpPr/>
          <p:nvPr/>
        </p:nvSpPr>
        <p:spPr>
          <a:xfrm>
            <a:off x="9148752" y="2126974"/>
            <a:ext cx="2399432" cy="149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FE323B-4C5A-484E-821D-8C394E3B5314}"/>
              </a:ext>
            </a:extLst>
          </p:cNvPr>
          <p:cNvSpPr txBox="1"/>
          <p:nvPr/>
        </p:nvSpPr>
        <p:spPr>
          <a:xfrm rot="16140000">
            <a:off x="6668618" y="2094720"/>
            <a:ext cx="1348597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SCK</a:t>
            </a:r>
            <a:endParaRPr lang="en-US" sz="2000">
              <a:cs typeface="Calibri"/>
            </a:endParaRPr>
          </a:p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MOSI</a:t>
            </a:r>
          </a:p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MISO</a:t>
            </a:r>
          </a:p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BA0EE6-3199-4F08-ACFD-F274EDEB43A2}"/>
              </a:ext>
            </a:extLst>
          </p:cNvPr>
          <p:cNvSpPr txBox="1"/>
          <p:nvPr/>
        </p:nvSpPr>
        <p:spPr>
          <a:xfrm rot="16140000">
            <a:off x="9745373" y="2109098"/>
            <a:ext cx="1348597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SCK</a:t>
            </a:r>
            <a:endParaRPr lang="en-US" sz="2000">
              <a:cs typeface="Calibri"/>
            </a:endParaRPr>
          </a:p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MOSI</a:t>
            </a:r>
          </a:p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MISO</a:t>
            </a:r>
          </a:p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SS</a:t>
            </a:r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2ABF0113-3EBF-44F5-90C8-5A8C24FF1F25}"/>
              </a:ext>
            </a:extLst>
          </p:cNvPr>
          <p:cNvSpPr/>
          <p:nvPr/>
        </p:nvSpPr>
        <p:spPr>
          <a:xfrm>
            <a:off x="3499823" y="3616769"/>
            <a:ext cx="792882" cy="142163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BCD1F0CA-9F04-43E2-9088-EB9053228287}"/>
              </a:ext>
            </a:extLst>
          </p:cNvPr>
          <p:cNvSpPr/>
          <p:nvPr/>
        </p:nvSpPr>
        <p:spPr>
          <a:xfrm>
            <a:off x="4098461" y="3617392"/>
            <a:ext cx="795175" cy="2001519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7293A4BD-EBFA-4C48-836C-BBD7B9F803E4}"/>
              </a:ext>
            </a:extLst>
          </p:cNvPr>
          <p:cNvSpPr/>
          <p:nvPr/>
        </p:nvSpPr>
        <p:spPr>
          <a:xfrm>
            <a:off x="6404049" y="3616768"/>
            <a:ext cx="792882" cy="142163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4B1C6CBA-ECAB-4518-A85F-81586668D834}"/>
              </a:ext>
            </a:extLst>
          </p:cNvPr>
          <p:cNvSpPr/>
          <p:nvPr/>
        </p:nvSpPr>
        <p:spPr>
          <a:xfrm>
            <a:off x="9581445" y="3616769"/>
            <a:ext cx="749750" cy="142163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77964733-178B-40FB-9F0F-C90D7DC49D5E}"/>
              </a:ext>
            </a:extLst>
          </p:cNvPr>
          <p:cNvSpPr/>
          <p:nvPr/>
        </p:nvSpPr>
        <p:spPr>
          <a:xfrm>
            <a:off x="4349896" y="4859562"/>
            <a:ext cx="1831936" cy="1643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078AE00C-CE13-4101-969E-C58D7E9C51A5}"/>
              </a:ext>
            </a:extLst>
          </p:cNvPr>
          <p:cNvSpPr/>
          <p:nvPr/>
        </p:nvSpPr>
        <p:spPr>
          <a:xfrm>
            <a:off x="7265374" y="4859562"/>
            <a:ext cx="2096979" cy="1643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68018D8F-C406-44A6-9262-2CC472EDD997}"/>
              </a:ext>
            </a:extLst>
          </p:cNvPr>
          <p:cNvSpPr/>
          <p:nvPr/>
        </p:nvSpPr>
        <p:spPr>
          <a:xfrm>
            <a:off x="7013939" y="3617392"/>
            <a:ext cx="795175" cy="2012563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Bent-Up 43">
            <a:extLst>
              <a:ext uri="{FF2B5EF4-FFF2-40B4-BE49-F238E27FC236}">
                <a16:creationId xmlns:a16="http://schemas.microsoft.com/office/drawing/2014/main" id="{FC63DF1D-EF2D-4850-9D68-F2117DA0D577}"/>
              </a:ext>
            </a:extLst>
          </p:cNvPr>
          <p:cNvSpPr/>
          <p:nvPr/>
        </p:nvSpPr>
        <p:spPr>
          <a:xfrm>
            <a:off x="10061939" y="3617392"/>
            <a:ext cx="795175" cy="2001519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480D4281-8AC5-4551-A101-4FFA9C15E2AA}"/>
              </a:ext>
            </a:extLst>
          </p:cNvPr>
          <p:cNvSpPr/>
          <p:nvPr/>
        </p:nvSpPr>
        <p:spPr>
          <a:xfrm>
            <a:off x="2936330" y="4859562"/>
            <a:ext cx="462545" cy="1643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FAED8C98-A2B9-4372-A148-A552784C0F7E}"/>
              </a:ext>
            </a:extLst>
          </p:cNvPr>
          <p:cNvSpPr/>
          <p:nvPr/>
        </p:nvSpPr>
        <p:spPr>
          <a:xfrm>
            <a:off x="2936331" y="5444866"/>
            <a:ext cx="959501" cy="164372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2DB07D2C-2BA0-4EEB-8382-A696E63DE9FA}"/>
              </a:ext>
            </a:extLst>
          </p:cNvPr>
          <p:cNvSpPr/>
          <p:nvPr/>
        </p:nvSpPr>
        <p:spPr>
          <a:xfrm>
            <a:off x="4968330" y="5455909"/>
            <a:ext cx="1831936" cy="164372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0583B938-14A6-4D81-936C-6ADE07F5DB04}"/>
              </a:ext>
            </a:extLst>
          </p:cNvPr>
          <p:cNvSpPr/>
          <p:nvPr/>
        </p:nvSpPr>
        <p:spPr>
          <a:xfrm>
            <a:off x="7972156" y="5444865"/>
            <a:ext cx="1831936" cy="164372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Bent-Up 49">
            <a:extLst>
              <a:ext uri="{FF2B5EF4-FFF2-40B4-BE49-F238E27FC236}">
                <a16:creationId xmlns:a16="http://schemas.microsoft.com/office/drawing/2014/main" id="{F7765852-E0B6-4852-ADFD-AB1F40CA4B18}"/>
              </a:ext>
            </a:extLst>
          </p:cNvPr>
          <p:cNvSpPr/>
          <p:nvPr/>
        </p:nvSpPr>
        <p:spPr>
          <a:xfrm>
            <a:off x="4665847" y="3620936"/>
            <a:ext cx="773088" cy="2388042"/>
          </a:xfrm>
          <a:prstGeom prst="bent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Bent-Up 50">
            <a:extLst>
              <a:ext uri="{FF2B5EF4-FFF2-40B4-BE49-F238E27FC236}">
                <a16:creationId xmlns:a16="http://schemas.microsoft.com/office/drawing/2014/main" id="{0B768ECA-BCB0-493E-AEE5-DBD4D89CF73F}"/>
              </a:ext>
            </a:extLst>
          </p:cNvPr>
          <p:cNvSpPr/>
          <p:nvPr/>
        </p:nvSpPr>
        <p:spPr>
          <a:xfrm>
            <a:off x="7669672" y="3620936"/>
            <a:ext cx="728915" cy="2642041"/>
          </a:xfrm>
          <a:prstGeom prst="bent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56730A3A-86E4-4574-95FB-BFF1EF59F2F3}"/>
              </a:ext>
            </a:extLst>
          </p:cNvPr>
          <p:cNvSpPr/>
          <p:nvPr/>
        </p:nvSpPr>
        <p:spPr>
          <a:xfrm>
            <a:off x="10673499" y="3620936"/>
            <a:ext cx="773088" cy="2896041"/>
          </a:xfrm>
          <a:prstGeom prst="bent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988656D5-8046-4ACE-9515-5024B00FB7EA}"/>
              </a:ext>
            </a:extLst>
          </p:cNvPr>
          <p:cNvSpPr/>
          <p:nvPr/>
        </p:nvSpPr>
        <p:spPr>
          <a:xfrm>
            <a:off x="2936331" y="5842430"/>
            <a:ext cx="1489587" cy="164372"/>
          </a:xfrm>
          <a:prstGeom prst="chevr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hevron 55">
            <a:extLst>
              <a:ext uri="{FF2B5EF4-FFF2-40B4-BE49-F238E27FC236}">
                <a16:creationId xmlns:a16="http://schemas.microsoft.com/office/drawing/2014/main" id="{6DE1F1BE-004C-4C73-911A-FAE78591C3B8}"/>
              </a:ext>
            </a:extLst>
          </p:cNvPr>
          <p:cNvSpPr/>
          <p:nvPr/>
        </p:nvSpPr>
        <p:spPr>
          <a:xfrm>
            <a:off x="2936329" y="6085386"/>
            <a:ext cx="4394022" cy="164372"/>
          </a:xfrm>
          <a:prstGeom prst="chevr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88123528-28C2-4579-93DE-0553CB75AF63}"/>
              </a:ext>
            </a:extLst>
          </p:cNvPr>
          <p:cNvSpPr/>
          <p:nvPr/>
        </p:nvSpPr>
        <p:spPr>
          <a:xfrm>
            <a:off x="2936329" y="6350430"/>
            <a:ext cx="7486196" cy="164372"/>
          </a:xfrm>
          <a:prstGeom prst="chevr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376322-76A1-4342-898D-413ACCB1EFFD}"/>
              </a:ext>
            </a:extLst>
          </p:cNvPr>
          <p:cNvSpPr txBox="1"/>
          <p:nvPr/>
        </p:nvSpPr>
        <p:spPr>
          <a:xfrm>
            <a:off x="266168" y="35334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5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9D1F-798A-4C66-B768-39E3FF93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I2C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2D38-A38D-4D8D-9692-DEA8A310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minimize number of pin and send more that 8 bits data </a:t>
            </a:r>
          </a:p>
          <a:p>
            <a:r>
              <a:rPr lang="en-US">
                <a:cs typeface="Calibri"/>
              </a:rPr>
              <a:t>You can have up to 127 devices on a same bus </a:t>
            </a:r>
          </a:p>
          <a:p>
            <a:r>
              <a:rPr lang="en-US">
                <a:cs typeface="Calibri"/>
              </a:rPr>
              <a:t>R1 and R2 are depended on slave and master voltage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F5C0C-3A77-4075-B321-44E9A80043C9}"/>
              </a:ext>
            </a:extLst>
          </p:cNvPr>
          <p:cNvSpPr/>
          <p:nvPr/>
        </p:nvSpPr>
        <p:spPr>
          <a:xfrm>
            <a:off x="1718157" y="3800788"/>
            <a:ext cx="3018703" cy="2375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F343E-0F79-4A6E-897B-966DDCB7F73A}"/>
              </a:ext>
            </a:extLst>
          </p:cNvPr>
          <p:cNvSpPr txBox="1"/>
          <p:nvPr/>
        </p:nvSpPr>
        <p:spPr>
          <a:xfrm rot="16200000">
            <a:off x="681756" y="4793087"/>
            <a:ext cx="267694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FRDM </a:t>
            </a:r>
            <a:r>
              <a:rPr lang="en-US" sz="2000" b="1">
                <a:cs typeface="Calibri"/>
              </a:rPr>
              <a:t> KL46Z</a:t>
            </a:r>
            <a:endParaRPr lang="en-US" sz="20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76E8B3-2A67-44C4-A278-2B81E7A684C1}"/>
              </a:ext>
            </a:extLst>
          </p:cNvPr>
          <p:cNvSpPr/>
          <p:nvPr/>
        </p:nvSpPr>
        <p:spPr>
          <a:xfrm>
            <a:off x="7382836" y="3800787"/>
            <a:ext cx="3018703" cy="2375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DB1D37-2FA1-41C4-A141-D67B9B98B912}"/>
              </a:ext>
            </a:extLst>
          </p:cNvPr>
          <p:cNvCxnSpPr/>
          <p:nvPr/>
        </p:nvCxnSpPr>
        <p:spPr>
          <a:xfrm flipV="1">
            <a:off x="4814289" y="4609756"/>
            <a:ext cx="2343801" cy="5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699297-C689-432E-953D-7A03FCBB0834}"/>
              </a:ext>
            </a:extLst>
          </p:cNvPr>
          <p:cNvCxnSpPr/>
          <p:nvPr/>
        </p:nvCxnSpPr>
        <p:spPr>
          <a:xfrm>
            <a:off x="4810956" y="5401261"/>
            <a:ext cx="2505284" cy="5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8970BF-EAB7-4E85-819F-62B111538D63}"/>
              </a:ext>
            </a:extLst>
          </p:cNvPr>
          <p:cNvSpPr txBox="1"/>
          <p:nvPr/>
        </p:nvSpPr>
        <p:spPr>
          <a:xfrm>
            <a:off x="2797834" y="4415286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Clock (SCL)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Data (SDA)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73AEF-77CD-42CA-87B7-0ABB43FDA97B}"/>
              </a:ext>
            </a:extLst>
          </p:cNvPr>
          <p:cNvSpPr txBox="1"/>
          <p:nvPr/>
        </p:nvSpPr>
        <p:spPr>
          <a:xfrm rot="5400000">
            <a:off x="8688903" y="4821841"/>
            <a:ext cx="267694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Click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0482BE-AA28-4506-9548-5A9CC0526BE0}"/>
              </a:ext>
            </a:extLst>
          </p:cNvPr>
          <p:cNvSpPr txBox="1"/>
          <p:nvPr/>
        </p:nvSpPr>
        <p:spPr>
          <a:xfrm>
            <a:off x="1848928" y="330823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E1BD73-8BC6-4F0D-83E5-55006FC6BA38}"/>
              </a:ext>
            </a:extLst>
          </p:cNvPr>
          <p:cNvSpPr txBox="1"/>
          <p:nvPr/>
        </p:nvSpPr>
        <p:spPr>
          <a:xfrm>
            <a:off x="7499230" y="330822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Slaves (n)</a:t>
            </a:r>
          </a:p>
        </p:txBody>
      </p:sp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489BC449-C7AF-4096-8CBA-F8528F278F00}"/>
              </a:ext>
            </a:extLst>
          </p:cNvPr>
          <p:cNvSpPr/>
          <p:nvPr/>
        </p:nvSpPr>
        <p:spPr>
          <a:xfrm>
            <a:off x="6400799" y="4004365"/>
            <a:ext cx="450575" cy="561009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R1</a:t>
            </a:r>
            <a:endParaRPr lang="en-US"/>
          </a:p>
        </p:txBody>
      </p:sp>
      <p:sp>
        <p:nvSpPr>
          <p:cNvPr id="27" name="Callout: Down Arrow 26">
            <a:extLst>
              <a:ext uri="{FF2B5EF4-FFF2-40B4-BE49-F238E27FC236}">
                <a16:creationId xmlns:a16="http://schemas.microsoft.com/office/drawing/2014/main" id="{A123957A-CC9D-4795-A755-DA34993F981C}"/>
              </a:ext>
            </a:extLst>
          </p:cNvPr>
          <p:cNvSpPr/>
          <p:nvPr/>
        </p:nvSpPr>
        <p:spPr>
          <a:xfrm>
            <a:off x="5992191" y="4788452"/>
            <a:ext cx="483705" cy="561009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8D120C-4CE1-418E-BB24-C2D173E18F14}"/>
              </a:ext>
            </a:extLst>
          </p:cNvPr>
          <p:cNvSpPr/>
          <p:nvPr/>
        </p:nvSpPr>
        <p:spPr>
          <a:xfrm>
            <a:off x="475036" y="3720151"/>
            <a:ext cx="2581965" cy="273990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6CAB9-E4B4-497B-952E-BF7DF263A57B}"/>
              </a:ext>
            </a:extLst>
          </p:cNvPr>
          <p:cNvSpPr/>
          <p:nvPr/>
        </p:nvSpPr>
        <p:spPr>
          <a:xfrm>
            <a:off x="3426563" y="1293087"/>
            <a:ext cx="2399432" cy="149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CA4AE-E28A-4B28-BA74-6FBC1EF3FFA3}"/>
              </a:ext>
            </a:extLst>
          </p:cNvPr>
          <p:cNvSpPr/>
          <p:nvPr/>
        </p:nvSpPr>
        <p:spPr>
          <a:xfrm>
            <a:off x="6503318" y="1293088"/>
            <a:ext cx="2399432" cy="149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DAFDC8-BB08-45FB-B7E9-C27B4A2373F7}"/>
              </a:ext>
            </a:extLst>
          </p:cNvPr>
          <p:cNvSpPr/>
          <p:nvPr/>
        </p:nvSpPr>
        <p:spPr>
          <a:xfrm>
            <a:off x="9580073" y="1293088"/>
            <a:ext cx="2399432" cy="149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CA97C759-ED48-47C2-AF51-6B0F6DD2B6E9}"/>
              </a:ext>
            </a:extLst>
          </p:cNvPr>
          <p:cNvSpPr/>
          <p:nvPr/>
        </p:nvSpPr>
        <p:spPr>
          <a:xfrm>
            <a:off x="3428977" y="2892066"/>
            <a:ext cx="717871" cy="1846911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88FA707D-475C-46CF-B333-522EC1686ED0}"/>
              </a:ext>
            </a:extLst>
          </p:cNvPr>
          <p:cNvSpPr/>
          <p:nvPr/>
        </p:nvSpPr>
        <p:spPr>
          <a:xfrm>
            <a:off x="6499064" y="2892066"/>
            <a:ext cx="717871" cy="1846911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CA95F18-ACE4-49B6-93EE-D9C4E0AF75F4}"/>
              </a:ext>
            </a:extLst>
          </p:cNvPr>
          <p:cNvSpPr/>
          <p:nvPr/>
        </p:nvSpPr>
        <p:spPr>
          <a:xfrm>
            <a:off x="9580195" y="2892066"/>
            <a:ext cx="717871" cy="1846911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207FC6AF-2646-46D5-8614-E6DE280F2CF0}"/>
              </a:ext>
            </a:extLst>
          </p:cNvPr>
          <p:cNvSpPr/>
          <p:nvPr/>
        </p:nvSpPr>
        <p:spPr>
          <a:xfrm>
            <a:off x="4395945" y="4550552"/>
            <a:ext cx="1909239" cy="186459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03E77B3E-AA4E-4626-9555-A49F378E5B11}"/>
              </a:ext>
            </a:extLst>
          </p:cNvPr>
          <p:cNvSpPr/>
          <p:nvPr/>
        </p:nvSpPr>
        <p:spPr>
          <a:xfrm>
            <a:off x="7466032" y="4550552"/>
            <a:ext cx="539848" cy="186459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66060DC4-8DAA-412E-915A-FBA3A03EE1BC}"/>
              </a:ext>
            </a:extLst>
          </p:cNvPr>
          <p:cNvSpPr/>
          <p:nvPr/>
        </p:nvSpPr>
        <p:spPr>
          <a:xfrm>
            <a:off x="4632717" y="2887848"/>
            <a:ext cx="784130" cy="289343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Up 19">
            <a:extLst>
              <a:ext uri="{FF2B5EF4-FFF2-40B4-BE49-F238E27FC236}">
                <a16:creationId xmlns:a16="http://schemas.microsoft.com/office/drawing/2014/main" id="{95D15078-9345-4843-91D7-3A9BE0C31EEB}"/>
              </a:ext>
            </a:extLst>
          </p:cNvPr>
          <p:cNvSpPr/>
          <p:nvPr/>
        </p:nvSpPr>
        <p:spPr>
          <a:xfrm>
            <a:off x="10783934" y="2887848"/>
            <a:ext cx="784130" cy="289343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FEBFDB-2809-4F8F-A706-73E1C293AB50}"/>
              </a:ext>
            </a:extLst>
          </p:cNvPr>
          <p:cNvSpPr txBox="1"/>
          <p:nvPr/>
        </p:nvSpPr>
        <p:spPr>
          <a:xfrm>
            <a:off x="1152356" y="4492590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Clock (SCL)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r>
              <a:rPr lang="en-US">
                <a:cs typeface="Calibri"/>
              </a:rPr>
              <a:t>Data (SDA)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643A5646-540F-4DE1-9F07-4245BA999852}"/>
              </a:ext>
            </a:extLst>
          </p:cNvPr>
          <p:cNvSpPr/>
          <p:nvPr/>
        </p:nvSpPr>
        <p:spPr>
          <a:xfrm>
            <a:off x="3190880" y="5422988"/>
            <a:ext cx="1315544" cy="363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7C9ED29B-0F05-4FCA-B388-79B3A10009A9}"/>
              </a:ext>
            </a:extLst>
          </p:cNvPr>
          <p:cNvSpPr/>
          <p:nvPr/>
        </p:nvSpPr>
        <p:spPr>
          <a:xfrm>
            <a:off x="5510010" y="5422988"/>
            <a:ext cx="2077542" cy="363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B3108E5-6663-4AB5-A20A-60917DDF2E21}"/>
              </a:ext>
            </a:extLst>
          </p:cNvPr>
          <p:cNvSpPr/>
          <p:nvPr/>
        </p:nvSpPr>
        <p:spPr>
          <a:xfrm>
            <a:off x="8878271" y="5422988"/>
            <a:ext cx="796499" cy="363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llout: Left Arrow 25">
            <a:extLst>
              <a:ext uri="{FF2B5EF4-FFF2-40B4-BE49-F238E27FC236}">
                <a16:creationId xmlns:a16="http://schemas.microsoft.com/office/drawing/2014/main" id="{8F30F4B7-7DF9-46F3-B415-6836B455D972}"/>
              </a:ext>
            </a:extLst>
          </p:cNvPr>
          <p:cNvSpPr/>
          <p:nvPr/>
        </p:nvSpPr>
        <p:spPr>
          <a:xfrm>
            <a:off x="10089321" y="4026452"/>
            <a:ext cx="748748" cy="472661"/>
          </a:xfrm>
          <a:prstGeom prst="leftArrow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R1</a:t>
            </a:r>
            <a:endParaRPr lang="en-US"/>
          </a:p>
        </p:txBody>
      </p:sp>
      <p:sp>
        <p:nvSpPr>
          <p:cNvPr id="27" name="Callout: Left Arrow 26">
            <a:extLst>
              <a:ext uri="{FF2B5EF4-FFF2-40B4-BE49-F238E27FC236}">
                <a16:creationId xmlns:a16="http://schemas.microsoft.com/office/drawing/2014/main" id="{07A56A84-478B-4B5A-8BBB-2071BCC629B9}"/>
              </a:ext>
            </a:extLst>
          </p:cNvPr>
          <p:cNvSpPr/>
          <p:nvPr/>
        </p:nvSpPr>
        <p:spPr>
          <a:xfrm>
            <a:off x="11359321" y="4854712"/>
            <a:ext cx="704574" cy="472661"/>
          </a:xfrm>
          <a:prstGeom prst="leftArrow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R2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0D61C3-50EB-4EC6-A266-D8AFB483C10D}"/>
              </a:ext>
            </a:extLst>
          </p:cNvPr>
          <p:cNvSpPr txBox="1"/>
          <p:nvPr/>
        </p:nvSpPr>
        <p:spPr>
          <a:xfrm>
            <a:off x="395356" y="334948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9EDA6-EF4D-42BA-9516-8767BD7270A2}"/>
              </a:ext>
            </a:extLst>
          </p:cNvPr>
          <p:cNvSpPr txBox="1"/>
          <p:nvPr/>
        </p:nvSpPr>
        <p:spPr>
          <a:xfrm>
            <a:off x="3321878" y="91992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Slave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9A036-9A71-459E-8354-49ADBA7BECE9}"/>
              </a:ext>
            </a:extLst>
          </p:cNvPr>
          <p:cNvSpPr txBox="1"/>
          <p:nvPr/>
        </p:nvSpPr>
        <p:spPr>
          <a:xfrm>
            <a:off x="6336748" y="96409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Slave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7CE66-A5E2-4837-B6AA-BFD58C6A69B3}"/>
              </a:ext>
            </a:extLst>
          </p:cNvPr>
          <p:cNvSpPr txBox="1"/>
          <p:nvPr/>
        </p:nvSpPr>
        <p:spPr>
          <a:xfrm>
            <a:off x="9417878" y="96409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Slave 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704F3F08-40C6-4A90-940E-BF59FEE02812}"/>
              </a:ext>
            </a:extLst>
          </p:cNvPr>
          <p:cNvSpPr/>
          <p:nvPr/>
        </p:nvSpPr>
        <p:spPr>
          <a:xfrm>
            <a:off x="8172815" y="4550552"/>
            <a:ext cx="539848" cy="186459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683564F-F692-43A1-8EA8-4EB0BF3B0822}"/>
              </a:ext>
            </a:extLst>
          </p:cNvPr>
          <p:cNvSpPr/>
          <p:nvPr/>
        </p:nvSpPr>
        <p:spPr>
          <a:xfrm>
            <a:off x="8879597" y="4550552"/>
            <a:ext cx="539848" cy="186459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58C1A961-D400-4C9B-A236-3DADF0F5680F}"/>
              </a:ext>
            </a:extLst>
          </p:cNvPr>
          <p:cNvSpPr/>
          <p:nvPr/>
        </p:nvSpPr>
        <p:spPr>
          <a:xfrm>
            <a:off x="9805922" y="5422988"/>
            <a:ext cx="796499" cy="363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Up 33">
            <a:extLst>
              <a:ext uri="{FF2B5EF4-FFF2-40B4-BE49-F238E27FC236}">
                <a16:creationId xmlns:a16="http://schemas.microsoft.com/office/drawing/2014/main" id="{7B93A620-DDD8-46A7-A8C7-4EF973211ABB}"/>
              </a:ext>
            </a:extLst>
          </p:cNvPr>
          <p:cNvSpPr/>
          <p:nvPr/>
        </p:nvSpPr>
        <p:spPr>
          <a:xfrm>
            <a:off x="7702804" y="2887848"/>
            <a:ext cx="784130" cy="289343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DB4E2-0B93-4005-8972-10C7D494EE48}"/>
              </a:ext>
            </a:extLst>
          </p:cNvPr>
          <p:cNvSpPr txBox="1"/>
          <p:nvPr/>
        </p:nvSpPr>
        <p:spPr>
          <a:xfrm>
            <a:off x="3255617" y="242183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SCL</a:t>
            </a:r>
            <a:r>
              <a:rPr lang="en-US">
                <a:cs typeface="Calibri"/>
              </a:rPr>
              <a:t>                    SDA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E3E4-19B5-4A1F-A5D9-598218D1E8EE}"/>
              </a:ext>
            </a:extLst>
          </p:cNvPr>
          <p:cNvSpPr txBox="1"/>
          <p:nvPr/>
        </p:nvSpPr>
        <p:spPr>
          <a:xfrm>
            <a:off x="6303617" y="242183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SCL</a:t>
            </a:r>
            <a:r>
              <a:rPr lang="en-US">
                <a:cs typeface="Calibri"/>
              </a:rPr>
              <a:t>                    SDA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6749AB-D74F-4282-895A-8E03ED98E5B5}"/>
              </a:ext>
            </a:extLst>
          </p:cNvPr>
          <p:cNvSpPr txBox="1"/>
          <p:nvPr/>
        </p:nvSpPr>
        <p:spPr>
          <a:xfrm>
            <a:off x="9451008" y="242183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SCL</a:t>
            </a:r>
            <a:r>
              <a:rPr lang="en-US">
                <a:cs typeface="Calibri"/>
              </a:rPr>
              <a:t>                    SDA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6F1C-8A02-4359-AC7D-B81FC480D5E1}"/>
              </a:ext>
            </a:extLst>
          </p:cNvPr>
          <p:cNvSpPr txBox="1"/>
          <p:nvPr/>
        </p:nvSpPr>
        <p:spPr>
          <a:xfrm>
            <a:off x="3255617" y="17150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CLICK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B1FFB0-E36C-4669-883D-4AE31105D302}"/>
              </a:ext>
            </a:extLst>
          </p:cNvPr>
          <p:cNvSpPr txBox="1"/>
          <p:nvPr/>
        </p:nvSpPr>
        <p:spPr>
          <a:xfrm>
            <a:off x="6336747" y="17150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CLICK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63165C-F4B0-45E2-BAC6-5E3832899B1F}"/>
              </a:ext>
            </a:extLst>
          </p:cNvPr>
          <p:cNvSpPr txBox="1"/>
          <p:nvPr/>
        </p:nvSpPr>
        <p:spPr>
          <a:xfrm>
            <a:off x="9451008" y="17150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CLICK n</a:t>
            </a:r>
          </a:p>
        </p:txBody>
      </p:sp>
    </p:spTree>
    <p:extLst>
      <p:ext uri="{BB962C8B-B14F-4D97-AF65-F5344CB8AC3E}">
        <p14:creationId xmlns:p14="http://schemas.microsoft.com/office/powerpoint/2010/main" val="305831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6B70-3C43-4E1D-8FDC-EC8E4FAA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79" y="0"/>
            <a:ext cx="3651467" cy="1676603"/>
          </a:xfrm>
        </p:spPr>
        <p:txBody>
          <a:bodyPr>
            <a:normAutofit/>
          </a:bodyPr>
          <a:lstStyle/>
          <a:p>
            <a:r>
              <a:rPr lang="en-US" sz="2500" dirty="0"/>
              <a:t>SC16IS752; SC16IS762 Dual UART with I2C-bus/SPI interface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CBD20A-2ED4-4831-94BC-A911A0D8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94" y="2024063"/>
            <a:ext cx="3651466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This chip enables seamless protocol conversion from I2C-bus/SPI to RS-232/RS-485 and is fully bidirectional.</a:t>
            </a:r>
          </a:p>
          <a:p>
            <a:r>
              <a:rPr lang="en-US" sz="1800" dirty="0"/>
              <a:t>SC16IS752 supports 4 Mbit/s maximum SPI clock speed  SC16IS762 supports 15 Mbit/s maximum SPI clock speed</a:t>
            </a:r>
          </a:p>
          <a:p>
            <a:r>
              <a:rPr lang="en-US" sz="1800" dirty="0"/>
              <a:t>3.3 V or 2.5 V operation</a:t>
            </a:r>
          </a:p>
          <a:p>
            <a:r>
              <a:rPr lang="en-US" sz="1800" dirty="0"/>
              <a:t>CTSA: UART clear to send (active LOW), channel A. A logic 0 (LOW) on the CTSA pin indicates the modem or data set is ready to accept transmit data from the SC16IS752/SC16IS762</a:t>
            </a:r>
          </a:p>
          <a:p>
            <a:r>
              <a:rPr lang="en-US" sz="1800" dirty="0"/>
              <a:t>RTSA: UART request to send (active LOW), channel A. A logic 0 on the RTSA pin indicates the transmitter has data ready and waiting to send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8651B3C-8B20-419C-A9B2-23FFE8DF9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5416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0471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5B96-FCAA-427A-BC80-C80083C1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PWM: Pulse Width Modulation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3AC319B-0916-406E-8C30-D915D975F1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A series of pulses generate a rectangular waveform which looks something like the following.</a:t>
            </a:r>
          </a:p>
          <a:p>
            <a:pPr eaLnBrk="1" hangingPunct="1"/>
            <a:r>
              <a:rPr lang="en-US" sz="2000" dirty="0"/>
              <a:t>Each pulse is characterized by two parameters: period (T) and duty cycle (D)</a:t>
            </a:r>
          </a:p>
          <a:p>
            <a:pPr eaLnBrk="1" hangingPunct="1"/>
            <a:r>
              <a:rPr lang="en-US" sz="2000" dirty="0"/>
              <a:t>T may be any length of time</a:t>
            </a:r>
          </a:p>
          <a:p>
            <a:pPr eaLnBrk="1" hangingPunct="1"/>
            <a:r>
              <a:rPr lang="en-US" sz="2000" dirty="0"/>
              <a:t>D may be any value in the range 0 </a:t>
            </a:r>
            <a:r>
              <a:rPr lang="en-US" sz="2000" dirty="0">
                <a:sym typeface="Symbol" pitchFamily="18" charset="2"/>
              </a:rPr>
              <a:t> </a:t>
            </a:r>
            <a:r>
              <a:rPr lang="en-US" sz="2000" dirty="0"/>
              <a:t>D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1</a:t>
            </a:r>
          </a:p>
          <a:p>
            <a:pPr eaLnBrk="1" hangingPunct="1"/>
            <a:r>
              <a:rPr lang="en-US" sz="2000" dirty="0"/>
              <a:t>The pulse width is D*T.</a:t>
            </a:r>
          </a:p>
          <a:p>
            <a:pPr eaLnBrk="1" hangingPunct="1"/>
            <a:r>
              <a:rPr lang="en-US" sz="2000" dirty="0"/>
              <a:t>Pulse width modulation allows for the automatic generation of a pulse train with specified period and duty cycle/pulse width</a:t>
            </a:r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id="{01C98C72-F238-4971-9A2F-60F509757E15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4700587"/>
            <a:ext cx="6858000" cy="1476375"/>
            <a:chOff x="672" y="2880"/>
            <a:chExt cx="4320" cy="930"/>
          </a:xfrm>
        </p:grpSpPr>
        <p:sp>
          <p:nvSpPr>
            <p:cNvPr id="9" name="Line 4">
              <a:extLst>
                <a:ext uri="{FF2B5EF4-FFF2-40B4-BE49-F238E27FC236}">
                  <a16:creationId xmlns:a16="http://schemas.microsoft.com/office/drawing/2014/main" id="{49D7BC5E-51B0-4C0F-8598-3314200B3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465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672975EC-1D96-4AFF-B7C4-1C49EEC86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8" y="3200"/>
              <a:ext cx="0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6D00E879-35EB-4DEB-BC66-029B77A4A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320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96F870D1-6C99-4184-A2F8-FE2B5F7D7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3200"/>
              <a:ext cx="0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DCC8A1D8-FCD1-4DF2-AF76-8EAE9957D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3465"/>
              <a:ext cx="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>
              <a:extLst>
                <a:ext uri="{FF2B5EF4-FFF2-40B4-BE49-F238E27FC236}">
                  <a16:creationId xmlns:a16="http://schemas.microsoft.com/office/drawing/2014/main" id="{F4EA9ED8-C7DC-4186-AD5F-0FCA52EBD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3001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23">
              <a:extLst>
                <a:ext uri="{FF2B5EF4-FFF2-40B4-BE49-F238E27FC236}">
                  <a16:creationId xmlns:a16="http://schemas.microsoft.com/office/drawing/2014/main" id="{DB82C06A-440B-4FC9-AD6B-ED78089F0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4" y="3597"/>
              <a:ext cx="5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T</a:t>
              </a:r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BB6D6E67-EF31-46FC-B727-23C38D46D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664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5">
              <a:extLst>
                <a:ext uri="{FF2B5EF4-FFF2-40B4-BE49-F238E27FC236}">
                  <a16:creationId xmlns:a16="http://schemas.microsoft.com/office/drawing/2014/main" id="{41013C9F-D695-4F23-A57A-A883F66AD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3067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6">
              <a:extLst>
                <a:ext uri="{FF2B5EF4-FFF2-40B4-BE49-F238E27FC236}">
                  <a16:creationId xmlns:a16="http://schemas.microsoft.com/office/drawing/2014/main" id="{2FECD17D-7083-44B3-B1FE-01F17AAFA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73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7">
              <a:extLst>
                <a:ext uri="{FF2B5EF4-FFF2-40B4-BE49-F238E27FC236}">
                  <a16:creationId xmlns:a16="http://schemas.microsoft.com/office/drawing/2014/main" id="{01584EB5-1D5E-4EC8-9C63-E97A16906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3200"/>
              <a:ext cx="0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D1019DD3-00E0-4E06-9390-690F73604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0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8BBDF62C-4DB4-4D68-85C4-602198089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00"/>
              <a:ext cx="0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01C285E5-74C7-4A86-8AB8-EA37466D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465"/>
              <a:ext cx="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30A1CE7B-E05F-4D67-A501-D9BF5156A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4" y="3200"/>
              <a:ext cx="0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2">
              <a:extLst>
                <a:ext uri="{FF2B5EF4-FFF2-40B4-BE49-F238E27FC236}">
                  <a16:creationId xmlns:a16="http://schemas.microsoft.com/office/drawing/2014/main" id="{5A2656B5-B75F-438F-A2A2-83CB0CD3E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20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3">
              <a:extLst>
                <a:ext uri="{FF2B5EF4-FFF2-40B4-BE49-F238E27FC236}">
                  <a16:creationId xmlns:a16="http://schemas.microsoft.com/office/drawing/2014/main" id="{323BDE8A-A5F8-4F9C-9EE9-9726F9D4B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" y="3200"/>
              <a:ext cx="0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4">
              <a:extLst>
                <a:ext uri="{FF2B5EF4-FFF2-40B4-BE49-F238E27FC236}">
                  <a16:creationId xmlns:a16="http://schemas.microsoft.com/office/drawing/2014/main" id="{A65B7BB0-131B-432C-9FAD-E554652CE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" y="3465"/>
              <a:ext cx="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5">
              <a:extLst>
                <a:ext uri="{FF2B5EF4-FFF2-40B4-BE49-F238E27FC236}">
                  <a16:creationId xmlns:a16="http://schemas.microsoft.com/office/drawing/2014/main" id="{8D934588-CD26-4DD2-BEEF-AB4592094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3664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6">
              <a:extLst>
                <a:ext uri="{FF2B5EF4-FFF2-40B4-BE49-F238E27FC236}">
                  <a16:creationId xmlns:a16="http://schemas.microsoft.com/office/drawing/2014/main" id="{5EA4C3C9-7C83-4D0F-ADAC-45BA309DC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373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37">
              <a:extLst>
                <a:ext uri="{FF2B5EF4-FFF2-40B4-BE49-F238E27FC236}">
                  <a16:creationId xmlns:a16="http://schemas.microsoft.com/office/drawing/2014/main" id="{BFBD392D-0313-4BBE-99F8-345540A43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880"/>
              <a:ext cx="7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   D*T</a:t>
              </a:r>
            </a:p>
          </p:txBody>
        </p:sp>
        <p:sp>
          <p:nvSpPr>
            <p:cNvPr id="30" name="Line 38">
              <a:extLst>
                <a:ext uri="{FF2B5EF4-FFF2-40B4-BE49-F238E27FC236}">
                  <a16:creationId xmlns:a16="http://schemas.microsoft.com/office/drawing/2014/main" id="{80CFA353-4258-4423-8312-64AF04E76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67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9">
              <a:extLst>
                <a:ext uri="{FF2B5EF4-FFF2-40B4-BE49-F238E27FC236}">
                  <a16:creationId xmlns:a16="http://schemas.microsoft.com/office/drawing/2014/main" id="{E60DB1B2-DC92-434B-B267-9B0910C34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3001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143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8890-A3B4-43AE-8BDF-8A0155C9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11185884" cy="10042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Encoder Logic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167B2-BB7A-4B76-85F0-07EC9696B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2" y="1885767"/>
            <a:ext cx="10813356" cy="46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D52D1430701B4E9B12EE759DD4D7B3" ma:contentTypeVersion="5" ma:contentTypeDescription="Create a new document." ma:contentTypeScope="" ma:versionID="f4f1cb3faa4f7c9936f76a57b92babee">
  <xsd:schema xmlns:xsd="http://www.w3.org/2001/XMLSchema" xmlns:xs="http://www.w3.org/2001/XMLSchema" xmlns:p="http://schemas.microsoft.com/office/2006/metadata/properties" xmlns:ns2="7ee10915-8a3e-467c-8644-c50fe035cd71" targetNamespace="http://schemas.microsoft.com/office/2006/metadata/properties" ma:root="true" ma:fieldsID="2991f115c9e9d83df34d576b443d2272" ns2:_="">
    <xsd:import namespace="7ee10915-8a3e-467c-8644-c50fe035cd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10915-8a3e-467c-8644-c50fe035c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DEE028-80F8-4954-8991-632EEB016A33}"/>
</file>

<file path=customXml/itemProps2.xml><?xml version="1.0" encoding="utf-8"?>
<ds:datastoreItem xmlns:ds="http://schemas.openxmlformats.org/officeDocument/2006/customXml" ds:itemID="{55119B8A-F9E8-4584-97DE-78F929404D3D}"/>
</file>

<file path=customXml/itemProps3.xml><?xml version="1.0" encoding="utf-8"?>
<ds:datastoreItem xmlns:ds="http://schemas.openxmlformats.org/officeDocument/2006/customXml" ds:itemID="{88AB0692-61A0-400F-9000-5F3CF719D1C1}"/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585</Words>
  <Application>Microsoft Office PowerPoint</Application>
  <PresentationFormat>Widescreen</PresentationFormat>
  <Paragraphs>219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Britannic Bold</vt:lpstr>
      <vt:lpstr>Calibri</vt:lpstr>
      <vt:lpstr>Calibri Light</vt:lpstr>
      <vt:lpstr>Symbol</vt:lpstr>
      <vt:lpstr>Times New Roman</vt:lpstr>
      <vt:lpstr>Office Theme</vt:lpstr>
      <vt:lpstr>Challenges </vt:lpstr>
      <vt:lpstr>PowerPoint Presentation</vt:lpstr>
      <vt:lpstr>SPI: Serial Peripheral Interface </vt:lpstr>
      <vt:lpstr>PowerPoint Presentation</vt:lpstr>
      <vt:lpstr>I2C</vt:lpstr>
      <vt:lpstr>PowerPoint Presentation</vt:lpstr>
      <vt:lpstr>SC16IS752; SC16IS762 Dual UART with I2C-bus/SPI interface</vt:lpstr>
      <vt:lpstr>PWM: Pulse Width Modulation</vt:lpstr>
      <vt:lpstr>Encoder Logic </vt:lpstr>
      <vt:lpstr>Decoder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sghari</dc:creator>
  <cp:lastModifiedBy>Mohamed sghari</cp:lastModifiedBy>
  <cp:revision>57</cp:revision>
  <dcterms:created xsi:type="dcterms:W3CDTF">2018-10-23T04:23:04Z</dcterms:created>
  <dcterms:modified xsi:type="dcterms:W3CDTF">2018-10-24T12:05:37Z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0x010100FED52D1430701B4E9B12EE759DD4D7B3</vt:lpwstr>
  </property>
</Properties>
</file>