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microsoft.com/office/2016/11/relationships/changesInfo" Target="changesInfos/changesInfo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ghari, Mohamed M" userId="S::mms234@txstate.edu::908e8f8c-b55d-4031-9f62-6d5c73eb4a9b" providerId="AD" clId="Web-{4484D03D-D3A9-4D6F-92DC-90C15C507643}"/>
    <pc:docChg chg="modSld">
      <pc:chgData name="Sghari, Mohamed M" userId="S::mms234@txstate.edu::908e8f8c-b55d-4031-9f62-6d5c73eb4a9b" providerId="AD" clId="Web-{4484D03D-D3A9-4D6F-92DC-90C15C507643}" dt="2018-10-23T19:35:55.308" v="1"/>
      <pc:docMkLst>
        <pc:docMk/>
      </pc:docMkLst>
      <pc:sldChg chg="delSp">
        <pc:chgData name="Sghari, Mohamed M" userId="S::mms234@txstate.edu::908e8f8c-b55d-4031-9f62-6d5c73eb4a9b" providerId="AD" clId="Web-{4484D03D-D3A9-4D6F-92DC-90C15C507643}" dt="2018-10-23T19:35:55.308" v="1"/>
        <pc:sldMkLst>
          <pc:docMk/>
          <pc:sldMk cId="109857222" sldId="256"/>
        </pc:sldMkLst>
        <pc:spChg chg="del">
          <ac:chgData name="Sghari, Mohamed M" userId="S::mms234@txstate.edu::908e8f8c-b55d-4031-9f62-6d5c73eb4a9b" providerId="AD" clId="Web-{4484D03D-D3A9-4D6F-92DC-90C15C507643}" dt="2018-10-23T19:35:53.183" v="0"/>
          <ac:spMkLst>
            <pc:docMk/>
            <pc:sldMk cId="109857222" sldId="256"/>
            <ac:spMk id="2" creationId="{00000000-0000-0000-0000-000000000000}"/>
          </ac:spMkLst>
        </pc:spChg>
        <pc:spChg chg="del">
          <ac:chgData name="Sghari, Mohamed M" userId="S::mms234@txstate.edu::908e8f8c-b55d-4031-9f62-6d5c73eb4a9b" providerId="AD" clId="Web-{4484D03D-D3A9-4D6F-92DC-90C15C507643}" dt="2018-10-23T19:35:55.308" v="1"/>
          <ac:spMkLst>
            <pc:docMk/>
            <pc:sldMk cId="109857222" sldId="256"/>
            <ac:spMk id="3" creationId="{00000000-0000-0000-0000-000000000000}"/>
          </ac:spMkLst>
        </pc:spChg>
      </pc:sldChg>
    </pc:docChg>
  </pc:docChgLst>
  <pc:docChgLst>
    <pc:chgData name="De La Morena, Alfonso J" userId="S::a_d426@txstate.edu::c90b2070-648c-4af0-935c-d2b62e66f9cf" providerId="AD" clId="Web-{DD53F36C-EF29-0867-02BF-18E7BB309E51}"/>
    <pc:docChg chg="addSld">
      <pc:chgData name="De La Morena, Alfonso J" userId="S::a_d426@txstate.edu::c90b2070-648c-4af0-935c-d2b62e66f9cf" providerId="AD" clId="Web-{DD53F36C-EF29-0867-02BF-18E7BB309E51}" dt="2018-10-24T00:43:20.841" v="0"/>
      <pc:docMkLst>
        <pc:docMk/>
      </pc:docMkLst>
      <pc:sldChg chg="new">
        <pc:chgData name="De La Morena, Alfonso J" userId="S::a_d426@txstate.edu::c90b2070-648c-4af0-935c-d2b62e66f9cf" providerId="AD" clId="Web-{DD53F36C-EF29-0867-02BF-18E7BB309E51}" dt="2018-10-24T00:43:20.841" v="0"/>
        <pc:sldMkLst>
          <pc:docMk/>
          <pc:sldMk cId="3535471055" sldId="25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668CD-AA39-4D3A-960B-9499BA2E9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D8BFF1-BF27-4D24-8A0D-73B3B47E4D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4710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ED52D1430701B4E9B12EE759DD4D7B3" ma:contentTypeVersion="5" ma:contentTypeDescription="Create a new document." ma:contentTypeScope="" ma:versionID="f4f1cb3faa4f7c9936f76a57b92babee">
  <xsd:schema xmlns:xsd="http://www.w3.org/2001/XMLSchema" xmlns:xs="http://www.w3.org/2001/XMLSchema" xmlns:p="http://schemas.microsoft.com/office/2006/metadata/properties" xmlns:ns2="7ee10915-8a3e-467c-8644-c50fe035cd71" targetNamespace="http://schemas.microsoft.com/office/2006/metadata/properties" ma:root="true" ma:fieldsID="2991f115c9e9d83df34d576b443d2272" ns2:_="">
    <xsd:import namespace="7ee10915-8a3e-467c-8644-c50fe035cd7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ee10915-8a3e-467c-8644-c50fe035cd7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Location" ma:index="12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0548ECF-1B49-4078-996A-5E4421023580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4A148F92-9FB5-4075-B5D9-E4FDB995CDC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17B5B44-0EC9-44E0-BC26-3634FBC013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ee10915-8a3e-467c-8644-c50fe035cd7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 </cp:lastModifiedBy>
  <cp:revision>6</cp:revision>
  <dcterms:created xsi:type="dcterms:W3CDTF">2013-07-15T20:26:40Z</dcterms:created>
  <dcterms:modified xsi:type="dcterms:W3CDTF">2018-10-24T00:43:21Z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0x010100FED52D1430701B4E9B12EE759DD4D7B3</vt:lpwstr>
  </property>
</Properties>
</file>