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56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41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4CD9-6255-41BB-89D8-1F312BBF9D3B}" type="datetimeFigureOut">
              <a:rPr lang="pt-BR" smtClean="0"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3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411760" y="173155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07704" y="821829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E1 - Selecionar Ingressos para Compra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1907704" y="1613917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E2 – Selecionar tipos de ingresso</a:t>
            </a:r>
            <a:endParaRPr lang="pt-BR" sz="1200" dirty="0"/>
          </a:p>
        </p:txBody>
      </p:sp>
      <p:sp>
        <p:nvSpPr>
          <p:cNvPr id="11" name="Losango 10"/>
          <p:cNvSpPr/>
          <p:nvPr/>
        </p:nvSpPr>
        <p:spPr>
          <a:xfrm>
            <a:off x="2339752" y="2349509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Usuário identificado?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4" idx="4"/>
            <a:endCxn id="5" idx="0"/>
          </p:cNvCxnSpPr>
          <p:nvPr/>
        </p:nvCxnSpPr>
        <p:spPr>
          <a:xfrm>
            <a:off x="2627784" y="605203"/>
            <a:ext cx="0" cy="21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460259" y="2910061"/>
            <a:ext cx="3444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cxnSp>
        <p:nvCxnSpPr>
          <p:cNvPr id="30" name="Conector de seta reta 29"/>
          <p:cNvCxnSpPr>
            <a:stCxn id="175" idx="2"/>
            <a:endCxn id="101" idx="0"/>
          </p:cNvCxnSpPr>
          <p:nvPr/>
        </p:nvCxnSpPr>
        <p:spPr>
          <a:xfrm>
            <a:off x="2627784" y="3826607"/>
            <a:ext cx="0" cy="327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2"/>
            <a:endCxn id="9" idx="0"/>
          </p:cNvCxnSpPr>
          <p:nvPr/>
        </p:nvCxnSpPr>
        <p:spPr>
          <a:xfrm>
            <a:off x="2627784" y="1397893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251520" y="278549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E3 - </a:t>
            </a:r>
            <a:r>
              <a:rPr lang="pt-BR" sz="1200" dirty="0" err="1" smtClean="0"/>
              <a:t>Login</a:t>
            </a:r>
            <a:endParaRPr lang="pt-BR" sz="1200" dirty="0"/>
          </a:p>
        </p:txBody>
      </p:sp>
      <p:sp>
        <p:nvSpPr>
          <p:cNvPr id="142" name="Elipse 141"/>
          <p:cNvSpPr/>
          <p:nvPr/>
        </p:nvSpPr>
        <p:spPr>
          <a:xfrm>
            <a:off x="8013056" y="1694491"/>
            <a:ext cx="432048" cy="43204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 de seta reta 144"/>
          <p:cNvCxnSpPr>
            <a:stCxn id="106" idx="3"/>
            <a:endCxn id="142" idx="2"/>
          </p:cNvCxnSpPr>
          <p:nvPr/>
        </p:nvCxnSpPr>
        <p:spPr>
          <a:xfrm>
            <a:off x="7668344" y="1901949"/>
            <a:ext cx="344712" cy="8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/>
          <p:cNvSpPr txBox="1"/>
          <p:nvPr/>
        </p:nvSpPr>
        <p:spPr>
          <a:xfrm>
            <a:off x="1547644" y="2330015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166" name="Conector angulado 165"/>
          <p:cNvCxnSpPr>
            <a:stCxn id="41" idx="2"/>
            <a:endCxn id="175" idx="1"/>
          </p:cNvCxnSpPr>
          <p:nvPr/>
        </p:nvCxnSpPr>
        <p:spPr>
          <a:xfrm rot="16200000" flipH="1">
            <a:off x="1351143" y="2982013"/>
            <a:ext cx="177019" cy="9361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/>
          <p:cNvSpPr/>
          <p:nvPr/>
        </p:nvSpPr>
        <p:spPr>
          <a:xfrm>
            <a:off x="1907704" y="3250543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E4 – Exibe </a:t>
            </a:r>
            <a:r>
              <a:rPr lang="pt-BR" sz="1200" dirty="0" smtClean="0"/>
              <a:t>confirmação</a:t>
            </a:r>
            <a:endParaRPr lang="pt-BR" sz="1200" dirty="0" smtClean="0"/>
          </a:p>
        </p:txBody>
      </p:sp>
      <p:cxnSp>
        <p:nvCxnSpPr>
          <p:cNvPr id="148" name="Conector de seta reta 147"/>
          <p:cNvCxnSpPr>
            <a:stCxn id="11" idx="2"/>
            <a:endCxn id="175" idx="0"/>
          </p:cNvCxnSpPr>
          <p:nvPr/>
        </p:nvCxnSpPr>
        <p:spPr>
          <a:xfrm>
            <a:off x="2627784" y="2925573"/>
            <a:ext cx="0" cy="324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/>
          <p:cNvCxnSpPr>
            <a:stCxn id="9" idx="2"/>
            <a:endCxn id="11" idx="0"/>
          </p:cNvCxnSpPr>
          <p:nvPr/>
        </p:nvCxnSpPr>
        <p:spPr>
          <a:xfrm>
            <a:off x="2627784" y="2189981"/>
            <a:ext cx="0" cy="159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1" idx="1"/>
            <a:endCxn id="41" idx="0"/>
          </p:cNvCxnSpPr>
          <p:nvPr/>
        </p:nvCxnSpPr>
        <p:spPr>
          <a:xfrm rot="10800000" flipV="1">
            <a:off x="971600" y="2637540"/>
            <a:ext cx="1368152" cy="1479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1907704" y="4153644"/>
            <a:ext cx="1440160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Verificar Nº máximo de parcelas para o evento</a:t>
            </a:r>
            <a:endParaRPr lang="pt-BR" sz="1200" dirty="0" smtClean="0"/>
          </a:p>
        </p:txBody>
      </p:sp>
      <p:sp>
        <p:nvSpPr>
          <p:cNvPr id="103" name="Retângulo 102"/>
          <p:cNvSpPr/>
          <p:nvPr/>
        </p:nvSpPr>
        <p:spPr>
          <a:xfrm>
            <a:off x="3923928" y="2523517"/>
            <a:ext cx="144016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Calcular valores possíveis de parcelamento</a:t>
            </a:r>
            <a:endParaRPr lang="pt-BR" sz="1200" dirty="0" smtClean="0"/>
          </a:p>
        </p:txBody>
      </p:sp>
      <p:sp>
        <p:nvSpPr>
          <p:cNvPr id="104" name="Losango 103"/>
          <p:cNvSpPr/>
          <p:nvPr/>
        </p:nvSpPr>
        <p:spPr>
          <a:xfrm>
            <a:off x="4355976" y="3433564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Evento permite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parcelamento?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3923928" y="1614316"/>
            <a:ext cx="144016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Carregar combo com parcelamentos</a:t>
            </a:r>
            <a:endParaRPr lang="pt-BR" sz="1200" dirty="0" smtClean="0"/>
          </a:p>
        </p:txBody>
      </p:sp>
      <p:sp>
        <p:nvSpPr>
          <p:cNvPr id="106" name="Retângulo 105"/>
          <p:cNvSpPr/>
          <p:nvPr/>
        </p:nvSpPr>
        <p:spPr>
          <a:xfrm>
            <a:off x="6228184" y="1613917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E5 - Pagamento</a:t>
            </a:r>
            <a:endParaRPr lang="pt-BR" sz="1200" dirty="0" smtClean="0"/>
          </a:p>
        </p:txBody>
      </p:sp>
      <p:cxnSp>
        <p:nvCxnSpPr>
          <p:cNvPr id="252" name="Conector angulado 251"/>
          <p:cNvCxnSpPr>
            <a:stCxn id="101" idx="3"/>
            <a:endCxn id="104" idx="2"/>
          </p:cNvCxnSpPr>
          <p:nvPr/>
        </p:nvCxnSpPr>
        <p:spPr>
          <a:xfrm flipV="1">
            <a:off x="3347864" y="4009628"/>
            <a:ext cx="1296144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do 253"/>
          <p:cNvCxnSpPr>
            <a:stCxn id="104" idx="3"/>
            <a:endCxn id="106" idx="1"/>
          </p:cNvCxnSpPr>
          <p:nvPr/>
        </p:nvCxnSpPr>
        <p:spPr>
          <a:xfrm flipV="1">
            <a:off x="4932040" y="1901949"/>
            <a:ext cx="1296144" cy="1819647"/>
          </a:xfrm>
          <a:prstGeom prst="bentConnector3">
            <a:avLst>
              <a:gd name="adj1" fmla="val 672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03" idx="0"/>
            <a:endCxn id="105" idx="2"/>
          </p:cNvCxnSpPr>
          <p:nvPr/>
        </p:nvCxnSpPr>
        <p:spPr>
          <a:xfrm flipV="1">
            <a:off x="4644008" y="2190380"/>
            <a:ext cx="0" cy="333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4" idx="0"/>
            <a:endCxn id="103" idx="2"/>
          </p:cNvCxnSpPr>
          <p:nvPr/>
        </p:nvCxnSpPr>
        <p:spPr>
          <a:xfrm flipV="1">
            <a:off x="4644008" y="3099581"/>
            <a:ext cx="0" cy="3339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5284642" y="3433564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4427984" y="3156565"/>
            <a:ext cx="3444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2" name="Retângulo 121"/>
          <p:cNvSpPr/>
          <p:nvPr/>
        </p:nvSpPr>
        <p:spPr>
          <a:xfrm>
            <a:off x="6540461" y="3652940"/>
            <a:ext cx="1044116" cy="27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Telas</a:t>
            </a:r>
            <a:endParaRPr lang="pt-BR" sz="1000" dirty="0" smtClean="0"/>
          </a:p>
        </p:txBody>
      </p:sp>
      <p:sp>
        <p:nvSpPr>
          <p:cNvPr id="123" name="Retângulo 122"/>
          <p:cNvSpPr/>
          <p:nvPr/>
        </p:nvSpPr>
        <p:spPr>
          <a:xfrm>
            <a:off x="6540461" y="4075327"/>
            <a:ext cx="1044116" cy="273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Rotinas</a:t>
            </a:r>
            <a:endParaRPr lang="pt-BR" sz="1000" dirty="0" smtClean="0"/>
          </a:p>
        </p:txBody>
      </p:sp>
      <p:sp>
        <p:nvSpPr>
          <p:cNvPr id="124" name="Retângulo 123"/>
          <p:cNvSpPr/>
          <p:nvPr/>
        </p:nvSpPr>
        <p:spPr>
          <a:xfrm>
            <a:off x="6540461" y="4507375"/>
            <a:ext cx="1044116" cy="2735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Ações Externas</a:t>
            </a:r>
            <a:endParaRPr lang="pt-BR" sz="1000" dirty="0" smtClean="0"/>
          </a:p>
        </p:txBody>
      </p:sp>
      <p:sp>
        <p:nvSpPr>
          <p:cNvPr id="40" name="CaixaDeTexto 39"/>
          <p:cNvSpPr txBox="1"/>
          <p:nvPr/>
        </p:nvSpPr>
        <p:spPr>
          <a:xfrm>
            <a:off x="6452955" y="3266573"/>
            <a:ext cx="1219127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b="1" dirty="0" smtClean="0"/>
              <a:t>Legenda</a:t>
            </a:r>
            <a:endParaRPr lang="pt-BR" sz="1500" b="1" dirty="0"/>
          </a:p>
        </p:txBody>
      </p:sp>
      <p:cxnSp>
        <p:nvCxnSpPr>
          <p:cNvPr id="72" name="Conector reto 71"/>
          <p:cNvCxnSpPr>
            <a:stCxn id="105" idx="3"/>
            <a:endCxn id="106" idx="1"/>
          </p:cNvCxnSpPr>
          <p:nvPr/>
        </p:nvCxnSpPr>
        <p:spPr>
          <a:xfrm flipV="1">
            <a:off x="5364088" y="1901949"/>
            <a:ext cx="864096" cy="3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422924" y="3266572"/>
            <a:ext cx="1280816" cy="16370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932040" y="409461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Venda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2872756" y="984676"/>
            <a:ext cx="5083620" cy="1008112"/>
            <a:chOff x="2034183" y="844589"/>
            <a:chExt cx="5083620" cy="1008112"/>
          </a:xfrm>
        </p:grpSpPr>
        <p:sp>
          <p:nvSpPr>
            <p:cNvPr id="106" name="Retângulo 105"/>
            <p:cNvSpPr/>
            <p:nvPr/>
          </p:nvSpPr>
          <p:spPr>
            <a:xfrm>
              <a:off x="2034183" y="844589"/>
              <a:ext cx="5083620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Venda Sem Assento Marcado</a:t>
              </a:r>
              <a:endParaRPr lang="pt-B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2135139" y="1164375"/>
              <a:ext cx="1440160" cy="5760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Verificar Nº máximo de parcelas para o evento</a:t>
              </a:r>
              <a:endParaRPr lang="pt-BR" sz="1200" dirty="0" smtClean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863331" y="1164961"/>
              <a:ext cx="1440160" cy="5760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Carrega formas de pagamento permitidas</a:t>
              </a:r>
              <a:endParaRPr lang="pt-BR" sz="1200" dirty="0" smtClean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562575" y="1164668"/>
              <a:ext cx="1440160" cy="5760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Caixa: Seleciona quantidades/tipos e calcula valores</a:t>
              </a:r>
              <a:endParaRPr lang="pt-BR" sz="1200" dirty="0" smtClean="0"/>
            </a:p>
          </p:txBody>
        </p:sp>
        <p:cxnSp>
          <p:nvCxnSpPr>
            <p:cNvPr id="229" name="Conector de seta reta 228"/>
            <p:cNvCxnSpPr>
              <a:stCxn id="101" idx="3"/>
              <a:endCxn id="66" idx="1"/>
            </p:cNvCxnSpPr>
            <p:nvPr/>
          </p:nvCxnSpPr>
          <p:spPr>
            <a:xfrm>
              <a:off x="3575299" y="1452407"/>
              <a:ext cx="288032" cy="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stCxn id="66" idx="3"/>
              <a:endCxn id="67" idx="1"/>
            </p:cNvCxnSpPr>
            <p:nvPr/>
          </p:nvCxnSpPr>
          <p:spPr>
            <a:xfrm flipV="1">
              <a:off x="5303491" y="1452700"/>
              <a:ext cx="259084" cy="2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ipse 3"/>
          <p:cNvSpPr/>
          <p:nvPr/>
        </p:nvSpPr>
        <p:spPr>
          <a:xfrm>
            <a:off x="433304" y="273505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83312" y="20995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Seleção de Evento / Apresentação</a:t>
            </a:r>
            <a:endParaRPr lang="pt-BR" sz="1200" dirty="0"/>
          </a:p>
        </p:txBody>
      </p:sp>
      <p:sp>
        <p:nvSpPr>
          <p:cNvPr id="11" name="Losango 10"/>
          <p:cNvSpPr/>
          <p:nvPr/>
        </p:nvSpPr>
        <p:spPr>
          <a:xfrm>
            <a:off x="1619672" y="1304462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Permite escolha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de assento?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8460432" y="4891215"/>
            <a:ext cx="432048" cy="43204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32040" y="408229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Venda Bilheteria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004048" y="3134824"/>
            <a:ext cx="1592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293429" y="3156565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</a:p>
        </p:txBody>
      </p:sp>
      <p:grpSp>
        <p:nvGrpSpPr>
          <p:cNvPr id="190" name="Grupo 189"/>
          <p:cNvGrpSpPr/>
          <p:nvPr/>
        </p:nvGrpSpPr>
        <p:grpSpPr>
          <a:xfrm>
            <a:off x="299564" y="4794637"/>
            <a:ext cx="3408339" cy="734945"/>
            <a:chOff x="7824400" y="3068779"/>
            <a:chExt cx="3408339" cy="734945"/>
          </a:xfrm>
        </p:grpSpPr>
        <p:sp>
          <p:nvSpPr>
            <p:cNvPr id="75" name="Retângulo 74"/>
            <p:cNvSpPr/>
            <p:nvPr/>
          </p:nvSpPr>
          <p:spPr>
            <a:xfrm>
              <a:off x="7884368" y="3433564"/>
              <a:ext cx="1044116" cy="27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Telas</a:t>
              </a:r>
              <a:endParaRPr lang="pt-BR" sz="1000" dirty="0" smtClean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9000492" y="3433564"/>
              <a:ext cx="1044116" cy="2735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Rotinas</a:t>
              </a:r>
              <a:endParaRPr lang="pt-BR" sz="1000" dirty="0" smtClean="0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10116616" y="3426828"/>
              <a:ext cx="1044116" cy="27352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Ações Externas</a:t>
              </a:r>
              <a:endParaRPr lang="pt-BR" sz="1000" dirty="0" smtClean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864596" y="3068779"/>
              <a:ext cx="1219127" cy="3231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500" b="1" dirty="0" smtClean="0"/>
                <a:t>Legenda</a:t>
              </a:r>
              <a:endParaRPr lang="pt-BR" sz="1500" b="1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7824400" y="3073524"/>
              <a:ext cx="3408339" cy="730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96"/>
          <p:cNvSpPr/>
          <p:nvPr/>
        </p:nvSpPr>
        <p:spPr>
          <a:xfrm>
            <a:off x="4450012" y="3577580"/>
            <a:ext cx="1440160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Passar cartão no POS com parcel. estabelecimento</a:t>
            </a:r>
            <a:endParaRPr lang="pt-BR" sz="1200" dirty="0" smtClean="0"/>
          </a:p>
        </p:txBody>
      </p:sp>
      <p:cxnSp>
        <p:nvCxnSpPr>
          <p:cNvPr id="247" name="Conector de seta reta 246"/>
          <p:cNvCxnSpPr>
            <a:stCxn id="107" idx="3"/>
            <a:endCxn id="142" idx="2"/>
          </p:cNvCxnSpPr>
          <p:nvPr/>
        </p:nvCxnSpPr>
        <p:spPr>
          <a:xfrm>
            <a:off x="7884368" y="510723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/>
          <p:cNvSpPr/>
          <p:nvPr/>
        </p:nvSpPr>
        <p:spPr>
          <a:xfrm>
            <a:off x="4450012" y="4815412"/>
            <a:ext cx="1440160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Receber Caixa</a:t>
            </a:r>
            <a:endParaRPr lang="pt-BR" sz="1200" dirty="0" smtClean="0"/>
          </a:p>
        </p:txBody>
      </p:sp>
      <p:sp>
        <p:nvSpPr>
          <p:cNvPr id="107" name="Retângulo 106"/>
          <p:cNvSpPr/>
          <p:nvPr/>
        </p:nvSpPr>
        <p:spPr>
          <a:xfrm>
            <a:off x="6444208" y="4819207"/>
            <a:ext cx="1440160" cy="576064"/>
          </a:xfrm>
          <a:prstGeom prst="rect">
            <a:avLst/>
          </a:prstGeom>
          <a:gradFill flip="none" rotWithShape="1">
            <a:gsLst>
              <a:gs pos="48328">
                <a:srgbClr val="6D6182"/>
              </a:gs>
              <a:gs pos="56000">
                <a:srgbClr val="725C79"/>
              </a:gs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Imprimir Ingressos</a:t>
            </a:r>
            <a:endParaRPr lang="pt-BR" sz="1200" dirty="0" smtClean="0"/>
          </a:p>
        </p:txBody>
      </p:sp>
      <p:cxnSp>
        <p:nvCxnSpPr>
          <p:cNvPr id="108" name="Conector de seta reta 107"/>
          <p:cNvCxnSpPr>
            <a:stCxn id="102" idx="3"/>
            <a:endCxn id="107" idx="1"/>
          </p:cNvCxnSpPr>
          <p:nvPr/>
        </p:nvCxnSpPr>
        <p:spPr>
          <a:xfrm>
            <a:off x="5890172" y="5103444"/>
            <a:ext cx="554036" cy="3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osango 108"/>
          <p:cNvSpPr/>
          <p:nvPr/>
        </p:nvSpPr>
        <p:spPr>
          <a:xfrm>
            <a:off x="5879158" y="2785492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Venda Parcelada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em cartão?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6444208" y="3601466"/>
            <a:ext cx="1440160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Receber meio de pagamento escolhido</a:t>
            </a:r>
            <a:endParaRPr lang="pt-BR" sz="1200" dirty="0" smtClean="0"/>
          </a:p>
        </p:txBody>
      </p:sp>
      <p:cxnSp>
        <p:nvCxnSpPr>
          <p:cNvPr id="118" name="Conector angulado 117"/>
          <p:cNvCxnSpPr>
            <a:stCxn id="109" idx="1"/>
            <a:endCxn id="97" idx="0"/>
          </p:cNvCxnSpPr>
          <p:nvPr/>
        </p:nvCxnSpPr>
        <p:spPr>
          <a:xfrm rot="10800000" flipV="1">
            <a:off x="5170092" y="3073524"/>
            <a:ext cx="709066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>
            <a:stCxn id="109" idx="3"/>
            <a:endCxn id="110" idx="0"/>
          </p:cNvCxnSpPr>
          <p:nvPr/>
        </p:nvCxnSpPr>
        <p:spPr>
          <a:xfrm>
            <a:off x="6455222" y="3073524"/>
            <a:ext cx="709066" cy="527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do 132"/>
          <p:cNvCxnSpPr>
            <a:stCxn id="110" idx="2"/>
            <a:endCxn id="102" idx="0"/>
          </p:cNvCxnSpPr>
          <p:nvPr/>
        </p:nvCxnSpPr>
        <p:spPr>
          <a:xfrm rot="5400000">
            <a:off x="5848249" y="3499373"/>
            <a:ext cx="637882" cy="19941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>
            <a:stCxn id="97" idx="2"/>
            <a:endCxn id="102" idx="0"/>
          </p:cNvCxnSpPr>
          <p:nvPr/>
        </p:nvCxnSpPr>
        <p:spPr>
          <a:xfrm>
            <a:off x="5170092" y="4153644"/>
            <a:ext cx="0" cy="661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o 146"/>
          <p:cNvGrpSpPr/>
          <p:nvPr/>
        </p:nvGrpSpPr>
        <p:grpSpPr>
          <a:xfrm>
            <a:off x="299565" y="2617590"/>
            <a:ext cx="3427436" cy="1896094"/>
            <a:chOff x="237408" y="2488747"/>
            <a:chExt cx="3427436" cy="1896094"/>
          </a:xfrm>
        </p:grpSpPr>
        <p:sp>
          <p:nvSpPr>
            <p:cNvPr id="82" name="Retângulo 81"/>
            <p:cNvSpPr/>
            <p:nvPr/>
          </p:nvSpPr>
          <p:spPr>
            <a:xfrm>
              <a:off x="237408" y="2488747"/>
              <a:ext cx="3427436" cy="18960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Venda de Assento Marcado</a:t>
              </a:r>
              <a:endParaRPr lang="pt-B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23528" y="2769849"/>
              <a:ext cx="1440160" cy="5760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Seleciona assentos</a:t>
              </a:r>
              <a:endParaRPr lang="pt-BR" sz="1200" dirty="0" smtClean="0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23528" y="3705953"/>
              <a:ext cx="1440160" cy="5760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Verificar Nº máximo de parcelas para o evento</a:t>
              </a:r>
              <a:endParaRPr lang="pt-BR" sz="1200" dirty="0" smtClean="0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123728" y="2768001"/>
              <a:ext cx="1440160" cy="5760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Caixa: seleciona tipos e calcula valores</a:t>
              </a:r>
              <a:endParaRPr lang="pt-BR" sz="1200" dirty="0" smtClean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123728" y="3705953"/>
              <a:ext cx="1440160" cy="5760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Carrega formas de pagamento permitidas</a:t>
              </a:r>
              <a:endParaRPr lang="pt-BR" sz="1200" dirty="0" smtClean="0"/>
            </a:p>
          </p:txBody>
        </p:sp>
        <p:cxnSp>
          <p:nvCxnSpPr>
            <p:cNvPr id="240" name="Conector de seta reta 239"/>
            <p:cNvCxnSpPr>
              <a:stCxn id="83" idx="2"/>
              <a:endCxn id="87" idx="0"/>
            </p:cNvCxnSpPr>
            <p:nvPr/>
          </p:nvCxnSpPr>
          <p:spPr>
            <a:xfrm>
              <a:off x="1043608" y="3345913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de seta reta 142"/>
            <p:cNvCxnSpPr>
              <a:stCxn id="87" idx="3"/>
              <a:endCxn id="89" idx="1"/>
            </p:cNvCxnSpPr>
            <p:nvPr/>
          </p:nvCxnSpPr>
          <p:spPr>
            <a:xfrm>
              <a:off x="1763688" y="3993985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de seta reta 145"/>
            <p:cNvCxnSpPr>
              <a:stCxn id="89" idx="0"/>
              <a:endCxn id="88" idx="2"/>
            </p:cNvCxnSpPr>
            <p:nvPr/>
          </p:nvCxnSpPr>
          <p:spPr>
            <a:xfrm flipV="1">
              <a:off x="2843808" y="3344065"/>
              <a:ext cx="0" cy="361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ector angulado 149"/>
          <p:cNvCxnSpPr>
            <a:stCxn id="67" idx="2"/>
            <a:endCxn id="109" idx="0"/>
          </p:cNvCxnSpPr>
          <p:nvPr/>
        </p:nvCxnSpPr>
        <p:spPr>
          <a:xfrm rot="5400000">
            <a:off x="6191873" y="1856136"/>
            <a:ext cx="904673" cy="954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stCxn id="88" idx="3"/>
            <a:endCxn id="109" idx="0"/>
          </p:cNvCxnSpPr>
          <p:nvPr/>
        </p:nvCxnSpPr>
        <p:spPr>
          <a:xfrm flipV="1">
            <a:off x="3626045" y="2785492"/>
            <a:ext cx="2541145" cy="399384"/>
          </a:xfrm>
          <a:prstGeom prst="bentConnector4">
            <a:avLst>
              <a:gd name="adj1" fmla="val 44333"/>
              <a:gd name="adj2" fmla="val 2131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4" idx="6"/>
            <a:endCxn id="5" idx="1"/>
          </p:cNvCxnSpPr>
          <p:nvPr/>
        </p:nvCxnSpPr>
        <p:spPr>
          <a:xfrm>
            <a:off x="865352" y="489529"/>
            <a:ext cx="317960" cy="8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" idx="3"/>
            <a:endCxn id="101" idx="1"/>
          </p:cNvCxnSpPr>
          <p:nvPr/>
        </p:nvCxnSpPr>
        <p:spPr>
          <a:xfrm>
            <a:off x="2195736" y="1592494"/>
            <a:ext cx="777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do 173"/>
          <p:cNvCxnSpPr>
            <a:stCxn id="11" idx="1"/>
            <a:endCxn id="83" idx="0"/>
          </p:cNvCxnSpPr>
          <p:nvPr/>
        </p:nvCxnSpPr>
        <p:spPr>
          <a:xfrm rot="10800000" flipV="1">
            <a:off x="1105766" y="1592494"/>
            <a:ext cx="513907" cy="13061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5" idx="2"/>
            <a:endCxn id="11" idx="0"/>
          </p:cNvCxnSpPr>
          <p:nvPr/>
        </p:nvCxnSpPr>
        <p:spPr>
          <a:xfrm>
            <a:off x="1903392" y="786018"/>
            <a:ext cx="4312" cy="518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944703" y="2061700"/>
            <a:ext cx="1592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2412387" y="1304462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13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150</Words>
  <Application>Microsoft Office PowerPoint</Application>
  <PresentationFormat>Apresentação na tela (16:10)</PresentationFormat>
  <Paragraphs>55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Henrique dos Santos</dc:creator>
  <cp:lastModifiedBy>Bruno Henrique dos Santos</cp:lastModifiedBy>
  <cp:revision>15</cp:revision>
  <dcterms:created xsi:type="dcterms:W3CDTF">2011-07-27T18:13:52Z</dcterms:created>
  <dcterms:modified xsi:type="dcterms:W3CDTF">2011-08-02T19:32:32Z</dcterms:modified>
</cp:coreProperties>
</file>