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5715000" type="screen16x1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90" d="100"/>
          <a:sy n="90" d="100"/>
        </p:scale>
        <p:origin x="-1242" y="-168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04CD9-6255-41BB-89D8-1F312BBF9D3B}" type="datetimeFigureOut">
              <a:rPr lang="pt-BR" smtClean="0"/>
              <a:t>27/07/2011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20967-B938-47CB-9894-9DDB96AFAB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4782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04CD9-6255-41BB-89D8-1F312BBF9D3B}" type="datetimeFigureOut">
              <a:rPr lang="pt-BR" smtClean="0"/>
              <a:t>27/07/2011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20967-B938-47CB-9894-9DDB96AFAB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8564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171979"/>
            <a:ext cx="2057400" cy="3656542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71979"/>
            <a:ext cx="6019800" cy="3656542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04CD9-6255-41BB-89D8-1F312BBF9D3B}" type="datetimeFigureOut">
              <a:rPr lang="pt-BR" smtClean="0"/>
              <a:t>27/07/2011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20967-B938-47CB-9894-9DDB96AFAB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489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04CD9-6255-41BB-89D8-1F312BBF9D3B}" type="datetimeFigureOut">
              <a:rPr lang="pt-BR" smtClean="0"/>
              <a:t>27/07/2011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20967-B938-47CB-9894-9DDB96AFAB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2748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3672418"/>
            <a:ext cx="7772400" cy="11350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04CD9-6255-41BB-89D8-1F312BBF9D3B}" type="datetimeFigureOut">
              <a:rPr lang="pt-BR" smtClean="0"/>
              <a:t>27/07/2011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20967-B938-47CB-9894-9DDB96AFAB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1563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000125"/>
            <a:ext cx="4038600" cy="282839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000125"/>
            <a:ext cx="4038600" cy="282839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04CD9-6255-41BB-89D8-1F312BBF9D3B}" type="datetimeFigureOut">
              <a:rPr lang="pt-BR" smtClean="0"/>
              <a:t>27/07/2011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20967-B938-47CB-9894-9DDB96AFAB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5413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7" y="1279261"/>
            <a:ext cx="4041775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7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04CD9-6255-41BB-89D8-1F312BBF9D3B}" type="datetimeFigureOut">
              <a:rPr lang="pt-BR" smtClean="0"/>
              <a:t>27/07/2011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20967-B938-47CB-9894-9DDB96AFAB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5116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04CD9-6255-41BB-89D8-1F312BBF9D3B}" type="datetimeFigureOut">
              <a:rPr lang="pt-BR" smtClean="0"/>
              <a:t>27/07/2011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20967-B938-47CB-9894-9DDB96AFAB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6896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04CD9-6255-41BB-89D8-1F312BBF9D3B}" type="datetimeFigureOut">
              <a:rPr lang="pt-BR" smtClean="0"/>
              <a:t>27/07/2011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20967-B938-47CB-9894-9DDB96AFAB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9759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2" y="227541"/>
            <a:ext cx="3008313" cy="96837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27543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2" y="1195918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04CD9-6255-41BB-89D8-1F312BBF9D3B}" type="datetimeFigureOut">
              <a:rPr lang="pt-BR" smtClean="0"/>
              <a:t>27/07/2011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20967-B938-47CB-9894-9DDB96AFAB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8754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04CD9-6255-41BB-89D8-1F312BBF9D3B}" type="datetimeFigureOut">
              <a:rPr lang="pt-BR" smtClean="0"/>
              <a:t>27/07/2011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20967-B938-47CB-9894-9DDB96AFAB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2106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604CD9-6255-41BB-89D8-1F312BBF9D3B}" type="datetimeFigureOut">
              <a:rPr lang="pt-BR" smtClean="0"/>
              <a:t>27/07/2011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F20967-B938-47CB-9894-9DDB96AFAB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1309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251520" y="265212"/>
            <a:ext cx="432048" cy="432048"/>
          </a:xfrm>
          <a:prstGeom prst="ellipse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994990" y="193204"/>
            <a:ext cx="1440160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E1 - Selecionar Ingressos para Compra</a:t>
            </a:r>
            <a:endParaRPr lang="pt-BR" sz="1200" dirty="0"/>
          </a:p>
        </p:txBody>
      </p:sp>
      <p:sp>
        <p:nvSpPr>
          <p:cNvPr id="9" name="Retângulo 8"/>
          <p:cNvSpPr/>
          <p:nvPr/>
        </p:nvSpPr>
        <p:spPr>
          <a:xfrm>
            <a:off x="2930691" y="193204"/>
            <a:ext cx="1440160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E2 – Selecionar tipos de ingresso</a:t>
            </a:r>
            <a:endParaRPr lang="pt-BR" sz="1200" dirty="0"/>
          </a:p>
        </p:txBody>
      </p:sp>
      <p:sp>
        <p:nvSpPr>
          <p:cNvPr id="11" name="Losango 10"/>
          <p:cNvSpPr/>
          <p:nvPr/>
        </p:nvSpPr>
        <p:spPr>
          <a:xfrm>
            <a:off x="1453335" y="1350848"/>
            <a:ext cx="576064" cy="576064"/>
          </a:xfrm>
          <a:prstGeom prst="diamond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pt-BR" sz="1200" dirty="0" smtClean="0">
              <a:solidFill>
                <a:schemeClr val="tx1"/>
              </a:solidFill>
            </a:endParaRPr>
          </a:p>
          <a:p>
            <a:pPr algn="ctr"/>
            <a:endParaRPr lang="pt-BR" sz="1200" dirty="0">
              <a:solidFill>
                <a:schemeClr val="tx1"/>
              </a:solidFill>
            </a:endParaRPr>
          </a:p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Usuário identificado?</a:t>
            </a:r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12" name="Losango 11"/>
          <p:cNvSpPr/>
          <p:nvPr/>
        </p:nvSpPr>
        <p:spPr>
          <a:xfrm>
            <a:off x="5076056" y="193204"/>
            <a:ext cx="576064" cy="576064"/>
          </a:xfrm>
          <a:prstGeom prst="diamond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pt-BR" sz="1200" dirty="0" smtClean="0">
              <a:solidFill>
                <a:schemeClr val="tx1"/>
              </a:solidFill>
            </a:endParaRPr>
          </a:p>
          <a:p>
            <a:pPr algn="ctr"/>
            <a:endParaRPr lang="pt-BR" sz="1200" dirty="0" smtClean="0">
              <a:solidFill>
                <a:schemeClr val="tx1"/>
              </a:solidFill>
            </a:endParaRPr>
          </a:p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Compra com 1 clique?</a:t>
            </a:r>
            <a:endParaRPr lang="pt-BR" sz="1200" dirty="0">
              <a:solidFill>
                <a:schemeClr val="tx1"/>
              </a:solidFill>
            </a:endParaRPr>
          </a:p>
        </p:txBody>
      </p:sp>
      <p:cxnSp>
        <p:nvCxnSpPr>
          <p:cNvPr id="10" name="Conector de seta reta 9"/>
          <p:cNvCxnSpPr>
            <a:stCxn id="65" idx="0"/>
            <a:endCxn id="20" idx="2"/>
          </p:cNvCxnSpPr>
          <p:nvPr/>
        </p:nvCxnSpPr>
        <p:spPr>
          <a:xfrm flipV="1">
            <a:off x="7380312" y="769268"/>
            <a:ext cx="0" cy="57606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>
            <a:stCxn id="4" idx="6"/>
            <a:endCxn id="5" idx="1"/>
          </p:cNvCxnSpPr>
          <p:nvPr/>
        </p:nvCxnSpPr>
        <p:spPr>
          <a:xfrm>
            <a:off x="683568" y="481236"/>
            <a:ext cx="31142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tângulo 19"/>
          <p:cNvSpPr/>
          <p:nvPr/>
        </p:nvSpPr>
        <p:spPr>
          <a:xfrm>
            <a:off x="6660232" y="193204"/>
            <a:ext cx="1440160" cy="57606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Seguir processo normal de compra</a:t>
            </a:r>
            <a:endParaRPr lang="pt-BR" sz="1200" dirty="0"/>
          </a:p>
        </p:txBody>
      </p:sp>
      <p:sp>
        <p:nvSpPr>
          <p:cNvPr id="23" name="CaixaDeTexto 22"/>
          <p:cNvSpPr txBox="1"/>
          <p:nvPr/>
        </p:nvSpPr>
        <p:spPr>
          <a:xfrm>
            <a:off x="2586263" y="1345332"/>
            <a:ext cx="344427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dirty="0" smtClean="0"/>
              <a:t>S</a:t>
            </a:r>
            <a:endParaRPr lang="pt-BR" dirty="0"/>
          </a:p>
        </p:txBody>
      </p:sp>
      <p:cxnSp>
        <p:nvCxnSpPr>
          <p:cNvPr id="26" name="Conector de seta reta 25"/>
          <p:cNvCxnSpPr>
            <a:stCxn id="9" idx="3"/>
            <a:endCxn id="12" idx="1"/>
          </p:cNvCxnSpPr>
          <p:nvPr/>
        </p:nvCxnSpPr>
        <p:spPr>
          <a:xfrm>
            <a:off x="4370851" y="481236"/>
            <a:ext cx="70520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de seta reta 29"/>
          <p:cNvCxnSpPr>
            <a:stCxn id="12" idx="3"/>
            <a:endCxn id="20" idx="1"/>
          </p:cNvCxnSpPr>
          <p:nvPr/>
        </p:nvCxnSpPr>
        <p:spPr>
          <a:xfrm>
            <a:off x="5652120" y="481236"/>
            <a:ext cx="100811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aixaDeTexto 32"/>
          <p:cNvSpPr txBox="1"/>
          <p:nvPr/>
        </p:nvSpPr>
        <p:spPr>
          <a:xfrm>
            <a:off x="6148738" y="193204"/>
            <a:ext cx="158891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dirty="0" smtClean="0"/>
              <a:t>N</a:t>
            </a:r>
            <a:endParaRPr lang="pt-BR" dirty="0"/>
          </a:p>
        </p:txBody>
      </p:sp>
      <p:cxnSp>
        <p:nvCxnSpPr>
          <p:cNvPr id="35" name="Conector de seta reta 34"/>
          <p:cNvCxnSpPr>
            <a:stCxn id="5" idx="3"/>
            <a:endCxn id="9" idx="1"/>
          </p:cNvCxnSpPr>
          <p:nvPr/>
        </p:nvCxnSpPr>
        <p:spPr>
          <a:xfrm>
            <a:off x="2435150" y="481236"/>
            <a:ext cx="49554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tângulo 40"/>
          <p:cNvSpPr/>
          <p:nvPr/>
        </p:nvSpPr>
        <p:spPr>
          <a:xfrm>
            <a:off x="994990" y="2569467"/>
            <a:ext cx="1440160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E3 - </a:t>
            </a:r>
            <a:r>
              <a:rPr lang="pt-BR" sz="1200" dirty="0" err="1" smtClean="0"/>
              <a:t>Login</a:t>
            </a:r>
            <a:endParaRPr lang="pt-BR" sz="1200" dirty="0"/>
          </a:p>
        </p:txBody>
      </p:sp>
      <p:cxnSp>
        <p:nvCxnSpPr>
          <p:cNvPr id="42" name="Conector de seta reta 41"/>
          <p:cNvCxnSpPr>
            <a:stCxn id="74" idx="3"/>
            <a:endCxn id="118" idx="1"/>
          </p:cNvCxnSpPr>
          <p:nvPr/>
        </p:nvCxnSpPr>
        <p:spPr>
          <a:xfrm>
            <a:off x="5652120" y="2929508"/>
            <a:ext cx="100811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aixaDeTexto 44"/>
          <p:cNvSpPr txBox="1"/>
          <p:nvPr/>
        </p:nvSpPr>
        <p:spPr>
          <a:xfrm>
            <a:off x="6105297" y="1345332"/>
            <a:ext cx="158891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dirty="0"/>
              <a:t>N</a:t>
            </a:r>
            <a:endParaRPr lang="pt-BR" dirty="0"/>
          </a:p>
        </p:txBody>
      </p:sp>
      <p:sp>
        <p:nvSpPr>
          <p:cNvPr id="47" name="Losango 46"/>
          <p:cNvSpPr/>
          <p:nvPr/>
        </p:nvSpPr>
        <p:spPr>
          <a:xfrm>
            <a:off x="3251547" y="1350848"/>
            <a:ext cx="576064" cy="576064"/>
          </a:xfrm>
          <a:prstGeom prst="diamond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pt-BR" sz="1200" dirty="0" smtClean="0">
              <a:solidFill>
                <a:schemeClr val="tx1"/>
              </a:solidFill>
            </a:endParaRPr>
          </a:p>
          <a:p>
            <a:pPr algn="ctr"/>
            <a:endParaRPr lang="pt-BR" sz="1200" dirty="0" smtClean="0">
              <a:solidFill>
                <a:schemeClr val="tx1"/>
              </a:solidFill>
            </a:endParaRPr>
          </a:p>
          <a:p>
            <a:pPr algn="ctr"/>
            <a:endParaRPr lang="pt-BR" sz="1200" dirty="0">
              <a:solidFill>
                <a:schemeClr val="tx1"/>
              </a:solidFill>
            </a:endParaRPr>
          </a:p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Cliente vai retirar </a:t>
            </a:r>
          </a:p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na bilheteria?</a:t>
            </a:r>
            <a:endParaRPr lang="pt-BR" sz="1200" dirty="0">
              <a:solidFill>
                <a:schemeClr val="tx1"/>
              </a:solidFill>
            </a:endParaRPr>
          </a:p>
        </p:txBody>
      </p:sp>
      <p:cxnSp>
        <p:nvCxnSpPr>
          <p:cNvPr id="49" name="Conector angulado 48"/>
          <p:cNvCxnSpPr>
            <a:stCxn id="12" idx="2"/>
            <a:endCxn id="11" idx="0"/>
          </p:cNvCxnSpPr>
          <p:nvPr/>
        </p:nvCxnSpPr>
        <p:spPr>
          <a:xfrm rot="5400000">
            <a:off x="3261938" y="-751302"/>
            <a:ext cx="581580" cy="362272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CaixaDeTexto 53"/>
          <p:cNvSpPr txBox="1"/>
          <p:nvPr/>
        </p:nvSpPr>
        <p:spPr>
          <a:xfrm>
            <a:off x="5436096" y="2142936"/>
            <a:ext cx="158891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dirty="0"/>
              <a:t>S</a:t>
            </a:r>
            <a:endParaRPr lang="pt-BR" dirty="0"/>
          </a:p>
        </p:txBody>
      </p:sp>
      <p:sp>
        <p:nvSpPr>
          <p:cNvPr id="63" name="Losango 62"/>
          <p:cNvSpPr/>
          <p:nvPr/>
        </p:nvSpPr>
        <p:spPr>
          <a:xfrm>
            <a:off x="5076056" y="1345332"/>
            <a:ext cx="576064" cy="576064"/>
          </a:xfrm>
          <a:prstGeom prst="diamond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pt-BR" sz="1200" dirty="0" smtClean="0">
              <a:solidFill>
                <a:schemeClr val="tx1"/>
              </a:solidFill>
            </a:endParaRPr>
          </a:p>
          <a:p>
            <a:pPr algn="ctr"/>
            <a:endParaRPr lang="pt-BR" sz="1200" dirty="0">
              <a:solidFill>
                <a:schemeClr val="tx1"/>
              </a:solidFill>
            </a:endParaRPr>
          </a:p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Cliente tem endereço cadastrado?</a:t>
            </a:r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64" name="CaixaDeTexto 63"/>
          <p:cNvSpPr txBox="1"/>
          <p:nvPr/>
        </p:nvSpPr>
        <p:spPr>
          <a:xfrm>
            <a:off x="4211960" y="1345331"/>
            <a:ext cx="158891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dirty="0"/>
              <a:t>N</a:t>
            </a:r>
          </a:p>
        </p:txBody>
      </p:sp>
      <p:sp>
        <p:nvSpPr>
          <p:cNvPr id="65" name="Retângulo 64"/>
          <p:cNvSpPr/>
          <p:nvPr/>
        </p:nvSpPr>
        <p:spPr>
          <a:xfrm>
            <a:off x="6660232" y="1345332"/>
            <a:ext cx="1440160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Exibir mensagem: “não existe endereço padrão”</a:t>
            </a:r>
            <a:endParaRPr lang="pt-BR" sz="1200" dirty="0"/>
          </a:p>
        </p:txBody>
      </p:sp>
      <p:sp>
        <p:nvSpPr>
          <p:cNvPr id="69" name="CaixaDeTexto 68"/>
          <p:cNvSpPr txBox="1"/>
          <p:nvPr/>
        </p:nvSpPr>
        <p:spPr>
          <a:xfrm>
            <a:off x="6105297" y="2637983"/>
            <a:ext cx="158891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dirty="0" smtClean="0"/>
              <a:t>N</a:t>
            </a:r>
            <a:endParaRPr lang="pt-BR" dirty="0"/>
          </a:p>
        </p:txBody>
      </p:sp>
      <p:sp>
        <p:nvSpPr>
          <p:cNvPr id="74" name="Losango 73"/>
          <p:cNvSpPr/>
          <p:nvPr/>
        </p:nvSpPr>
        <p:spPr>
          <a:xfrm>
            <a:off x="5076056" y="2641476"/>
            <a:ext cx="576064" cy="576064"/>
          </a:xfrm>
          <a:prstGeom prst="diamond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pt-BR" sz="1200" dirty="0" smtClean="0">
              <a:solidFill>
                <a:schemeClr val="tx1"/>
              </a:solidFill>
            </a:endParaRPr>
          </a:p>
          <a:p>
            <a:pPr algn="ctr"/>
            <a:endParaRPr lang="pt-BR" sz="1200" dirty="0" smtClean="0">
              <a:solidFill>
                <a:schemeClr val="tx1"/>
              </a:solidFill>
            </a:endParaRPr>
          </a:p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Cliente tem </a:t>
            </a:r>
          </a:p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cartão cadastrado?</a:t>
            </a:r>
            <a:endParaRPr lang="pt-BR" sz="1200" dirty="0">
              <a:solidFill>
                <a:schemeClr val="tx1"/>
              </a:solidFill>
            </a:endParaRPr>
          </a:p>
        </p:txBody>
      </p:sp>
      <p:cxnSp>
        <p:nvCxnSpPr>
          <p:cNvPr id="75" name="Conector de seta reta 74"/>
          <p:cNvCxnSpPr>
            <a:stCxn id="63" idx="2"/>
            <a:endCxn id="74" idx="0"/>
          </p:cNvCxnSpPr>
          <p:nvPr/>
        </p:nvCxnSpPr>
        <p:spPr>
          <a:xfrm>
            <a:off x="5364088" y="1921396"/>
            <a:ext cx="0" cy="7200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tângulo 117"/>
          <p:cNvSpPr/>
          <p:nvPr/>
        </p:nvSpPr>
        <p:spPr>
          <a:xfrm>
            <a:off x="6660232" y="2641476"/>
            <a:ext cx="1440160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Exibir mensagem: “não existe cartão padrão”</a:t>
            </a:r>
            <a:endParaRPr lang="pt-BR" sz="1200" dirty="0"/>
          </a:p>
        </p:txBody>
      </p:sp>
      <p:cxnSp>
        <p:nvCxnSpPr>
          <p:cNvPr id="119" name="Conector angulado 118"/>
          <p:cNvCxnSpPr>
            <a:stCxn id="118" idx="3"/>
            <a:endCxn id="20" idx="2"/>
          </p:cNvCxnSpPr>
          <p:nvPr/>
        </p:nvCxnSpPr>
        <p:spPr>
          <a:xfrm flipH="1" flipV="1">
            <a:off x="7380312" y="769268"/>
            <a:ext cx="720080" cy="2160240"/>
          </a:xfrm>
          <a:prstGeom prst="bentConnector4">
            <a:avLst>
              <a:gd name="adj1" fmla="val -21164"/>
              <a:gd name="adj2" fmla="val 78839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ector de seta reta 125"/>
          <p:cNvCxnSpPr>
            <a:stCxn id="63" idx="3"/>
            <a:endCxn id="65" idx="1"/>
          </p:cNvCxnSpPr>
          <p:nvPr/>
        </p:nvCxnSpPr>
        <p:spPr>
          <a:xfrm>
            <a:off x="5652120" y="1633364"/>
            <a:ext cx="100811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Elipse 141"/>
          <p:cNvSpPr/>
          <p:nvPr/>
        </p:nvSpPr>
        <p:spPr>
          <a:xfrm>
            <a:off x="8532440" y="265212"/>
            <a:ext cx="432048" cy="432048"/>
          </a:xfrm>
          <a:prstGeom prst="ellipse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45" name="Conector de seta reta 144"/>
          <p:cNvCxnSpPr>
            <a:endCxn id="142" idx="2"/>
          </p:cNvCxnSpPr>
          <p:nvPr/>
        </p:nvCxnSpPr>
        <p:spPr>
          <a:xfrm>
            <a:off x="8100392" y="481236"/>
            <a:ext cx="43204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ector de seta reta 128"/>
          <p:cNvCxnSpPr>
            <a:stCxn id="11" idx="2"/>
            <a:endCxn id="41" idx="0"/>
          </p:cNvCxnSpPr>
          <p:nvPr/>
        </p:nvCxnSpPr>
        <p:spPr>
          <a:xfrm flipH="1">
            <a:off x="1715070" y="1926912"/>
            <a:ext cx="26297" cy="6425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CaixaDeTexto 164"/>
          <p:cNvSpPr txBox="1"/>
          <p:nvPr/>
        </p:nvSpPr>
        <p:spPr>
          <a:xfrm>
            <a:off x="1844211" y="2142935"/>
            <a:ext cx="158891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dirty="0"/>
              <a:t>N</a:t>
            </a:r>
            <a:endParaRPr lang="pt-BR" dirty="0"/>
          </a:p>
        </p:txBody>
      </p:sp>
      <p:cxnSp>
        <p:nvCxnSpPr>
          <p:cNvPr id="166" name="Conector angulado 165"/>
          <p:cNvCxnSpPr>
            <a:stCxn id="41" idx="3"/>
            <a:endCxn id="47" idx="1"/>
          </p:cNvCxnSpPr>
          <p:nvPr/>
        </p:nvCxnSpPr>
        <p:spPr>
          <a:xfrm flipV="1">
            <a:off x="2435150" y="1638880"/>
            <a:ext cx="816397" cy="1218619"/>
          </a:xfrm>
          <a:prstGeom prst="bentConnector3">
            <a:avLst>
              <a:gd name="adj1" fmla="val 25999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Retângulo 174"/>
          <p:cNvSpPr/>
          <p:nvPr/>
        </p:nvSpPr>
        <p:spPr>
          <a:xfrm>
            <a:off x="518723" y="4369668"/>
            <a:ext cx="187220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E4 – Exibe confirmação e dados entrega </a:t>
            </a:r>
            <a:r>
              <a:rPr lang="pt-BR" sz="1200" dirty="0"/>
              <a:t>/</a:t>
            </a:r>
            <a:r>
              <a:rPr lang="pt-BR" sz="1200" dirty="0" smtClean="0"/>
              <a:t> cartão</a:t>
            </a:r>
          </a:p>
        </p:txBody>
      </p:sp>
      <p:cxnSp>
        <p:nvCxnSpPr>
          <p:cNvPr id="148" name="Conector de seta reta 147"/>
          <p:cNvCxnSpPr>
            <a:stCxn id="11" idx="3"/>
            <a:endCxn id="47" idx="1"/>
          </p:cNvCxnSpPr>
          <p:nvPr/>
        </p:nvCxnSpPr>
        <p:spPr>
          <a:xfrm>
            <a:off x="2029399" y="1638880"/>
            <a:ext cx="122214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Conector de seta reta 184"/>
          <p:cNvCxnSpPr>
            <a:stCxn id="47" idx="3"/>
            <a:endCxn id="63" idx="1"/>
          </p:cNvCxnSpPr>
          <p:nvPr/>
        </p:nvCxnSpPr>
        <p:spPr>
          <a:xfrm flipV="1">
            <a:off x="3827611" y="1633364"/>
            <a:ext cx="1248445" cy="55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Conector angulado 189"/>
          <p:cNvCxnSpPr>
            <a:stCxn id="47" idx="2"/>
            <a:endCxn id="74" idx="0"/>
          </p:cNvCxnSpPr>
          <p:nvPr/>
        </p:nvCxnSpPr>
        <p:spPr>
          <a:xfrm rot="16200000" flipH="1">
            <a:off x="4094551" y="1371939"/>
            <a:ext cx="714564" cy="182450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CaixaDeTexto 193"/>
          <p:cNvSpPr txBox="1"/>
          <p:nvPr/>
        </p:nvSpPr>
        <p:spPr>
          <a:xfrm>
            <a:off x="4299581" y="2281436"/>
            <a:ext cx="344427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dirty="0" smtClean="0"/>
              <a:t>S</a:t>
            </a:r>
            <a:endParaRPr lang="pt-BR" dirty="0"/>
          </a:p>
        </p:txBody>
      </p:sp>
      <p:sp>
        <p:nvSpPr>
          <p:cNvPr id="195" name="Losango 194"/>
          <p:cNvSpPr/>
          <p:nvPr/>
        </p:nvSpPr>
        <p:spPr>
          <a:xfrm>
            <a:off x="3707904" y="4729708"/>
            <a:ext cx="576064" cy="576064"/>
          </a:xfrm>
          <a:prstGeom prst="diamond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pt-BR" sz="1200" dirty="0" smtClean="0">
              <a:solidFill>
                <a:schemeClr val="tx1"/>
              </a:solidFill>
            </a:endParaRPr>
          </a:p>
          <a:p>
            <a:pPr algn="ctr"/>
            <a:endParaRPr lang="pt-BR" sz="1200" dirty="0">
              <a:solidFill>
                <a:schemeClr val="tx1"/>
              </a:solidFill>
            </a:endParaRPr>
          </a:p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Confirma?</a:t>
            </a:r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196" name="Retângulo 195"/>
          <p:cNvSpPr/>
          <p:nvPr/>
        </p:nvSpPr>
        <p:spPr>
          <a:xfrm>
            <a:off x="4644009" y="4729708"/>
            <a:ext cx="1440160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Processa Compra</a:t>
            </a:r>
          </a:p>
        </p:txBody>
      </p:sp>
      <p:sp>
        <p:nvSpPr>
          <p:cNvPr id="197" name="Retângulo 196"/>
          <p:cNvSpPr/>
          <p:nvPr/>
        </p:nvSpPr>
        <p:spPr>
          <a:xfrm>
            <a:off x="6660232" y="4729708"/>
            <a:ext cx="1440160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Exibe dados da compra finalizada</a:t>
            </a:r>
          </a:p>
        </p:txBody>
      </p:sp>
      <p:cxnSp>
        <p:nvCxnSpPr>
          <p:cNvPr id="157" name="Conector angulado 156"/>
          <p:cNvCxnSpPr>
            <a:stCxn id="197" idx="3"/>
            <a:endCxn id="142" idx="4"/>
          </p:cNvCxnSpPr>
          <p:nvPr/>
        </p:nvCxnSpPr>
        <p:spPr>
          <a:xfrm flipV="1">
            <a:off x="8100392" y="697260"/>
            <a:ext cx="648072" cy="432048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Conector de seta reta 158"/>
          <p:cNvCxnSpPr>
            <a:stCxn id="196" idx="3"/>
            <a:endCxn id="197" idx="1"/>
          </p:cNvCxnSpPr>
          <p:nvPr/>
        </p:nvCxnSpPr>
        <p:spPr>
          <a:xfrm>
            <a:off x="6084169" y="5017740"/>
            <a:ext cx="576063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onector de seta reta 162"/>
          <p:cNvCxnSpPr>
            <a:stCxn id="195" idx="3"/>
            <a:endCxn id="196" idx="1"/>
          </p:cNvCxnSpPr>
          <p:nvPr/>
        </p:nvCxnSpPr>
        <p:spPr>
          <a:xfrm>
            <a:off x="4283968" y="5017740"/>
            <a:ext cx="36004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Conector angulado 170"/>
          <p:cNvCxnSpPr>
            <a:stCxn id="74" idx="2"/>
            <a:endCxn id="175" idx="0"/>
          </p:cNvCxnSpPr>
          <p:nvPr/>
        </p:nvCxnSpPr>
        <p:spPr>
          <a:xfrm rot="5400000">
            <a:off x="2833394" y="1838974"/>
            <a:ext cx="1152128" cy="3909261"/>
          </a:xfrm>
          <a:prstGeom prst="bentConnector3">
            <a:avLst>
              <a:gd name="adj1" fmla="val 30158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CaixaDeTexto 215"/>
          <p:cNvSpPr txBox="1"/>
          <p:nvPr/>
        </p:nvSpPr>
        <p:spPr>
          <a:xfrm>
            <a:off x="3482651" y="3073524"/>
            <a:ext cx="158891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dirty="0"/>
              <a:t>S</a:t>
            </a:r>
            <a:endParaRPr lang="pt-BR" dirty="0"/>
          </a:p>
        </p:txBody>
      </p:sp>
      <p:sp>
        <p:nvSpPr>
          <p:cNvPr id="219" name="CaixaDeTexto 218"/>
          <p:cNvSpPr txBox="1"/>
          <p:nvPr/>
        </p:nvSpPr>
        <p:spPr>
          <a:xfrm>
            <a:off x="4299581" y="4668733"/>
            <a:ext cx="158891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dirty="0" smtClean="0"/>
              <a:t>S</a:t>
            </a:r>
            <a:endParaRPr lang="pt-BR" dirty="0"/>
          </a:p>
        </p:txBody>
      </p:sp>
      <p:sp>
        <p:nvSpPr>
          <p:cNvPr id="178" name="Triângulo isósceles 177"/>
          <p:cNvSpPr/>
          <p:nvPr/>
        </p:nvSpPr>
        <p:spPr>
          <a:xfrm>
            <a:off x="2699792" y="4513684"/>
            <a:ext cx="334117" cy="288032"/>
          </a:xfrm>
          <a:prstGeom prst="triangle">
            <a:avLst/>
          </a:prstGeom>
          <a:solidFill>
            <a:srgbClr val="FFC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2" name="Losango 221"/>
          <p:cNvSpPr/>
          <p:nvPr/>
        </p:nvSpPr>
        <p:spPr>
          <a:xfrm>
            <a:off x="3707904" y="3793604"/>
            <a:ext cx="576064" cy="576064"/>
          </a:xfrm>
          <a:prstGeom prst="diamond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pt-BR" sz="1200" dirty="0" smtClean="0">
              <a:solidFill>
                <a:schemeClr val="tx1"/>
              </a:solidFill>
            </a:endParaRPr>
          </a:p>
          <a:p>
            <a:pPr algn="ctr"/>
            <a:endParaRPr lang="pt-BR" sz="1200" dirty="0">
              <a:solidFill>
                <a:schemeClr val="tx1"/>
              </a:solidFill>
            </a:endParaRPr>
          </a:p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Cancelar 1 clique e </a:t>
            </a:r>
          </a:p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efetuar compra normal?</a:t>
            </a:r>
            <a:endParaRPr lang="pt-BR" sz="1200" dirty="0">
              <a:solidFill>
                <a:schemeClr val="tx1"/>
              </a:solidFill>
            </a:endParaRPr>
          </a:p>
        </p:txBody>
      </p:sp>
      <p:cxnSp>
        <p:nvCxnSpPr>
          <p:cNvPr id="182" name="Conector de seta reta 181"/>
          <p:cNvCxnSpPr>
            <a:stCxn id="175" idx="3"/>
            <a:endCxn id="178" idx="1"/>
          </p:cNvCxnSpPr>
          <p:nvPr/>
        </p:nvCxnSpPr>
        <p:spPr>
          <a:xfrm>
            <a:off x="2390931" y="4657700"/>
            <a:ext cx="39239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Conector angulado 183"/>
          <p:cNvCxnSpPr>
            <a:stCxn id="178" idx="5"/>
            <a:endCxn id="222" idx="1"/>
          </p:cNvCxnSpPr>
          <p:nvPr/>
        </p:nvCxnSpPr>
        <p:spPr>
          <a:xfrm flipV="1">
            <a:off x="2950380" y="4081636"/>
            <a:ext cx="757524" cy="576064"/>
          </a:xfrm>
          <a:prstGeom prst="bentConnector3">
            <a:avLst>
              <a:gd name="adj1" fmla="val 32397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Conector angulado 186"/>
          <p:cNvCxnSpPr>
            <a:stCxn id="178" idx="5"/>
            <a:endCxn id="195" idx="1"/>
          </p:cNvCxnSpPr>
          <p:nvPr/>
        </p:nvCxnSpPr>
        <p:spPr>
          <a:xfrm>
            <a:off x="2950380" y="4657700"/>
            <a:ext cx="757524" cy="360040"/>
          </a:xfrm>
          <a:prstGeom prst="bentConnector3">
            <a:avLst>
              <a:gd name="adj1" fmla="val 32397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CaixaDeTexto 232"/>
          <p:cNvSpPr txBox="1"/>
          <p:nvPr/>
        </p:nvSpPr>
        <p:spPr>
          <a:xfrm>
            <a:off x="4451833" y="3655104"/>
            <a:ext cx="158891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dirty="0" smtClean="0"/>
              <a:t>S</a:t>
            </a:r>
            <a:endParaRPr lang="pt-BR" dirty="0"/>
          </a:p>
        </p:txBody>
      </p:sp>
      <p:cxnSp>
        <p:nvCxnSpPr>
          <p:cNvPr id="224" name="Conector angulado 223"/>
          <p:cNvCxnSpPr>
            <a:endCxn id="20" idx="2"/>
          </p:cNvCxnSpPr>
          <p:nvPr/>
        </p:nvCxnSpPr>
        <p:spPr>
          <a:xfrm rot="10800000">
            <a:off x="7380312" y="769268"/>
            <a:ext cx="1224136" cy="36004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Conector angulado 249"/>
          <p:cNvCxnSpPr/>
          <p:nvPr/>
        </p:nvCxnSpPr>
        <p:spPr>
          <a:xfrm flipV="1">
            <a:off x="4283968" y="1129308"/>
            <a:ext cx="4320480" cy="2952328"/>
          </a:xfrm>
          <a:prstGeom prst="bentConnector3">
            <a:avLst>
              <a:gd name="adj1" fmla="val 99935"/>
            </a:avLst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5933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chemeClr val="tx1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99</Words>
  <Application>Microsoft Office PowerPoint</Application>
  <PresentationFormat>Apresentação na tela (16:10)</PresentationFormat>
  <Paragraphs>45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Bruno Henrique dos Santos</dc:creator>
  <cp:lastModifiedBy>Bruno Henrique dos Santos</cp:lastModifiedBy>
  <cp:revision>7</cp:revision>
  <dcterms:created xsi:type="dcterms:W3CDTF">2011-07-27T18:13:52Z</dcterms:created>
  <dcterms:modified xsi:type="dcterms:W3CDTF">2011-07-27T21:14:14Z</dcterms:modified>
</cp:coreProperties>
</file>