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8" r:id="rId6"/>
    <p:sldId id="260" r:id="rId7"/>
    <p:sldId id="266" r:id="rId8"/>
    <p:sldId id="265" r:id="rId9"/>
    <p:sldId id="263" r:id="rId10"/>
    <p:sldId id="264" r:id="rId11"/>
    <p:sldId id="267" r:id="rId12"/>
    <p:sldId id="269" r:id="rId13"/>
    <p:sldId id="270" r:id="rId14"/>
    <p:sldId id="268" r:id="rId15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40967-EB44-4586-A442-94A884EAC24E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</dgm:pt>
    <dgm:pt modelId="{AFBD8DC8-62D8-435B-98E5-2333B9F3CE3F}">
      <dgm:prSet phldrT="[Texto]"/>
      <dgm:spPr/>
      <dgm:t>
        <a:bodyPr/>
        <a:lstStyle/>
        <a:p>
          <a:r>
            <a:rPr lang="pt-BR" dirty="0" smtClean="0"/>
            <a:t>Venda Ingresso</a:t>
          </a:r>
          <a:endParaRPr lang="pt-BR" dirty="0"/>
        </a:p>
      </dgm:t>
    </dgm:pt>
    <dgm:pt modelId="{B6E5D594-80A9-4101-8F48-4389865A8AA3}" type="parTrans" cxnId="{5FDE0A2D-509E-4E1B-88A6-2209CF8D02F6}">
      <dgm:prSet/>
      <dgm:spPr/>
      <dgm:t>
        <a:bodyPr/>
        <a:lstStyle/>
        <a:p>
          <a:endParaRPr lang="pt-BR"/>
        </a:p>
      </dgm:t>
    </dgm:pt>
    <dgm:pt modelId="{1AABEECF-BAAC-4144-993C-31AD056AFBA8}" type="sibTrans" cxnId="{5FDE0A2D-509E-4E1B-88A6-2209CF8D02F6}">
      <dgm:prSet/>
      <dgm:spPr/>
      <dgm:t>
        <a:bodyPr/>
        <a:lstStyle/>
        <a:p>
          <a:endParaRPr lang="pt-BR"/>
        </a:p>
      </dgm:t>
    </dgm:pt>
    <dgm:pt modelId="{BB1FA69C-3BD0-42B5-AF44-0359FFA466F9}">
      <dgm:prSet phldrT="[Texto]"/>
      <dgm:spPr/>
      <dgm:t>
        <a:bodyPr/>
        <a:lstStyle/>
        <a:p>
          <a:r>
            <a:rPr lang="pt-BR" dirty="0" smtClean="0"/>
            <a:t>Recebimento Transação</a:t>
          </a:r>
          <a:endParaRPr lang="pt-BR" dirty="0"/>
        </a:p>
      </dgm:t>
    </dgm:pt>
    <dgm:pt modelId="{CB464ABC-DD29-476E-A5EC-D0621428B459}" type="parTrans" cxnId="{B374AC9B-32BE-448B-A823-E02FFEC92840}">
      <dgm:prSet/>
      <dgm:spPr/>
      <dgm:t>
        <a:bodyPr/>
        <a:lstStyle/>
        <a:p>
          <a:endParaRPr lang="pt-BR"/>
        </a:p>
      </dgm:t>
    </dgm:pt>
    <dgm:pt modelId="{59AF4E4D-809B-4A6B-88A4-7CD856D6094E}" type="sibTrans" cxnId="{B374AC9B-32BE-448B-A823-E02FFEC92840}">
      <dgm:prSet/>
      <dgm:spPr/>
      <dgm:t>
        <a:bodyPr/>
        <a:lstStyle/>
        <a:p>
          <a:endParaRPr lang="pt-BR"/>
        </a:p>
      </dgm:t>
    </dgm:pt>
    <dgm:pt modelId="{BA0E71F2-82C8-4179-939D-C89BD177A411}">
      <dgm:prSet phldrT="[Texto]"/>
      <dgm:spPr/>
      <dgm:t>
        <a:bodyPr/>
        <a:lstStyle/>
        <a:p>
          <a:r>
            <a:rPr lang="pt-BR" dirty="0" smtClean="0"/>
            <a:t>Apuração dos Valores</a:t>
          </a:r>
          <a:endParaRPr lang="pt-BR" dirty="0"/>
        </a:p>
      </dgm:t>
    </dgm:pt>
    <dgm:pt modelId="{D789C400-AEBF-429C-A7AE-E74271A0833F}" type="parTrans" cxnId="{56707E95-B6A6-42CA-BA52-A69A3FDD15FE}">
      <dgm:prSet/>
      <dgm:spPr/>
      <dgm:t>
        <a:bodyPr/>
        <a:lstStyle/>
        <a:p>
          <a:endParaRPr lang="pt-BR"/>
        </a:p>
      </dgm:t>
    </dgm:pt>
    <dgm:pt modelId="{48034918-9D7A-4F81-BA7D-C5FAD82D7931}" type="sibTrans" cxnId="{56707E95-B6A6-42CA-BA52-A69A3FDD15FE}">
      <dgm:prSet/>
      <dgm:spPr/>
      <dgm:t>
        <a:bodyPr/>
        <a:lstStyle/>
        <a:p>
          <a:endParaRPr lang="pt-BR"/>
        </a:p>
      </dgm:t>
    </dgm:pt>
    <dgm:pt modelId="{629D6832-B06F-4A68-AD89-23AF01118C69}">
      <dgm:prSet phldrT="[Texto]"/>
      <dgm:spPr/>
      <dgm:t>
        <a:bodyPr/>
        <a:lstStyle/>
        <a:p>
          <a:r>
            <a:rPr lang="pt-BR" dirty="0" smtClean="0"/>
            <a:t>Pagamento Produtor e Outros</a:t>
          </a:r>
          <a:endParaRPr lang="pt-BR" dirty="0"/>
        </a:p>
      </dgm:t>
    </dgm:pt>
    <dgm:pt modelId="{AFB3BEA7-86D3-497D-BF00-DAE8255A0707}" type="parTrans" cxnId="{CA38A29B-88B2-450D-96CC-63FEDCBA2E81}">
      <dgm:prSet/>
      <dgm:spPr/>
      <dgm:t>
        <a:bodyPr/>
        <a:lstStyle/>
        <a:p>
          <a:endParaRPr lang="pt-BR"/>
        </a:p>
      </dgm:t>
    </dgm:pt>
    <dgm:pt modelId="{87CA2E9A-216E-4714-8649-446A7F326DE4}" type="sibTrans" cxnId="{CA38A29B-88B2-450D-96CC-63FEDCBA2E81}">
      <dgm:prSet/>
      <dgm:spPr/>
      <dgm:t>
        <a:bodyPr/>
        <a:lstStyle/>
        <a:p>
          <a:endParaRPr lang="pt-BR"/>
        </a:p>
      </dgm:t>
    </dgm:pt>
    <dgm:pt modelId="{6458068C-19CA-478F-8AE0-368DAD813FB9}" type="pres">
      <dgm:prSet presAssocID="{E5140967-EB44-4586-A442-94A884EAC24E}" presName="Name0" presStyleCnt="0">
        <dgm:presLayoutVars>
          <dgm:dir/>
          <dgm:animLvl val="lvl"/>
          <dgm:resizeHandles val="exact"/>
        </dgm:presLayoutVars>
      </dgm:prSet>
      <dgm:spPr/>
    </dgm:pt>
    <dgm:pt modelId="{A373FA80-AE2A-4381-A6B2-9BBEAAECA6C0}" type="pres">
      <dgm:prSet presAssocID="{AFBD8DC8-62D8-435B-98E5-2333B9F3CE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A727C2-4120-4777-AD59-65DA04D547CF}" type="pres">
      <dgm:prSet presAssocID="{1AABEECF-BAAC-4144-993C-31AD056AFBA8}" presName="parTxOnlySpace" presStyleCnt="0"/>
      <dgm:spPr/>
    </dgm:pt>
    <dgm:pt modelId="{C06DD7EE-8A32-402D-BD6B-95A03A6319FE}" type="pres">
      <dgm:prSet presAssocID="{BB1FA69C-3BD0-42B5-AF44-0359FFA466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6E4658-29C4-4FA8-B2CC-884FB060CBC0}" type="pres">
      <dgm:prSet presAssocID="{59AF4E4D-809B-4A6B-88A4-7CD856D6094E}" presName="parTxOnlySpace" presStyleCnt="0"/>
      <dgm:spPr/>
    </dgm:pt>
    <dgm:pt modelId="{18E56C99-2A41-4CAE-8D9B-44B4DE9F7D3C}" type="pres">
      <dgm:prSet presAssocID="{BA0E71F2-82C8-4179-939D-C89BD177A41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88AC3F-9380-4F43-A501-A0DCE7F3FDEB}" type="pres">
      <dgm:prSet presAssocID="{48034918-9D7A-4F81-BA7D-C5FAD82D7931}" presName="parTxOnlySpace" presStyleCnt="0"/>
      <dgm:spPr/>
    </dgm:pt>
    <dgm:pt modelId="{7FB0C8C2-915C-4018-9E8F-67DAE634CB44}" type="pres">
      <dgm:prSet presAssocID="{629D6832-B06F-4A68-AD89-23AF01118C6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B08B1ED-EFBA-4589-94A6-9409B958503C}" type="presOf" srcId="{AFBD8DC8-62D8-435B-98E5-2333B9F3CE3F}" destId="{A373FA80-AE2A-4381-A6B2-9BBEAAECA6C0}" srcOrd="0" destOrd="0" presId="urn:microsoft.com/office/officeart/2005/8/layout/chevron1"/>
    <dgm:cxn modelId="{4AA9BAE9-DB4A-4C75-B540-D61268EEBC5A}" type="presOf" srcId="{BB1FA69C-3BD0-42B5-AF44-0359FFA466F9}" destId="{C06DD7EE-8A32-402D-BD6B-95A03A6319FE}" srcOrd="0" destOrd="0" presId="urn:microsoft.com/office/officeart/2005/8/layout/chevron1"/>
    <dgm:cxn modelId="{E0455DC1-58D3-4A27-A0EC-A8419F4DA0A7}" type="presOf" srcId="{BA0E71F2-82C8-4179-939D-C89BD177A411}" destId="{18E56C99-2A41-4CAE-8D9B-44B4DE9F7D3C}" srcOrd="0" destOrd="0" presId="urn:microsoft.com/office/officeart/2005/8/layout/chevron1"/>
    <dgm:cxn modelId="{D4ECE05F-B559-4C87-BB1C-5E548A417A20}" type="presOf" srcId="{E5140967-EB44-4586-A442-94A884EAC24E}" destId="{6458068C-19CA-478F-8AE0-368DAD813FB9}" srcOrd="0" destOrd="0" presId="urn:microsoft.com/office/officeart/2005/8/layout/chevron1"/>
    <dgm:cxn modelId="{5FDE0A2D-509E-4E1B-88A6-2209CF8D02F6}" srcId="{E5140967-EB44-4586-A442-94A884EAC24E}" destId="{AFBD8DC8-62D8-435B-98E5-2333B9F3CE3F}" srcOrd="0" destOrd="0" parTransId="{B6E5D594-80A9-4101-8F48-4389865A8AA3}" sibTransId="{1AABEECF-BAAC-4144-993C-31AD056AFBA8}"/>
    <dgm:cxn modelId="{B374AC9B-32BE-448B-A823-E02FFEC92840}" srcId="{E5140967-EB44-4586-A442-94A884EAC24E}" destId="{BB1FA69C-3BD0-42B5-AF44-0359FFA466F9}" srcOrd="1" destOrd="0" parTransId="{CB464ABC-DD29-476E-A5EC-D0621428B459}" sibTransId="{59AF4E4D-809B-4A6B-88A4-7CD856D6094E}"/>
    <dgm:cxn modelId="{56707E95-B6A6-42CA-BA52-A69A3FDD15FE}" srcId="{E5140967-EB44-4586-A442-94A884EAC24E}" destId="{BA0E71F2-82C8-4179-939D-C89BD177A411}" srcOrd="2" destOrd="0" parTransId="{D789C400-AEBF-429C-A7AE-E74271A0833F}" sibTransId="{48034918-9D7A-4F81-BA7D-C5FAD82D7931}"/>
    <dgm:cxn modelId="{E6569DDF-1A09-4495-9536-4D1D1985F97F}" type="presOf" srcId="{629D6832-B06F-4A68-AD89-23AF01118C69}" destId="{7FB0C8C2-915C-4018-9E8F-67DAE634CB44}" srcOrd="0" destOrd="0" presId="urn:microsoft.com/office/officeart/2005/8/layout/chevron1"/>
    <dgm:cxn modelId="{CA38A29B-88B2-450D-96CC-63FEDCBA2E81}" srcId="{E5140967-EB44-4586-A442-94A884EAC24E}" destId="{629D6832-B06F-4A68-AD89-23AF01118C69}" srcOrd="3" destOrd="0" parTransId="{AFB3BEA7-86D3-497D-BF00-DAE8255A0707}" sibTransId="{87CA2E9A-216E-4714-8649-446A7F326DE4}"/>
    <dgm:cxn modelId="{4ED9EB2D-E615-4891-9B05-073EEDAD35A0}" type="presParOf" srcId="{6458068C-19CA-478F-8AE0-368DAD813FB9}" destId="{A373FA80-AE2A-4381-A6B2-9BBEAAECA6C0}" srcOrd="0" destOrd="0" presId="urn:microsoft.com/office/officeart/2005/8/layout/chevron1"/>
    <dgm:cxn modelId="{66E93EEA-4FBF-44D9-86B2-03400146A69D}" type="presParOf" srcId="{6458068C-19CA-478F-8AE0-368DAD813FB9}" destId="{47A727C2-4120-4777-AD59-65DA04D547CF}" srcOrd="1" destOrd="0" presId="urn:microsoft.com/office/officeart/2005/8/layout/chevron1"/>
    <dgm:cxn modelId="{A2668601-17AC-464C-BDCD-1810C5B9C5D6}" type="presParOf" srcId="{6458068C-19CA-478F-8AE0-368DAD813FB9}" destId="{C06DD7EE-8A32-402D-BD6B-95A03A6319FE}" srcOrd="2" destOrd="0" presId="urn:microsoft.com/office/officeart/2005/8/layout/chevron1"/>
    <dgm:cxn modelId="{CF13C548-4A41-416A-8B6B-185504800AB9}" type="presParOf" srcId="{6458068C-19CA-478F-8AE0-368DAD813FB9}" destId="{356E4658-29C4-4FA8-B2CC-884FB060CBC0}" srcOrd="3" destOrd="0" presId="urn:microsoft.com/office/officeart/2005/8/layout/chevron1"/>
    <dgm:cxn modelId="{1913B7C1-E1C7-41FF-8FF5-E197FE7F3F59}" type="presParOf" srcId="{6458068C-19CA-478F-8AE0-368DAD813FB9}" destId="{18E56C99-2A41-4CAE-8D9B-44B4DE9F7D3C}" srcOrd="4" destOrd="0" presId="urn:microsoft.com/office/officeart/2005/8/layout/chevron1"/>
    <dgm:cxn modelId="{3DE7868A-0966-4BC7-BB34-EB600ADDD28F}" type="presParOf" srcId="{6458068C-19CA-478F-8AE0-368DAD813FB9}" destId="{0F88AC3F-9380-4F43-A501-A0DCE7F3FDEB}" srcOrd="5" destOrd="0" presId="urn:microsoft.com/office/officeart/2005/8/layout/chevron1"/>
    <dgm:cxn modelId="{2C7309EF-93DA-459A-91EC-945FF813EE37}" type="presParOf" srcId="{6458068C-19CA-478F-8AE0-368DAD813FB9}" destId="{7FB0C8C2-915C-4018-9E8F-67DAE634CB4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40967-EB44-4586-A442-94A884EAC24E}" type="doc">
      <dgm:prSet loTypeId="urn:microsoft.com/office/officeart/2005/8/layout/chevron1" loCatId="process" qsTypeId="urn:microsoft.com/office/officeart/2005/8/quickstyle/3d1" qsCatId="3D" csTypeId="urn:microsoft.com/office/officeart/2005/8/colors/accent2_2" csCatId="accent2" phldr="1"/>
      <dgm:spPr/>
    </dgm:pt>
    <dgm:pt modelId="{AFBD8DC8-62D8-435B-98E5-2333B9F3CE3F}">
      <dgm:prSet phldrT="[Texto]"/>
      <dgm:spPr/>
      <dgm:t>
        <a:bodyPr/>
        <a:lstStyle/>
        <a:p>
          <a:r>
            <a:rPr lang="pt-BR" dirty="0" smtClean="0"/>
            <a:t>Estorno de Venda</a:t>
          </a:r>
          <a:endParaRPr lang="pt-BR" dirty="0"/>
        </a:p>
      </dgm:t>
    </dgm:pt>
    <dgm:pt modelId="{B6E5D594-80A9-4101-8F48-4389865A8AA3}" type="parTrans" cxnId="{5FDE0A2D-509E-4E1B-88A6-2209CF8D02F6}">
      <dgm:prSet/>
      <dgm:spPr/>
      <dgm:t>
        <a:bodyPr/>
        <a:lstStyle/>
        <a:p>
          <a:endParaRPr lang="pt-BR"/>
        </a:p>
      </dgm:t>
    </dgm:pt>
    <dgm:pt modelId="{1AABEECF-BAAC-4144-993C-31AD056AFBA8}" type="sibTrans" cxnId="{5FDE0A2D-509E-4E1B-88A6-2209CF8D02F6}">
      <dgm:prSet/>
      <dgm:spPr/>
      <dgm:t>
        <a:bodyPr/>
        <a:lstStyle/>
        <a:p>
          <a:endParaRPr lang="pt-BR"/>
        </a:p>
      </dgm:t>
    </dgm:pt>
    <dgm:pt modelId="{BB1FA69C-3BD0-42B5-AF44-0359FFA466F9}">
      <dgm:prSet phldrT="[Texto]"/>
      <dgm:spPr/>
      <dgm:t>
        <a:bodyPr/>
        <a:lstStyle/>
        <a:p>
          <a:r>
            <a:rPr lang="pt-BR" dirty="0" smtClean="0"/>
            <a:t>Registro da Transação</a:t>
          </a:r>
          <a:endParaRPr lang="pt-BR" dirty="0"/>
        </a:p>
      </dgm:t>
    </dgm:pt>
    <dgm:pt modelId="{CB464ABC-DD29-476E-A5EC-D0621428B459}" type="parTrans" cxnId="{B374AC9B-32BE-448B-A823-E02FFEC92840}">
      <dgm:prSet/>
      <dgm:spPr/>
      <dgm:t>
        <a:bodyPr/>
        <a:lstStyle/>
        <a:p>
          <a:endParaRPr lang="pt-BR"/>
        </a:p>
      </dgm:t>
    </dgm:pt>
    <dgm:pt modelId="{59AF4E4D-809B-4A6B-88A4-7CD856D6094E}" type="sibTrans" cxnId="{B374AC9B-32BE-448B-A823-E02FFEC92840}">
      <dgm:prSet/>
      <dgm:spPr/>
      <dgm:t>
        <a:bodyPr/>
        <a:lstStyle/>
        <a:p>
          <a:endParaRPr lang="pt-BR"/>
        </a:p>
      </dgm:t>
    </dgm:pt>
    <dgm:pt modelId="{BA0E71F2-82C8-4179-939D-C89BD177A411}">
      <dgm:prSet phldrT="[Texto]"/>
      <dgm:spPr/>
      <dgm:t>
        <a:bodyPr/>
        <a:lstStyle/>
        <a:p>
          <a:r>
            <a:rPr lang="pt-BR" dirty="0" smtClean="0"/>
            <a:t>Apuração dos Valores</a:t>
          </a:r>
          <a:endParaRPr lang="pt-BR" dirty="0"/>
        </a:p>
      </dgm:t>
    </dgm:pt>
    <dgm:pt modelId="{D789C400-AEBF-429C-A7AE-E74271A0833F}" type="parTrans" cxnId="{56707E95-B6A6-42CA-BA52-A69A3FDD15FE}">
      <dgm:prSet/>
      <dgm:spPr/>
      <dgm:t>
        <a:bodyPr/>
        <a:lstStyle/>
        <a:p>
          <a:endParaRPr lang="pt-BR"/>
        </a:p>
      </dgm:t>
    </dgm:pt>
    <dgm:pt modelId="{48034918-9D7A-4F81-BA7D-C5FAD82D7931}" type="sibTrans" cxnId="{56707E95-B6A6-42CA-BA52-A69A3FDD15FE}">
      <dgm:prSet/>
      <dgm:spPr/>
      <dgm:t>
        <a:bodyPr/>
        <a:lstStyle/>
        <a:p>
          <a:endParaRPr lang="pt-BR"/>
        </a:p>
      </dgm:t>
    </dgm:pt>
    <dgm:pt modelId="{629D6832-B06F-4A68-AD89-23AF01118C69}">
      <dgm:prSet phldrT="[Texto]"/>
      <dgm:spPr/>
      <dgm:t>
        <a:bodyPr/>
        <a:lstStyle/>
        <a:p>
          <a:r>
            <a:rPr lang="pt-BR" dirty="0" smtClean="0"/>
            <a:t>Desconto do Produtor</a:t>
          </a:r>
          <a:endParaRPr lang="pt-BR" dirty="0"/>
        </a:p>
      </dgm:t>
    </dgm:pt>
    <dgm:pt modelId="{AFB3BEA7-86D3-497D-BF00-DAE8255A0707}" type="parTrans" cxnId="{CA38A29B-88B2-450D-96CC-63FEDCBA2E81}">
      <dgm:prSet/>
      <dgm:spPr/>
      <dgm:t>
        <a:bodyPr/>
        <a:lstStyle/>
        <a:p>
          <a:endParaRPr lang="pt-BR"/>
        </a:p>
      </dgm:t>
    </dgm:pt>
    <dgm:pt modelId="{87CA2E9A-216E-4714-8649-446A7F326DE4}" type="sibTrans" cxnId="{CA38A29B-88B2-450D-96CC-63FEDCBA2E81}">
      <dgm:prSet/>
      <dgm:spPr/>
      <dgm:t>
        <a:bodyPr/>
        <a:lstStyle/>
        <a:p>
          <a:endParaRPr lang="pt-BR"/>
        </a:p>
      </dgm:t>
    </dgm:pt>
    <dgm:pt modelId="{123DA184-B83D-414C-A568-AA2BD4119158}">
      <dgm:prSet phldrT="[Texto]"/>
      <dgm:spPr/>
      <dgm:t>
        <a:bodyPr/>
        <a:lstStyle/>
        <a:p>
          <a:r>
            <a:rPr lang="pt-BR" dirty="0" err="1" smtClean="0"/>
            <a:t>CallCenter</a:t>
          </a:r>
          <a:r>
            <a:rPr lang="pt-BR" dirty="0" smtClean="0"/>
            <a:t> efetua o estorno</a:t>
          </a:r>
          <a:endParaRPr lang="pt-BR" dirty="0"/>
        </a:p>
      </dgm:t>
    </dgm:pt>
    <dgm:pt modelId="{6E8F8039-1750-4629-AB43-BEDFF98189BC}" type="parTrans" cxnId="{BB50F926-9167-4DD4-8516-7E6F40FF9AE0}">
      <dgm:prSet/>
      <dgm:spPr/>
      <dgm:t>
        <a:bodyPr/>
        <a:lstStyle/>
        <a:p>
          <a:endParaRPr lang="pt-BR"/>
        </a:p>
      </dgm:t>
    </dgm:pt>
    <dgm:pt modelId="{46AD1F51-856A-4118-98CE-CB70F2C6CD85}" type="sibTrans" cxnId="{BB50F926-9167-4DD4-8516-7E6F40FF9AE0}">
      <dgm:prSet/>
      <dgm:spPr/>
      <dgm:t>
        <a:bodyPr/>
        <a:lstStyle/>
        <a:p>
          <a:endParaRPr lang="pt-BR"/>
        </a:p>
      </dgm:t>
    </dgm:pt>
    <dgm:pt modelId="{6458068C-19CA-478F-8AE0-368DAD813FB9}" type="pres">
      <dgm:prSet presAssocID="{E5140967-EB44-4586-A442-94A884EAC24E}" presName="Name0" presStyleCnt="0">
        <dgm:presLayoutVars>
          <dgm:dir/>
          <dgm:animLvl val="lvl"/>
          <dgm:resizeHandles val="exact"/>
        </dgm:presLayoutVars>
      </dgm:prSet>
      <dgm:spPr/>
    </dgm:pt>
    <dgm:pt modelId="{A373FA80-AE2A-4381-A6B2-9BBEAAECA6C0}" type="pres">
      <dgm:prSet presAssocID="{AFBD8DC8-62D8-435B-98E5-2333B9F3CE3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A727C2-4120-4777-AD59-65DA04D547CF}" type="pres">
      <dgm:prSet presAssocID="{1AABEECF-BAAC-4144-993C-31AD056AFBA8}" presName="parTxOnlySpace" presStyleCnt="0"/>
      <dgm:spPr/>
    </dgm:pt>
    <dgm:pt modelId="{5C9C7759-AFDE-402A-B31C-5C8FDFECFF0F}" type="pres">
      <dgm:prSet presAssocID="{123DA184-B83D-414C-A568-AA2BD411915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50D503-74B6-4E14-88C7-56E147BCC402}" type="pres">
      <dgm:prSet presAssocID="{46AD1F51-856A-4118-98CE-CB70F2C6CD85}" presName="parTxOnlySpace" presStyleCnt="0"/>
      <dgm:spPr/>
    </dgm:pt>
    <dgm:pt modelId="{C06DD7EE-8A32-402D-BD6B-95A03A6319FE}" type="pres">
      <dgm:prSet presAssocID="{BB1FA69C-3BD0-42B5-AF44-0359FFA466F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6E4658-29C4-4FA8-B2CC-884FB060CBC0}" type="pres">
      <dgm:prSet presAssocID="{59AF4E4D-809B-4A6B-88A4-7CD856D6094E}" presName="parTxOnlySpace" presStyleCnt="0"/>
      <dgm:spPr/>
    </dgm:pt>
    <dgm:pt modelId="{18E56C99-2A41-4CAE-8D9B-44B4DE9F7D3C}" type="pres">
      <dgm:prSet presAssocID="{BA0E71F2-82C8-4179-939D-C89BD177A41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88AC3F-9380-4F43-A501-A0DCE7F3FDEB}" type="pres">
      <dgm:prSet presAssocID="{48034918-9D7A-4F81-BA7D-C5FAD82D7931}" presName="parTxOnlySpace" presStyleCnt="0"/>
      <dgm:spPr/>
    </dgm:pt>
    <dgm:pt modelId="{7FB0C8C2-915C-4018-9E8F-67DAE634CB44}" type="pres">
      <dgm:prSet presAssocID="{629D6832-B06F-4A68-AD89-23AF01118C6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6264D63-14B6-4E85-8E6F-46815EA86B76}" type="presOf" srcId="{629D6832-B06F-4A68-AD89-23AF01118C69}" destId="{7FB0C8C2-915C-4018-9E8F-67DAE634CB44}" srcOrd="0" destOrd="0" presId="urn:microsoft.com/office/officeart/2005/8/layout/chevron1"/>
    <dgm:cxn modelId="{5FDE0A2D-509E-4E1B-88A6-2209CF8D02F6}" srcId="{E5140967-EB44-4586-A442-94A884EAC24E}" destId="{AFBD8DC8-62D8-435B-98E5-2333B9F3CE3F}" srcOrd="0" destOrd="0" parTransId="{B6E5D594-80A9-4101-8F48-4389865A8AA3}" sibTransId="{1AABEECF-BAAC-4144-993C-31AD056AFBA8}"/>
    <dgm:cxn modelId="{B374AC9B-32BE-448B-A823-E02FFEC92840}" srcId="{E5140967-EB44-4586-A442-94A884EAC24E}" destId="{BB1FA69C-3BD0-42B5-AF44-0359FFA466F9}" srcOrd="2" destOrd="0" parTransId="{CB464ABC-DD29-476E-A5EC-D0621428B459}" sibTransId="{59AF4E4D-809B-4A6B-88A4-7CD856D6094E}"/>
    <dgm:cxn modelId="{56707E95-B6A6-42CA-BA52-A69A3FDD15FE}" srcId="{E5140967-EB44-4586-A442-94A884EAC24E}" destId="{BA0E71F2-82C8-4179-939D-C89BD177A411}" srcOrd="3" destOrd="0" parTransId="{D789C400-AEBF-429C-A7AE-E74271A0833F}" sibTransId="{48034918-9D7A-4F81-BA7D-C5FAD82D7931}"/>
    <dgm:cxn modelId="{C1466275-87A6-4746-8F8A-BE1F6DAFBCCF}" type="presOf" srcId="{E5140967-EB44-4586-A442-94A884EAC24E}" destId="{6458068C-19CA-478F-8AE0-368DAD813FB9}" srcOrd="0" destOrd="0" presId="urn:microsoft.com/office/officeart/2005/8/layout/chevron1"/>
    <dgm:cxn modelId="{CA38A29B-88B2-450D-96CC-63FEDCBA2E81}" srcId="{E5140967-EB44-4586-A442-94A884EAC24E}" destId="{629D6832-B06F-4A68-AD89-23AF01118C69}" srcOrd="4" destOrd="0" parTransId="{AFB3BEA7-86D3-497D-BF00-DAE8255A0707}" sibTransId="{87CA2E9A-216E-4714-8649-446A7F326DE4}"/>
    <dgm:cxn modelId="{9D6DAE1D-F547-480A-92C5-24DCB0BF7F93}" type="presOf" srcId="{123DA184-B83D-414C-A568-AA2BD4119158}" destId="{5C9C7759-AFDE-402A-B31C-5C8FDFECFF0F}" srcOrd="0" destOrd="0" presId="urn:microsoft.com/office/officeart/2005/8/layout/chevron1"/>
    <dgm:cxn modelId="{786C43B9-2801-41C1-A305-6C96E5A816D3}" type="presOf" srcId="{AFBD8DC8-62D8-435B-98E5-2333B9F3CE3F}" destId="{A373FA80-AE2A-4381-A6B2-9BBEAAECA6C0}" srcOrd="0" destOrd="0" presId="urn:microsoft.com/office/officeart/2005/8/layout/chevron1"/>
    <dgm:cxn modelId="{7CECB635-BF4A-464A-B35B-5E3200DC8A02}" type="presOf" srcId="{BB1FA69C-3BD0-42B5-AF44-0359FFA466F9}" destId="{C06DD7EE-8A32-402D-BD6B-95A03A6319FE}" srcOrd="0" destOrd="0" presId="urn:microsoft.com/office/officeart/2005/8/layout/chevron1"/>
    <dgm:cxn modelId="{BB50F926-9167-4DD4-8516-7E6F40FF9AE0}" srcId="{E5140967-EB44-4586-A442-94A884EAC24E}" destId="{123DA184-B83D-414C-A568-AA2BD4119158}" srcOrd="1" destOrd="0" parTransId="{6E8F8039-1750-4629-AB43-BEDFF98189BC}" sibTransId="{46AD1F51-856A-4118-98CE-CB70F2C6CD85}"/>
    <dgm:cxn modelId="{9E099E1F-63D5-47A8-BA09-6F42487BF9DF}" type="presOf" srcId="{BA0E71F2-82C8-4179-939D-C89BD177A411}" destId="{18E56C99-2A41-4CAE-8D9B-44B4DE9F7D3C}" srcOrd="0" destOrd="0" presId="urn:microsoft.com/office/officeart/2005/8/layout/chevron1"/>
    <dgm:cxn modelId="{B62CF89F-052D-4C6D-A71D-5D16847E29F9}" type="presParOf" srcId="{6458068C-19CA-478F-8AE0-368DAD813FB9}" destId="{A373FA80-AE2A-4381-A6B2-9BBEAAECA6C0}" srcOrd="0" destOrd="0" presId="urn:microsoft.com/office/officeart/2005/8/layout/chevron1"/>
    <dgm:cxn modelId="{FCF391A8-115A-4327-9D83-2DEA9AE923D9}" type="presParOf" srcId="{6458068C-19CA-478F-8AE0-368DAD813FB9}" destId="{47A727C2-4120-4777-AD59-65DA04D547CF}" srcOrd="1" destOrd="0" presId="urn:microsoft.com/office/officeart/2005/8/layout/chevron1"/>
    <dgm:cxn modelId="{2D0652A9-3D63-4E2A-AE76-75B9DBF9139B}" type="presParOf" srcId="{6458068C-19CA-478F-8AE0-368DAD813FB9}" destId="{5C9C7759-AFDE-402A-B31C-5C8FDFECFF0F}" srcOrd="2" destOrd="0" presId="urn:microsoft.com/office/officeart/2005/8/layout/chevron1"/>
    <dgm:cxn modelId="{9CA461E5-0E03-4804-BFD7-D1182B4AB820}" type="presParOf" srcId="{6458068C-19CA-478F-8AE0-368DAD813FB9}" destId="{AD50D503-74B6-4E14-88C7-56E147BCC402}" srcOrd="3" destOrd="0" presId="urn:microsoft.com/office/officeart/2005/8/layout/chevron1"/>
    <dgm:cxn modelId="{D95B221D-47A6-4380-BD1C-958502C03B31}" type="presParOf" srcId="{6458068C-19CA-478F-8AE0-368DAD813FB9}" destId="{C06DD7EE-8A32-402D-BD6B-95A03A6319FE}" srcOrd="4" destOrd="0" presId="urn:microsoft.com/office/officeart/2005/8/layout/chevron1"/>
    <dgm:cxn modelId="{5213D462-9FC3-435B-995C-94F4A673A4E4}" type="presParOf" srcId="{6458068C-19CA-478F-8AE0-368DAD813FB9}" destId="{356E4658-29C4-4FA8-B2CC-884FB060CBC0}" srcOrd="5" destOrd="0" presId="urn:microsoft.com/office/officeart/2005/8/layout/chevron1"/>
    <dgm:cxn modelId="{5FC305A7-01D7-447C-B0ED-73A56F435472}" type="presParOf" srcId="{6458068C-19CA-478F-8AE0-368DAD813FB9}" destId="{18E56C99-2A41-4CAE-8D9B-44B4DE9F7D3C}" srcOrd="6" destOrd="0" presId="urn:microsoft.com/office/officeart/2005/8/layout/chevron1"/>
    <dgm:cxn modelId="{4B174E0F-A016-4C4C-B0F5-DB747389358B}" type="presParOf" srcId="{6458068C-19CA-478F-8AE0-368DAD813FB9}" destId="{0F88AC3F-9380-4F43-A501-A0DCE7F3FDEB}" srcOrd="7" destOrd="0" presId="urn:microsoft.com/office/officeart/2005/8/layout/chevron1"/>
    <dgm:cxn modelId="{819D631B-4BD7-4ADD-9EF3-47BC40FFF4D7}" type="presParOf" srcId="{6458068C-19CA-478F-8AE0-368DAD813FB9}" destId="{7FB0C8C2-915C-4018-9E8F-67DAE634CB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40967-EB44-4586-A442-94A884EAC24E}" type="doc">
      <dgm:prSet loTypeId="urn:microsoft.com/office/officeart/2005/8/layout/chevron1" loCatId="process" qsTypeId="urn:microsoft.com/office/officeart/2005/8/quickstyle/3d1" qsCatId="3D" csTypeId="urn:microsoft.com/office/officeart/2005/8/colors/accent6_2" csCatId="accent6" phldr="1"/>
      <dgm:spPr/>
    </dgm:pt>
    <dgm:pt modelId="{AFBD8DC8-62D8-435B-98E5-2333B9F3CE3F}">
      <dgm:prSet phldrT="[Texto]"/>
      <dgm:spPr/>
      <dgm:t>
        <a:bodyPr/>
        <a:lstStyle/>
        <a:p>
          <a:r>
            <a:rPr lang="pt-BR" dirty="0" smtClean="0"/>
            <a:t>Charge </a:t>
          </a:r>
          <a:r>
            <a:rPr lang="pt-BR" dirty="0" err="1" smtClean="0"/>
            <a:t>Back</a:t>
          </a:r>
          <a:endParaRPr lang="pt-BR" dirty="0"/>
        </a:p>
      </dgm:t>
    </dgm:pt>
    <dgm:pt modelId="{B6E5D594-80A9-4101-8F48-4389865A8AA3}" type="parTrans" cxnId="{5FDE0A2D-509E-4E1B-88A6-2209CF8D02F6}">
      <dgm:prSet/>
      <dgm:spPr/>
      <dgm:t>
        <a:bodyPr/>
        <a:lstStyle/>
        <a:p>
          <a:endParaRPr lang="pt-BR"/>
        </a:p>
      </dgm:t>
    </dgm:pt>
    <dgm:pt modelId="{1AABEECF-BAAC-4144-993C-31AD056AFBA8}" type="sibTrans" cxnId="{5FDE0A2D-509E-4E1B-88A6-2209CF8D02F6}">
      <dgm:prSet/>
      <dgm:spPr/>
      <dgm:t>
        <a:bodyPr/>
        <a:lstStyle/>
        <a:p>
          <a:endParaRPr lang="pt-BR"/>
        </a:p>
      </dgm:t>
    </dgm:pt>
    <dgm:pt modelId="{629D6832-B06F-4A68-AD89-23AF01118C69}">
      <dgm:prSet phldrT="[Texto]"/>
      <dgm:spPr/>
      <dgm:t>
        <a:bodyPr/>
        <a:lstStyle/>
        <a:p>
          <a:r>
            <a:rPr lang="pt-BR" dirty="0" smtClean="0"/>
            <a:t>Desconto do Produtor</a:t>
          </a:r>
          <a:endParaRPr lang="pt-BR" dirty="0"/>
        </a:p>
      </dgm:t>
    </dgm:pt>
    <dgm:pt modelId="{AFB3BEA7-86D3-497D-BF00-DAE8255A0707}" type="parTrans" cxnId="{CA38A29B-88B2-450D-96CC-63FEDCBA2E81}">
      <dgm:prSet/>
      <dgm:spPr/>
      <dgm:t>
        <a:bodyPr/>
        <a:lstStyle/>
        <a:p>
          <a:endParaRPr lang="pt-BR"/>
        </a:p>
      </dgm:t>
    </dgm:pt>
    <dgm:pt modelId="{87CA2E9A-216E-4714-8649-446A7F326DE4}" type="sibTrans" cxnId="{CA38A29B-88B2-450D-96CC-63FEDCBA2E81}">
      <dgm:prSet/>
      <dgm:spPr/>
      <dgm:t>
        <a:bodyPr/>
        <a:lstStyle/>
        <a:p>
          <a:endParaRPr lang="pt-BR"/>
        </a:p>
      </dgm:t>
    </dgm:pt>
    <dgm:pt modelId="{1C6A1B12-AA51-425E-B9A3-B6F9D946924F}">
      <dgm:prSet phldrT="[Texto]"/>
      <dgm:spPr/>
      <dgm:t>
        <a:bodyPr/>
        <a:lstStyle/>
        <a:p>
          <a:r>
            <a:rPr lang="pt-BR" dirty="0" smtClean="0"/>
            <a:t>Registro da Transação</a:t>
          </a:r>
          <a:endParaRPr lang="pt-BR" dirty="0"/>
        </a:p>
      </dgm:t>
    </dgm:pt>
    <dgm:pt modelId="{C51DB9E2-C50B-405B-90AD-F5FB3989A37A}" type="parTrans" cxnId="{730F118A-E749-4C4F-BA4D-EC6A66DD31CB}">
      <dgm:prSet/>
      <dgm:spPr/>
      <dgm:t>
        <a:bodyPr/>
        <a:lstStyle/>
        <a:p>
          <a:endParaRPr lang="pt-BR"/>
        </a:p>
      </dgm:t>
    </dgm:pt>
    <dgm:pt modelId="{90E69B13-99BC-4DF2-9D61-59651D5E2D4D}" type="sibTrans" cxnId="{730F118A-E749-4C4F-BA4D-EC6A66DD31CB}">
      <dgm:prSet/>
      <dgm:spPr/>
      <dgm:t>
        <a:bodyPr/>
        <a:lstStyle/>
        <a:p>
          <a:endParaRPr lang="pt-BR"/>
        </a:p>
      </dgm:t>
    </dgm:pt>
    <dgm:pt modelId="{BA0E71F2-82C8-4179-939D-C89BD177A411}">
      <dgm:prSet phldrT="[Texto]"/>
      <dgm:spPr/>
      <dgm:t>
        <a:bodyPr/>
        <a:lstStyle/>
        <a:p>
          <a:r>
            <a:rPr lang="pt-BR" dirty="0" smtClean="0"/>
            <a:t>Apuração dos Valores</a:t>
          </a:r>
          <a:endParaRPr lang="pt-BR" dirty="0"/>
        </a:p>
      </dgm:t>
    </dgm:pt>
    <dgm:pt modelId="{48034918-9D7A-4F81-BA7D-C5FAD82D7931}" type="sibTrans" cxnId="{56707E95-B6A6-42CA-BA52-A69A3FDD15FE}">
      <dgm:prSet/>
      <dgm:spPr/>
      <dgm:t>
        <a:bodyPr/>
        <a:lstStyle/>
        <a:p>
          <a:endParaRPr lang="pt-BR"/>
        </a:p>
      </dgm:t>
    </dgm:pt>
    <dgm:pt modelId="{D789C400-AEBF-429C-A7AE-E74271A0833F}" type="parTrans" cxnId="{56707E95-B6A6-42CA-BA52-A69A3FDD15FE}">
      <dgm:prSet/>
      <dgm:spPr/>
      <dgm:t>
        <a:bodyPr/>
        <a:lstStyle/>
        <a:p>
          <a:endParaRPr lang="pt-BR"/>
        </a:p>
      </dgm:t>
    </dgm:pt>
    <dgm:pt modelId="{9F9D6D0C-885A-4EC9-B572-F4537AC59913}">
      <dgm:prSet phldrT="[Texto]"/>
      <dgm:spPr/>
      <dgm:t>
        <a:bodyPr/>
        <a:lstStyle/>
        <a:p>
          <a:r>
            <a:rPr lang="pt-BR" dirty="0" smtClean="0"/>
            <a:t>Comunicado recebido pela Adquirente</a:t>
          </a:r>
          <a:endParaRPr lang="pt-BR" dirty="0"/>
        </a:p>
      </dgm:t>
    </dgm:pt>
    <dgm:pt modelId="{0EEE283F-D548-407C-9F9F-E02E492BCD7E}" type="parTrans" cxnId="{B068D1B0-1C64-43F4-86C7-81E9A1455ECC}">
      <dgm:prSet/>
      <dgm:spPr/>
      <dgm:t>
        <a:bodyPr/>
        <a:lstStyle/>
        <a:p>
          <a:endParaRPr lang="pt-BR"/>
        </a:p>
      </dgm:t>
    </dgm:pt>
    <dgm:pt modelId="{7C138403-235F-410B-A6C9-28D249FA284F}" type="sibTrans" cxnId="{B068D1B0-1C64-43F4-86C7-81E9A1455ECC}">
      <dgm:prSet/>
      <dgm:spPr/>
      <dgm:t>
        <a:bodyPr/>
        <a:lstStyle/>
        <a:p>
          <a:endParaRPr lang="pt-BR"/>
        </a:p>
      </dgm:t>
    </dgm:pt>
    <dgm:pt modelId="{6458068C-19CA-478F-8AE0-368DAD813FB9}" type="pres">
      <dgm:prSet presAssocID="{E5140967-EB44-4586-A442-94A884EAC24E}" presName="Name0" presStyleCnt="0">
        <dgm:presLayoutVars>
          <dgm:dir/>
          <dgm:animLvl val="lvl"/>
          <dgm:resizeHandles val="exact"/>
        </dgm:presLayoutVars>
      </dgm:prSet>
      <dgm:spPr/>
    </dgm:pt>
    <dgm:pt modelId="{A373FA80-AE2A-4381-A6B2-9BBEAAECA6C0}" type="pres">
      <dgm:prSet presAssocID="{AFBD8DC8-62D8-435B-98E5-2333B9F3CE3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A727C2-4120-4777-AD59-65DA04D547CF}" type="pres">
      <dgm:prSet presAssocID="{1AABEECF-BAAC-4144-993C-31AD056AFBA8}" presName="parTxOnlySpace" presStyleCnt="0"/>
      <dgm:spPr/>
    </dgm:pt>
    <dgm:pt modelId="{BD8159F3-4FFD-4EB5-AB8B-77CE48CE928D}" type="pres">
      <dgm:prSet presAssocID="{9F9D6D0C-885A-4EC9-B572-F4537AC5991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13BA9C-0804-46E8-9093-F40AF3E564EF}" type="pres">
      <dgm:prSet presAssocID="{7C138403-235F-410B-A6C9-28D249FA284F}" presName="parTxOnlySpace" presStyleCnt="0"/>
      <dgm:spPr/>
    </dgm:pt>
    <dgm:pt modelId="{CB443818-B83D-4A55-8C7C-06BBD7112815}" type="pres">
      <dgm:prSet presAssocID="{1C6A1B12-AA51-425E-B9A3-B6F9D946924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C02954-1F5B-48FD-9EAA-571C036042B8}" type="pres">
      <dgm:prSet presAssocID="{90E69B13-99BC-4DF2-9D61-59651D5E2D4D}" presName="parTxOnlySpace" presStyleCnt="0"/>
      <dgm:spPr/>
    </dgm:pt>
    <dgm:pt modelId="{18E56C99-2A41-4CAE-8D9B-44B4DE9F7D3C}" type="pres">
      <dgm:prSet presAssocID="{BA0E71F2-82C8-4179-939D-C89BD177A41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88AC3F-9380-4F43-A501-A0DCE7F3FDEB}" type="pres">
      <dgm:prSet presAssocID="{48034918-9D7A-4F81-BA7D-C5FAD82D7931}" presName="parTxOnlySpace" presStyleCnt="0"/>
      <dgm:spPr/>
    </dgm:pt>
    <dgm:pt modelId="{7FB0C8C2-915C-4018-9E8F-67DAE634CB44}" type="pres">
      <dgm:prSet presAssocID="{629D6832-B06F-4A68-AD89-23AF01118C6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0F118A-E749-4C4F-BA4D-EC6A66DD31CB}" srcId="{E5140967-EB44-4586-A442-94A884EAC24E}" destId="{1C6A1B12-AA51-425E-B9A3-B6F9D946924F}" srcOrd="2" destOrd="0" parTransId="{C51DB9E2-C50B-405B-90AD-F5FB3989A37A}" sibTransId="{90E69B13-99BC-4DF2-9D61-59651D5E2D4D}"/>
    <dgm:cxn modelId="{651FBE9A-210C-4E13-BE8F-91CA6926DA93}" type="presOf" srcId="{BA0E71F2-82C8-4179-939D-C89BD177A411}" destId="{18E56C99-2A41-4CAE-8D9B-44B4DE9F7D3C}" srcOrd="0" destOrd="0" presId="urn:microsoft.com/office/officeart/2005/8/layout/chevron1"/>
    <dgm:cxn modelId="{5EB76A21-CCD1-4AAB-8A81-AA0A75E51AAA}" type="presOf" srcId="{AFBD8DC8-62D8-435B-98E5-2333B9F3CE3F}" destId="{A373FA80-AE2A-4381-A6B2-9BBEAAECA6C0}" srcOrd="0" destOrd="0" presId="urn:microsoft.com/office/officeart/2005/8/layout/chevron1"/>
    <dgm:cxn modelId="{432D35E7-24CC-46F5-ACAC-12E2F8EB015B}" type="presOf" srcId="{9F9D6D0C-885A-4EC9-B572-F4537AC59913}" destId="{BD8159F3-4FFD-4EB5-AB8B-77CE48CE928D}" srcOrd="0" destOrd="0" presId="urn:microsoft.com/office/officeart/2005/8/layout/chevron1"/>
    <dgm:cxn modelId="{7D3C5FC6-73FC-4379-B092-025F00E3885A}" type="presOf" srcId="{629D6832-B06F-4A68-AD89-23AF01118C69}" destId="{7FB0C8C2-915C-4018-9E8F-67DAE634CB44}" srcOrd="0" destOrd="0" presId="urn:microsoft.com/office/officeart/2005/8/layout/chevron1"/>
    <dgm:cxn modelId="{B068D1B0-1C64-43F4-86C7-81E9A1455ECC}" srcId="{E5140967-EB44-4586-A442-94A884EAC24E}" destId="{9F9D6D0C-885A-4EC9-B572-F4537AC59913}" srcOrd="1" destOrd="0" parTransId="{0EEE283F-D548-407C-9F9F-E02E492BCD7E}" sibTransId="{7C138403-235F-410B-A6C9-28D249FA284F}"/>
    <dgm:cxn modelId="{CF123017-1C19-489C-9963-3FF5785F83BC}" type="presOf" srcId="{E5140967-EB44-4586-A442-94A884EAC24E}" destId="{6458068C-19CA-478F-8AE0-368DAD813FB9}" srcOrd="0" destOrd="0" presId="urn:microsoft.com/office/officeart/2005/8/layout/chevron1"/>
    <dgm:cxn modelId="{67B23B62-8443-466D-A845-568F3655ED3B}" type="presOf" srcId="{1C6A1B12-AA51-425E-B9A3-B6F9D946924F}" destId="{CB443818-B83D-4A55-8C7C-06BBD7112815}" srcOrd="0" destOrd="0" presId="urn:microsoft.com/office/officeart/2005/8/layout/chevron1"/>
    <dgm:cxn modelId="{5FDE0A2D-509E-4E1B-88A6-2209CF8D02F6}" srcId="{E5140967-EB44-4586-A442-94A884EAC24E}" destId="{AFBD8DC8-62D8-435B-98E5-2333B9F3CE3F}" srcOrd="0" destOrd="0" parTransId="{B6E5D594-80A9-4101-8F48-4389865A8AA3}" sibTransId="{1AABEECF-BAAC-4144-993C-31AD056AFBA8}"/>
    <dgm:cxn modelId="{56707E95-B6A6-42CA-BA52-A69A3FDD15FE}" srcId="{E5140967-EB44-4586-A442-94A884EAC24E}" destId="{BA0E71F2-82C8-4179-939D-C89BD177A411}" srcOrd="3" destOrd="0" parTransId="{D789C400-AEBF-429C-A7AE-E74271A0833F}" sibTransId="{48034918-9D7A-4F81-BA7D-C5FAD82D7931}"/>
    <dgm:cxn modelId="{CA38A29B-88B2-450D-96CC-63FEDCBA2E81}" srcId="{E5140967-EB44-4586-A442-94A884EAC24E}" destId="{629D6832-B06F-4A68-AD89-23AF01118C69}" srcOrd="4" destOrd="0" parTransId="{AFB3BEA7-86D3-497D-BF00-DAE8255A0707}" sibTransId="{87CA2E9A-216E-4714-8649-446A7F326DE4}"/>
    <dgm:cxn modelId="{919BD2E1-E23F-406A-90D6-0ED9240381CC}" type="presParOf" srcId="{6458068C-19CA-478F-8AE0-368DAD813FB9}" destId="{A373FA80-AE2A-4381-A6B2-9BBEAAECA6C0}" srcOrd="0" destOrd="0" presId="urn:microsoft.com/office/officeart/2005/8/layout/chevron1"/>
    <dgm:cxn modelId="{1DE96735-F6C8-4F7B-BC40-3428B215DD89}" type="presParOf" srcId="{6458068C-19CA-478F-8AE0-368DAD813FB9}" destId="{47A727C2-4120-4777-AD59-65DA04D547CF}" srcOrd="1" destOrd="0" presId="urn:microsoft.com/office/officeart/2005/8/layout/chevron1"/>
    <dgm:cxn modelId="{2C1A1716-2FE5-4651-AE9E-A2412F339443}" type="presParOf" srcId="{6458068C-19CA-478F-8AE0-368DAD813FB9}" destId="{BD8159F3-4FFD-4EB5-AB8B-77CE48CE928D}" srcOrd="2" destOrd="0" presId="urn:microsoft.com/office/officeart/2005/8/layout/chevron1"/>
    <dgm:cxn modelId="{132B489C-7457-4F46-BA76-D68A7D39B03A}" type="presParOf" srcId="{6458068C-19CA-478F-8AE0-368DAD813FB9}" destId="{5D13BA9C-0804-46E8-9093-F40AF3E564EF}" srcOrd="3" destOrd="0" presId="urn:microsoft.com/office/officeart/2005/8/layout/chevron1"/>
    <dgm:cxn modelId="{CF91E4C8-A085-4A60-A3D8-6D9C1307C400}" type="presParOf" srcId="{6458068C-19CA-478F-8AE0-368DAD813FB9}" destId="{CB443818-B83D-4A55-8C7C-06BBD7112815}" srcOrd="4" destOrd="0" presId="urn:microsoft.com/office/officeart/2005/8/layout/chevron1"/>
    <dgm:cxn modelId="{9AD8D6AD-9E24-4C4B-A10E-2600B0DFDAE2}" type="presParOf" srcId="{6458068C-19CA-478F-8AE0-368DAD813FB9}" destId="{38C02954-1F5B-48FD-9EAA-571C036042B8}" srcOrd="5" destOrd="0" presId="urn:microsoft.com/office/officeart/2005/8/layout/chevron1"/>
    <dgm:cxn modelId="{D4A5EE7E-13A8-49DA-BE39-0CEAF4600941}" type="presParOf" srcId="{6458068C-19CA-478F-8AE0-368DAD813FB9}" destId="{18E56C99-2A41-4CAE-8D9B-44B4DE9F7D3C}" srcOrd="6" destOrd="0" presId="urn:microsoft.com/office/officeart/2005/8/layout/chevron1"/>
    <dgm:cxn modelId="{3582CC61-FD54-4C13-84B6-7B194750CAA3}" type="presParOf" srcId="{6458068C-19CA-478F-8AE0-368DAD813FB9}" destId="{0F88AC3F-9380-4F43-A501-A0DCE7F3FDEB}" srcOrd="7" destOrd="0" presId="urn:microsoft.com/office/officeart/2005/8/layout/chevron1"/>
    <dgm:cxn modelId="{F78F10DC-B339-4B35-991B-51294737758D}" type="presParOf" srcId="{6458068C-19CA-478F-8AE0-368DAD813FB9}" destId="{7FB0C8C2-915C-4018-9E8F-67DAE634CB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AED221-62A6-486F-8F40-BA935A95D882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428A97CE-9498-4448-A5DF-199C89D1A71F}">
      <dgm:prSet phldrT="[Texto]"/>
      <dgm:spPr/>
      <dgm:t>
        <a:bodyPr/>
        <a:lstStyle/>
        <a:p>
          <a:r>
            <a:rPr lang="pt-BR" dirty="0" smtClean="0"/>
            <a:t>Lead</a:t>
          </a:r>
          <a:endParaRPr lang="pt-BR" dirty="0"/>
        </a:p>
      </dgm:t>
    </dgm:pt>
    <dgm:pt modelId="{DD57DA01-979E-4F2C-A161-3EF2C77CF3AA}" type="parTrans" cxnId="{ACDCFD06-C5EF-4E66-B4D7-20E5F707AB10}">
      <dgm:prSet/>
      <dgm:spPr/>
      <dgm:t>
        <a:bodyPr/>
        <a:lstStyle/>
        <a:p>
          <a:endParaRPr lang="pt-BR"/>
        </a:p>
      </dgm:t>
    </dgm:pt>
    <dgm:pt modelId="{D46F7DE0-8474-4F2F-BC43-D40190C3090D}" type="sibTrans" cxnId="{ACDCFD06-C5EF-4E66-B4D7-20E5F707AB10}">
      <dgm:prSet/>
      <dgm:spPr/>
      <dgm:t>
        <a:bodyPr/>
        <a:lstStyle/>
        <a:p>
          <a:endParaRPr lang="pt-BR"/>
        </a:p>
      </dgm:t>
    </dgm:pt>
    <dgm:pt modelId="{04647783-655A-4EA8-9D74-EF3CDFD7CB9B}">
      <dgm:prSet phldrT="[Texto]"/>
      <dgm:spPr/>
      <dgm:t>
        <a:bodyPr/>
        <a:lstStyle/>
        <a:p>
          <a:r>
            <a:rPr lang="pt-BR" dirty="0" smtClean="0"/>
            <a:t>Oportunidades</a:t>
          </a:r>
          <a:endParaRPr lang="pt-BR" dirty="0"/>
        </a:p>
      </dgm:t>
    </dgm:pt>
    <dgm:pt modelId="{8A4E0EC7-C351-4E0E-8AAC-0F2966DE0952}" type="parTrans" cxnId="{D135CEB7-B7A5-4619-A7E5-64B5BBEC5C44}">
      <dgm:prSet/>
      <dgm:spPr/>
      <dgm:t>
        <a:bodyPr/>
        <a:lstStyle/>
        <a:p>
          <a:endParaRPr lang="pt-BR"/>
        </a:p>
      </dgm:t>
    </dgm:pt>
    <dgm:pt modelId="{A2C7A7B8-1FB7-471F-A2F0-409D0BEAC953}" type="sibTrans" cxnId="{D135CEB7-B7A5-4619-A7E5-64B5BBEC5C44}">
      <dgm:prSet/>
      <dgm:spPr/>
      <dgm:t>
        <a:bodyPr/>
        <a:lstStyle/>
        <a:p>
          <a:endParaRPr lang="pt-BR"/>
        </a:p>
      </dgm:t>
    </dgm:pt>
    <dgm:pt modelId="{D8B43C99-340B-44CF-8A66-A649DA4162A8}">
      <dgm:prSet phldrT="[Texto]"/>
      <dgm:spPr/>
      <dgm:t>
        <a:bodyPr/>
        <a:lstStyle/>
        <a:p>
          <a:r>
            <a:rPr lang="pt-BR" dirty="0" smtClean="0"/>
            <a:t>Propostas</a:t>
          </a:r>
          <a:endParaRPr lang="pt-BR" dirty="0"/>
        </a:p>
      </dgm:t>
    </dgm:pt>
    <dgm:pt modelId="{76EB369B-0A30-470B-B97C-B8E0537E8745}" type="parTrans" cxnId="{ADCA4D0A-6762-4853-839B-B82D07BFEE5E}">
      <dgm:prSet/>
      <dgm:spPr/>
      <dgm:t>
        <a:bodyPr/>
        <a:lstStyle/>
        <a:p>
          <a:endParaRPr lang="pt-BR"/>
        </a:p>
      </dgm:t>
    </dgm:pt>
    <dgm:pt modelId="{86DE4654-1C6B-4F4D-BC8E-238780407411}" type="sibTrans" cxnId="{ADCA4D0A-6762-4853-839B-B82D07BFEE5E}">
      <dgm:prSet/>
      <dgm:spPr/>
      <dgm:t>
        <a:bodyPr/>
        <a:lstStyle/>
        <a:p>
          <a:endParaRPr lang="pt-BR"/>
        </a:p>
      </dgm:t>
    </dgm:pt>
    <dgm:pt modelId="{8EBCC59A-9F4F-4FE1-92F5-F0B838C8F223}">
      <dgm:prSet phldrT="[Texto]"/>
      <dgm:spPr/>
      <dgm:t>
        <a:bodyPr/>
        <a:lstStyle/>
        <a:p>
          <a:r>
            <a:rPr lang="pt-BR" dirty="0" smtClean="0"/>
            <a:t>Fechamento</a:t>
          </a:r>
          <a:endParaRPr lang="pt-BR" dirty="0"/>
        </a:p>
      </dgm:t>
    </dgm:pt>
    <dgm:pt modelId="{6F8A5CB7-81B0-4A2A-92F0-979A33561940}" type="parTrans" cxnId="{51378B02-045E-46DA-829D-BBFF1003686A}">
      <dgm:prSet/>
      <dgm:spPr/>
      <dgm:t>
        <a:bodyPr/>
        <a:lstStyle/>
        <a:p>
          <a:endParaRPr lang="pt-BR"/>
        </a:p>
      </dgm:t>
    </dgm:pt>
    <dgm:pt modelId="{4FBA8CF0-A00E-47CF-A879-F7F098B19517}" type="sibTrans" cxnId="{51378B02-045E-46DA-829D-BBFF1003686A}">
      <dgm:prSet/>
      <dgm:spPr/>
      <dgm:t>
        <a:bodyPr/>
        <a:lstStyle/>
        <a:p>
          <a:endParaRPr lang="pt-BR"/>
        </a:p>
      </dgm:t>
    </dgm:pt>
    <dgm:pt modelId="{90C83252-0BEF-4001-A457-A60B4D60E050}" type="pres">
      <dgm:prSet presAssocID="{8BAED221-62A6-486F-8F40-BA935A95D882}" presName="Name0" presStyleCnt="0">
        <dgm:presLayoutVars>
          <dgm:dir/>
          <dgm:animLvl val="lvl"/>
          <dgm:resizeHandles val="exact"/>
        </dgm:presLayoutVars>
      </dgm:prSet>
      <dgm:spPr/>
    </dgm:pt>
    <dgm:pt modelId="{93F32D23-E8C9-4494-B988-4CDA107CF922}" type="pres">
      <dgm:prSet presAssocID="{428A97CE-9498-4448-A5DF-199C89D1A71F}" presName="Name8" presStyleCnt="0"/>
      <dgm:spPr/>
    </dgm:pt>
    <dgm:pt modelId="{76FD0611-46EA-44A4-B12B-2F9D588C7183}" type="pres">
      <dgm:prSet presAssocID="{428A97CE-9498-4448-A5DF-199C89D1A71F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3BFE8F-503D-4472-A240-A384364D3166}" type="pres">
      <dgm:prSet presAssocID="{428A97CE-9498-4448-A5DF-199C89D1A7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2F08A9-9669-4030-BD4A-7363B2685D83}" type="pres">
      <dgm:prSet presAssocID="{04647783-655A-4EA8-9D74-EF3CDFD7CB9B}" presName="Name8" presStyleCnt="0"/>
      <dgm:spPr/>
    </dgm:pt>
    <dgm:pt modelId="{7824F749-5CE0-49C2-A2B8-4260752CFCFD}" type="pres">
      <dgm:prSet presAssocID="{04647783-655A-4EA8-9D74-EF3CDFD7CB9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9808B2-A077-4612-BBE7-AA5B6245981A}" type="pres">
      <dgm:prSet presAssocID="{04647783-655A-4EA8-9D74-EF3CDFD7CB9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21AC83-46DE-4FD9-B11F-DDC7A923BE16}" type="pres">
      <dgm:prSet presAssocID="{D8B43C99-340B-44CF-8A66-A649DA4162A8}" presName="Name8" presStyleCnt="0"/>
      <dgm:spPr/>
    </dgm:pt>
    <dgm:pt modelId="{71DDE603-9CD9-48D1-8375-4CEF7E9045B6}" type="pres">
      <dgm:prSet presAssocID="{D8B43C99-340B-44CF-8A66-A649DA4162A8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C52118-76EA-4F73-A994-4A58F22D7FCF}" type="pres">
      <dgm:prSet presAssocID="{D8B43C99-340B-44CF-8A66-A649DA4162A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AB7335-D623-411B-9437-8BF939B18418}" type="pres">
      <dgm:prSet presAssocID="{8EBCC59A-9F4F-4FE1-92F5-F0B838C8F223}" presName="Name8" presStyleCnt="0"/>
      <dgm:spPr/>
    </dgm:pt>
    <dgm:pt modelId="{02AA0368-6812-470D-868F-3ADCCFA018DF}" type="pres">
      <dgm:prSet presAssocID="{8EBCC59A-9F4F-4FE1-92F5-F0B838C8F223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1E29CD-DF4A-49A4-BC6D-ACE4FFE367DB}" type="pres">
      <dgm:prSet presAssocID="{8EBCC59A-9F4F-4FE1-92F5-F0B838C8F2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F57E1CD-7D93-4A60-8B5D-DC2F058E6969}" type="presOf" srcId="{8BAED221-62A6-486F-8F40-BA935A95D882}" destId="{90C83252-0BEF-4001-A457-A60B4D60E050}" srcOrd="0" destOrd="0" presId="urn:microsoft.com/office/officeart/2005/8/layout/pyramid3"/>
    <dgm:cxn modelId="{C51EB92F-7C87-46AE-9542-DE596E1AB106}" type="presOf" srcId="{8EBCC59A-9F4F-4FE1-92F5-F0B838C8F223}" destId="{02AA0368-6812-470D-868F-3ADCCFA018DF}" srcOrd="0" destOrd="0" presId="urn:microsoft.com/office/officeart/2005/8/layout/pyramid3"/>
    <dgm:cxn modelId="{ACDCFD06-C5EF-4E66-B4D7-20E5F707AB10}" srcId="{8BAED221-62A6-486F-8F40-BA935A95D882}" destId="{428A97CE-9498-4448-A5DF-199C89D1A71F}" srcOrd="0" destOrd="0" parTransId="{DD57DA01-979E-4F2C-A161-3EF2C77CF3AA}" sibTransId="{D46F7DE0-8474-4F2F-BC43-D40190C3090D}"/>
    <dgm:cxn modelId="{019AFF3D-0673-4AD0-B894-043C63CE7C3D}" type="presOf" srcId="{D8B43C99-340B-44CF-8A66-A649DA4162A8}" destId="{7CC52118-76EA-4F73-A994-4A58F22D7FCF}" srcOrd="1" destOrd="0" presId="urn:microsoft.com/office/officeart/2005/8/layout/pyramid3"/>
    <dgm:cxn modelId="{00B359C9-37B0-418E-8513-70795DA6A801}" type="presOf" srcId="{428A97CE-9498-4448-A5DF-199C89D1A71F}" destId="{F83BFE8F-503D-4472-A240-A384364D3166}" srcOrd="1" destOrd="0" presId="urn:microsoft.com/office/officeart/2005/8/layout/pyramid3"/>
    <dgm:cxn modelId="{BC780A38-D12C-4721-887E-9EB80419CE28}" type="presOf" srcId="{04647783-655A-4EA8-9D74-EF3CDFD7CB9B}" destId="{7824F749-5CE0-49C2-A2B8-4260752CFCFD}" srcOrd="0" destOrd="0" presId="urn:microsoft.com/office/officeart/2005/8/layout/pyramid3"/>
    <dgm:cxn modelId="{B9F33A6C-6FC6-47E6-91E9-AB6008AE8808}" type="presOf" srcId="{D8B43C99-340B-44CF-8A66-A649DA4162A8}" destId="{71DDE603-9CD9-48D1-8375-4CEF7E9045B6}" srcOrd="0" destOrd="0" presId="urn:microsoft.com/office/officeart/2005/8/layout/pyramid3"/>
    <dgm:cxn modelId="{ADCA4D0A-6762-4853-839B-B82D07BFEE5E}" srcId="{8BAED221-62A6-486F-8F40-BA935A95D882}" destId="{D8B43C99-340B-44CF-8A66-A649DA4162A8}" srcOrd="2" destOrd="0" parTransId="{76EB369B-0A30-470B-B97C-B8E0537E8745}" sibTransId="{86DE4654-1C6B-4F4D-BC8E-238780407411}"/>
    <dgm:cxn modelId="{AA1B33A0-EB25-42F6-ABEB-EC509B78E147}" type="presOf" srcId="{04647783-655A-4EA8-9D74-EF3CDFD7CB9B}" destId="{D59808B2-A077-4612-BBE7-AA5B6245981A}" srcOrd="1" destOrd="0" presId="urn:microsoft.com/office/officeart/2005/8/layout/pyramid3"/>
    <dgm:cxn modelId="{51378B02-045E-46DA-829D-BBFF1003686A}" srcId="{8BAED221-62A6-486F-8F40-BA935A95D882}" destId="{8EBCC59A-9F4F-4FE1-92F5-F0B838C8F223}" srcOrd="3" destOrd="0" parTransId="{6F8A5CB7-81B0-4A2A-92F0-979A33561940}" sibTransId="{4FBA8CF0-A00E-47CF-A879-F7F098B19517}"/>
    <dgm:cxn modelId="{E39B134B-92AA-4899-AB3E-46DE96384DAD}" type="presOf" srcId="{8EBCC59A-9F4F-4FE1-92F5-F0B838C8F223}" destId="{331E29CD-DF4A-49A4-BC6D-ACE4FFE367DB}" srcOrd="1" destOrd="0" presId="urn:microsoft.com/office/officeart/2005/8/layout/pyramid3"/>
    <dgm:cxn modelId="{D135CEB7-B7A5-4619-A7E5-64B5BBEC5C44}" srcId="{8BAED221-62A6-486F-8F40-BA935A95D882}" destId="{04647783-655A-4EA8-9D74-EF3CDFD7CB9B}" srcOrd="1" destOrd="0" parTransId="{8A4E0EC7-C351-4E0E-8AAC-0F2966DE0952}" sibTransId="{A2C7A7B8-1FB7-471F-A2F0-409D0BEAC953}"/>
    <dgm:cxn modelId="{C9AA50D0-913A-48FE-BEB6-2A6A3A2FDE70}" type="presOf" srcId="{428A97CE-9498-4448-A5DF-199C89D1A71F}" destId="{76FD0611-46EA-44A4-B12B-2F9D588C7183}" srcOrd="0" destOrd="0" presId="urn:microsoft.com/office/officeart/2005/8/layout/pyramid3"/>
    <dgm:cxn modelId="{AD2C154F-3637-4F03-A7AA-43DB2C9607BF}" type="presParOf" srcId="{90C83252-0BEF-4001-A457-A60B4D60E050}" destId="{93F32D23-E8C9-4494-B988-4CDA107CF922}" srcOrd="0" destOrd="0" presId="urn:microsoft.com/office/officeart/2005/8/layout/pyramid3"/>
    <dgm:cxn modelId="{B64D6FCE-778A-4E4E-8452-053CFA1A91B0}" type="presParOf" srcId="{93F32D23-E8C9-4494-B988-4CDA107CF922}" destId="{76FD0611-46EA-44A4-B12B-2F9D588C7183}" srcOrd="0" destOrd="0" presId="urn:microsoft.com/office/officeart/2005/8/layout/pyramid3"/>
    <dgm:cxn modelId="{591880F9-4EF9-4218-A184-AA68D5FAE4C2}" type="presParOf" srcId="{93F32D23-E8C9-4494-B988-4CDA107CF922}" destId="{F83BFE8F-503D-4472-A240-A384364D3166}" srcOrd="1" destOrd="0" presId="urn:microsoft.com/office/officeart/2005/8/layout/pyramid3"/>
    <dgm:cxn modelId="{F98FDF0E-5C24-40B4-B429-B38B66F9160F}" type="presParOf" srcId="{90C83252-0BEF-4001-A457-A60B4D60E050}" destId="{4C2F08A9-9669-4030-BD4A-7363B2685D83}" srcOrd="1" destOrd="0" presId="urn:microsoft.com/office/officeart/2005/8/layout/pyramid3"/>
    <dgm:cxn modelId="{EA4EB50B-6C88-4C7C-9131-70768BD62C0A}" type="presParOf" srcId="{4C2F08A9-9669-4030-BD4A-7363B2685D83}" destId="{7824F749-5CE0-49C2-A2B8-4260752CFCFD}" srcOrd="0" destOrd="0" presId="urn:microsoft.com/office/officeart/2005/8/layout/pyramid3"/>
    <dgm:cxn modelId="{FC374ADB-BADB-44E8-96E3-8446F72F6300}" type="presParOf" srcId="{4C2F08A9-9669-4030-BD4A-7363B2685D83}" destId="{D59808B2-A077-4612-BBE7-AA5B6245981A}" srcOrd="1" destOrd="0" presId="urn:microsoft.com/office/officeart/2005/8/layout/pyramid3"/>
    <dgm:cxn modelId="{83F92B62-7408-46AD-8202-9A7D0D31F0A8}" type="presParOf" srcId="{90C83252-0BEF-4001-A457-A60B4D60E050}" destId="{9321AC83-46DE-4FD9-B11F-DDC7A923BE16}" srcOrd="2" destOrd="0" presId="urn:microsoft.com/office/officeart/2005/8/layout/pyramid3"/>
    <dgm:cxn modelId="{C7EBFD0F-F6C8-463B-A88C-EAC781D664E0}" type="presParOf" srcId="{9321AC83-46DE-4FD9-B11F-DDC7A923BE16}" destId="{71DDE603-9CD9-48D1-8375-4CEF7E9045B6}" srcOrd="0" destOrd="0" presId="urn:microsoft.com/office/officeart/2005/8/layout/pyramid3"/>
    <dgm:cxn modelId="{10D6CF77-739C-407E-9949-72FA84A87105}" type="presParOf" srcId="{9321AC83-46DE-4FD9-B11F-DDC7A923BE16}" destId="{7CC52118-76EA-4F73-A994-4A58F22D7FCF}" srcOrd="1" destOrd="0" presId="urn:microsoft.com/office/officeart/2005/8/layout/pyramid3"/>
    <dgm:cxn modelId="{2C52620C-4DEA-45D2-80B5-5B4D03346F39}" type="presParOf" srcId="{90C83252-0BEF-4001-A457-A60B4D60E050}" destId="{4EAB7335-D623-411B-9437-8BF939B18418}" srcOrd="3" destOrd="0" presId="urn:microsoft.com/office/officeart/2005/8/layout/pyramid3"/>
    <dgm:cxn modelId="{31961E51-3AD1-4F95-9E2E-C1718836368C}" type="presParOf" srcId="{4EAB7335-D623-411B-9437-8BF939B18418}" destId="{02AA0368-6812-470D-868F-3ADCCFA018DF}" srcOrd="0" destOrd="0" presId="urn:microsoft.com/office/officeart/2005/8/layout/pyramid3"/>
    <dgm:cxn modelId="{191A037D-E3CD-4063-84D0-043057052BCD}" type="presParOf" srcId="{4EAB7335-D623-411B-9437-8BF939B18418}" destId="{331E29CD-DF4A-49A4-BC6D-ACE4FFE367D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F6C5CF-A648-4A33-9F29-4C04308C583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1600253-C1AF-4D19-A2BB-B195D0D221ED}">
      <dgm:prSet phldrT="[Texto]"/>
      <dgm:spPr/>
      <dgm:t>
        <a:bodyPr/>
        <a:lstStyle/>
        <a:p>
          <a:r>
            <a:rPr lang="pt-BR" dirty="0" smtClean="0"/>
            <a:t>Registro da Oportunidade</a:t>
          </a:r>
          <a:endParaRPr lang="pt-BR" dirty="0"/>
        </a:p>
      </dgm:t>
    </dgm:pt>
    <dgm:pt modelId="{9550D111-F191-472C-8423-BAAD7A8CDA48}" type="parTrans" cxnId="{2D0EA608-FD53-44CC-B682-8085B33FDAD6}">
      <dgm:prSet/>
      <dgm:spPr/>
      <dgm:t>
        <a:bodyPr/>
        <a:lstStyle/>
        <a:p>
          <a:endParaRPr lang="pt-BR"/>
        </a:p>
      </dgm:t>
    </dgm:pt>
    <dgm:pt modelId="{A8EAD2AA-282C-4787-94D8-C556CA50F21B}" type="sibTrans" cxnId="{2D0EA608-FD53-44CC-B682-8085B33FDAD6}">
      <dgm:prSet/>
      <dgm:spPr/>
      <dgm:t>
        <a:bodyPr/>
        <a:lstStyle/>
        <a:p>
          <a:endParaRPr lang="pt-BR"/>
        </a:p>
      </dgm:t>
    </dgm:pt>
    <dgm:pt modelId="{279978A3-68CF-455E-A96B-B74B79381258}">
      <dgm:prSet phldrT="[Texto]"/>
      <dgm:spPr/>
      <dgm:t>
        <a:bodyPr/>
        <a:lstStyle/>
        <a:p>
          <a:r>
            <a:rPr lang="pt-BR" dirty="0" smtClean="0"/>
            <a:t>Cotação de Venda</a:t>
          </a:r>
          <a:endParaRPr lang="pt-BR" dirty="0"/>
        </a:p>
      </dgm:t>
    </dgm:pt>
    <dgm:pt modelId="{35E4E219-6505-44B4-8D2D-C166632DCB39}" type="parTrans" cxnId="{1E1FB6D8-7303-444C-8C03-B967985FC865}">
      <dgm:prSet/>
      <dgm:spPr/>
      <dgm:t>
        <a:bodyPr/>
        <a:lstStyle/>
        <a:p>
          <a:endParaRPr lang="pt-BR"/>
        </a:p>
      </dgm:t>
    </dgm:pt>
    <dgm:pt modelId="{34033677-8B5A-4471-8EE0-737336BD54A7}" type="sibTrans" cxnId="{1E1FB6D8-7303-444C-8C03-B967985FC865}">
      <dgm:prSet/>
      <dgm:spPr/>
      <dgm:t>
        <a:bodyPr/>
        <a:lstStyle/>
        <a:p>
          <a:endParaRPr lang="pt-BR"/>
        </a:p>
      </dgm:t>
    </dgm:pt>
    <dgm:pt modelId="{FFEAB60F-81C8-43DB-AE3E-6B5DB9D412E3}">
      <dgm:prSet phldrT="[Texto]"/>
      <dgm:spPr/>
      <dgm:t>
        <a:bodyPr/>
        <a:lstStyle/>
        <a:p>
          <a:r>
            <a:rPr lang="pt-BR" dirty="0" smtClean="0"/>
            <a:t>Aprovação de Cotação</a:t>
          </a:r>
          <a:endParaRPr lang="pt-BR" dirty="0"/>
        </a:p>
      </dgm:t>
    </dgm:pt>
    <dgm:pt modelId="{FB7B271E-BCD1-434E-918C-55F1B1069CB6}" type="parTrans" cxnId="{75B3E778-16A4-437B-8CDA-F93BA2BAB9E9}">
      <dgm:prSet/>
      <dgm:spPr/>
      <dgm:t>
        <a:bodyPr/>
        <a:lstStyle/>
        <a:p>
          <a:endParaRPr lang="pt-BR"/>
        </a:p>
      </dgm:t>
    </dgm:pt>
    <dgm:pt modelId="{B19937D9-AE55-43A3-848E-D58C131C69E5}" type="sibTrans" cxnId="{75B3E778-16A4-437B-8CDA-F93BA2BAB9E9}">
      <dgm:prSet/>
      <dgm:spPr/>
      <dgm:t>
        <a:bodyPr/>
        <a:lstStyle/>
        <a:p>
          <a:endParaRPr lang="pt-BR"/>
        </a:p>
      </dgm:t>
    </dgm:pt>
    <dgm:pt modelId="{D3CC805C-9C29-423C-88F7-F2BF54187208}">
      <dgm:prSet phldrT="[Texto]"/>
      <dgm:spPr/>
      <dgm:t>
        <a:bodyPr/>
        <a:lstStyle/>
        <a:p>
          <a:r>
            <a:rPr lang="pt-BR" dirty="0" smtClean="0"/>
            <a:t>Envio de Proposta</a:t>
          </a:r>
          <a:endParaRPr lang="pt-BR" dirty="0"/>
        </a:p>
      </dgm:t>
    </dgm:pt>
    <dgm:pt modelId="{C9D1AC19-952C-4E09-90F7-D3BA99D1C4FF}" type="parTrans" cxnId="{FF7B74E1-1D5E-4421-A8EC-C88BD1A6013C}">
      <dgm:prSet/>
      <dgm:spPr/>
      <dgm:t>
        <a:bodyPr/>
        <a:lstStyle/>
        <a:p>
          <a:endParaRPr lang="pt-BR"/>
        </a:p>
      </dgm:t>
    </dgm:pt>
    <dgm:pt modelId="{FB5B0B18-0346-47E6-BC63-FBF0C5CDFCF1}" type="sibTrans" cxnId="{FF7B74E1-1D5E-4421-A8EC-C88BD1A6013C}">
      <dgm:prSet/>
      <dgm:spPr/>
      <dgm:t>
        <a:bodyPr/>
        <a:lstStyle/>
        <a:p>
          <a:endParaRPr lang="pt-BR"/>
        </a:p>
      </dgm:t>
    </dgm:pt>
    <dgm:pt modelId="{590D06A0-5AF0-470E-9A40-1E18D65ADA66}">
      <dgm:prSet phldrT="[Texto]"/>
      <dgm:spPr/>
      <dgm:t>
        <a:bodyPr/>
        <a:lstStyle/>
        <a:p>
          <a:r>
            <a:rPr lang="pt-BR" dirty="0" smtClean="0"/>
            <a:t>Fechamento</a:t>
          </a:r>
          <a:endParaRPr lang="pt-BR" dirty="0"/>
        </a:p>
      </dgm:t>
    </dgm:pt>
    <dgm:pt modelId="{9527BF50-8341-4A69-B971-CB2CD09CF290}" type="parTrans" cxnId="{DEC73131-5F20-4F21-A9AE-E893392603B2}">
      <dgm:prSet/>
      <dgm:spPr/>
      <dgm:t>
        <a:bodyPr/>
        <a:lstStyle/>
        <a:p>
          <a:endParaRPr lang="pt-BR"/>
        </a:p>
      </dgm:t>
    </dgm:pt>
    <dgm:pt modelId="{7B527A5B-5A7D-4BE4-9CA4-88514393AC58}" type="sibTrans" cxnId="{DEC73131-5F20-4F21-A9AE-E893392603B2}">
      <dgm:prSet/>
      <dgm:spPr/>
      <dgm:t>
        <a:bodyPr/>
        <a:lstStyle/>
        <a:p>
          <a:endParaRPr lang="pt-BR"/>
        </a:p>
      </dgm:t>
    </dgm:pt>
    <dgm:pt modelId="{C0523E70-F896-49DE-A3C5-6B69D0E66704}">
      <dgm:prSet phldrT="[Texto]"/>
      <dgm:spPr/>
      <dgm:t>
        <a:bodyPr/>
        <a:lstStyle/>
        <a:p>
          <a:r>
            <a:rPr lang="pt-BR" dirty="0" smtClean="0"/>
            <a:t>Criação do Projeto</a:t>
          </a:r>
          <a:endParaRPr lang="pt-BR" dirty="0"/>
        </a:p>
      </dgm:t>
    </dgm:pt>
    <dgm:pt modelId="{7989897B-71CD-41D1-9DD7-96E3D3F1BF72}" type="parTrans" cxnId="{B08B3308-47AF-495C-8E94-933E7A84AA7F}">
      <dgm:prSet/>
      <dgm:spPr/>
      <dgm:t>
        <a:bodyPr/>
        <a:lstStyle/>
        <a:p>
          <a:endParaRPr lang="pt-BR"/>
        </a:p>
      </dgm:t>
    </dgm:pt>
    <dgm:pt modelId="{590CAC46-42E6-4936-BE86-5A0A42150BA2}" type="sibTrans" cxnId="{B08B3308-47AF-495C-8E94-933E7A84AA7F}">
      <dgm:prSet/>
      <dgm:spPr/>
      <dgm:t>
        <a:bodyPr/>
        <a:lstStyle/>
        <a:p>
          <a:endParaRPr lang="pt-BR"/>
        </a:p>
      </dgm:t>
    </dgm:pt>
    <dgm:pt modelId="{64EACB54-83EC-4024-B7FC-6AB8B0F3F205}">
      <dgm:prSet phldrT="[Texto]"/>
      <dgm:spPr/>
      <dgm:t>
        <a:bodyPr/>
        <a:lstStyle/>
        <a:p>
          <a:r>
            <a:rPr lang="pt-BR" dirty="0" smtClean="0"/>
            <a:t>Valores e Taxas</a:t>
          </a:r>
          <a:endParaRPr lang="pt-BR" dirty="0"/>
        </a:p>
      </dgm:t>
    </dgm:pt>
    <dgm:pt modelId="{20851A1B-411A-4F0A-9D0F-0AF03B2498CC}" type="parTrans" cxnId="{054ABC8E-A4B1-48E4-80F4-218439BA9AE3}">
      <dgm:prSet/>
      <dgm:spPr/>
      <dgm:t>
        <a:bodyPr/>
        <a:lstStyle/>
        <a:p>
          <a:endParaRPr lang="pt-BR"/>
        </a:p>
      </dgm:t>
    </dgm:pt>
    <dgm:pt modelId="{1B087EC8-41E9-41A4-9E29-5CD8E9B1FAE4}" type="sibTrans" cxnId="{054ABC8E-A4B1-48E4-80F4-218439BA9AE3}">
      <dgm:prSet/>
      <dgm:spPr/>
      <dgm:t>
        <a:bodyPr/>
        <a:lstStyle/>
        <a:p>
          <a:endParaRPr lang="pt-BR"/>
        </a:p>
      </dgm:t>
    </dgm:pt>
    <dgm:pt modelId="{DC70C0B7-DA03-4419-952E-34513463514C}">
      <dgm:prSet phldrT="[Texto]"/>
      <dgm:spPr/>
      <dgm:t>
        <a:bodyPr/>
        <a:lstStyle/>
        <a:p>
          <a:r>
            <a:rPr lang="pt-BR" dirty="0" smtClean="0"/>
            <a:t>Diretoria Participa</a:t>
          </a:r>
          <a:endParaRPr lang="pt-BR" dirty="0"/>
        </a:p>
      </dgm:t>
    </dgm:pt>
    <dgm:pt modelId="{D67D8351-45C4-4DFA-BDCC-50D59B27E148}" type="parTrans" cxnId="{A72E5296-94E4-42EE-A3DF-2620C880696A}">
      <dgm:prSet/>
      <dgm:spPr/>
      <dgm:t>
        <a:bodyPr/>
        <a:lstStyle/>
        <a:p>
          <a:endParaRPr lang="pt-BR"/>
        </a:p>
      </dgm:t>
    </dgm:pt>
    <dgm:pt modelId="{854498BD-D02E-45D9-BFF2-E7E9E611E0B7}" type="sibTrans" cxnId="{A72E5296-94E4-42EE-A3DF-2620C880696A}">
      <dgm:prSet/>
      <dgm:spPr/>
      <dgm:t>
        <a:bodyPr/>
        <a:lstStyle/>
        <a:p>
          <a:endParaRPr lang="pt-BR"/>
        </a:p>
      </dgm:t>
    </dgm:pt>
    <dgm:pt modelId="{6EF9F7B9-B51C-4AF6-8CCA-6B867A46FDDB}">
      <dgm:prSet phldrT="[Texto]"/>
      <dgm:spPr/>
      <dgm:t>
        <a:bodyPr/>
        <a:lstStyle/>
        <a:p>
          <a:r>
            <a:rPr lang="pt-BR" dirty="0" smtClean="0"/>
            <a:t>Follow-up</a:t>
          </a:r>
          <a:endParaRPr lang="pt-BR" dirty="0"/>
        </a:p>
      </dgm:t>
    </dgm:pt>
    <dgm:pt modelId="{2B1D31B9-63C9-4567-8736-01B44B581E9D}" type="parTrans" cxnId="{A285A140-D215-41D3-81F2-F38488476306}">
      <dgm:prSet/>
      <dgm:spPr/>
      <dgm:t>
        <a:bodyPr/>
        <a:lstStyle/>
        <a:p>
          <a:endParaRPr lang="pt-BR"/>
        </a:p>
      </dgm:t>
    </dgm:pt>
    <dgm:pt modelId="{54D483B5-3369-438B-9CD3-7A7333C204F8}" type="sibTrans" cxnId="{A285A140-D215-41D3-81F2-F38488476306}">
      <dgm:prSet/>
      <dgm:spPr/>
      <dgm:t>
        <a:bodyPr/>
        <a:lstStyle/>
        <a:p>
          <a:endParaRPr lang="pt-BR"/>
        </a:p>
      </dgm:t>
    </dgm:pt>
    <dgm:pt modelId="{B8E2C8ED-59B0-4204-A685-0D3FB5B9FAEC}">
      <dgm:prSet phldrT="[Texto]"/>
      <dgm:spPr/>
      <dgm:t>
        <a:bodyPr/>
        <a:lstStyle/>
        <a:p>
          <a:r>
            <a:rPr lang="pt-BR" dirty="0" smtClean="0"/>
            <a:t>Ganho</a:t>
          </a:r>
          <a:endParaRPr lang="pt-BR" dirty="0"/>
        </a:p>
      </dgm:t>
    </dgm:pt>
    <dgm:pt modelId="{98063ED2-87F5-43CB-B824-57655BAE6ADA}" type="parTrans" cxnId="{E3B0A5A0-FE97-41A6-AAA2-50261D3BE847}">
      <dgm:prSet/>
      <dgm:spPr/>
      <dgm:t>
        <a:bodyPr/>
        <a:lstStyle/>
        <a:p>
          <a:endParaRPr lang="pt-BR"/>
        </a:p>
      </dgm:t>
    </dgm:pt>
    <dgm:pt modelId="{1AEECC59-2D73-432E-8917-26D8F29CB2F1}" type="sibTrans" cxnId="{E3B0A5A0-FE97-41A6-AAA2-50261D3BE847}">
      <dgm:prSet/>
      <dgm:spPr/>
      <dgm:t>
        <a:bodyPr/>
        <a:lstStyle/>
        <a:p>
          <a:endParaRPr lang="pt-BR"/>
        </a:p>
      </dgm:t>
    </dgm:pt>
    <dgm:pt modelId="{D1465B22-70D0-4228-AFD4-510F013EC034}">
      <dgm:prSet phldrT="[Texto]"/>
      <dgm:spPr/>
      <dgm:t>
        <a:bodyPr/>
        <a:lstStyle/>
        <a:p>
          <a:r>
            <a:rPr lang="pt-BR" dirty="0" smtClean="0"/>
            <a:t>Criação do Projeto</a:t>
          </a:r>
          <a:endParaRPr lang="pt-BR" dirty="0"/>
        </a:p>
      </dgm:t>
    </dgm:pt>
    <dgm:pt modelId="{79D5EAA7-6CBB-4AC2-9611-1F9D8785A4A8}" type="parTrans" cxnId="{16E62B15-EFD4-40C1-A444-D1580A9B1D74}">
      <dgm:prSet/>
      <dgm:spPr/>
      <dgm:t>
        <a:bodyPr/>
        <a:lstStyle/>
        <a:p>
          <a:endParaRPr lang="pt-BR"/>
        </a:p>
      </dgm:t>
    </dgm:pt>
    <dgm:pt modelId="{4DBF1CC7-25FD-425F-A707-D5F4E849307E}" type="sibTrans" cxnId="{16E62B15-EFD4-40C1-A444-D1580A9B1D74}">
      <dgm:prSet/>
      <dgm:spPr/>
      <dgm:t>
        <a:bodyPr/>
        <a:lstStyle/>
        <a:p>
          <a:endParaRPr lang="pt-BR"/>
        </a:p>
      </dgm:t>
    </dgm:pt>
    <dgm:pt modelId="{D8D92BAB-1829-485F-AEE6-30514D75CA8C}" type="pres">
      <dgm:prSet presAssocID="{72F6C5CF-A648-4A33-9F29-4C04308C5834}" presName="Name0" presStyleCnt="0">
        <dgm:presLayoutVars>
          <dgm:dir/>
          <dgm:animLvl val="lvl"/>
          <dgm:resizeHandles val="exact"/>
        </dgm:presLayoutVars>
      </dgm:prSet>
      <dgm:spPr/>
    </dgm:pt>
    <dgm:pt modelId="{62139CB8-210F-4EAB-94CE-5EF736C7B1FA}" type="pres">
      <dgm:prSet presAssocID="{61600253-C1AF-4D19-A2BB-B195D0D221ED}" presName="composite" presStyleCnt="0"/>
      <dgm:spPr/>
    </dgm:pt>
    <dgm:pt modelId="{10750E7D-19C0-4F1F-8F4B-7F5259354B44}" type="pres">
      <dgm:prSet presAssocID="{61600253-C1AF-4D19-A2BB-B195D0D221ED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BB12B2-369D-48DE-BD81-4E895BD70A7A}" type="pres">
      <dgm:prSet presAssocID="{61600253-C1AF-4D19-A2BB-B195D0D221ED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B0E751-37F0-4AE5-B8F4-F34C10EEBC03}" type="pres">
      <dgm:prSet presAssocID="{A8EAD2AA-282C-4787-94D8-C556CA50F21B}" presName="space" presStyleCnt="0"/>
      <dgm:spPr/>
    </dgm:pt>
    <dgm:pt modelId="{9980D0D7-E668-45BA-B6FD-F019DA279CE3}" type="pres">
      <dgm:prSet presAssocID="{279978A3-68CF-455E-A96B-B74B79381258}" presName="composite" presStyleCnt="0"/>
      <dgm:spPr/>
    </dgm:pt>
    <dgm:pt modelId="{89C96317-F26F-4DAF-BAD4-7B13F3D1A695}" type="pres">
      <dgm:prSet presAssocID="{279978A3-68CF-455E-A96B-B74B79381258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18C342-E0D7-4408-9BD8-94357EFDC9B7}" type="pres">
      <dgm:prSet presAssocID="{279978A3-68CF-455E-A96B-B74B79381258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744E2A-F5DF-4B49-9640-D079645974F9}" type="pres">
      <dgm:prSet presAssocID="{34033677-8B5A-4471-8EE0-737336BD54A7}" presName="space" presStyleCnt="0"/>
      <dgm:spPr/>
    </dgm:pt>
    <dgm:pt modelId="{18176884-421D-4796-8E5A-D93F6BFFF36D}" type="pres">
      <dgm:prSet presAssocID="{FFEAB60F-81C8-43DB-AE3E-6B5DB9D412E3}" presName="composite" presStyleCnt="0"/>
      <dgm:spPr/>
    </dgm:pt>
    <dgm:pt modelId="{4B420D93-A0F9-48A2-B921-6EC8B4EF26F6}" type="pres">
      <dgm:prSet presAssocID="{FFEAB60F-81C8-43DB-AE3E-6B5DB9D412E3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4FE187-3284-4728-9998-BEFA64446138}" type="pres">
      <dgm:prSet presAssocID="{FFEAB60F-81C8-43DB-AE3E-6B5DB9D412E3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2D6A6F-A9EF-4F91-92E5-2B2346D8DD7A}" type="pres">
      <dgm:prSet presAssocID="{B19937D9-AE55-43A3-848E-D58C131C69E5}" presName="space" presStyleCnt="0"/>
      <dgm:spPr/>
    </dgm:pt>
    <dgm:pt modelId="{DF84966D-35E3-42B1-B9D4-8EE0D5D14270}" type="pres">
      <dgm:prSet presAssocID="{D3CC805C-9C29-423C-88F7-F2BF54187208}" presName="composite" presStyleCnt="0"/>
      <dgm:spPr/>
    </dgm:pt>
    <dgm:pt modelId="{84FFD979-3E9F-496C-821C-7BDEE001BFF3}" type="pres">
      <dgm:prSet presAssocID="{D3CC805C-9C29-423C-88F7-F2BF54187208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2F15E5-231D-49AA-9FB5-BDBF967FFB93}" type="pres">
      <dgm:prSet presAssocID="{D3CC805C-9C29-423C-88F7-F2BF5418720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D54BEB-96D6-4020-8997-86272E01A3E6}" type="pres">
      <dgm:prSet presAssocID="{FB5B0B18-0346-47E6-BC63-FBF0C5CDFCF1}" presName="space" presStyleCnt="0"/>
      <dgm:spPr/>
    </dgm:pt>
    <dgm:pt modelId="{9BA85193-3BA6-4938-B057-40E6FBC14527}" type="pres">
      <dgm:prSet presAssocID="{590D06A0-5AF0-470E-9A40-1E18D65ADA66}" presName="composite" presStyleCnt="0"/>
      <dgm:spPr/>
    </dgm:pt>
    <dgm:pt modelId="{63C8E852-B925-43F4-BECA-D9C596819BCA}" type="pres">
      <dgm:prSet presAssocID="{590D06A0-5AF0-470E-9A40-1E18D65ADA66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FB56DA-FFCD-46CF-A8E5-38008062BEC1}" type="pres">
      <dgm:prSet presAssocID="{590D06A0-5AF0-470E-9A40-1E18D65ADA66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10D5C7B-1221-4D3D-BBBA-13849FB0D8D7}" type="presOf" srcId="{DC70C0B7-DA03-4419-952E-34513463514C}" destId="{4F4FE187-3284-4728-9998-BEFA64446138}" srcOrd="0" destOrd="0" presId="urn:microsoft.com/office/officeart/2005/8/layout/chevron1"/>
    <dgm:cxn modelId="{B6252C00-1E38-4F10-9052-B9AE47659498}" type="presOf" srcId="{590D06A0-5AF0-470E-9A40-1E18D65ADA66}" destId="{63C8E852-B925-43F4-BECA-D9C596819BCA}" srcOrd="0" destOrd="0" presId="urn:microsoft.com/office/officeart/2005/8/layout/chevron1"/>
    <dgm:cxn modelId="{E3B0A5A0-FE97-41A6-AAA2-50261D3BE847}" srcId="{590D06A0-5AF0-470E-9A40-1E18D65ADA66}" destId="{B8E2C8ED-59B0-4204-A685-0D3FB5B9FAEC}" srcOrd="0" destOrd="0" parTransId="{98063ED2-87F5-43CB-B824-57655BAE6ADA}" sibTransId="{1AEECC59-2D73-432E-8917-26D8F29CB2F1}"/>
    <dgm:cxn modelId="{A72E5296-94E4-42EE-A3DF-2620C880696A}" srcId="{FFEAB60F-81C8-43DB-AE3E-6B5DB9D412E3}" destId="{DC70C0B7-DA03-4419-952E-34513463514C}" srcOrd="0" destOrd="0" parTransId="{D67D8351-45C4-4DFA-BDCC-50D59B27E148}" sibTransId="{854498BD-D02E-45D9-BFF2-E7E9E611E0B7}"/>
    <dgm:cxn modelId="{DEC73131-5F20-4F21-A9AE-E893392603B2}" srcId="{72F6C5CF-A648-4A33-9F29-4C04308C5834}" destId="{590D06A0-5AF0-470E-9A40-1E18D65ADA66}" srcOrd="4" destOrd="0" parTransId="{9527BF50-8341-4A69-B971-CB2CD09CF290}" sibTransId="{7B527A5B-5A7D-4BE4-9CA4-88514393AC58}"/>
    <dgm:cxn modelId="{26A1617C-C515-4EA9-A7A8-84D6D6D0F4BB}" type="presOf" srcId="{D3CC805C-9C29-423C-88F7-F2BF54187208}" destId="{84FFD979-3E9F-496C-821C-7BDEE001BFF3}" srcOrd="0" destOrd="0" presId="urn:microsoft.com/office/officeart/2005/8/layout/chevron1"/>
    <dgm:cxn modelId="{FF7B74E1-1D5E-4421-A8EC-C88BD1A6013C}" srcId="{72F6C5CF-A648-4A33-9F29-4C04308C5834}" destId="{D3CC805C-9C29-423C-88F7-F2BF54187208}" srcOrd="3" destOrd="0" parTransId="{C9D1AC19-952C-4E09-90F7-D3BA99D1C4FF}" sibTransId="{FB5B0B18-0346-47E6-BC63-FBF0C5CDFCF1}"/>
    <dgm:cxn modelId="{B08B3308-47AF-495C-8E94-933E7A84AA7F}" srcId="{61600253-C1AF-4D19-A2BB-B195D0D221ED}" destId="{C0523E70-F896-49DE-A3C5-6B69D0E66704}" srcOrd="0" destOrd="0" parTransId="{7989897B-71CD-41D1-9DD7-96E3D3F1BF72}" sibTransId="{590CAC46-42E6-4936-BE86-5A0A42150BA2}"/>
    <dgm:cxn modelId="{2D0EA608-FD53-44CC-B682-8085B33FDAD6}" srcId="{72F6C5CF-A648-4A33-9F29-4C04308C5834}" destId="{61600253-C1AF-4D19-A2BB-B195D0D221ED}" srcOrd="0" destOrd="0" parTransId="{9550D111-F191-472C-8423-BAAD7A8CDA48}" sibTransId="{A8EAD2AA-282C-4787-94D8-C556CA50F21B}"/>
    <dgm:cxn modelId="{A8F38479-AC59-4202-B250-D5D8463BD0F3}" type="presOf" srcId="{279978A3-68CF-455E-A96B-B74B79381258}" destId="{89C96317-F26F-4DAF-BAD4-7B13F3D1A695}" srcOrd="0" destOrd="0" presId="urn:microsoft.com/office/officeart/2005/8/layout/chevron1"/>
    <dgm:cxn modelId="{A285A140-D215-41D3-81F2-F38488476306}" srcId="{D3CC805C-9C29-423C-88F7-F2BF54187208}" destId="{6EF9F7B9-B51C-4AF6-8CCA-6B867A46FDDB}" srcOrd="0" destOrd="0" parTransId="{2B1D31B9-63C9-4567-8736-01B44B581E9D}" sibTransId="{54D483B5-3369-438B-9CD3-7A7333C204F8}"/>
    <dgm:cxn modelId="{DA3347EA-0A2F-4E38-BBD9-411E6A8CD3FE}" type="presOf" srcId="{D1465B22-70D0-4228-AFD4-510F013EC034}" destId="{77FB56DA-FFCD-46CF-A8E5-38008062BEC1}" srcOrd="0" destOrd="1" presId="urn:microsoft.com/office/officeart/2005/8/layout/chevron1"/>
    <dgm:cxn modelId="{75B3E778-16A4-437B-8CDA-F93BA2BAB9E9}" srcId="{72F6C5CF-A648-4A33-9F29-4C04308C5834}" destId="{FFEAB60F-81C8-43DB-AE3E-6B5DB9D412E3}" srcOrd="2" destOrd="0" parTransId="{FB7B271E-BCD1-434E-918C-55F1B1069CB6}" sibTransId="{B19937D9-AE55-43A3-848E-D58C131C69E5}"/>
    <dgm:cxn modelId="{16E62B15-EFD4-40C1-A444-D1580A9B1D74}" srcId="{590D06A0-5AF0-470E-9A40-1E18D65ADA66}" destId="{D1465B22-70D0-4228-AFD4-510F013EC034}" srcOrd="1" destOrd="0" parTransId="{79D5EAA7-6CBB-4AC2-9611-1F9D8785A4A8}" sibTransId="{4DBF1CC7-25FD-425F-A707-D5F4E849307E}"/>
    <dgm:cxn modelId="{E1422A19-ABC8-4E6C-950D-FA9D85C4B4B4}" type="presOf" srcId="{72F6C5CF-A648-4A33-9F29-4C04308C5834}" destId="{D8D92BAB-1829-485F-AEE6-30514D75CA8C}" srcOrd="0" destOrd="0" presId="urn:microsoft.com/office/officeart/2005/8/layout/chevron1"/>
    <dgm:cxn modelId="{8A28D0B8-15B7-4A52-9603-C4D14283CF59}" type="presOf" srcId="{C0523E70-F896-49DE-A3C5-6B69D0E66704}" destId="{E6BB12B2-369D-48DE-BD81-4E895BD70A7A}" srcOrd="0" destOrd="0" presId="urn:microsoft.com/office/officeart/2005/8/layout/chevron1"/>
    <dgm:cxn modelId="{95E8F54F-A22D-4E7D-86D4-945F56673B08}" type="presOf" srcId="{61600253-C1AF-4D19-A2BB-B195D0D221ED}" destId="{10750E7D-19C0-4F1F-8F4B-7F5259354B44}" srcOrd="0" destOrd="0" presId="urn:microsoft.com/office/officeart/2005/8/layout/chevron1"/>
    <dgm:cxn modelId="{054ABC8E-A4B1-48E4-80F4-218439BA9AE3}" srcId="{279978A3-68CF-455E-A96B-B74B79381258}" destId="{64EACB54-83EC-4024-B7FC-6AB8B0F3F205}" srcOrd="0" destOrd="0" parTransId="{20851A1B-411A-4F0A-9D0F-0AF03B2498CC}" sibTransId="{1B087EC8-41E9-41A4-9E29-5CD8E9B1FAE4}"/>
    <dgm:cxn modelId="{8FB60CAA-CB27-4E76-95C2-43070006C048}" type="presOf" srcId="{64EACB54-83EC-4024-B7FC-6AB8B0F3F205}" destId="{AD18C342-E0D7-4408-9BD8-94357EFDC9B7}" srcOrd="0" destOrd="0" presId="urn:microsoft.com/office/officeart/2005/8/layout/chevron1"/>
    <dgm:cxn modelId="{38CDA9EE-79C9-4DC5-9563-7A80174966D9}" type="presOf" srcId="{6EF9F7B9-B51C-4AF6-8CCA-6B867A46FDDB}" destId="{A42F15E5-231D-49AA-9FB5-BDBF967FFB93}" srcOrd="0" destOrd="0" presId="urn:microsoft.com/office/officeart/2005/8/layout/chevron1"/>
    <dgm:cxn modelId="{551336AF-456D-4FFA-ACD5-B0619BFE0A90}" type="presOf" srcId="{B8E2C8ED-59B0-4204-A685-0D3FB5B9FAEC}" destId="{77FB56DA-FFCD-46CF-A8E5-38008062BEC1}" srcOrd="0" destOrd="0" presId="urn:microsoft.com/office/officeart/2005/8/layout/chevron1"/>
    <dgm:cxn modelId="{A7A4DFB5-C058-417A-938A-264684CE5A67}" type="presOf" srcId="{FFEAB60F-81C8-43DB-AE3E-6B5DB9D412E3}" destId="{4B420D93-A0F9-48A2-B921-6EC8B4EF26F6}" srcOrd="0" destOrd="0" presId="urn:microsoft.com/office/officeart/2005/8/layout/chevron1"/>
    <dgm:cxn modelId="{1E1FB6D8-7303-444C-8C03-B967985FC865}" srcId="{72F6C5CF-A648-4A33-9F29-4C04308C5834}" destId="{279978A3-68CF-455E-A96B-B74B79381258}" srcOrd="1" destOrd="0" parTransId="{35E4E219-6505-44B4-8D2D-C166632DCB39}" sibTransId="{34033677-8B5A-4471-8EE0-737336BD54A7}"/>
    <dgm:cxn modelId="{8B480087-61C3-41AE-9310-656C114BBF9B}" type="presParOf" srcId="{D8D92BAB-1829-485F-AEE6-30514D75CA8C}" destId="{62139CB8-210F-4EAB-94CE-5EF736C7B1FA}" srcOrd="0" destOrd="0" presId="urn:microsoft.com/office/officeart/2005/8/layout/chevron1"/>
    <dgm:cxn modelId="{0A066101-C752-400A-AECE-835F72E83DE3}" type="presParOf" srcId="{62139CB8-210F-4EAB-94CE-5EF736C7B1FA}" destId="{10750E7D-19C0-4F1F-8F4B-7F5259354B44}" srcOrd="0" destOrd="0" presId="urn:microsoft.com/office/officeart/2005/8/layout/chevron1"/>
    <dgm:cxn modelId="{D4CDF79E-3F0E-4B82-B640-2B98BF3E0CAC}" type="presParOf" srcId="{62139CB8-210F-4EAB-94CE-5EF736C7B1FA}" destId="{E6BB12B2-369D-48DE-BD81-4E895BD70A7A}" srcOrd="1" destOrd="0" presId="urn:microsoft.com/office/officeart/2005/8/layout/chevron1"/>
    <dgm:cxn modelId="{4A738C6D-37EE-4E2D-B76B-020A5323BFA6}" type="presParOf" srcId="{D8D92BAB-1829-485F-AEE6-30514D75CA8C}" destId="{41B0E751-37F0-4AE5-B8F4-F34C10EEBC03}" srcOrd="1" destOrd="0" presId="urn:microsoft.com/office/officeart/2005/8/layout/chevron1"/>
    <dgm:cxn modelId="{388BD496-F4F5-40B6-A3BA-C33D1AD5E7B8}" type="presParOf" srcId="{D8D92BAB-1829-485F-AEE6-30514D75CA8C}" destId="{9980D0D7-E668-45BA-B6FD-F019DA279CE3}" srcOrd="2" destOrd="0" presId="urn:microsoft.com/office/officeart/2005/8/layout/chevron1"/>
    <dgm:cxn modelId="{17EC75DD-FCC7-4B8F-9E15-F2F8E22448EC}" type="presParOf" srcId="{9980D0D7-E668-45BA-B6FD-F019DA279CE3}" destId="{89C96317-F26F-4DAF-BAD4-7B13F3D1A695}" srcOrd="0" destOrd="0" presId="urn:microsoft.com/office/officeart/2005/8/layout/chevron1"/>
    <dgm:cxn modelId="{BACB52C9-71E5-4CB5-8B2A-69735248212A}" type="presParOf" srcId="{9980D0D7-E668-45BA-B6FD-F019DA279CE3}" destId="{AD18C342-E0D7-4408-9BD8-94357EFDC9B7}" srcOrd="1" destOrd="0" presId="urn:microsoft.com/office/officeart/2005/8/layout/chevron1"/>
    <dgm:cxn modelId="{DBC336E3-B33D-43C3-8F8F-AB42BBDDF6EF}" type="presParOf" srcId="{D8D92BAB-1829-485F-AEE6-30514D75CA8C}" destId="{72744E2A-F5DF-4B49-9640-D079645974F9}" srcOrd="3" destOrd="0" presId="urn:microsoft.com/office/officeart/2005/8/layout/chevron1"/>
    <dgm:cxn modelId="{049EA0C1-F83D-461D-B642-559896762F20}" type="presParOf" srcId="{D8D92BAB-1829-485F-AEE6-30514D75CA8C}" destId="{18176884-421D-4796-8E5A-D93F6BFFF36D}" srcOrd="4" destOrd="0" presId="urn:microsoft.com/office/officeart/2005/8/layout/chevron1"/>
    <dgm:cxn modelId="{851B2011-0ACE-4833-8E0E-5D668E82678D}" type="presParOf" srcId="{18176884-421D-4796-8E5A-D93F6BFFF36D}" destId="{4B420D93-A0F9-48A2-B921-6EC8B4EF26F6}" srcOrd="0" destOrd="0" presId="urn:microsoft.com/office/officeart/2005/8/layout/chevron1"/>
    <dgm:cxn modelId="{D2AAEDA5-7A53-4C04-A0B3-EEBB0C6A8CA9}" type="presParOf" srcId="{18176884-421D-4796-8E5A-D93F6BFFF36D}" destId="{4F4FE187-3284-4728-9998-BEFA64446138}" srcOrd="1" destOrd="0" presId="urn:microsoft.com/office/officeart/2005/8/layout/chevron1"/>
    <dgm:cxn modelId="{4E6242C4-F3B4-4E3E-8E7F-98C2EAA1E4D3}" type="presParOf" srcId="{D8D92BAB-1829-485F-AEE6-30514D75CA8C}" destId="{3F2D6A6F-A9EF-4F91-92E5-2B2346D8DD7A}" srcOrd="5" destOrd="0" presId="urn:microsoft.com/office/officeart/2005/8/layout/chevron1"/>
    <dgm:cxn modelId="{4007A59C-3D78-4D0F-9449-EFCDE2DB0024}" type="presParOf" srcId="{D8D92BAB-1829-485F-AEE6-30514D75CA8C}" destId="{DF84966D-35E3-42B1-B9D4-8EE0D5D14270}" srcOrd="6" destOrd="0" presId="urn:microsoft.com/office/officeart/2005/8/layout/chevron1"/>
    <dgm:cxn modelId="{B3592503-854E-4B02-BD1B-969855985F52}" type="presParOf" srcId="{DF84966D-35E3-42B1-B9D4-8EE0D5D14270}" destId="{84FFD979-3E9F-496C-821C-7BDEE001BFF3}" srcOrd="0" destOrd="0" presId="urn:microsoft.com/office/officeart/2005/8/layout/chevron1"/>
    <dgm:cxn modelId="{98CF2D82-812A-4971-9152-C691803C45BC}" type="presParOf" srcId="{DF84966D-35E3-42B1-B9D4-8EE0D5D14270}" destId="{A42F15E5-231D-49AA-9FB5-BDBF967FFB93}" srcOrd="1" destOrd="0" presId="urn:microsoft.com/office/officeart/2005/8/layout/chevron1"/>
    <dgm:cxn modelId="{352B0DB6-4AA9-4316-8925-B694C5A8DA53}" type="presParOf" srcId="{D8D92BAB-1829-485F-AEE6-30514D75CA8C}" destId="{7FD54BEB-96D6-4020-8997-86272E01A3E6}" srcOrd="7" destOrd="0" presId="urn:microsoft.com/office/officeart/2005/8/layout/chevron1"/>
    <dgm:cxn modelId="{9D0CC91F-1E0E-4E3D-8652-0A648120747C}" type="presParOf" srcId="{D8D92BAB-1829-485F-AEE6-30514D75CA8C}" destId="{9BA85193-3BA6-4938-B057-40E6FBC14527}" srcOrd="8" destOrd="0" presId="urn:microsoft.com/office/officeart/2005/8/layout/chevron1"/>
    <dgm:cxn modelId="{E63B42ED-D2EB-452D-AA34-EB68A34B0655}" type="presParOf" srcId="{9BA85193-3BA6-4938-B057-40E6FBC14527}" destId="{63C8E852-B925-43F4-BECA-D9C596819BCA}" srcOrd="0" destOrd="0" presId="urn:microsoft.com/office/officeart/2005/8/layout/chevron1"/>
    <dgm:cxn modelId="{FA428869-013E-4C8B-A1AF-CC745E89A1E1}" type="presParOf" srcId="{9BA85193-3BA6-4938-B057-40E6FBC14527}" destId="{77FB56DA-FFCD-46CF-A8E5-38008062BE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6C5CF-A648-4A33-9F29-4C04308C583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1600253-C1AF-4D19-A2BB-B195D0D221ED}">
      <dgm:prSet phldrT="[Texto]"/>
      <dgm:spPr/>
      <dgm:t>
        <a:bodyPr/>
        <a:lstStyle/>
        <a:p>
          <a:r>
            <a:rPr lang="pt-BR" dirty="0" smtClean="0"/>
            <a:t>Integração com </a:t>
          </a:r>
          <a:r>
            <a:rPr lang="pt-BR" dirty="0" err="1" smtClean="0"/>
            <a:t>Middleway</a:t>
          </a:r>
          <a:endParaRPr lang="pt-BR" dirty="0"/>
        </a:p>
      </dgm:t>
    </dgm:pt>
    <dgm:pt modelId="{9550D111-F191-472C-8423-BAAD7A8CDA48}" type="parTrans" cxnId="{2D0EA608-FD53-44CC-B682-8085B33FDAD6}">
      <dgm:prSet/>
      <dgm:spPr/>
      <dgm:t>
        <a:bodyPr/>
        <a:lstStyle/>
        <a:p>
          <a:endParaRPr lang="pt-BR"/>
        </a:p>
      </dgm:t>
    </dgm:pt>
    <dgm:pt modelId="{A8EAD2AA-282C-4787-94D8-C556CA50F21B}" type="sibTrans" cxnId="{2D0EA608-FD53-44CC-B682-8085B33FDAD6}">
      <dgm:prSet/>
      <dgm:spPr/>
      <dgm:t>
        <a:bodyPr/>
        <a:lstStyle/>
        <a:p>
          <a:endParaRPr lang="pt-BR"/>
        </a:p>
      </dgm:t>
    </dgm:pt>
    <dgm:pt modelId="{03F4281D-8464-4625-A04C-448AA90E2818}">
      <dgm:prSet phldrT="[Texto]"/>
      <dgm:spPr/>
      <dgm:t>
        <a:bodyPr/>
        <a:lstStyle/>
        <a:p>
          <a:r>
            <a:rPr lang="pt-BR" dirty="0" smtClean="0"/>
            <a:t>Cadastro do Evento</a:t>
          </a:r>
          <a:endParaRPr lang="pt-BR" dirty="0"/>
        </a:p>
      </dgm:t>
    </dgm:pt>
    <dgm:pt modelId="{987FCC3F-BA6C-4779-8029-12BCFDC6A931}" type="parTrans" cxnId="{4148AE00-2A00-4CAE-8110-0FE6EA58A21C}">
      <dgm:prSet/>
      <dgm:spPr/>
      <dgm:t>
        <a:bodyPr/>
        <a:lstStyle/>
        <a:p>
          <a:endParaRPr lang="pt-BR"/>
        </a:p>
      </dgm:t>
    </dgm:pt>
    <dgm:pt modelId="{5CAA2269-E365-4484-8995-5E9F3343687B}" type="sibTrans" cxnId="{4148AE00-2A00-4CAE-8110-0FE6EA58A21C}">
      <dgm:prSet/>
      <dgm:spPr/>
      <dgm:t>
        <a:bodyPr/>
        <a:lstStyle/>
        <a:p>
          <a:endParaRPr lang="pt-BR"/>
        </a:p>
      </dgm:t>
    </dgm:pt>
    <dgm:pt modelId="{05FA31BF-A608-4108-B6E9-067AB5C7BC36}">
      <dgm:prSet phldrT="[Texto]"/>
      <dgm:spPr/>
      <dgm:t>
        <a:bodyPr/>
        <a:lstStyle/>
        <a:p>
          <a:r>
            <a:rPr lang="pt-BR" dirty="0" smtClean="0"/>
            <a:t>Layout da Sala</a:t>
          </a:r>
          <a:endParaRPr lang="pt-BR" dirty="0"/>
        </a:p>
      </dgm:t>
    </dgm:pt>
    <dgm:pt modelId="{94E8CBEB-8400-462F-A50E-8BA26FB1295C}" type="parTrans" cxnId="{7D21126F-2C76-4EB5-93B2-D4684B017D05}">
      <dgm:prSet/>
      <dgm:spPr/>
      <dgm:t>
        <a:bodyPr/>
        <a:lstStyle/>
        <a:p>
          <a:endParaRPr lang="pt-BR"/>
        </a:p>
      </dgm:t>
    </dgm:pt>
    <dgm:pt modelId="{5E2473C2-184A-451C-875C-DB77675794EB}" type="sibTrans" cxnId="{7D21126F-2C76-4EB5-93B2-D4684B017D05}">
      <dgm:prSet/>
      <dgm:spPr/>
      <dgm:t>
        <a:bodyPr/>
        <a:lstStyle/>
        <a:p>
          <a:endParaRPr lang="pt-BR"/>
        </a:p>
      </dgm:t>
    </dgm:pt>
    <dgm:pt modelId="{B54A9065-3D14-4880-814D-C449FF2875D6}">
      <dgm:prSet phldrT="[Texto]"/>
      <dgm:spPr/>
      <dgm:t>
        <a:bodyPr/>
        <a:lstStyle/>
        <a:p>
          <a:r>
            <a:rPr lang="pt-BR" dirty="0" smtClean="0"/>
            <a:t>Bilhetes</a:t>
          </a:r>
          <a:endParaRPr lang="pt-BR" dirty="0"/>
        </a:p>
      </dgm:t>
    </dgm:pt>
    <dgm:pt modelId="{8C5349EF-6B35-432E-A8FC-14288A5F25F1}" type="parTrans" cxnId="{7B90D1CD-5C65-4934-9A67-BEE6961BE3C7}">
      <dgm:prSet/>
      <dgm:spPr/>
      <dgm:t>
        <a:bodyPr/>
        <a:lstStyle/>
        <a:p>
          <a:endParaRPr lang="pt-BR"/>
        </a:p>
      </dgm:t>
    </dgm:pt>
    <dgm:pt modelId="{A90E55D7-124A-467C-9AE6-36019F143E7A}" type="sibTrans" cxnId="{7B90D1CD-5C65-4934-9A67-BEE6961BE3C7}">
      <dgm:prSet/>
      <dgm:spPr/>
      <dgm:t>
        <a:bodyPr/>
        <a:lstStyle/>
        <a:p>
          <a:endParaRPr lang="pt-BR"/>
        </a:p>
      </dgm:t>
    </dgm:pt>
    <dgm:pt modelId="{0916D399-17B0-4208-BB23-79E6B0B97673}">
      <dgm:prSet phldrT="[Texto]"/>
      <dgm:spPr/>
      <dgm:t>
        <a:bodyPr/>
        <a:lstStyle/>
        <a:p>
          <a:r>
            <a:rPr lang="pt-BR" dirty="0" smtClean="0"/>
            <a:t>Vendas</a:t>
          </a:r>
          <a:endParaRPr lang="pt-BR" dirty="0"/>
        </a:p>
      </dgm:t>
    </dgm:pt>
    <dgm:pt modelId="{D0C325C7-D97F-487D-8E16-C86CF7279E4C}" type="parTrans" cxnId="{FDE8BC8B-2225-4249-ADE2-CCEF1432BD2A}">
      <dgm:prSet/>
      <dgm:spPr/>
      <dgm:t>
        <a:bodyPr/>
        <a:lstStyle/>
        <a:p>
          <a:endParaRPr lang="pt-BR"/>
        </a:p>
      </dgm:t>
    </dgm:pt>
    <dgm:pt modelId="{9FC75DCD-F40D-48BA-9BFB-79DA4DE1788E}" type="sibTrans" cxnId="{FDE8BC8B-2225-4249-ADE2-CCEF1432BD2A}">
      <dgm:prSet/>
      <dgm:spPr/>
      <dgm:t>
        <a:bodyPr/>
        <a:lstStyle/>
        <a:p>
          <a:endParaRPr lang="pt-BR"/>
        </a:p>
      </dgm:t>
    </dgm:pt>
    <dgm:pt modelId="{D8D92BAB-1829-485F-AEE6-30514D75CA8C}" type="pres">
      <dgm:prSet presAssocID="{72F6C5CF-A648-4A33-9F29-4C04308C5834}" presName="Name0" presStyleCnt="0">
        <dgm:presLayoutVars>
          <dgm:dir/>
          <dgm:animLvl val="lvl"/>
          <dgm:resizeHandles val="exact"/>
        </dgm:presLayoutVars>
      </dgm:prSet>
      <dgm:spPr/>
    </dgm:pt>
    <dgm:pt modelId="{0644CC82-F104-49C4-B398-6A012F13D28F}" type="pres">
      <dgm:prSet presAssocID="{61600253-C1AF-4D19-A2BB-B195D0D221E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3FAD7D-0974-477E-A102-7BCE482BF320}" type="pres">
      <dgm:prSet presAssocID="{A8EAD2AA-282C-4787-94D8-C556CA50F21B}" presName="parTxOnlySpace" presStyleCnt="0"/>
      <dgm:spPr/>
    </dgm:pt>
    <dgm:pt modelId="{A60D1A67-0DB9-4813-9565-9AAAA63E9848}" type="pres">
      <dgm:prSet presAssocID="{03F4281D-8464-4625-A04C-448AA90E281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3BCAA7-605D-4763-A4A0-158513AF08B9}" type="pres">
      <dgm:prSet presAssocID="{5CAA2269-E365-4484-8995-5E9F3343687B}" presName="parTxOnlySpace" presStyleCnt="0"/>
      <dgm:spPr/>
    </dgm:pt>
    <dgm:pt modelId="{EDC340A0-67A5-47D0-B0F3-7FF7806A3D68}" type="pres">
      <dgm:prSet presAssocID="{05FA31BF-A608-4108-B6E9-067AB5C7BC3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645CC6-5762-4A0F-AB11-4D30F03F4529}" type="pres">
      <dgm:prSet presAssocID="{5E2473C2-184A-451C-875C-DB77675794EB}" presName="parTxOnlySpace" presStyleCnt="0"/>
      <dgm:spPr/>
    </dgm:pt>
    <dgm:pt modelId="{D0021656-639E-4A81-AFF5-9C37B9221A13}" type="pres">
      <dgm:prSet presAssocID="{B54A9065-3D14-4880-814D-C449FF2875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93ED463-9CF2-4423-A3DC-79DEE3B6D093}" type="pres">
      <dgm:prSet presAssocID="{A90E55D7-124A-467C-9AE6-36019F143E7A}" presName="parTxOnlySpace" presStyleCnt="0"/>
      <dgm:spPr/>
    </dgm:pt>
    <dgm:pt modelId="{228A0BD9-4D55-4A75-8D9B-0CB28D60B669}" type="pres">
      <dgm:prSet presAssocID="{0916D399-17B0-4208-BB23-79E6B0B9767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0DFD245-2361-41AA-82C5-F08EED12C562}" type="presOf" srcId="{03F4281D-8464-4625-A04C-448AA90E2818}" destId="{A60D1A67-0DB9-4813-9565-9AAAA63E9848}" srcOrd="0" destOrd="0" presId="urn:microsoft.com/office/officeart/2005/8/layout/chevron1"/>
    <dgm:cxn modelId="{E7C3615B-8151-4915-9E40-A501F438523E}" type="presOf" srcId="{0916D399-17B0-4208-BB23-79E6B0B97673}" destId="{228A0BD9-4D55-4A75-8D9B-0CB28D60B669}" srcOrd="0" destOrd="0" presId="urn:microsoft.com/office/officeart/2005/8/layout/chevron1"/>
    <dgm:cxn modelId="{4148AE00-2A00-4CAE-8110-0FE6EA58A21C}" srcId="{72F6C5CF-A648-4A33-9F29-4C04308C5834}" destId="{03F4281D-8464-4625-A04C-448AA90E2818}" srcOrd="1" destOrd="0" parTransId="{987FCC3F-BA6C-4779-8029-12BCFDC6A931}" sibTransId="{5CAA2269-E365-4484-8995-5E9F3343687B}"/>
    <dgm:cxn modelId="{BAC5D0F5-81D4-4A68-B766-AAB18E2A0EBE}" type="presOf" srcId="{61600253-C1AF-4D19-A2BB-B195D0D221ED}" destId="{0644CC82-F104-49C4-B398-6A012F13D28F}" srcOrd="0" destOrd="0" presId="urn:microsoft.com/office/officeart/2005/8/layout/chevron1"/>
    <dgm:cxn modelId="{2D0EA608-FD53-44CC-B682-8085B33FDAD6}" srcId="{72F6C5CF-A648-4A33-9F29-4C04308C5834}" destId="{61600253-C1AF-4D19-A2BB-B195D0D221ED}" srcOrd="0" destOrd="0" parTransId="{9550D111-F191-472C-8423-BAAD7A8CDA48}" sibTransId="{A8EAD2AA-282C-4787-94D8-C556CA50F21B}"/>
    <dgm:cxn modelId="{FDE8BC8B-2225-4249-ADE2-CCEF1432BD2A}" srcId="{72F6C5CF-A648-4A33-9F29-4C04308C5834}" destId="{0916D399-17B0-4208-BB23-79E6B0B97673}" srcOrd="4" destOrd="0" parTransId="{D0C325C7-D97F-487D-8E16-C86CF7279E4C}" sibTransId="{9FC75DCD-F40D-48BA-9BFB-79DA4DE1788E}"/>
    <dgm:cxn modelId="{77A2FE61-0374-4CCC-AAAC-DDEAE9A1C011}" type="presOf" srcId="{05FA31BF-A608-4108-B6E9-067AB5C7BC36}" destId="{EDC340A0-67A5-47D0-B0F3-7FF7806A3D68}" srcOrd="0" destOrd="0" presId="urn:microsoft.com/office/officeart/2005/8/layout/chevron1"/>
    <dgm:cxn modelId="{01F92F2A-9371-41D3-846A-BE92566CF99A}" type="presOf" srcId="{B54A9065-3D14-4880-814D-C449FF2875D6}" destId="{D0021656-639E-4A81-AFF5-9C37B9221A13}" srcOrd="0" destOrd="0" presId="urn:microsoft.com/office/officeart/2005/8/layout/chevron1"/>
    <dgm:cxn modelId="{7D21126F-2C76-4EB5-93B2-D4684B017D05}" srcId="{72F6C5CF-A648-4A33-9F29-4C04308C5834}" destId="{05FA31BF-A608-4108-B6E9-067AB5C7BC36}" srcOrd="2" destOrd="0" parTransId="{94E8CBEB-8400-462F-A50E-8BA26FB1295C}" sibTransId="{5E2473C2-184A-451C-875C-DB77675794EB}"/>
    <dgm:cxn modelId="{E711B539-3E0F-4E5E-8F2A-A862DCECF290}" type="presOf" srcId="{72F6C5CF-A648-4A33-9F29-4C04308C5834}" destId="{D8D92BAB-1829-485F-AEE6-30514D75CA8C}" srcOrd="0" destOrd="0" presId="urn:microsoft.com/office/officeart/2005/8/layout/chevron1"/>
    <dgm:cxn modelId="{7B90D1CD-5C65-4934-9A67-BEE6961BE3C7}" srcId="{72F6C5CF-A648-4A33-9F29-4C04308C5834}" destId="{B54A9065-3D14-4880-814D-C449FF2875D6}" srcOrd="3" destOrd="0" parTransId="{8C5349EF-6B35-432E-A8FC-14288A5F25F1}" sibTransId="{A90E55D7-124A-467C-9AE6-36019F143E7A}"/>
    <dgm:cxn modelId="{0212B3BD-272B-4090-97D8-CE81F1917EFC}" type="presParOf" srcId="{D8D92BAB-1829-485F-AEE6-30514D75CA8C}" destId="{0644CC82-F104-49C4-B398-6A012F13D28F}" srcOrd="0" destOrd="0" presId="urn:microsoft.com/office/officeart/2005/8/layout/chevron1"/>
    <dgm:cxn modelId="{EC081DBA-2057-4A62-8675-7F6D5B5B61E9}" type="presParOf" srcId="{D8D92BAB-1829-485F-AEE6-30514D75CA8C}" destId="{2C3FAD7D-0974-477E-A102-7BCE482BF320}" srcOrd="1" destOrd="0" presId="urn:microsoft.com/office/officeart/2005/8/layout/chevron1"/>
    <dgm:cxn modelId="{560E2B5A-ED63-4D23-9751-08862AB71766}" type="presParOf" srcId="{D8D92BAB-1829-485F-AEE6-30514D75CA8C}" destId="{A60D1A67-0DB9-4813-9565-9AAAA63E9848}" srcOrd="2" destOrd="0" presId="urn:microsoft.com/office/officeart/2005/8/layout/chevron1"/>
    <dgm:cxn modelId="{B4D891ED-3BE8-410E-9F61-68AE515DE86B}" type="presParOf" srcId="{D8D92BAB-1829-485F-AEE6-30514D75CA8C}" destId="{DA3BCAA7-605D-4763-A4A0-158513AF08B9}" srcOrd="3" destOrd="0" presId="urn:microsoft.com/office/officeart/2005/8/layout/chevron1"/>
    <dgm:cxn modelId="{10593E42-11F2-43E0-95DF-BB6B11FA9715}" type="presParOf" srcId="{D8D92BAB-1829-485F-AEE6-30514D75CA8C}" destId="{EDC340A0-67A5-47D0-B0F3-7FF7806A3D68}" srcOrd="4" destOrd="0" presId="urn:microsoft.com/office/officeart/2005/8/layout/chevron1"/>
    <dgm:cxn modelId="{CBE764D2-4BB6-4E37-9736-F9783066AB9A}" type="presParOf" srcId="{D8D92BAB-1829-485F-AEE6-30514D75CA8C}" destId="{3F645CC6-5762-4A0F-AB11-4D30F03F4529}" srcOrd="5" destOrd="0" presId="urn:microsoft.com/office/officeart/2005/8/layout/chevron1"/>
    <dgm:cxn modelId="{C81C4742-5867-4E01-806B-ABDB159645D5}" type="presParOf" srcId="{D8D92BAB-1829-485F-AEE6-30514D75CA8C}" destId="{D0021656-639E-4A81-AFF5-9C37B9221A13}" srcOrd="6" destOrd="0" presId="urn:microsoft.com/office/officeart/2005/8/layout/chevron1"/>
    <dgm:cxn modelId="{7D7673F1-C1AF-4609-AEAB-33D76A82859F}" type="presParOf" srcId="{D8D92BAB-1829-485F-AEE6-30514D75CA8C}" destId="{A93ED463-9CF2-4423-A3DC-79DEE3B6D093}" srcOrd="7" destOrd="0" presId="urn:microsoft.com/office/officeart/2005/8/layout/chevron1"/>
    <dgm:cxn modelId="{7BE0F3AB-6782-4552-8E27-6FBC2DD5ADA2}" type="presParOf" srcId="{D8D92BAB-1829-485F-AEE6-30514D75CA8C}" destId="{228A0BD9-4D55-4A75-8D9B-0CB28D60B66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F6C5CF-A648-4A33-9F29-4C04308C583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C0D66349-D0FA-4492-8052-7E13AB57DA75}">
      <dgm:prSet/>
      <dgm:spPr/>
      <dgm:t>
        <a:bodyPr/>
        <a:lstStyle/>
        <a:p>
          <a:r>
            <a:rPr lang="pt-BR" dirty="0" smtClean="0"/>
            <a:t>Repasses</a:t>
          </a:r>
          <a:endParaRPr lang="pt-BR" dirty="0"/>
        </a:p>
      </dgm:t>
    </dgm:pt>
    <dgm:pt modelId="{717E6854-DFF5-468D-B8BF-8DB7CC4B139A}" type="parTrans" cxnId="{0292B13F-605C-4A11-A2B0-3FF77E4DF30B}">
      <dgm:prSet/>
      <dgm:spPr/>
      <dgm:t>
        <a:bodyPr/>
        <a:lstStyle/>
        <a:p>
          <a:endParaRPr lang="pt-BR"/>
        </a:p>
      </dgm:t>
    </dgm:pt>
    <dgm:pt modelId="{DB264386-5169-4588-A1C2-F7DCA886BCDE}" type="sibTrans" cxnId="{0292B13F-605C-4A11-A2B0-3FF77E4DF30B}">
      <dgm:prSet/>
      <dgm:spPr/>
      <dgm:t>
        <a:bodyPr/>
        <a:lstStyle/>
        <a:p>
          <a:endParaRPr lang="pt-BR"/>
        </a:p>
      </dgm:t>
    </dgm:pt>
    <dgm:pt modelId="{BBA047D8-63C8-4C8A-9D4F-92A1AA3C0604}">
      <dgm:prSet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362180-35CC-46E6-8FEF-E2D1FFACF316}" type="parTrans" cxnId="{A21C1586-6206-44CB-8794-AA01B3CB98C5}">
      <dgm:prSet/>
      <dgm:spPr/>
      <dgm:t>
        <a:bodyPr/>
        <a:lstStyle/>
        <a:p>
          <a:endParaRPr lang="pt-BR"/>
        </a:p>
      </dgm:t>
    </dgm:pt>
    <dgm:pt modelId="{A07DDD3D-4DAC-4B0C-9AC5-EED29475B077}" type="sibTrans" cxnId="{A21C1586-6206-44CB-8794-AA01B3CB98C5}">
      <dgm:prSet/>
      <dgm:spPr/>
      <dgm:t>
        <a:bodyPr/>
        <a:lstStyle/>
        <a:p>
          <a:endParaRPr lang="pt-BR"/>
        </a:p>
      </dgm:t>
    </dgm:pt>
    <dgm:pt modelId="{CD36C85E-4162-43A4-A248-34C887D35073}">
      <dgm:prSet/>
      <dgm:spPr/>
      <dgm:t>
        <a:bodyPr/>
        <a:lstStyle/>
        <a:p>
          <a:r>
            <a:rPr lang="pt-BR" dirty="0" smtClean="0"/>
            <a:t>Banco</a:t>
          </a:r>
          <a:endParaRPr lang="pt-BR" dirty="0"/>
        </a:p>
      </dgm:t>
    </dgm:pt>
    <dgm:pt modelId="{6E0C5B42-B264-4FC3-BC7F-67877AC26798}" type="parTrans" cxnId="{3EA7D56C-242B-4887-BDAD-109CA1C483C3}">
      <dgm:prSet/>
      <dgm:spPr/>
      <dgm:t>
        <a:bodyPr/>
        <a:lstStyle/>
        <a:p>
          <a:endParaRPr lang="pt-BR"/>
        </a:p>
      </dgm:t>
    </dgm:pt>
    <dgm:pt modelId="{41E89F26-919C-496A-9B36-312A03BFA3BB}" type="sibTrans" cxnId="{3EA7D56C-242B-4887-BDAD-109CA1C483C3}">
      <dgm:prSet/>
      <dgm:spPr/>
      <dgm:t>
        <a:bodyPr/>
        <a:lstStyle/>
        <a:p>
          <a:endParaRPr lang="pt-BR"/>
        </a:p>
      </dgm:t>
    </dgm:pt>
    <dgm:pt modelId="{9F075AA8-F034-46A9-B23B-00DBCFED90FD}">
      <dgm:prSet/>
      <dgm:spPr/>
      <dgm:t>
        <a:bodyPr/>
        <a:lstStyle/>
        <a:p>
          <a:r>
            <a:rPr lang="pt-BR" dirty="0" smtClean="0"/>
            <a:t>Contabilidade</a:t>
          </a:r>
          <a:endParaRPr lang="pt-BR" dirty="0"/>
        </a:p>
      </dgm:t>
    </dgm:pt>
    <dgm:pt modelId="{0668EE40-0694-4DD4-8359-995F283EA2B1}" type="parTrans" cxnId="{6B8F391D-FE15-4D1D-B154-18C6C170D2B7}">
      <dgm:prSet/>
      <dgm:spPr/>
      <dgm:t>
        <a:bodyPr/>
        <a:lstStyle/>
        <a:p>
          <a:endParaRPr lang="pt-BR"/>
        </a:p>
      </dgm:t>
    </dgm:pt>
    <dgm:pt modelId="{EDB69B3E-F687-474A-8667-9DF4F8CE4C9E}" type="sibTrans" cxnId="{6B8F391D-FE15-4D1D-B154-18C6C170D2B7}">
      <dgm:prSet/>
      <dgm:spPr/>
      <dgm:t>
        <a:bodyPr/>
        <a:lstStyle/>
        <a:p>
          <a:endParaRPr lang="pt-BR"/>
        </a:p>
      </dgm:t>
    </dgm:pt>
    <dgm:pt modelId="{99781576-A2B1-4702-9681-B3EAE346B656}">
      <dgm:prSet/>
      <dgm:spPr/>
      <dgm:t>
        <a:bodyPr/>
        <a:lstStyle/>
        <a:p>
          <a:endParaRPr lang="pt-BR" dirty="0"/>
        </a:p>
      </dgm:t>
    </dgm:pt>
    <dgm:pt modelId="{AC781E63-CFE0-43D9-A12B-64B298FE5627}" type="parTrans" cxnId="{A500626C-2BFD-40BB-868B-3F5DA1162D21}">
      <dgm:prSet/>
      <dgm:spPr/>
      <dgm:t>
        <a:bodyPr/>
        <a:lstStyle/>
        <a:p>
          <a:endParaRPr lang="pt-BR"/>
        </a:p>
      </dgm:t>
    </dgm:pt>
    <dgm:pt modelId="{78BC5F45-6DEA-4F98-BC1C-B15DC5DA60F1}" type="sibTrans" cxnId="{A500626C-2BFD-40BB-868B-3F5DA1162D21}">
      <dgm:prSet/>
      <dgm:spPr/>
      <dgm:t>
        <a:bodyPr/>
        <a:lstStyle/>
        <a:p>
          <a:endParaRPr lang="pt-BR"/>
        </a:p>
      </dgm:t>
    </dgm:pt>
    <dgm:pt modelId="{D8D92BAB-1829-485F-AEE6-30514D75CA8C}" type="pres">
      <dgm:prSet presAssocID="{72F6C5CF-A648-4A33-9F29-4C04308C5834}" presName="Name0" presStyleCnt="0">
        <dgm:presLayoutVars>
          <dgm:dir/>
          <dgm:animLvl val="lvl"/>
          <dgm:resizeHandles val="exact"/>
        </dgm:presLayoutVars>
      </dgm:prSet>
      <dgm:spPr/>
    </dgm:pt>
    <dgm:pt modelId="{02EE47C4-374D-42D3-AB4F-D457324692B2}" type="pres">
      <dgm:prSet presAssocID="{C0D66349-D0FA-4492-8052-7E13AB57DA7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B55FA2-1DD7-41BE-8F5E-6C353147EE32}" type="pres">
      <dgm:prSet presAssocID="{DB264386-5169-4588-A1C2-F7DCA886BCDE}" presName="parTxOnlySpace" presStyleCnt="0"/>
      <dgm:spPr/>
    </dgm:pt>
    <dgm:pt modelId="{FE7CCFC7-2C5D-4C7C-BEBA-A5ECC968B56E}" type="pres">
      <dgm:prSet presAssocID="{BBA047D8-63C8-4C8A-9D4F-92A1AA3C060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55A426-35FE-41FD-B525-413733CF0965}" type="pres">
      <dgm:prSet presAssocID="{A07DDD3D-4DAC-4B0C-9AC5-EED29475B077}" presName="parTxOnlySpace" presStyleCnt="0"/>
      <dgm:spPr/>
    </dgm:pt>
    <dgm:pt modelId="{82329747-D219-4681-B5CB-7C3909D6E8C2}" type="pres">
      <dgm:prSet presAssocID="{CD36C85E-4162-43A4-A248-34C887D3507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959E6E-E514-46BD-B2C2-C1C0B22EB3B6}" type="pres">
      <dgm:prSet presAssocID="{41E89F26-919C-496A-9B36-312A03BFA3BB}" presName="parTxOnlySpace" presStyleCnt="0"/>
      <dgm:spPr/>
    </dgm:pt>
    <dgm:pt modelId="{081DA9C3-C1B7-4132-A23C-2790285F08DA}" type="pres">
      <dgm:prSet presAssocID="{9F075AA8-F034-46A9-B23B-00DBCFED90F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A3CC2-F9BF-43F7-B77E-5F3AAA61FB46}" type="pres">
      <dgm:prSet presAssocID="{EDB69B3E-F687-474A-8667-9DF4F8CE4C9E}" presName="parTxOnlySpace" presStyleCnt="0"/>
      <dgm:spPr/>
    </dgm:pt>
    <dgm:pt modelId="{21F8DEC2-6B04-4C72-934F-6209327D0AAF}" type="pres">
      <dgm:prSet presAssocID="{99781576-A2B1-4702-9681-B3EAE346B65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E8CC25C-8307-4406-AFA9-92E2BCA63132}" type="presOf" srcId="{99781576-A2B1-4702-9681-B3EAE346B656}" destId="{21F8DEC2-6B04-4C72-934F-6209327D0AAF}" srcOrd="0" destOrd="0" presId="urn:microsoft.com/office/officeart/2005/8/layout/chevron1"/>
    <dgm:cxn modelId="{CB2C97B5-B659-4D6A-A4C3-F9B1B13B7E40}" type="presOf" srcId="{9F075AA8-F034-46A9-B23B-00DBCFED90FD}" destId="{081DA9C3-C1B7-4132-A23C-2790285F08DA}" srcOrd="0" destOrd="0" presId="urn:microsoft.com/office/officeart/2005/8/layout/chevron1"/>
    <dgm:cxn modelId="{5B3AB1DA-C85D-46B4-8252-12162B0AE57F}" type="presOf" srcId="{BBA047D8-63C8-4C8A-9D4F-92A1AA3C0604}" destId="{FE7CCFC7-2C5D-4C7C-BEBA-A5ECC968B56E}" srcOrd="0" destOrd="0" presId="urn:microsoft.com/office/officeart/2005/8/layout/chevron1"/>
    <dgm:cxn modelId="{A500626C-2BFD-40BB-868B-3F5DA1162D21}" srcId="{72F6C5CF-A648-4A33-9F29-4C04308C5834}" destId="{99781576-A2B1-4702-9681-B3EAE346B656}" srcOrd="4" destOrd="0" parTransId="{AC781E63-CFE0-43D9-A12B-64B298FE5627}" sibTransId="{78BC5F45-6DEA-4F98-BC1C-B15DC5DA60F1}"/>
    <dgm:cxn modelId="{EEBB0EB4-4AD2-41C4-9B17-9A80D396F37E}" type="presOf" srcId="{72F6C5CF-A648-4A33-9F29-4C04308C5834}" destId="{D8D92BAB-1829-485F-AEE6-30514D75CA8C}" srcOrd="0" destOrd="0" presId="urn:microsoft.com/office/officeart/2005/8/layout/chevron1"/>
    <dgm:cxn modelId="{DE6BA298-9D6D-47EC-8351-43D4AF9425E3}" type="presOf" srcId="{C0D66349-D0FA-4492-8052-7E13AB57DA75}" destId="{02EE47C4-374D-42D3-AB4F-D457324692B2}" srcOrd="0" destOrd="0" presId="urn:microsoft.com/office/officeart/2005/8/layout/chevron1"/>
    <dgm:cxn modelId="{6B8F391D-FE15-4D1D-B154-18C6C170D2B7}" srcId="{72F6C5CF-A648-4A33-9F29-4C04308C5834}" destId="{9F075AA8-F034-46A9-B23B-00DBCFED90FD}" srcOrd="3" destOrd="0" parTransId="{0668EE40-0694-4DD4-8359-995F283EA2B1}" sibTransId="{EDB69B3E-F687-474A-8667-9DF4F8CE4C9E}"/>
    <dgm:cxn modelId="{0292B13F-605C-4A11-A2B0-3FF77E4DF30B}" srcId="{72F6C5CF-A648-4A33-9F29-4C04308C5834}" destId="{C0D66349-D0FA-4492-8052-7E13AB57DA75}" srcOrd="0" destOrd="0" parTransId="{717E6854-DFF5-468D-B8BF-8DB7CC4B139A}" sibTransId="{DB264386-5169-4588-A1C2-F7DCA886BCDE}"/>
    <dgm:cxn modelId="{3EA7D56C-242B-4887-BDAD-109CA1C483C3}" srcId="{72F6C5CF-A648-4A33-9F29-4C04308C5834}" destId="{CD36C85E-4162-43A4-A248-34C887D35073}" srcOrd="2" destOrd="0" parTransId="{6E0C5B42-B264-4FC3-BC7F-67877AC26798}" sibTransId="{41E89F26-919C-496A-9B36-312A03BFA3BB}"/>
    <dgm:cxn modelId="{A21C1586-6206-44CB-8794-AA01B3CB98C5}" srcId="{72F6C5CF-A648-4A33-9F29-4C04308C5834}" destId="{BBA047D8-63C8-4C8A-9D4F-92A1AA3C0604}" srcOrd="1" destOrd="0" parTransId="{6B362180-35CC-46E6-8FEF-E2D1FFACF316}" sibTransId="{A07DDD3D-4DAC-4B0C-9AC5-EED29475B077}"/>
    <dgm:cxn modelId="{18A18677-BAC5-417E-9EA2-696EC6BDF037}" type="presOf" srcId="{CD36C85E-4162-43A4-A248-34C887D35073}" destId="{82329747-D219-4681-B5CB-7C3909D6E8C2}" srcOrd="0" destOrd="0" presId="urn:microsoft.com/office/officeart/2005/8/layout/chevron1"/>
    <dgm:cxn modelId="{7495CC2D-7550-42B6-A27B-917A148A2DA3}" type="presParOf" srcId="{D8D92BAB-1829-485F-AEE6-30514D75CA8C}" destId="{02EE47C4-374D-42D3-AB4F-D457324692B2}" srcOrd="0" destOrd="0" presId="urn:microsoft.com/office/officeart/2005/8/layout/chevron1"/>
    <dgm:cxn modelId="{7265161C-5A9F-4498-9B52-41E9496423E6}" type="presParOf" srcId="{D8D92BAB-1829-485F-AEE6-30514D75CA8C}" destId="{E7B55FA2-1DD7-41BE-8F5E-6C353147EE32}" srcOrd="1" destOrd="0" presId="urn:microsoft.com/office/officeart/2005/8/layout/chevron1"/>
    <dgm:cxn modelId="{78B696CE-9D17-46CB-92AA-1AFA5377672C}" type="presParOf" srcId="{D8D92BAB-1829-485F-AEE6-30514D75CA8C}" destId="{FE7CCFC7-2C5D-4C7C-BEBA-A5ECC968B56E}" srcOrd="2" destOrd="0" presId="urn:microsoft.com/office/officeart/2005/8/layout/chevron1"/>
    <dgm:cxn modelId="{C2FF5BFA-A120-4BAA-8CB6-B6D5D3AF1B70}" type="presParOf" srcId="{D8D92BAB-1829-485F-AEE6-30514D75CA8C}" destId="{B055A426-35FE-41FD-B525-413733CF0965}" srcOrd="3" destOrd="0" presId="urn:microsoft.com/office/officeart/2005/8/layout/chevron1"/>
    <dgm:cxn modelId="{6E49B6D6-ED09-44A1-8D3B-2C5E37994A80}" type="presParOf" srcId="{D8D92BAB-1829-485F-AEE6-30514D75CA8C}" destId="{82329747-D219-4681-B5CB-7C3909D6E8C2}" srcOrd="4" destOrd="0" presId="urn:microsoft.com/office/officeart/2005/8/layout/chevron1"/>
    <dgm:cxn modelId="{2D71DC11-80E1-42FA-9CB2-DBA9F8CB0B87}" type="presParOf" srcId="{D8D92BAB-1829-485F-AEE6-30514D75CA8C}" destId="{7E959E6E-E514-46BD-B2C2-C1C0B22EB3B6}" srcOrd="5" destOrd="0" presId="urn:microsoft.com/office/officeart/2005/8/layout/chevron1"/>
    <dgm:cxn modelId="{EB23DF50-10DD-420C-B413-EBA70C8584CB}" type="presParOf" srcId="{D8D92BAB-1829-485F-AEE6-30514D75CA8C}" destId="{081DA9C3-C1B7-4132-A23C-2790285F08DA}" srcOrd="6" destOrd="0" presId="urn:microsoft.com/office/officeart/2005/8/layout/chevron1"/>
    <dgm:cxn modelId="{09C05796-8662-4215-B5B2-A43186EFE3F9}" type="presParOf" srcId="{D8D92BAB-1829-485F-AEE6-30514D75CA8C}" destId="{3B7A3CC2-F9BF-43F7-B77E-5F3AAA61FB46}" srcOrd="7" destOrd="0" presId="urn:microsoft.com/office/officeart/2005/8/layout/chevron1"/>
    <dgm:cxn modelId="{A9A31A5A-05CA-4473-BC8F-2B091B90F027}" type="presParOf" srcId="{D8D92BAB-1829-485F-AEE6-30514D75CA8C}" destId="{21F8DEC2-6B04-4C72-934F-6209327D0AA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3FA80-AE2A-4381-A6B2-9BBEAAECA6C0}">
      <dsp:nvSpPr>
        <dsp:cNvPr id="0" name=""/>
        <dsp:cNvSpPr/>
      </dsp:nvSpPr>
      <dsp:spPr>
        <a:xfrm>
          <a:off x="4241" y="702208"/>
          <a:ext cx="2469058" cy="98762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Venda Ingresso</a:t>
          </a:r>
          <a:endParaRPr lang="pt-BR" sz="2000" kern="1200" dirty="0"/>
        </a:p>
      </dsp:txBody>
      <dsp:txXfrm>
        <a:off x="4241" y="702208"/>
        <a:ext cx="2469058" cy="987623"/>
      </dsp:txXfrm>
    </dsp:sp>
    <dsp:sp modelId="{C06DD7EE-8A32-402D-BD6B-95A03A6319FE}">
      <dsp:nvSpPr>
        <dsp:cNvPr id="0" name=""/>
        <dsp:cNvSpPr/>
      </dsp:nvSpPr>
      <dsp:spPr>
        <a:xfrm>
          <a:off x="2226394" y="702208"/>
          <a:ext cx="2469058" cy="987623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Recebimento Transação</a:t>
          </a:r>
          <a:endParaRPr lang="pt-BR" sz="2000" kern="1200" dirty="0"/>
        </a:p>
      </dsp:txBody>
      <dsp:txXfrm>
        <a:off x="2226394" y="702208"/>
        <a:ext cx="2469058" cy="987623"/>
      </dsp:txXfrm>
    </dsp:sp>
    <dsp:sp modelId="{18E56C99-2A41-4CAE-8D9B-44B4DE9F7D3C}">
      <dsp:nvSpPr>
        <dsp:cNvPr id="0" name=""/>
        <dsp:cNvSpPr/>
      </dsp:nvSpPr>
      <dsp:spPr>
        <a:xfrm>
          <a:off x="4448547" y="702208"/>
          <a:ext cx="2469058" cy="987623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Apuração dos Valores</a:t>
          </a:r>
          <a:endParaRPr lang="pt-BR" sz="2000" kern="1200" dirty="0"/>
        </a:p>
      </dsp:txBody>
      <dsp:txXfrm>
        <a:off x="4448547" y="702208"/>
        <a:ext cx="2469058" cy="987623"/>
      </dsp:txXfrm>
    </dsp:sp>
    <dsp:sp modelId="{7FB0C8C2-915C-4018-9E8F-67DAE634CB44}">
      <dsp:nvSpPr>
        <dsp:cNvPr id="0" name=""/>
        <dsp:cNvSpPr/>
      </dsp:nvSpPr>
      <dsp:spPr>
        <a:xfrm>
          <a:off x="6670699" y="702208"/>
          <a:ext cx="2469058" cy="987623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Pagamento Produtor e Outros</a:t>
          </a:r>
          <a:endParaRPr lang="pt-BR" sz="2000" kern="1200" dirty="0"/>
        </a:p>
      </dsp:txBody>
      <dsp:txXfrm>
        <a:off x="6670699" y="702208"/>
        <a:ext cx="2469058" cy="9876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3FA80-AE2A-4381-A6B2-9BBEAAECA6C0}">
      <dsp:nvSpPr>
        <dsp:cNvPr id="0" name=""/>
        <dsp:cNvSpPr/>
      </dsp:nvSpPr>
      <dsp:spPr>
        <a:xfrm>
          <a:off x="223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Estorno de Venda</a:t>
          </a:r>
          <a:endParaRPr lang="pt-BR" sz="1700" kern="1200" dirty="0"/>
        </a:p>
      </dsp:txBody>
      <dsp:txXfrm>
        <a:off x="2232" y="798648"/>
        <a:ext cx="1986855" cy="794742"/>
      </dsp:txXfrm>
    </dsp:sp>
    <dsp:sp modelId="{5C9C7759-AFDE-402A-B31C-5C8FDFECFF0F}">
      <dsp:nvSpPr>
        <dsp:cNvPr id="0" name=""/>
        <dsp:cNvSpPr/>
      </dsp:nvSpPr>
      <dsp:spPr>
        <a:xfrm>
          <a:off x="179040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err="1" smtClean="0"/>
            <a:t>CallCenter</a:t>
          </a:r>
          <a:r>
            <a:rPr lang="pt-BR" sz="1700" kern="1200" dirty="0" smtClean="0"/>
            <a:t> efetua o estorno</a:t>
          </a:r>
          <a:endParaRPr lang="pt-BR" sz="1700" kern="1200" dirty="0"/>
        </a:p>
      </dsp:txBody>
      <dsp:txXfrm>
        <a:off x="1790402" y="798648"/>
        <a:ext cx="1986855" cy="794742"/>
      </dsp:txXfrm>
    </dsp:sp>
    <dsp:sp modelId="{C06DD7EE-8A32-402D-BD6B-95A03A6319FE}">
      <dsp:nvSpPr>
        <dsp:cNvPr id="0" name=""/>
        <dsp:cNvSpPr/>
      </dsp:nvSpPr>
      <dsp:spPr>
        <a:xfrm>
          <a:off x="357857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Registro da Transação</a:t>
          </a:r>
          <a:endParaRPr lang="pt-BR" sz="1700" kern="1200" dirty="0"/>
        </a:p>
      </dsp:txBody>
      <dsp:txXfrm>
        <a:off x="3578572" y="798648"/>
        <a:ext cx="1986855" cy="794742"/>
      </dsp:txXfrm>
    </dsp:sp>
    <dsp:sp modelId="{18E56C99-2A41-4CAE-8D9B-44B4DE9F7D3C}">
      <dsp:nvSpPr>
        <dsp:cNvPr id="0" name=""/>
        <dsp:cNvSpPr/>
      </dsp:nvSpPr>
      <dsp:spPr>
        <a:xfrm>
          <a:off x="536674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Apuração dos Valores</a:t>
          </a:r>
          <a:endParaRPr lang="pt-BR" sz="1700" kern="1200" dirty="0"/>
        </a:p>
      </dsp:txBody>
      <dsp:txXfrm>
        <a:off x="5366742" y="798648"/>
        <a:ext cx="1986855" cy="794742"/>
      </dsp:txXfrm>
    </dsp:sp>
    <dsp:sp modelId="{7FB0C8C2-915C-4018-9E8F-67DAE634CB44}">
      <dsp:nvSpPr>
        <dsp:cNvPr id="0" name=""/>
        <dsp:cNvSpPr/>
      </dsp:nvSpPr>
      <dsp:spPr>
        <a:xfrm>
          <a:off x="715491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Desconto do Produtor</a:t>
          </a:r>
          <a:endParaRPr lang="pt-BR" sz="1700" kern="1200" dirty="0"/>
        </a:p>
      </dsp:txBody>
      <dsp:txXfrm>
        <a:off x="7154912" y="798648"/>
        <a:ext cx="1986855" cy="79474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3FA80-AE2A-4381-A6B2-9BBEAAECA6C0}">
      <dsp:nvSpPr>
        <dsp:cNvPr id="0" name=""/>
        <dsp:cNvSpPr/>
      </dsp:nvSpPr>
      <dsp:spPr>
        <a:xfrm>
          <a:off x="223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Charge </a:t>
          </a:r>
          <a:r>
            <a:rPr lang="pt-BR" sz="1500" kern="1200" dirty="0" err="1" smtClean="0"/>
            <a:t>Back</a:t>
          </a:r>
          <a:endParaRPr lang="pt-BR" sz="1500" kern="1200" dirty="0"/>
        </a:p>
      </dsp:txBody>
      <dsp:txXfrm>
        <a:off x="2232" y="798648"/>
        <a:ext cx="1986855" cy="794742"/>
      </dsp:txXfrm>
    </dsp:sp>
    <dsp:sp modelId="{BD8159F3-4FFD-4EB5-AB8B-77CE48CE928D}">
      <dsp:nvSpPr>
        <dsp:cNvPr id="0" name=""/>
        <dsp:cNvSpPr/>
      </dsp:nvSpPr>
      <dsp:spPr>
        <a:xfrm>
          <a:off x="179040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Comunicado recebido pela Adquirente</a:t>
          </a:r>
          <a:endParaRPr lang="pt-BR" sz="1500" kern="1200" dirty="0"/>
        </a:p>
      </dsp:txBody>
      <dsp:txXfrm>
        <a:off x="1790402" y="798648"/>
        <a:ext cx="1986855" cy="794742"/>
      </dsp:txXfrm>
    </dsp:sp>
    <dsp:sp modelId="{CB443818-B83D-4A55-8C7C-06BBD7112815}">
      <dsp:nvSpPr>
        <dsp:cNvPr id="0" name=""/>
        <dsp:cNvSpPr/>
      </dsp:nvSpPr>
      <dsp:spPr>
        <a:xfrm>
          <a:off x="357857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Registro da Transação</a:t>
          </a:r>
          <a:endParaRPr lang="pt-BR" sz="1500" kern="1200" dirty="0"/>
        </a:p>
      </dsp:txBody>
      <dsp:txXfrm>
        <a:off x="3578572" y="798648"/>
        <a:ext cx="1986855" cy="794742"/>
      </dsp:txXfrm>
    </dsp:sp>
    <dsp:sp modelId="{18E56C99-2A41-4CAE-8D9B-44B4DE9F7D3C}">
      <dsp:nvSpPr>
        <dsp:cNvPr id="0" name=""/>
        <dsp:cNvSpPr/>
      </dsp:nvSpPr>
      <dsp:spPr>
        <a:xfrm>
          <a:off x="536674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Apuração dos Valores</a:t>
          </a:r>
          <a:endParaRPr lang="pt-BR" sz="1500" kern="1200" dirty="0"/>
        </a:p>
      </dsp:txBody>
      <dsp:txXfrm>
        <a:off x="5366742" y="798648"/>
        <a:ext cx="1986855" cy="794742"/>
      </dsp:txXfrm>
    </dsp:sp>
    <dsp:sp modelId="{7FB0C8C2-915C-4018-9E8F-67DAE634CB44}">
      <dsp:nvSpPr>
        <dsp:cNvPr id="0" name=""/>
        <dsp:cNvSpPr/>
      </dsp:nvSpPr>
      <dsp:spPr>
        <a:xfrm>
          <a:off x="7154912" y="798648"/>
          <a:ext cx="1986855" cy="79474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Desconto do Produtor</a:t>
          </a:r>
          <a:endParaRPr lang="pt-BR" sz="1500" kern="1200" dirty="0"/>
        </a:p>
      </dsp:txBody>
      <dsp:txXfrm>
        <a:off x="7154912" y="798648"/>
        <a:ext cx="1986855" cy="79474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FD0611-46EA-44A4-B12B-2F9D588C7183}">
      <dsp:nvSpPr>
        <dsp:cNvPr id="0" name=""/>
        <dsp:cNvSpPr/>
      </dsp:nvSpPr>
      <dsp:spPr>
        <a:xfrm rot="10800000">
          <a:off x="0" y="0"/>
          <a:ext cx="5472608" cy="1476164"/>
        </a:xfrm>
        <a:prstGeom prst="trapezoid">
          <a:avLst>
            <a:gd name="adj" fmla="val 463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Lead</a:t>
          </a:r>
          <a:endParaRPr lang="pt-BR" sz="2000" kern="1200" dirty="0"/>
        </a:p>
      </dsp:txBody>
      <dsp:txXfrm>
        <a:off x="957706" y="0"/>
        <a:ext cx="3557195" cy="1476164"/>
      </dsp:txXfrm>
    </dsp:sp>
    <dsp:sp modelId="{7824F749-5CE0-49C2-A2B8-4260752CFCFD}">
      <dsp:nvSpPr>
        <dsp:cNvPr id="0" name=""/>
        <dsp:cNvSpPr/>
      </dsp:nvSpPr>
      <dsp:spPr>
        <a:xfrm rot="10800000">
          <a:off x="684076" y="1476164"/>
          <a:ext cx="4104456" cy="1476164"/>
        </a:xfrm>
        <a:prstGeom prst="trapezoid">
          <a:avLst>
            <a:gd name="adj" fmla="val 46341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Oportunidades</a:t>
          </a:r>
          <a:endParaRPr lang="pt-BR" sz="2000" kern="1200" dirty="0"/>
        </a:p>
      </dsp:txBody>
      <dsp:txXfrm>
        <a:off x="1402355" y="1476164"/>
        <a:ext cx="2667896" cy="1476164"/>
      </dsp:txXfrm>
    </dsp:sp>
    <dsp:sp modelId="{71DDE603-9CD9-48D1-8375-4CEF7E9045B6}">
      <dsp:nvSpPr>
        <dsp:cNvPr id="0" name=""/>
        <dsp:cNvSpPr/>
      </dsp:nvSpPr>
      <dsp:spPr>
        <a:xfrm rot="10800000">
          <a:off x="1368152" y="2952328"/>
          <a:ext cx="2736304" cy="1476164"/>
        </a:xfrm>
        <a:prstGeom prst="trapezoid">
          <a:avLst>
            <a:gd name="adj" fmla="val 46341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Propostas</a:t>
          </a:r>
          <a:endParaRPr lang="pt-BR" sz="2000" kern="1200" dirty="0"/>
        </a:p>
      </dsp:txBody>
      <dsp:txXfrm>
        <a:off x="1847005" y="2952328"/>
        <a:ext cx="1778597" cy="1476164"/>
      </dsp:txXfrm>
    </dsp:sp>
    <dsp:sp modelId="{02AA0368-6812-470D-868F-3ADCCFA018DF}">
      <dsp:nvSpPr>
        <dsp:cNvPr id="0" name=""/>
        <dsp:cNvSpPr/>
      </dsp:nvSpPr>
      <dsp:spPr>
        <a:xfrm rot="10800000">
          <a:off x="2052228" y="4428492"/>
          <a:ext cx="1368152" cy="1476164"/>
        </a:xfrm>
        <a:prstGeom prst="trapezoid">
          <a:avLst>
            <a:gd name="adj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Fechamento</a:t>
          </a:r>
          <a:endParaRPr lang="pt-BR" sz="2000" kern="1200" dirty="0"/>
        </a:p>
      </dsp:txBody>
      <dsp:txXfrm>
        <a:off x="2052228" y="4428492"/>
        <a:ext cx="1368152" cy="147616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750E7D-19C0-4F1F-8F4B-7F5259354B44}">
      <dsp:nvSpPr>
        <dsp:cNvPr id="0" name=""/>
        <dsp:cNvSpPr/>
      </dsp:nvSpPr>
      <dsp:spPr>
        <a:xfrm>
          <a:off x="4118" y="414129"/>
          <a:ext cx="1928147" cy="756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Registro da Oportunidade</a:t>
          </a:r>
          <a:endParaRPr lang="pt-BR" sz="1400" kern="1200" dirty="0"/>
        </a:p>
      </dsp:txBody>
      <dsp:txXfrm>
        <a:off x="4118" y="414129"/>
        <a:ext cx="1928147" cy="756000"/>
      </dsp:txXfrm>
    </dsp:sp>
    <dsp:sp modelId="{E6BB12B2-369D-48DE-BD81-4E895BD70A7A}">
      <dsp:nvSpPr>
        <dsp:cNvPr id="0" name=""/>
        <dsp:cNvSpPr/>
      </dsp:nvSpPr>
      <dsp:spPr>
        <a:xfrm>
          <a:off x="4118" y="1264629"/>
          <a:ext cx="1542518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Criação do Projeto</a:t>
          </a:r>
          <a:endParaRPr lang="pt-BR" sz="1400" kern="1200" dirty="0"/>
        </a:p>
      </dsp:txBody>
      <dsp:txXfrm>
        <a:off x="4118" y="1264629"/>
        <a:ext cx="1542518" cy="425250"/>
      </dsp:txXfrm>
    </dsp:sp>
    <dsp:sp modelId="{89C96317-F26F-4DAF-BAD4-7B13F3D1A695}">
      <dsp:nvSpPr>
        <dsp:cNvPr id="0" name=""/>
        <dsp:cNvSpPr/>
      </dsp:nvSpPr>
      <dsp:spPr>
        <a:xfrm>
          <a:off x="1716266" y="414129"/>
          <a:ext cx="1928147" cy="756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Cotação de Venda</a:t>
          </a:r>
          <a:endParaRPr lang="pt-BR" sz="1400" kern="1200" dirty="0"/>
        </a:p>
      </dsp:txBody>
      <dsp:txXfrm>
        <a:off x="1716266" y="414129"/>
        <a:ext cx="1928147" cy="756000"/>
      </dsp:txXfrm>
    </dsp:sp>
    <dsp:sp modelId="{AD18C342-E0D7-4408-9BD8-94357EFDC9B7}">
      <dsp:nvSpPr>
        <dsp:cNvPr id="0" name=""/>
        <dsp:cNvSpPr/>
      </dsp:nvSpPr>
      <dsp:spPr>
        <a:xfrm>
          <a:off x="1716266" y="1264629"/>
          <a:ext cx="1542518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Valores e Taxas</a:t>
          </a:r>
          <a:endParaRPr lang="pt-BR" sz="1400" kern="1200" dirty="0"/>
        </a:p>
      </dsp:txBody>
      <dsp:txXfrm>
        <a:off x="1716266" y="1264629"/>
        <a:ext cx="1542518" cy="425250"/>
      </dsp:txXfrm>
    </dsp:sp>
    <dsp:sp modelId="{4B420D93-A0F9-48A2-B921-6EC8B4EF26F6}">
      <dsp:nvSpPr>
        <dsp:cNvPr id="0" name=""/>
        <dsp:cNvSpPr/>
      </dsp:nvSpPr>
      <dsp:spPr>
        <a:xfrm>
          <a:off x="3428414" y="414129"/>
          <a:ext cx="1928147" cy="756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Aprovação de Cotação</a:t>
          </a:r>
          <a:endParaRPr lang="pt-BR" sz="1400" kern="1200" dirty="0"/>
        </a:p>
      </dsp:txBody>
      <dsp:txXfrm>
        <a:off x="3428414" y="414129"/>
        <a:ext cx="1928147" cy="756000"/>
      </dsp:txXfrm>
    </dsp:sp>
    <dsp:sp modelId="{4F4FE187-3284-4728-9998-BEFA64446138}">
      <dsp:nvSpPr>
        <dsp:cNvPr id="0" name=""/>
        <dsp:cNvSpPr/>
      </dsp:nvSpPr>
      <dsp:spPr>
        <a:xfrm>
          <a:off x="3428414" y="1264629"/>
          <a:ext cx="1542518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Diretoria Participa</a:t>
          </a:r>
          <a:endParaRPr lang="pt-BR" sz="1400" kern="1200" dirty="0"/>
        </a:p>
      </dsp:txBody>
      <dsp:txXfrm>
        <a:off x="3428414" y="1264629"/>
        <a:ext cx="1542518" cy="425250"/>
      </dsp:txXfrm>
    </dsp:sp>
    <dsp:sp modelId="{84FFD979-3E9F-496C-821C-7BDEE001BFF3}">
      <dsp:nvSpPr>
        <dsp:cNvPr id="0" name=""/>
        <dsp:cNvSpPr/>
      </dsp:nvSpPr>
      <dsp:spPr>
        <a:xfrm>
          <a:off x="5140561" y="414129"/>
          <a:ext cx="1928147" cy="756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Envio de Proposta</a:t>
          </a:r>
          <a:endParaRPr lang="pt-BR" sz="1400" kern="1200" dirty="0"/>
        </a:p>
      </dsp:txBody>
      <dsp:txXfrm>
        <a:off x="5140561" y="414129"/>
        <a:ext cx="1928147" cy="756000"/>
      </dsp:txXfrm>
    </dsp:sp>
    <dsp:sp modelId="{A42F15E5-231D-49AA-9FB5-BDBF967FFB93}">
      <dsp:nvSpPr>
        <dsp:cNvPr id="0" name=""/>
        <dsp:cNvSpPr/>
      </dsp:nvSpPr>
      <dsp:spPr>
        <a:xfrm>
          <a:off x="5140561" y="1264629"/>
          <a:ext cx="1542518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Follow-up</a:t>
          </a:r>
          <a:endParaRPr lang="pt-BR" sz="1400" kern="1200" dirty="0"/>
        </a:p>
      </dsp:txBody>
      <dsp:txXfrm>
        <a:off x="5140561" y="1264629"/>
        <a:ext cx="1542518" cy="425250"/>
      </dsp:txXfrm>
    </dsp:sp>
    <dsp:sp modelId="{63C8E852-B925-43F4-BECA-D9C596819BCA}">
      <dsp:nvSpPr>
        <dsp:cNvPr id="0" name=""/>
        <dsp:cNvSpPr/>
      </dsp:nvSpPr>
      <dsp:spPr>
        <a:xfrm>
          <a:off x="6852709" y="414129"/>
          <a:ext cx="1928147" cy="756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Fechamento</a:t>
          </a:r>
          <a:endParaRPr lang="pt-BR" sz="1400" kern="1200" dirty="0"/>
        </a:p>
      </dsp:txBody>
      <dsp:txXfrm>
        <a:off x="6852709" y="414129"/>
        <a:ext cx="1928147" cy="756000"/>
      </dsp:txXfrm>
    </dsp:sp>
    <dsp:sp modelId="{77FB56DA-FFCD-46CF-A8E5-38008062BEC1}">
      <dsp:nvSpPr>
        <dsp:cNvPr id="0" name=""/>
        <dsp:cNvSpPr/>
      </dsp:nvSpPr>
      <dsp:spPr>
        <a:xfrm>
          <a:off x="6852709" y="1264629"/>
          <a:ext cx="1542518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Ganho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Criação do Projeto</a:t>
          </a:r>
          <a:endParaRPr lang="pt-BR" sz="1400" kern="1200" dirty="0"/>
        </a:p>
      </dsp:txBody>
      <dsp:txXfrm>
        <a:off x="6852709" y="1264629"/>
        <a:ext cx="1542518" cy="4252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44CC82-F104-49C4-B398-6A012F13D28F}">
      <dsp:nvSpPr>
        <dsp:cNvPr id="0" name=""/>
        <dsp:cNvSpPr/>
      </dsp:nvSpPr>
      <dsp:spPr>
        <a:xfrm>
          <a:off x="2144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Integração com </a:t>
          </a:r>
          <a:r>
            <a:rPr lang="pt-BR" sz="1700" kern="1200" dirty="0" err="1" smtClean="0"/>
            <a:t>Middleway</a:t>
          </a:r>
          <a:endParaRPr lang="pt-BR" sz="1700" kern="1200" dirty="0"/>
        </a:p>
      </dsp:txBody>
      <dsp:txXfrm>
        <a:off x="2144" y="670235"/>
        <a:ext cx="1908844" cy="763537"/>
      </dsp:txXfrm>
    </dsp:sp>
    <dsp:sp modelId="{A60D1A67-0DB9-4813-9565-9AAAA63E9848}">
      <dsp:nvSpPr>
        <dsp:cNvPr id="0" name=""/>
        <dsp:cNvSpPr/>
      </dsp:nvSpPr>
      <dsp:spPr>
        <a:xfrm>
          <a:off x="172010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Cadastro do Evento</a:t>
          </a:r>
          <a:endParaRPr lang="pt-BR" sz="1700" kern="1200" dirty="0"/>
        </a:p>
      </dsp:txBody>
      <dsp:txXfrm>
        <a:off x="1720105" y="670235"/>
        <a:ext cx="1908844" cy="763537"/>
      </dsp:txXfrm>
    </dsp:sp>
    <dsp:sp modelId="{EDC340A0-67A5-47D0-B0F3-7FF7806A3D68}">
      <dsp:nvSpPr>
        <dsp:cNvPr id="0" name=""/>
        <dsp:cNvSpPr/>
      </dsp:nvSpPr>
      <dsp:spPr>
        <a:xfrm>
          <a:off x="343806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Layout da Sala</a:t>
          </a:r>
          <a:endParaRPr lang="pt-BR" sz="1700" kern="1200" dirty="0"/>
        </a:p>
      </dsp:txBody>
      <dsp:txXfrm>
        <a:off x="3438065" y="670235"/>
        <a:ext cx="1908844" cy="763537"/>
      </dsp:txXfrm>
    </dsp:sp>
    <dsp:sp modelId="{D0021656-639E-4A81-AFF5-9C37B9221A13}">
      <dsp:nvSpPr>
        <dsp:cNvPr id="0" name=""/>
        <dsp:cNvSpPr/>
      </dsp:nvSpPr>
      <dsp:spPr>
        <a:xfrm>
          <a:off x="515602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Bilhetes</a:t>
          </a:r>
          <a:endParaRPr lang="pt-BR" sz="1700" kern="1200" dirty="0"/>
        </a:p>
      </dsp:txBody>
      <dsp:txXfrm>
        <a:off x="5156025" y="670235"/>
        <a:ext cx="1908844" cy="763537"/>
      </dsp:txXfrm>
    </dsp:sp>
    <dsp:sp modelId="{228A0BD9-4D55-4A75-8D9B-0CB28D60B669}">
      <dsp:nvSpPr>
        <dsp:cNvPr id="0" name=""/>
        <dsp:cNvSpPr/>
      </dsp:nvSpPr>
      <dsp:spPr>
        <a:xfrm>
          <a:off x="6873986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Vendas</a:t>
          </a:r>
          <a:endParaRPr lang="pt-BR" sz="1700" kern="1200" dirty="0"/>
        </a:p>
      </dsp:txBody>
      <dsp:txXfrm>
        <a:off x="6873986" y="670235"/>
        <a:ext cx="1908844" cy="76353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EE47C4-374D-42D3-AB4F-D457324692B2}">
      <dsp:nvSpPr>
        <dsp:cNvPr id="0" name=""/>
        <dsp:cNvSpPr/>
      </dsp:nvSpPr>
      <dsp:spPr>
        <a:xfrm>
          <a:off x="2144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Repasses</a:t>
          </a:r>
          <a:endParaRPr lang="pt-BR" sz="1400" kern="1200" dirty="0"/>
        </a:p>
      </dsp:txBody>
      <dsp:txXfrm>
        <a:off x="2144" y="670235"/>
        <a:ext cx="1908844" cy="763537"/>
      </dsp:txXfrm>
    </dsp:sp>
    <dsp:sp modelId="{FE7CCFC7-2C5D-4C7C-BEBA-A5ECC968B56E}">
      <dsp:nvSpPr>
        <dsp:cNvPr id="0" name=""/>
        <dsp:cNvSpPr/>
      </dsp:nvSpPr>
      <dsp:spPr>
        <a:xfrm>
          <a:off x="172010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Financeiro</a:t>
          </a:r>
          <a:endParaRPr lang="pt-BR" sz="1400" kern="1200" dirty="0"/>
        </a:p>
      </dsp:txBody>
      <dsp:txXfrm>
        <a:off x="1720105" y="670235"/>
        <a:ext cx="1908844" cy="763537"/>
      </dsp:txXfrm>
    </dsp:sp>
    <dsp:sp modelId="{82329747-D219-4681-B5CB-7C3909D6E8C2}">
      <dsp:nvSpPr>
        <dsp:cNvPr id="0" name=""/>
        <dsp:cNvSpPr/>
      </dsp:nvSpPr>
      <dsp:spPr>
        <a:xfrm>
          <a:off x="343806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Banco</a:t>
          </a:r>
          <a:endParaRPr lang="pt-BR" sz="1400" kern="1200" dirty="0"/>
        </a:p>
      </dsp:txBody>
      <dsp:txXfrm>
        <a:off x="3438065" y="670235"/>
        <a:ext cx="1908844" cy="763537"/>
      </dsp:txXfrm>
    </dsp:sp>
    <dsp:sp modelId="{081DA9C3-C1B7-4132-A23C-2790285F08DA}">
      <dsp:nvSpPr>
        <dsp:cNvPr id="0" name=""/>
        <dsp:cNvSpPr/>
      </dsp:nvSpPr>
      <dsp:spPr>
        <a:xfrm>
          <a:off x="5156025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Contabilidade</a:t>
          </a:r>
          <a:endParaRPr lang="pt-BR" sz="1400" kern="1200" dirty="0"/>
        </a:p>
      </dsp:txBody>
      <dsp:txXfrm>
        <a:off x="5156025" y="670235"/>
        <a:ext cx="1908844" cy="763537"/>
      </dsp:txXfrm>
    </dsp:sp>
    <dsp:sp modelId="{21F8DEC2-6B04-4C72-934F-6209327D0AAF}">
      <dsp:nvSpPr>
        <dsp:cNvPr id="0" name=""/>
        <dsp:cNvSpPr/>
      </dsp:nvSpPr>
      <dsp:spPr>
        <a:xfrm>
          <a:off x="6873986" y="670235"/>
          <a:ext cx="1908844" cy="7635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873986" y="670235"/>
        <a:ext cx="1908844" cy="763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F37-7A3B-432C-8C11-E295386AA725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3C9C-DA20-48A7-823D-6813E594D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erson\Dropbox\_Intuiti\Clientes\CompreIngressos (CING)\Circuito Nacional de Teatros\Site\v2\images\parceiro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764704"/>
            <a:ext cx="2990850" cy="32766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212976"/>
            <a:ext cx="7772400" cy="1470025"/>
          </a:xfrm>
        </p:spPr>
        <p:txBody>
          <a:bodyPr/>
          <a:lstStyle/>
          <a:p>
            <a:r>
              <a:rPr lang="pt-BR" dirty="0" smtClean="0"/>
              <a:t>Gestão De Vendas</a:t>
            </a:r>
            <a:endParaRPr lang="pt-BR" dirty="0"/>
          </a:p>
        </p:txBody>
      </p:sp>
      <p:sp>
        <p:nvSpPr>
          <p:cNvPr id="5122" name="AutoShape 2" descr="cid:14D76DAA-1CDC-4892-82DF-D52FC4EAA4D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cid:14D76DAA-1CDC-4892-82DF-D52FC4EAA4D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79512" y="18864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que será desenvolvido agora?</a:t>
            </a:r>
          </a:p>
          <a:p>
            <a:endParaRPr lang="pt-BR" dirty="0" smtClean="0"/>
          </a:p>
          <a:p>
            <a:r>
              <a:rPr lang="pt-BR" dirty="0" smtClean="0"/>
              <a:t>Cenário 1 - Transação financeira com a conta da </a:t>
            </a:r>
            <a:r>
              <a:rPr lang="pt-BR" dirty="0" err="1" smtClean="0"/>
              <a:t>Compreingressos</a:t>
            </a:r>
            <a:endParaRPr lang="pt-BR" dirty="0" smtClean="0"/>
          </a:p>
        </p:txBody>
      </p:sp>
      <p:graphicFrame>
        <p:nvGraphicFramePr>
          <p:cNvPr id="17" name="Diagrama 16"/>
          <p:cNvGraphicFramePr/>
          <p:nvPr/>
        </p:nvGraphicFramePr>
        <p:xfrm>
          <a:off x="0" y="1397000"/>
          <a:ext cx="9144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a 18"/>
          <p:cNvGraphicFramePr/>
          <p:nvPr/>
        </p:nvGraphicFramePr>
        <p:xfrm>
          <a:off x="0" y="2909168"/>
          <a:ext cx="9144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a 19"/>
          <p:cNvGraphicFramePr/>
          <p:nvPr/>
        </p:nvGraphicFramePr>
        <p:xfrm>
          <a:off x="0" y="4437112"/>
          <a:ext cx="9144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5536" y="188640"/>
            <a:ext cx="1403648" cy="476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E-commerce</a:t>
            </a:r>
            <a:endParaRPr lang="pt-BR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88182" y="1052736"/>
            <a:ext cx="122413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Gateway Pagamento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88182" y="1772816"/>
            <a:ext cx="122413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Adquirente</a:t>
            </a:r>
            <a:endParaRPr lang="pt-BR" sz="1400" dirty="0"/>
          </a:p>
        </p:txBody>
      </p:sp>
      <p:cxnSp>
        <p:nvCxnSpPr>
          <p:cNvPr id="8" name="Conector de seta reta 7"/>
          <p:cNvCxnSpPr>
            <a:stCxn id="4" idx="4"/>
            <a:endCxn id="5" idx="0"/>
          </p:cNvCxnSpPr>
          <p:nvPr/>
        </p:nvCxnSpPr>
        <p:spPr>
          <a:xfrm>
            <a:off x="1097360" y="665312"/>
            <a:ext cx="2890" cy="38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488182" y="2492896"/>
            <a:ext cx="122413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Banco</a:t>
            </a:r>
            <a:endParaRPr lang="pt-BR" sz="1400" dirty="0"/>
          </a:p>
        </p:txBody>
      </p:sp>
      <p:cxnSp>
        <p:nvCxnSpPr>
          <p:cNvPr id="13" name="Conector de seta reta 12"/>
          <p:cNvCxnSpPr>
            <a:stCxn id="5" idx="2"/>
            <a:endCxn id="6" idx="0"/>
          </p:cNvCxnSpPr>
          <p:nvPr/>
        </p:nvCxnSpPr>
        <p:spPr>
          <a:xfrm>
            <a:off x="1100250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  <a:endCxn id="10" idx="0"/>
          </p:cNvCxnSpPr>
          <p:nvPr/>
        </p:nvCxnSpPr>
        <p:spPr>
          <a:xfrm>
            <a:off x="1100250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463130" y="188640"/>
            <a:ext cx="1403648" cy="4766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Estorno</a:t>
            </a:r>
            <a:endParaRPr lang="pt-BR" sz="12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555776" y="1052736"/>
            <a:ext cx="122413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Gateway Pagamento</a:t>
            </a:r>
            <a:endParaRPr lang="pt-BR" sz="1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555776" y="1772816"/>
            <a:ext cx="122413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Adquirente</a:t>
            </a:r>
            <a:endParaRPr lang="pt-BR" sz="1400" dirty="0"/>
          </a:p>
        </p:txBody>
      </p:sp>
      <p:cxnSp>
        <p:nvCxnSpPr>
          <p:cNvPr id="20" name="Conector de seta reta 19"/>
          <p:cNvCxnSpPr>
            <a:stCxn id="17" idx="4"/>
            <a:endCxn id="18" idx="0"/>
          </p:cNvCxnSpPr>
          <p:nvPr/>
        </p:nvCxnSpPr>
        <p:spPr>
          <a:xfrm>
            <a:off x="3164954" y="665312"/>
            <a:ext cx="2890" cy="38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555776" y="2492896"/>
            <a:ext cx="122413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Banco</a:t>
            </a:r>
            <a:endParaRPr lang="pt-BR" sz="1400" dirty="0"/>
          </a:p>
        </p:txBody>
      </p:sp>
      <p:cxnSp>
        <p:nvCxnSpPr>
          <p:cNvPr id="22" name="Conector de seta reta 21"/>
          <p:cNvCxnSpPr>
            <a:stCxn id="18" idx="2"/>
            <a:endCxn id="19" idx="0"/>
          </p:cNvCxnSpPr>
          <p:nvPr/>
        </p:nvCxnSpPr>
        <p:spPr>
          <a:xfrm>
            <a:off x="3167844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2"/>
            <a:endCxn id="21" idx="0"/>
          </p:cNvCxnSpPr>
          <p:nvPr/>
        </p:nvCxnSpPr>
        <p:spPr>
          <a:xfrm>
            <a:off x="3167844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4536504" y="188640"/>
            <a:ext cx="1403648" cy="476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Charge </a:t>
            </a:r>
            <a:r>
              <a:rPr lang="pt-BR" sz="1200" dirty="0" err="1" smtClean="0"/>
              <a:t>Back</a:t>
            </a:r>
            <a:endParaRPr lang="pt-BR" sz="1200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629150" y="1772816"/>
            <a:ext cx="1224136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Adquirente</a:t>
            </a:r>
            <a:endParaRPr lang="pt-BR" sz="1400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4629150" y="2492896"/>
            <a:ext cx="1224136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Banco</a:t>
            </a:r>
            <a:endParaRPr lang="pt-BR" sz="1400" dirty="0"/>
          </a:p>
        </p:txBody>
      </p:sp>
      <p:cxnSp>
        <p:nvCxnSpPr>
          <p:cNvPr id="29" name="Conector de seta reta 28"/>
          <p:cNvCxnSpPr>
            <a:stCxn id="24" idx="4"/>
            <a:endCxn id="26" idx="0"/>
          </p:cNvCxnSpPr>
          <p:nvPr/>
        </p:nvCxnSpPr>
        <p:spPr>
          <a:xfrm>
            <a:off x="5238328" y="665312"/>
            <a:ext cx="2890" cy="110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6" idx="2"/>
            <a:endCxn id="28" idx="0"/>
          </p:cNvCxnSpPr>
          <p:nvPr/>
        </p:nvCxnSpPr>
        <p:spPr>
          <a:xfrm>
            <a:off x="5241218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395536" y="5049180"/>
            <a:ext cx="1403648" cy="4766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Conciliação</a:t>
            </a:r>
            <a:endParaRPr lang="pt-BR" sz="1200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5445224"/>
            <a:ext cx="1224136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Adquirente</a:t>
            </a:r>
            <a:endParaRPr lang="pt-BR" sz="1400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6237312"/>
            <a:ext cx="1224136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Banco</a:t>
            </a:r>
            <a:endParaRPr lang="pt-BR" sz="1400" dirty="0"/>
          </a:p>
        </p:txBody>
      </p:sp>
      <p:cxnSp>
        <p:nvCxnSpPr>
          <p:cNvPr id="39" name="Conector angulado 38"/>
          <p:cNvCxnSpPr>
            <a:stCxn id="33" idx="6"/>
            <a:endCxn id="34" idx="1"/>
          </p:cNvCxnSpPr>
          <p:nvPr/>
        </p:nvCxnSpPr>
        <p:spPr>
          <a:xfrm>
            <a:off x="1799184" y="5287516"/>
            <a:ext cx="828600" cy="3737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33" idx="6"/>
            <a:endCxn id="35" idx="1"/>
          </p:cNvCxnSpPr>
          <p:nvPr/>
        </p:nvCxnSpPr>
        <p:spPr>
          <a:xfrm>
            <a:off x="1799184" y="5287516"/>
            <a:ext cx="828600" cy="1165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ocumento 51"/>
          <p:cNvSpPr/>
          <p:nvPr/>
        </p:nvSpPr>
        <p:spPr>
          <a:xfrm>
            <a:off x="4788024" y="5071492"/>
            <a:ext cx="1008112" cy="432048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Extrato</a:t>
            </a:r>
            <a:endParaRPr lang="pt-BR" sz="1400" dirty="0"/>
          </a:p>
        </p:txBody>
      </p:sp>
      <p:cxnSp>
        <p:nvCxnSpPr>
          <p:cNvPr id="54" name="Forma 53"/>
          <p:cNvCxnSpPr>
            <a:stCxn id="34" idx="3"/>
            <a:endCxn id="52" idx="2"/>
          </p:cNvCxnSpPr>
          <p:nvPr/>
        </p:nvCxnSpPr>
        <p:spPr>
          <a:xfrm flipV="1">
            <a:off x="3851920" y="5474977"/>
            <a:ext cx="1440160" cy="186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ma 55"/>
          <p:cNvCxnSpPr>
            <a:stCxn id="35" idx="3"/>
            <a:endCxn id="52" idx="2"/>
          </p:cNvCxnSpPr>
          <p:nvPr/>
        </p:nvCxnSpPr>
        <p:spPr>
          <a:xfrm flipV="1">
            <a:off x="3851920" y="5474977"/>
            <a:ext cx="1440160" cy="978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de cantos arredondados 56"/>
          <p:cNvSpPr/>
          <p:nvPr/>
        </p:nvSpPr>
        <p:spPr>
          <a:xfrm>
            <a:off x="2627784" y="4653136"/>
            <a:ext cx="1224136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Gateway</a:t>
            </a:r>
            <a:endParaRPr lang="pt-BR" sz="1400" dirty="0"/>
          </a:p>
        </p:txBody>
      </p:sp>
      <p:cxnSp>
        <p:nvCxnSpPr>
          <p:cNvPr id="59" name="Conector angulado 58"/>
          <p:cNvCxnSpPr>
            <a:stCxn id="33" idx="6"/>
            <a:endCxn id="57" idx="1"/>
          </p:cNvCxnSpPr>
          <p:nvPr/>
        </p:nvCxnSpPr>
        <p:spPr>
          <a:xfrm flipV="1">
            <a:off x="1799184" y="4869160"/>
            <a:ext cx="828600" cy="418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57" idx="3"/>
            <a:endCxn id="52" idx="0"/>
          </p:cNvCxnSpPr>
          <p:nvPr/>
        </p:nvCxnSpPr>
        <p:spPr>
          <a:xfrm>
            <a:off x="3851920" y="4869160"/>
            <a:ext cx="1440160" cy="202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>
            <a:off x="2627784" y="3861048"/>
            <a:ext cx="1224136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Middleway</a:t>
            </a:r>
            <a:endParaRPr lang="pt-BR" sz="1400" dirty="0"/>
          </a:p>
        </p:txBody>
      </p:sp>
      <p:cxnSp>
        <p:nvCxnSpPr>
          <p:cNvPr id="66" name="Forma 65"/>
          <p:cNvCxnSpPr>
            <a:stCxn id="62" idx="3"/>
            <a:endCxn id="52" idx="0"/>
          </p:cNvCxnSpPr>
          <p:nvPr/>
        </p:nvCxnSpPr>
        <p:spPr>
          <a:xfrm>
            <a:off x="3851920" y="4077072"/>
            <a:ext cx="1440160" cy="994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33" idx="6"/>
            <a:endCxn id="62" idx="1"/>
          </p:cNvCxnSpPr>
          <p:nvPr/>
        </p:nvCxnSpPr>
        <p:spPr>
          <a:xfrm flipV="1">
            <a:off x="1799184" y="4077072"/>
            <a:ext cx="828600" cy="1210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79512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Funil de Vendas</a:t>
            </a:r>
          </a:p>
        </p:txBody>
      </p:sp>
      <p:graphicFrame>
        <p:nvGraphicFramePr>
          <p:cNvPr id="7" name="Diagrama 6"/>
          <p:cNvGraphicFramePr/>
          <p:nvPr/>
        </p:nvGraphicFramePr>
        <p:xfrm>
          <a:off x="251520" y="836712"/>
          <a:ext cx="5472608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508104" y="1556792"/>
            <a:ext cx="3240360" cy="307777"/>
          </a:xfrm>
          <a:prstGeom prst="rect">
            <a:avLst/>
          </a:prstGeom>
          <a:noFill/>
          <a:ln cap="sq">
            <a:solidFill>
              <a:schemeClr val="tx1"/>
            </a:solidFill>
            <a:prstDash val="sysDot"/>
            <a:beve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Cadastro dos possíveis negócios em vista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4048" y="2852936"/>
            <a:ext cx="3240360" cy="738664"/>
          </a:xfrm>
          <a:prstGeom prst="rect">
            <a:avLst/>
          </a:prstGeom>
          <a:noFill/>
          <a:ln cap="sq">
            <a:solidFill>
              <a:schemeClr val="tx1"/>
            </a:solidFill>
            <a:prstDash val="sysDot"/>
            <a:beve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Registro das oportunidades e seus respectivos eventos que estão sendo trabalhadas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499992" y="4149080"/>
            <a:ext cx="3240360" cy="738664"/>
          </a:xfrm>
          <a:prstGeom prst="rect">
            <a:avLst/>
          </a:prstGeom>
          <a:noFill/>
          <a:ln cap="sq">
            <a:solidFill>
              <a:schemeClr val="tx1"/>
            </a:solidFill>
            <a:prstDash val="sysDot"/>
            <a:beve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Registro das propostas de vendas e da sequencia de alterações relacionadas à oportunidade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23928" y="5805264"/>
            <a:ext cx="3888432" cy="307777"/>
          </a:xfrm>
          <a:prstGeom prst="rect">
            <a:avLst/>
          </a:prstGeom>
          <a:noFill/>
          <a:ln cap="sq">
            <a:solidFill>
              <a:schemeClr val="tx1"/>
            </a:solidFill>
            <a:prstDash val="sysDot"/>
            <a:beve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Fechamento da proposta como Ganho ou Perda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79512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do Processo de Venda</a:t>
            </a:r>
          </a:p>
        </p:txBody>
      </p:sp>
      <p:graphicFrame>
        <p:nvGraphicFramePr>
          <p:cNvPr id="6" name="Diagrama 5"/>
          <p:cNvGraphicFramePr/>
          <p:nvPr/>
        </p:nvGraphicFramePr>
        <p:xfrm>
          <a:off x="179512" y="836712"/>
          <a:ext cx="878497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79512" y="2636912"/>
          <a:ext cx="878497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/>
          <p:cNvGraphicFramePr/>
          <p:nvPr/>
        </p:nvGraphicFramePr>
        <p:xfrm>
          <a:off x="179512" y="4581128"/>
          <a:ext cx="878497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Retângulo 6"/>
          <p:cNvSpPr/>
          <p:nvPr/>
        </p:nvSpPr>
        <p:spPr>
          <a:xfrm>
            <a:off x="179512" y="764704"/>
            <a:ext cx="8784976" cy="1944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SAP</a:t>
            </a: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51720" y="4509120"/>
            <a:ext cx="6912768" cy="1944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SAP</a:t>
            </a: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Permitir a gestão do processo de vendas, desde o registro da oportunidade no SAP, as regras do contrato (projeto no SAP), o cadastro de eventos, </a:t>
            </a:r>
            <a:endParaRPr lang="pt-BR" dirty="0" smtClean="0"/>
          </a:p>
          <a:p>
            <a:r>
              <a:rPr lang="pt-BR" dirty="0" smtClean="0"/>
              <a:t>Ser um gateway </a:t>
            </a:r>
            <a:r>
              <a:rPr lang="pt-BR" dirty="0" smtClean="0"/>
              <a:t>de pagamentos para empresas de vendas de ingressos, permitindo que o valor das vendas seja recebido diretamente pelo produtor do evento. </a:t>
            </a:r>
          </a:p>
          <a:p>
            <a:r>
              <a:rPr lang="pt-BR" dirty="0" smtClean="0"/>
              <a:t>O valor das taxas de prestação de serviço serão descontadas e repassadas para a empresa que efetivou a venda dos ingressos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Fácil integração através de web </a:t>
            </a:r>
            <a:r>
              <a:rPr lang="pt-BR" dirty="0" err="1" smtClean="0"/>
              <a:t>services</a:t>
            </a:r>
            <a:r>
              <a:rPr lang="pt-BR" dirty="0" smtClean="0"/>
              <a:t> e criptografia de dados (SSL)</a:t>
            </a:r>
          </a:p>
          <a:p>
            <a:r>
              <a:rPr lang="pt-BR" dirty="0" smtClean="0"/>
              <a:t>Gestão, visibilidade e transparência nas operações</a:t>
            </a:r>
          </a:p>
          <a:p>
            <a:r>
              <a:rPr lang="pt-BR" dirty="0" smtClean="0"/>
              <a:t>Segurança contra fraude</a:t>
            </a:r>
          </a:p>
          <a:p>
            <a:r>
              <a:rPr lang="pt-BR" dirty="0" smtClean="0"/>
              <a:t>Sem mensalidade, nem taxa de adesão</a:t>
            </a:r>
          </a:p>
          <a:p>
            <a:r>
              <a:rPr lang="pt-BR" dirty="0" smtClean="0"/>
              <a:t>Possibilidade de antecipação de recebíveis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Produtor</a:t>
            </a:r>
          </a:p>
          <a:p>
            <a:pPr lvl="1"/>
            <a:r>
              <a:rPr lang="pt-BR" dirty="0" smtClean="0"/>
              <a:t>Pessoa que possui conta para receber o dinheiro de suas vendas</a:t>
            </a:r>
          </a:p>
          <a:p>
            <a:r>
              <a:rPr lang="pt-BR" dirty="0" smtClean="0"/>
              <a:t>Operador de Vendas</a:t>
            </a:r>
          </a:p>
          <a:p>
            <a:pPr lvl="1"/>
            <a:r>
              <a:rPr lang="pt-BR" dirty="0" smtClean="0"/>
              <a:t>Empresa responsável pelas vendas e que utiliza o nosso sistema para realizar o recebimento das vendas</a:t>
            </a:r>
          </a:p>
          <a:p>
            <a:r>
              <a:rPr lang="pt-BR" dirty="0" smtClean="0"/>
              <a:t>Financeiro</a:t>
            </a:r>
          </a:p>
          <a:p>
            <a:pPr lvl="1"/>
            <a:r>
              <a:rPr lang="pt-BR" dirty="0" smtClean="0"/>
              <a:t>Pessoa responsável pelo pagamento dos valores ao produtor e ao operador de vendas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Funções do Produtor</a:t>
            </a:r>
          </a:p>
          <a:p>
            <a:pPr lvl="1"/>
            <a:r>
              <a:rPr lang="pt-BR" dirty="0" smtClean="0"/>
              <a:t>Criar/Alterar dados da conta (email, telefone,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Criar/Alterar/Excluir contas bancárias</a:t>
            </a:r>
          </a:p>
          <a:p>
            <a:pPr lvl="1"/>
            <a:r>
              <a:rPr lang="pt-BR" dirty="0" smtClean="0"/>
              <a:t>Extrato de conta </a:t>
            </a:r>
          </a:p>
          <a:p>
            <a:pPr lvl="2"/>
            <a:r>
              <a:rPr lang="pt-BR" dirty="0" smtClean="0"/>
              <a:t>Vendas</a:t>
            </a:r>
          </a:p>
          <a:p>
            <a:pPr lvl="2"/>
            <a:r>
              <a:rPr lang="pt-BR" dirty="0" smtClean="0"/>
              <a:t>Saques realizados</a:t>
            </a:r>
          </a:p>
          <a:p>
            <a:pPr lvl="2"/>
            <a:r>
              <a:rPr lang="pt-BR" dirty="0" smtClean="0"/>
              <a:t>Tarifas</a:t>
            </a:r>
          </a:p>
          <a:p>
            <a:pPr lvl="2"/>
            <a:r>
              <a:rPr lang="pt-BR" dirty="0" smtClean="0"/>
              <a:t>Estornos</a:t>
            </a:r>
          </a:p>
          <a:p>
            <a:pPr lvl="2"/>
            <a:r>
              <a:rPr lang="pt-BR" dirty="0" smtClean="0"/>
              <a:t>Outros lançamentos</a:t>
            </a:r>
          </a:p>
          <a:p>
            <a:r>
              <a:rPr lang="pt-BR" dirty="0" smtClean="0"/>
              <a:t>Funções do Operador de Vendas</a:t>
            </a:r>
          </a:p>
          <a:p>
            <a:pPr lvl="1"/>
            <a:r>
              <a:rPr lang="pt-BR" dirty="0" smtClean="0"/>
              <a:t>Criar/Alterar dados da conta (email, telefone,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Criar/Alterar/Excluir contas bancárias</a:t>
            </a:r>
          </a:p>
          <a:p>
            <a:pPr lvl="1"/>
            <a:r>
              <a:rPr lang="pt-BR" dirty="0" smtClean="0"/>
              <a:t>Extrato de conta </a:t>
            </a:r>
          </a:p>
          <a:p>
            <a:pPr lvl="2"/>
            <a:r>
              <a:rPr lang="pt-BR" dirty="0" smtClean="0"/>
              <a:t>Vendas</a:t>
            </a:r>
          </a:p>
          <a:p>
            <a:pPr lvl="2"/>
            <a:r>
              <a:rPr lang="pt-BR" dirty="0" smtClean="0"/>
              <a:t>Saques realizados</a:t>
            </a:r>
          </a:p>
          <a:p>
            <a:pPr lvl="2"/>
            <a:r>
              <a:rPr lang="pt-BR" dirty="0" smtClean="0"/>
              <a:t>Tarifas</a:t>
            </a:r>
          </a:p>
          <a:p>
            <a:pPr lvl="2"/>
            <a:r>
              <a:rPr lang="pt-BR" dirty="0" smtClean="0"/>
              <a:t>Estornos</a:t>
            </a:r>
          </a:p>
          <a:p>
            <a:pPr lvl="2"/>
            <a:r>
              <a:rPr lang="pt-BR" dirty="0" smtClean="0"/>
              <a:t>Outros lançamentos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Funções do Financeiro</a:t>
            </a:r>
          </a:p>
          <a:p>
            <a:pPr lvl="1"/>
            <a:r>
              <a:rPr lang="pt-BR" dirty="0" smtClean="0"/>
              <a:t>Efetivação de pagamentos</a:t>
            </a:r>
          </a:p>
          <a:p>
            <a:pPr lvl="1"/>
            <a:r>
              <a:rPr lang="pt-BR" dirty="0" smtClean="0"/>
              <a:t>Estornos</a:t>
            </a:r>
          </a:p>
          <a:p>
            <a:pPr lvl="1"/>
            <a:r>
              <a:rPr lang="pt-BR" dirty="0" smtClean="0"/>
              <a:t>Lançamentos manuais (ajustes, cobranças, devoluções,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Relatórios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772816"/>
            <a:ext cx="73448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E-commerce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55776" y="378904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Bilhetron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032" y="378904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Ticketspay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1 – Transação financeira com a conta da </a:t>
            </a:r>
            <a:r>
              <a:rPr lang="pt-BR" dirty="0" err="1" smtClean="0"/>
              <a:t>Compreingressos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779912" y="5733256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Produtor</a:t>
            </a:r>
            <a:endParaRPr lang="pt-BR" dirty="0"/>
          </a:p>
        </p:txBody>
      </p:sp>
      <p:cxnSp>
        <p:nvCxnSpPr>
          <p:cNvPr id="16" name="Conector angulado 15"/>
          <p:cNvCxnSpPr>
            <a:stCxn id="4" idx="2"/>
            <a:endCxn id="5" idx="0"/>
          </p:cNvCxnSpPr>
          <p:nvPr/>
        </p:nvCxnSpPr>
        <p:spPr>
          <a:xfrm rot="5400000">
            <a:off x="3203848" y="2492896"/>
            <a:ext cx="1440160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4" idx="2"/>
            <a:endCxn id="6" idx="0"/>
          </p:cNvCxnSpPr>
          <p:nvPr/>
        </p:nvCxnSpPr>
        <p:spPr>
          <a:xfrm rot="16200000" flipH="1">
            <a:off x="4355976" y="2492896"/>
            <a:ext cx="1440160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067944" y="53012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 liquido ingresso</a:t>
            </a:r>
            <a:endParaRPr lang="pt-BR" sz="1200" dirty="0"/>
          </a:p>
        </p:txBody>
      </p:sp>
      <p:cxnSp>
        <p:nvCxnSpPr>
          <p:cNvPr id="27" name="Conector angulado 26"/>
          <p:cNvCxnSpPr>
            <a:stCxn id="5" idx="2"/>
            <a:endCxn id="12" idx="0"/>
          </p:cNvCxnSpPr>
          <p:nvPr/>
        </p:nvCxnSpPr>
        <p:spPr>
          <a:xfrm rot="16200000" flipH="1">
            <a:off x="3275856" y="4437112"/>
            <a:ext cx="136815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6" idx="2"/>
            <a:endCxn id="12" idx="0"/>
          </p:cNvCxnSpPr>
          <p:nvPr/>
        </p:nvCxnSpPr>
        <p:spPr>
          <a:xfrm rot="5400000">
            <a:off x="4427984" y="4509120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5940152" y="5373216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Atores</a:t>
            </a:r>
            <a:endParaRPr lang="pt-BR" dirty="0"/>
          </a:p>
        </p:txBody>
      </p:sp>
      <p:cxnSp>
        <p:nvCxnSpPr>
          <p:cNvPr id="33" name="Conector angulado 32"/>
          <p:cNvCxnSpPr>
            <a:stCxn id="6" idx="2"/>
            <a:endCxn id="30" idx="0"/>
          </p:cNvCxnSpPr>
          <p:nvPr/>
        </p:nvCxnSpPr>
        <p:spPr>
          <a:xfrm rot="16200000" flipH="1">
            <a:off x="5688124" y="4329100"/>
            <a:ext cx="100811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5" idx="2"/>
            <a:endCxn id="30" idx="0"/>
          </p:cNvCxnSpPr>
          <p:nvPr/>
        </p:nvCxnSpPr>
        <p:spPr>
          <a:xfrm rot="16200000" flipH="1">
            <a:off x="4535996" y="3176972"/>
            <a:ext cx="1008112" cy="3384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156176" y="4653136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Valores definidos pelo Produtor</a:t>
            </a: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772816"/>
            <a:ext cx="73448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E-commerce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411760" y="522920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Bilhetron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16016" y="522920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Ticketspay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707904" y="3212976"/>
            <a:ext cx="158417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Oito </a:t>
            </a:r>
            <a:r>
              <a:rPr lang="pt-BR" dirty="0" err="1" smtClean="0"/>
              <a:t>Invest</a:t>
            </a:r>
            <a:endParaRPr lang="pt-BR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4499992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2 – Transação financeira com a conta da Oito </a:t>
            </a:r>
            <a:r>
              <a:rPr lang="pt-BR" dirty="0" err="1" smtClean="0"/>
              <a:t>Invest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164288" y="3212976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3"/>
            <a:endCxn id="12" idx="1"/>
          </p:cNvCxnSpPr>
          <p:nvPr/>
        </p:nvCxnSpPr>
        <p:spPr>
          <a:xfrm>
            <a:off x="5292080" y="350100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8" idx="2"/>
            <a:endCxn id="5" idx="0"/>
          </p:cNvCxnSpPr>
          <p:nvPr/>
        </p:nvCxnSpPr>
        <p:spPr>
          <a:xfrm rot="5400000">
            <a:off x="3131840" y="3861048"/>
            <a:ext cx="1440160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8" idx="2"/>
            <a:endCxn id="6" idx="0"/>
          </p:cNvCxnSpPr>
          <p:nvPr/>
        </p:nvCxnSpPr>
        <p:spPr>
          <a:xfrm rot="16200000" flipH="1">
            <a:off x="4283968" y="4005064"/>
            <a:ext cx="144016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292080" y="329601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 liquido ingresso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563888" y="422108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 liquido de serviços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6695728" y="5229200"/>
            <a:ext cx="158417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Outras </a:t>
            </a:r>
            <a:r>
              <a:rPr lang="pt-BR" dirty="0" err="1" smtClean="0"/>
              <a:t>ticketeiras</a:t>
            </a:r>
            <a:endParaRPr lang="pt-BR" dirty="0"/>
          </a:p>
        </p:txBody>
      </p:sp>
      <p:cxnSp>
        <p:nvCxnSpPr>
          <p:cNvPr id="24" name="Conector angulado 23"/>
          <p:cNvCxnSpPr>
            <a:stCxn id="8" idx="2"/>
            <a:endCxn id="22" idx="0"/>
          </p:cNvCxnSpPr>
          <p:nvPr/>
        </p:nvCxnSpPr>
        <p:spPr>
          <a:xfrm rot="16200000" flipH="1">
            <a:off x="5273824" y="3015208"/>
            <a:ext cx="1440160" cy="29878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6732240" y="2492896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Atores</a:t>
            </a:r>
            <a:endParaRPr lang="pt-BR" dirty="0"/>
          </a:p>
        </p:txBody>
      </p:sp>
      <p:cxnSp>
        <p:nvCxnSpPr>
          <p:cNvPr id="27" name="Forma 26"/>
          <p:cNvCxnSpPr>
            <a:stCxn id="8" idx="3"/>
            <a:endCxn id="25" idx="1"/>
          </p:cNvCxnSpPr>
          <p:nvPr/>
        </p:nvCxnSpPr>
        <p:spPr>
          <a:xfrm flipV="1">
            <a:off x="5292080" y="2780928"/>
            <a:ext cx="1440160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572000" y="2492896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Valores definidos pelo Produtor</a:t>
            </a:r>
            <a:endParaRPr lang="pt-BR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772816"/>
            <a:ext cx="73448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E-commerce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35696" y="522920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Bilhetron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580112" y="5229200"/>
            <a:ext cx="15841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Ticketspay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707904" y="3212976"/>
            <a:ext cx="158417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Produtor</a:t>
            </a:r>
            <a:endParaRPr lang="pt-BR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4499992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591780" y="4221088"/>
            <a:ext cx="38164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Faturamento (NF + Boleto)</a:t>
            </a:r>
          </a:p>
          <a:p>
            <a:pPr algn="ctr"/>
            <a:r>
              <a:rPr lang="pt-BR" dirty="0" smtClean="0"/>
              <a:t>Taxa de serviço</a:t>
            </a:r>
            <a:endParaRPr lang="pt-BR" dirty="0"/>
          </a:p>
        </p:txBody>
      </p:sp>
      <p:cxnSp>
        <p:nvCxnSpPr>
          <p:cNvPr id="44" name="Forma 43"/>
          <p:cNvCxnSpPr>
            <a:stCxn id="6" idx="1"/>
            <a:endCxn id="42" idx="2"/>
          </p:cNvCxnSpPr>
          <p:nvPr/>
        </p:nvCxnSpPr>
        <p:spPr>
          <a:xfrm rot="10800000">
            <a:off x="4499992" y="4797152"/>
            <a:ext cx="1080120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5" idx="3"/>
            <a:endCxn id="42" idx="2"/>
          </p:cNvCxnSpPr>
          <p:nvPr/>
        </p:nvCxnSpPr>
        <p:spPr>
          <a:xfrm flipV="1">
            <a:off x="3419872" y="4797152"/>
            <a:ext cx="1080120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4499992" y="37890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3 – Transação financeira com a conta do Produtor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7236296" y="4221088"/>
            <a:ext cx="158417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Intuiti</a:t>
            </a:r>
            <a:endParaRPr lang="pt-BR" dirty="0"/>
          </a:p>
        </p:txBody>
      </p:sp>
      <p:cxnSp>
        <p:nvCxnSpPr>
          <p:cNvPr id="58" name="Conector de seta reta 57"/>
          <p:cNvCxnSpPr>
            <a:stCxn id="56" idx="1"/>
            <a:endCxn id="42" idx="3"/>
          </p:cNvCxnSpPr>
          <p:nvPr/>
        </p:nvCxnSpPr>
        <p:spPr>
          <a:xfrm flipH="1">
            <a:off x="6408204" y="45091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492</Words>
  <Application>Microsoft Office PowerPoint</Application>
  <PresentationFormat>Apresentação na tela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Gestão De Vendas</vt:lpstr>
      <vt:lpstr>O Projeto</vt:lpstr>
      <vt:lpstr>Benefícios</vt:lpstr>
      <vt:lpstr>Perfil dos Usuários</vt:lpstr>
      <vt:lpstr>Visão Geral</vt:lpstr>
      <vt:lpstr>Visão Geral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Compreingressos.com</dc:title>
  <dc:creator>Microsoft</dc:creator>
  <cp:lastModifiedBy>Emerson Capreti</cp:lastModifiedBy>
  <cp:revision>78</cp:revision>
  <dcterms:created xsi:type="dcterms:W3CDTF">2016-01-14T17:09:21Z</dcterms:created>
  <dcterms:modified xsi:type="dcterms:W3CDTF">2016-04-01T19:04:42Z</dcterms:modified>
</cp:coreProperties>
</file>