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5428-9B60-4589-B12F-95EDD8472029}" type="datetimeFigureOut">
              <a:rPr lang="pt-BR" smtClean="0"/>
              <a:t>13/03/2011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BA46-9F2A-4D37-8AC0-C47F7C227EE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1951759" cy="5334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grpSp>
        <p:nvGrpSpPr>
          <p:cNvPr id="5" name="Grupo 4"/>
          <p:cNvGrpSpPr/>
          <p:nvPr/>
        </p:nvGrpSpPr>
        <p:grpSpPr>
          <a:xfrm>
            <a:off x="2771800" y="476672"/>
            <a:ext cx="819150" cy="200025"/>
            <a:chOff x="3362325" y="371475"/>
            <a:chExt cx="819150" cy="200025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362325" y="371475"/>
              <a:ext cx="819150" cy="2000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/>
                <a:t>2010</a:t>
              </a:r>
            </a:p>
          </p:txBody>
        </p:sp>
        <p:sp>
          <p:nvSpPr>
            <p:cNvPr id="24" name="Seta para baixo 23"/>
            <p:cNvSpPr/>
            <p:nvPr/>
          </p:nvSpPr>
          <p:spPr>
            <a:xfrm>
              <a:off x="4019550" y="400050"/>
              <a:ext cx="123825" cy="13335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/>
            </a:p>
          </p:txBody>
        </p:sp>
      </p:grpSp>
      <p:pic>
        <p:nvPicPr>
          <p:cNvPr id="6" name="Picture 3" descr="Itauc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0"/>
            <a:ext cx="1905000" cy="571500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179512" y="764704"/>
            <a:ext cx="8784976" cy="5472608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3528" y="3429000"/>
            <a:ext cx="3552825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509120"/>
            <a:ext cx="1080120" cy="142412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10" name="CaixaDeTexto 13"/>
          <p:cNvSpPr txBox="1"/>
          <p:nvPr/>
        </p:nvSpPr>
        <p:spPr>
          <a:xfrm>
            <a:off x="971600" y="3429000"/>
            <a:ext cx="2143125" cy="2857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 smtClean="0"/>
              <a:t>Performance Acumulada </a:t>
            </a:r>
            <a:r>
              <a:rPr lang="pt-BR" sz="1100" b="1" dirty="0"/>
              <a:t>no Ano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854649" y="3429000"/>
            <a:ext cx="3533775" cy="26955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/>
          </a:p>
        </p:txBody>
      </p:sp>
      <p:sp>
        <p:nvSpPr>
          <p:cNvPr id="12" name="CaixaDeTexto 16"/>
          <p:cNvSpPr txBox="1"/>
          <p:nvPr/>
        </p:nvSpPr>
        <p:spPr>
          <a:xfrm>
            <a:off x="5102299" y="3501008"/>
            <a:ext cx="3019425" cy="2857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Acompanhamento</a:t>
            </a:r>
            <a:r>
              <a:rPr lang="pt-BR" sz="1100" b="1" baseline="0" dirty="0"/>
              <a:t> Mensal por Tipo de Ingresso</a:t>
            </a:r>
            <a:endParaRPr lang="pt-BR" sz="1100" b="1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6574" y="3933056"/>
            <a:ext cx="3228975" cy="210362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14" name="Retângulo de cantos arredondados 13"/>
          <p:cNvSpPr/>
          <p:nvPr/>
        </p:nvSpPr>
        <p:spPr>
          <a:xfrm>
            <a:off x="323528" y="980728"/>
            <a:ext cx="3552825" cy="2276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/>
          </a:p>
        </p:txBody>
      </p:sp>
      <p:sp>
        <p:nvSpPr>
          <p:cNvPr id="15" name="CaixaDeTexto 19"/>
          <p:cNvSpPr txBox="1"/>
          <p:nvPr/>
        </p:nvSpPr>
        <p:spPr>
          <a:xfrm>
            <a:off x="611560" y="1052736"/>
            <a:ext cx="2933700" cy="2857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/>
              <a:t>Acompanhamento</a:t>
            </a:r>
            <a:r>
              <a:rPr lang="pt-BR" sz="1100" b="1" baseline="0"/>
              <a:t> de Metas</a:t>
            </a:r>
            <a:endParaRPr lang="pt-BR" sz="1100" b="1"/>
          </a:p>
        </p:txBody>
      </p:sp>
      <p:grpSp>
        <p:nvGrpSpPr>
          <p:cNvPr id="16" name="Grupo 15"/>
          <p:cNvGrpSpPr/>
          <p:nvPr/>
        </p:nvGrpSpPr>
        <p:grpSpPr>
          <a:xfrm>
            <a:off x="3707904" y="476672"/>
            <a:ext cx="1296144" cy="216024"/>
            <a:chOff x="238125" y="962025"/>
            <a:chExt cx="819150" cy="200025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238125" y="962025"/>
              <a:ext cx="819150" cy="2000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100" dirty="0"/>
                <a:t>Teatro</a:t>
              </a:r>
            </a:p>
          </p:txBody>
        </p:sp>
        <p:sp>
          <p:nvSpPr>
            <p:cNvPr id="22" name="Seta para baixo 21"/>
            <p:cNvSpPr/>
            <p:nvPr/>
          </p:nvSpPr>
          <p:spPr>
            <a:xfrm>
              <a:off x="895350" y="990600"/>
              <a:ext cx="123825" cy="13335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100"/>
            </a:p>
          </p:txBody>
        </p:sp>
      </p:grpSp>
      <p:sp>
        <p:nvSpPr>
          <p:cNvPr id="17" name="CaixaDeTexto 23"/>
          <p:cNvSpPr txBox="1"/>
          <p:nvPr/>
        </p:nvSpPr>
        <p:spPr>
          <a:xfrm>
            <a:off x="611560" y="1268760"/>
            <a:ext cx="2190750" cy="23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/>
              <a:t> Acumulado         Mensal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010" y="1318734"/>
            <a:ext cx="190500" cy="1905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11660" y="1318734"/>
            <a:ext cx="171450" cy="1809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1700808"/>
            <a:ext cx="2977034" cy="149542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25" name="Retângulo de cantos arredondados 24"/>
          <p:cNvSpPr/>
          <p:nvPr/>
        </p:nvSpPr>
        <p:spPr>
          <a:xfrm>
            <a:off x="4907607" y="980728"/>
            <a:ext cx="3552825" cy="2276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/>
          </a:p>
        </p:txBody>
      </p:sp>
      <p:sp>
        <p:nvSpPr>
          <p:cNvPr id="26" name="CaixaDeTexto 19"/>
          <p:cNvSpPr txBox="1"/>
          <p:nvPr/>
        </p:nvSpPr>
        <p:spPr>
          <a:xfrm>
            <a:off x="5195639" y="1052736"/>
            <a:ext cx="2933700" cy="2857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Acompanhamento</a:t>
            </a:r>
            <a:r>
              <a:rPr lang="pt-BR" sz="1100" b="1" baseline="0" dirty="0"/>
              <a:t> de </a:t>
            </a:r>
            <a:r>
              <a:rPr lang="pt-BR" sz="1100" b="1" baseline="0" dirty="0" smtClean="0"/>
              <a:t>Metas por Município</a:t>
            </a:r>
            <a:endParaRPr lang="pt-BR" sz="1100" b="1" dirty="0"/>
          </a:p>
        </p:txBody>
      </p:sp>
      <p:grpSp>
        <p:nvGrpSpPr>
          <p:cNvPr id="27" name="Grupo 26"/>
          <p:cNvGrpSpPr/>
          <p:nvPr/>
        </p:nvGrpSpPr>
        <p:grpSpPr>
          <a:xfrm>
            <a:off x="4918745" y="1338485"/>
            <a:ext cx="1093415" cy="218307"/>
            <a:chOff x="238125" y="962025"/>
            <a:chExt cx="819150" cy="200025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238125" y="962025"/>
              <a:ext cx="819150" cy="2000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100" dirty="0" smtClean="0"/>
                <a:t>São Paulo</a:t>
              </a:r>
              <a:endParaRPr lang="pt-BR" sz="1100" dirty="0"/>
            </a:p>
          </p:txBody>
        </p:sp>
        <p:sp>
          <p:nvSpPr>
            <p:cNvPr id="29" name="Seta para baixo 28"/>
            <p:cNvSpPr/>
            <p:nvPr/>
          </p:nvSpPr>
          <p:spPr>
            <a:xfrm>
              <a:off x="895350" y="990600"/>
              <a:ext cx="123825" cy="13335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100"/>
            </a:p>
          </p:txBody>
        </p:sp>
      </p:grpSp>
      <p:sp>
        <p:nvSpPr>
          <p:cNvPr id="30" name="CaixaDeTexto 23"/>
          <p:cNvSpPr txBox="1"/>
          <p:nvPr/>
        </p:nvSpPr>
        <p:spPr>
          <a:xfrm>
            <a:off x="6252914" y="1309909"/>
            <a:ext cx="2190750" cy="23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smtClean="0"/>
              <a:t>Acumulado         </a:t>
            </a:r>
            <a:r>
              <a:rPr lang="pt-BR" sz="1100" dirty="0"/>
              <a:t>Mensal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43364" y="1359883"/>
            <a:ext cx="190500" cy="1905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53014" y="1359883"/>
            <a:ext cx="171450" cy="1809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1663" y="1700808"/>
            <a:ext cx="2616994" cy="149542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34" name="CaixaDeTexto 33"/>
          <p:cNvSpPr txBox="1"/>
          <p:nvPr/>
        </p:nvSpPr>
        <p:spPr>
          <a:xfrm>
            <a:off x="2339752" y="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Gestão Promocional </a:t>
            </a:r>
            <a:r>
              <a:rPr lang="pt-BR" dirty="0" err="1" smtClean="0"/>
              <a:t>Itaucard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67692" y="4266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Ano</a:t>
            </a:r>
            <a:endParaRPr lang="pt-BR" sz="1200" dirty="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509120"/>
            <a:ext cx="1080120" cy="142412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37" name="CaixaDeTexto 36"/>
          <p:cNvSpPr txBox="1"/>
          <p:nvPr/>
        </p:nvSpPr>
        <p:spPr>
          <a:xfrm>
            <a:off x="827584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Qtd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411760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Valor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Emerson</dc:creator>
  <cp:lastModifiedBy>Emerson</cp:lastModifiedBy>
  <cp:revision>4</cp:revision>
  <dcterms:created xsi:type="dcterms:W3CDTF">2011-03-13T19:11:28Z</dcterms:created>
  <dcterms:modified xsi:type="dcterms:W3CDTF">2011-03-13T19:49:34Z</dcterms:modified>
</cp:coreProperties>
</file>