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108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8B0000"/>
                </a:solidFill>
                <a:latin typeface="微软雅黑"/>
              </a:defRPr>
            </a:pPr>
            <a:r>
              <a:t>高效前缀缓存加速 LLM 多 Agent 工作流，实现最高 2.19×速度提升 🚀（38 字内）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612000"/>
            <a:ext cx="12240000" cy="216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600">
                <a:solidFill>
                  <a:srgbClr val="FFFFFF"/>
                </a:solidFill>
                <a:latin typeface="微软雅黑"/>
              </a:defRPr>
            </a:pPr>
            <a:r>
              <a:t>**名称**：KVFlow: Efficient Prefix Caching for Accelerating LLM‑Based Multi‑Agent Workflows **作者**：Zaifeng Pan, Ajjkumar Patel, Zhengding Hu, Yipeng Shen, Yue Guan, Wan‑Lu Li, Lianhui Qin, Yida Wang, Yufei Ding.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360000" y="1080000"/>
            <a:ext cx="2160000" cy="288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  <a:latin typeface="微软雅黑"/>
              </a:defRPr>
            </a:pPr>
            <a:r>
              <a:t>摘要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0000" y="1368000"/>
            <a:ext cx="5220000" cy="14400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sz="1000">
                <a:latin typeface="微软雅黑"/>
              </a:rPr>
              <a:t>- 本文聚焦于基于大语言模型（LLM）的多 Agent 协作工作流，其中每个 Agent 使用固定提示（prompt），可复用其对应的密钥‑值（KV）张量以避免重复推理计算。 - 当前系统一般采用 LRU 淘汰策略管理 KV 缓存，缺乏对未来调用的预测，导致 KV 缓存常在重用前被销毁，引发缓存未命中、重复计算及内存交换开销。 - 提出 </a:t>
            </a:r>
            <a:r>
              <a:rPr b="1" sz="1000">
                <a:latin typeface="微软雅黑"/>
              </a:rPr>
              <a:t>KVFlow</a:t>
            </a:r>
            <a:r>
              <a:rPr sz="1000">
                <a:latin typeface="微软雅黑"/>
              </a:rPr>
              <a:t>：一种面向工作流的 KV 缓存管理框架，结合预取机制，在后台线程提前加载下一步 Agent 所需的 KV 张量，从 CPU 移动至 GPU，实现全覆盖的预取，避免生成期间的缓存未命中停顿。 - 实验表明，在单个包含大提示的工作流中，KVFlow 相较于 SGLang 加层级基数缓存结构可达 </a:t>
            </a:r>
            <a:r>
              <a:rPr b="1" sz="1000">
                <a:latin typeface="微软雅黑"/>
              </a:rPr>
              <a:t>1.83×</a:t>
            </a:r>
            <a:r>
              <a:rPr sz="1000">
                <a:latin typeface="微软雅黑"/>
              </a:rPr>
              <a:t> 加速，多并发工作流场景下最高达 </a:t>
            </a:r>
            <a:r>
              <a:rPr b="1" sz="1000">
                <a:latin typeface="微软雅黑"/>
              </a:rPr>
              <a:t>2.19×</a:t>
            </a:r>
            <a:r>
              <a:rPr sz="1000">
                <a:latin typeface="微软雅黑"/>
              </a:rPr>
              <a:t> 加速，显著提升推理效率.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000" y="3564000"/>
            <a:ext cx="2160000" cy="288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  <a:latin typeface="微软雅黑"/>
              </a:defRPr>
            </a:pPr>
            <a:r>
              <a:t>关键技术和创新点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000" y="3852000"/>
            <a:ext cx="5220000" cy="14400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sz="1000">
                <a:latin typeface="微软雅黑"/>
              </a:rPr>
              <a:t>- 基于 Agent 提示固定性设计缓存策略，识别可重复利用的 KV 张量，减少冗余推理。 - 对传统 LRU 淘汰进行改进，引入工作流感知策略，避免缓存过早失效。 - </a:t>
            </a:r>
            <a:r>
              <a:rPr b="1" sz="1000">
                <a:latin typeface="微软雅黑"/>
              </a:rPr>
              <a:t>KV 预取机制</a:t>
            </a:r>
            <a:r>
              <a:rPr sz="1000">
                <a:latin typeface="微软雅黑"/>
              </a:rPr>
              <a:t>：后台线程在 GPU 闲置时，从 CPU 将未来步骤所需 KV 张量提前加载到 GPU，从而消除运行时停顿。 - 系统级框架 </a:t>
            </a:r>
            <a:r>
              <a:rPr b="1" sz="1000">
                <a:latin typeface="微软雅黑"/>
              </a:rPr>
              <a:t>KVFlow</a:t>
            </a:r>
            <a:r>
              <a:rPr sz="1000">
                <a:latin typeface="微软雅黑"/>
              </a:rPr>
              <a:t>：将缓存管理与预取机制整合，面向多 Agent 协同调用场景优化资源调度和执行顺序预测。 - 与现有解法（如 SGLang 的层级基数缓存）相比，KVFlow 更加适配多流程并发调用与大提示环境。</a:t>
            </a:r>
          </a:p>
        </p:txBody>
      </p:sp>
      <p:sp>
        <p:nvSpPr>
          <p:cNvPr id="8" name="Rectangle 7"/>
          <p:cNvSpPr/>
          <p:nvPr/>
        </p:nvSpPr>
        <p:spPr>
          <a:xfrm>
            <a:off x="360000" y="5544000"/>
            <a:ext cx="2160000" cy="288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  <a:latin typeface="微软雅黑"/>
              </a:defRPr>
            </a:pPr>
            <a:r>
              <a:t>价值和展望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0000" y="5832000"/>
            <a:ext cx="5220000" cy="14400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sz="1000">
                <a:latin typeface="微软雅黑"/>
              </a:rPr>
              <a:t>- </a:t>
            </a:r>
            <a:r>
              <a:rPr b="1" sz="1000">
                <a:latin typeface="微软雅黑"/>
              </a:rPr>
              <a:t>服务端效率提升</a:t>
            </a:r>
            <a:r>
              <a:rPr sz="1000">
                <a:latin typeface="微软雅黑"/>
              </a:rPr>
              <a:t>：对部署多 Agent LLM 的系统（如自动规划、对话协作等）大幅降低响应延迟与 GPU 占用。 - </a:t>
            </a:r>
            <a:r>
              <a:rPr b="1" sz="1000">
                <a:latin typeface="微软雅黑"/>
              </a:rPr>
              <a:t>扩展性强</a:t>
            </a:r>
            <a:r>
              <a:rPr sz="1000">
                <a:latin typeface="微软雅黑"/>
              </a:rPr>
              <a:t>：适用于多个不同 Agent 间协同执行的复杂任务调度场景。 - </a:t>
            </a:r>
            <a:r>
              <a:rPr b="1" sz="1000">
                <a:latin typeface="微软雅黑"/>
              </a:rPr>
              <a:t>未来方向</a:t>
            </a:r>
            <a:r>
              <a:rPr sz="1000">
                <a:latin typeface="微软雅黑"/>
              </a:rPr>
              <a:t>：可进一步结合智能调度策略预测 Agent 调用顺序，或扩展至异构硬件平台中的缓存迁移与管理。 - </a:t>
            </a:r>
            <a:r>
              <a:rPr b="1" sz="1000">
                <a:latin typeface="微软雅黑"/>
              </a:rPr>
              <a:t>商业价值</a:t>
            </a:r>
            <a:r>
              <a:rPr sz="1000">
                <a:latin typeface="微软雅黑"/>
              </a:rPr>
              <a:t>：助力云服务商、大型 LLM 应用平台提高并发处理能力，降低成本。</a:t>
            </a:r>
          </a:p>
        </p:txBody>
      </p:sp>
      <p:sp>
        <p:nvSpPr>
          <p:cNvPr id="10" name="Rectangle 9"/>
          <p:cNvSpPr/>
          <p:nvPr/>
        </p:nvSpPr>
        <p:spPr>
          <a:xfrm>
            <a:off x="5760000" y="1080000"/>
            <a:ext cx="2160000" cy="288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  <a:latin typeface="微软雅黑"/>
              </a:defRPr>
            </a:pPr>
            <a:r>
              <a:t>实验和效果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760000" y="1368000"/>
            <a:ext cx="5220000" cy="21600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sz="1000">
                <a:latin typeface="微软雅黑"/>
              </a:rPr>
              <a:t>- 实验在单工作流、大提示长度场景下，KVFlow 达到 </a:t>
            </a:r>
            <a:r>
              <a:rPr b="1" sz="1000">
                <a:latin typeface="微软雅黑"/>
              </a:rPr>
              <a:t>约 1.83 ×</a:t>
            </a:r>
            <a:r>
              <a:rPr sz="1000">
                <a:latin typeface="微软雅黑"/>
              </a:rPr>
              <a:t> 的加速效果。 - 在并发调用多个工作流时，最高可实现 </a:t>
            </a:r>
            <a:r>
              <a:rPr b="1" sz="1000">
                <a:latin typeface="微软雅黑"/>
              </a:rPr>
              <a:t>约 2.19 ×</a:t>
            </a:r>
            <a:r>
              <a:rPr sz="1000">
                <a:latin typeface="微软雅黑"/>
              </a:rPr>
              <a:t> 加速，与 SGLang 的层级基数缓存对比。 - 实验还展示了预取机制如何减少 GPU 与 CPU 之间的数据交换停滞时间，提升整体推理吞吐率。 - 整体消除了缓存未命中引起的延迟峰值，提升系统稳定性和预测性。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60000" y="3420000"/>
            <a:ext cx="2160000" cy="288000"/>
          </a:xfrm>
          <a:prstGeom prst="rect">
            <a:avLst/>
          </a:prstGeom>
          <a:solidFill>
            <a:srgbClr val="8B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400">
                <a:solidFill>
                  <a:srgbClr val="FFFFFF"/>
                </a:solidFill>
                <a:latin typeface="微软雅黑"/>
              </a:defRPr>
            </a:pPr>
            <a:r>
              <a:t>总结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760000" y="3708000"/>
            <a:ext cx="5220000" cy="216000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l"/>
            <a:r>
              <a:rPr sz="1000">
                <a:latin typeface="微软雅黑"/>
              </a:rPr>
              <a:t>- KVFlow 针对 LLM 多 Agent 流程重用固定提示的特点，提出了 </a:t>
            </a:r>
            <a:r>
              <a:rPr b="1" sz="1000">
                <a:latin typeface="微软雅黑"/>
              </a:rPr>
              <a:t>工作流感知缓存与预取技术</a:t>
            </a:r>
            <a:r>
              <a:rPr sz="1000">
                <a:latin typeface="微软雅黑"/>
              </a:rPr>
              <a:t>，有效减少冗余计算和内存切换开销。 - 实验验证了其在单流程和并发流程场景中分别带来的显著加速（1.83×、2.19×）。 - KVFlow 提升了多 Agent 工作流程的整体效率，具备推广潜力，可为未来复杂、多任务 LLM 系统提供重要参考。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