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638098-0E9B-C592-4F8F-2CB9A4E5D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ED0BEB-4CB9-6B81-AA18-07EF8C1F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9BFC14-747A-5927-955F-4966FE2C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5B29-9E67-4705-973A-FB728801D781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AC5A86-65FC-5C34-D90D-FB763C28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6D2990-B676-2FAF-CC59-A85200CC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8073-0134-4852-A904-61CA287875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26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5DCED-DB30-AE29-13A2-07F77690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4593C1-DDAD-1BB1-C96B-5E30EA1B0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553F9F-3A68-11B1-4E5C-40639C9C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5B29-9E67-4705-973A-FB728801D781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30A4A3-AB6B-075C-705B-50954665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232002-5DE5-888A-A716-2A38FBC8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8073-0134-4852-A904-61CA287875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761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0443114-D981-02D7-6935-887AF88BA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C408BE0-B64F-C95E-AC03-BF48CA2B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D9426D-1A5D-81B3-1B7F-8C19F940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5B29-9E67-4705-973A-FB728801D781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E42DE7-8615-7D0C-4682-8A816F04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CA14E0-E491-7A86-5D35-54D2D955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8073-0134-4852-A904-61CA287875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417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B103D5-6DC7-3340-6BE3-647F9C91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A2116-3BA0-726E-8703-097D4D40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AC369D-D533-3B85-2881-117DA996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5B29-9E67-4705-973A-FB728801D781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E523F3-924F-6F3F-F6DC-D9C0B0C1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268374-2D5B-4FF5-12D3-91CAC959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8073-0134-4852-A904-61CA287875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93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C7B0E2-360A-5954-776F-934EA5ED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60F656-20AD-4B27-960E-8C3100CD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4AFBAD-0658-EC7B-E7E5-117C6324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5B29-9E67-4705-973A-FB728801D781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85408E-E851-6E55-921C-C75CC525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103EE-5B41-8808-00DF-888DCD55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8073-0134-4852-A904-61CA287875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66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23328-76DB-B4FC-0E5B-635385FB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373994-8320-D407-5020-85EE7E754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B44BB9-6A24-E7B3-6C02-407EB96A8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2481FD-10E0-F592-4272-6C3FE353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5B29-9E67-4705-973A-FB728801D781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778F6D-44A0-7236-036A-4C6FBDF9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E8FA96-ECD9-37A9-9F0D-CA34E062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8073-0134-4852-A904-61CA287875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27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FAD428-6E89-B5E8-3BFA-229BDAE4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2138F6-8050-8260-E6AD-2A3A7EA0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497140-1CC7-81C6-396A-BE3A60539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AABF0C5-5626-1FF9-9659-2AFA4C97B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98BCE41-0758-ADC7-542A-5183827F3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19E7810-803F-D0B5-22A2-BA4F62FE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5B29-9E67-4705-973A-FB728801D781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3C9457-771E-893F-C21B-A73B0160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A32CD6-240B-A9D3-C448-9081C8B1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8073-0134-4852-A904-61CA287875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283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6FE9F0-292D-DA7C-2B98-69E65BA5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EF2A008-2168-4F3E-A84E-088D8FA5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5B29-9E67-4705-973A-FB728801D781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3AB407-D073-63FB-D4C3-1C9BDC90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7E5416-B046-E845-38B9-821C1563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8073-0134-4852-A904-61CA287875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9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F15ED47-236C-12D5-0EB5-A3599B06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5B29-9E67-4705-973A-FB728801D781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22EADC4-7274-AC97-6334-8DDBA3FC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B06C5A-A4A0-6D20-A741-9F8BA721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8073-0134-4852-A904-61CA287875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062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DA9548-9F70-9184-3329-8AB69E82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3A9F9C-E96B-3051-03C1-30A6D2FC4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A6C9AB-C76F-CA82-3AC7-773C0614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6B688B-F9F4-5371-9A46-60E7CD88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5B29-9E67-4705-973A-FB728801D781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0FE318-3E51-252E-A6D2-28F5D9D8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5243F8-1832-7678-DCFB-10A40EC3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8073-0134-4852-A904-61CA287875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01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074FAC-1174-1DFD-A868-DB93F553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7A84A86-E0BD-0945-30AE-B1CEE9E3B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F932A0-05D1-DDE5-D2CA-15F5C17AE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F80545-5531-6814-2309-2451EE14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5B29-9E67-4705-973A-FB728801D781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9D9D35-5563-DE8A-E754-7A3A6A98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D16BBF-3203-883F-0B8C-55081CAF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8073-0134-4852-A904-61CA287875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978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87B4444-4046-D4D1-AAB2-09050E55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9D7595-AB57-FF4C-2DDC-D2D472814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E6ABB9-318F-D97C-1B47-B33012C1C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75B29-9E67-4705-973A-FB728801D781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824FA8-09FF-F7DD-1965-76C5313F5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7D80FE-1695-1F32-D335-A6BB82A79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08073-0134-4852-A904-61CA287875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606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71102-B2CD-AF59-CF04-1C7690930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347" y="-2646327"/>
            <a:ext cx="9144000" cy="238760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1A92C7-332C-5F98-CB13-CCE71B0A8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4292" y="7362092"/>
            <a:ext cx="8485952" cy="877453"/>
          </a:xfrm>
        </p:spPr>
        <p:txBody>
          <a:bodyPr/>
          <a:lstStyle/>
          <a:p>
            <a:endParaRPr lang="it-IT" dirty="0">
              <a:latin typeface="+mj-lt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8308C86-9DC2-8F7C-C06D-A640FFC9D60F}"/>
              </a:ext>
            </a:extLst>
          </p:cNvPr>
          <p:cNvSpPr/>
          <p:nvPr/>
        </p:nvSpPr>
        <p:spPr>
          <a:xfrm>
            <a:off x="4946779" y="2649894"/>
            <a:ext cx="2136710" cy="92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Sales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353039F-EDAA-28B9-39FD-5D26B831C17E}"/>
              </a:ext>
            </a:extLst>
          </p:cNvPr>
          <p:cNvSpPr/>
          <p:nvPr/>
        </p:nvSpPr>
        <p:spPr>
          <a:xfrm>
            <a:off x="8612156" y="2649894"/>
            <a:ext cx="2136710" cy="92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Region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7C3A118-0023-6414-AA00-9FC738182E7E}"/>
              </a:ext>
            </a:extLst>
          </p:cNvPr>
          <p:cNvSpPr/>
          <p:nvPr/>
        </p:nvSpPr>
        <p:spPr>
          <a:xfrm>
            <a:off x="1147664" y="2649894"/>
            <a:ext cx="2136710" cy="92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Product</a:t>
            </a:r>
          </a:p>
        </p:txBody>
      </p:sp>
      <p:sp>
        <p:nvSpPr>
          <p:cNvPr id="14" name="Rombo 13">
            <a:extLst>
              <a:ext uri="{FF2B5EF4-FFF2-40B4-BE49-F238E27FC236}">
                <a16:creationId xmlns:a16="http://schemas.microsoft.com/office/drawing/2014/main" id="{08301F0C-98AF-7469-A2C7-89553646600F}"/>
              </a:ext>
            </a:extLst>
          </p:cNvPr>
          <p:cNvSpPr/>
          <p:nvPr/>
        </p:nvSpPr>
        <p:spPr>
          <a:xfrm>
            <a:off x="3825549" y="2840653"/>
            <a:ext cx="531845" cy="54221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ombo 14">
            <a:extLst>
              <a:ext uri="{FF2B5EF4-FFF2-40B4-BE49-F238E27FC236}">
                <a16:creationId xmlns:a16="http://schemas.microsoft.com/office/drawing/2014/main" id="{47186B8B-34DC-06B6-3E40-D6C0D90571D9}"/>
              </a:ext>
            </a:extLst>
          </p:cNvPr>
          <p:cNvSpPr/>
          <p:nvPr/>
        </p:nvSpPr>
        <p:spPr>
          <a:xfrm>
            <a:off x="7648769" y="2840653"/>
            <a:ext cx="531845" cy="54221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FAB50C03-47E3-A258-F162-572024ABA9F1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284374" y="3111759"/>
            <a:ext cx="5411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E3C57007-77C5-6DF0-C776-1EBE5BD507D2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4357394" y="3111759"/>
            <a:ext cx="589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1925622-763B-5FA1-A4CD-9D38C164DA84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7083489" y="3111759"/>
            <a:ext cx="565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0C140D2-4171-BCCE-5FBB-5B9528E5FF80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8180614" y="3111759"/>
            <a:ext cx="431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296DE59-F782-1665-9806-5628102C0DAC}"/>
              </a:ext>
            </a:extLst>
          </p:cNvPr>
          <p:cNvSpPr txBox="1"/>
          <p:nvPr/>
        </p:nvSpPr>
        <p:spPr>
          <a:xfrm>
            <a:off x="3239154" y="2840653"/>
            <a:ext cx="622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(0,n)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951638F-8B13-BFE4-DF9A-155B4E02A217}"/>
              </a:ext>
            </a:extLst>
          </p:cNvPr>
          <p:cNvSpPr txBox="1"/>
          <p:nvPr/>
        </p:nvSpPr>
        <p:spPr>
          <a:xfrm>
            <a:off x="4500294" y="284065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(1,1)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51E1C5F-B270-DD98-5BFC-F811D9D29223}"/>
              </a:ext>
            </a:extLst>
          </p:cNvPr>
          <p:cNvSpPr txBox="1"/>
          <p:nvPr/>
        </p:nvSpPr>
        <p:spPr>
          <a:xfrm>
            <a:off x="7032999" y="2855300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(1,1)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B67B913-8CBD-C00C-EA23-6EDFF7B4879E}"/>
              </a:ext>
            </a:extLst>
          </p:cNvPr>
          <p:cNvSpPr txBox="1"/>
          <p:nvPr/>
        </p:nvSpPr>
        <p:spPr>
          <a:xfrm>
            <a:off x="8160835" y="284065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(0,n)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937F3851-3A2F-ECC4-6DD6-D34B4406305A}"/>
              </a:ext>
            </a:extLst>
          </p:cNvPr>
          <p:cNvSpPr/>
          <p:nvPr/>
        </p:nvSpPr>
        <p:spPr>
          <a:xfrm>
            <a:off x="1160099" y="4817713"/>
            <a:ext cx="2136710" cy="92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Categoria</a:t>
            </a:r>
          </a:p>
        </p:txBody>
      </p:sp>
      <p:sp>
        <p:nvSpPr>
          <p:cNvPr id="37" name="Rombo 36">
            <a:extLst>
              <a:ext uri="{FF2B5EF4-FFF2-40B4-BE49-F238E27FC236}">
                <a16:creationId xmlns:a16="http://schemas.microsoft.com/office/drawing/2014/main" id="{B4712386-3D75-C3D2-5097-D9FF2D78F4D0}"/>
              </a:ext>
            </a:extLst>
          </p:cNvPr>
          <p:cNvSpPr/>
          <p:nvPr/>
        </p:nvSpPr>
        <p:spPr>
          <a:xfrm>
            <a:off x="1953200" y="3898121"/>
            <a:ext cx="531845" cy="54221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1F53ABC6-ED95-8D53-15BA-7CBE0C36FC63}"/>
              </a:ext>
            </a:extLst>
          </p:cNvPr>
          <p:cNvCxnSpPr>
            <a:stCxn id="13" idx="2"/>
            <a:endCxn id="37" idx="0"/>
          </p:cNvCxnSpPr>
          <p:nvPr/>
        </p:nvCxnSpPr>
        <p:spPr>
          <a:xfrm>
            <a:off x="2216019" y="3573624"/>
            <a:ext cx="3104" cy="32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0DD24D79-AFDE-901B-D043-4854AB2C4648}"/>
              </a:ext>
            </a:extLst>
          </p:cNvPr>
          <p:cNvCxnSpPr>
            <a:stCxn id="37" idx="2"/>
            <a:endCxn id="36" idx="0"/>
          </p:cNvCxnSpPr>
          <p:nvPr/>
        </p:nvCxnSpPr>
        <p:spPr>
          <a:xfrm>
            <a:off x="2219123" y="4440333"/>
            <a:ext cx="9331" cy="377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ttangolo 41">
            <a:extLst>
              <a:ext uri="{FF2B5EF4-FFF2-40B4-BE49-F238E27FC236}">
                <a16:creationId xmlns:a16="http://schemas.microsoft.com/office/drawing/2014/main" id="{544ED089-C6A7-0C4E-9C35-02A73E79A469}"/>
              </a:ext>
            </a:extLst>
          </p:cNvPr>
          <p:cNvSpPr/>
          <p:nvPr/>
        </p:nvSpPr>
        <p:spPr>
          <a:xfrm>
            <a:off x="8620319" y="4841040"/>
            <a:ext cx="2136710" cy="92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Stato</a:t>
            </a:r>
          </a:p>
        </p:txBody>
      </p:sp>
      <p:sp>
        <p:nvSpPr>
          <p:cNvPr id="43" name="Rombo 42">
            <a:extLst>
              <a:ext uri="{FF2B5EF4-FFF2-40B4-BE49-F238E27FC236}">
                <a16:creationId xmlns:a16="http://schemas.microsoft.com/office/drawing/2014/main" id="{9679A2BD-A7B4-2B36-94CF-C0BFA600607D}"/>
              </a:ext>
            </a:extLst>
          </p:cNvPr>
          <p:cNvSpPr/>
          <p:nvPr/>
        </p:nvSpPr>
        <p:spPr>
          <a:xfrm>
            <a:off x="9414588" y="3898121"/>
            <a:ext cx="531845" cy="54221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9431287-7AA2-29F3-B0D6-BB516F1C954A}"/>
              </a:ext>
            </a:extLst>
          </p:cNvPr>
          <p:cNvCxnSpPr>
            <a:stCxn id="43" idx="2"/>
            <a:endCxn id="42" idx="0"/>
          </p:cNvCxnSpPr>
          <p:nvPr/>
        </p:nvCxnSpPr>
        <p:spPr>
          <a:xfrm>
            <a:off x="9680511" y="4440333"/>
            <a:ext cx="8163" cy="400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C9AA75B2-0604-2CE0-7FE0-3A6DD7F977BB}"/>
              </a:ext>
            </a:extLst>
          </p:cNvPr>
          <p:cNvCxnSpPr>
            <a:stCxn id="43" idx="0"/>
            <a:endCxn id="12" idx="2"/>
          </p:cNvCxnSpPr>
          <p:nvPr/>
        </p:nvCxnSpPr>
        <p:spPr>
          <a:xfrm flipV="1">
            <a:off x="9680511" y="3573624"/>
            <a:ext cx="0" cy="32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83E38D7-4400-75CD-1230-9D9E8E80D7CA}"/>
              </a:ext>
            </a:extLst>
          </p:cNvPr>
          <p:cNvSpPr txBox="1"/>
          <p:nvPr/>
        </p:nvSpPr>
        <p:spPr>
          <a:xfrm>
            <a:off x="9227643" y="356220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(1,n)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C7CE728-AF20-79D5-2647-3A4B939ADB0D}"/>
              </a:ext>
            </a:extLst>
          </p:cNvPr>
          <p:cNvSpPr txBox="1"/>
          <p:nvPr/>
        </p:nvSpPr>
        <p:spPr>
          <a:xfrm>
            <a:off x="9236961" y="4532610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(1,1)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CA4F91E-16D3-4DCD-9E29-C6466D234EED}"/>
              </a:ext>
            </a:extLst>
          </p:cNvPr>
          <p:cNvSpPr txBox="1"/>
          <p:nvPr/>
        </p:nvSpPr>
        <p:spPr>
          <a:xfrm>
            <a:off x="2164359" y="3543548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(1,1)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035552FA-AB12-B177-3215-A588EED4E235}"/>
              </a:ext>
            </a:extLst>
          </p:cNvPr>
          <p:cNvSpPr txBox="1"/>
          <p:nvPr/>
        </p:nvSpPr>
        <p:spPr>
          <a:xfrm>
            <a:off x="2173695" y="453260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(1,n)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8D360A85-A408-B8FB-2B3C-ECF2D1621A9B}"/>
              </a:ext>
            </a:extLst>
          </p:cNvPr>
          <p:cNvSpPr/>
          <p:nvPr/>
        </p:nvSpPr>
        <p:spPr>
          <a:xfrm>
            <a:off x="2679536" y="2118050"/>
            <a:ext cx="175631" cy="1897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2D7173A-9E5E-E049-CEBB-C1BAA948DAD7}"/>
              </a:ext>
            </a:extLst>
          </p:cNvPr>
          <p:cNvSpPr txBox="1"/>
          <p:nvPr/>
        </p:nvSpPr>
        <p:spPr>
          <a:xfrm>
            <a:off x="2334308" y="1793695"/>
            <a:ext cx="952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Product ID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0A5C7748-F66D-7EEC-F659-488C64F4077E}"/>
              </a:ext>
            </a:extLst>
          </p:cNvPr>
          <p:cNvSpPr/>
          <p:nvPr/>
        </p:nvSpPr>
        <p:spPr>
          <a:xfrm>
            <a:off x="1731706" y="2105290"/>
            <a:ext cx="175631" cy="1897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967259C1-683A-ADB4-7C2D-EE2E84B8504C}"/>
              </a:ext>
            </a:extLst>
          </p:cNvPr>
          <p:cNvSpPr/>
          <p:nvPr/>
        </p:nvSpPr>
        <p:spPr>
          <a:xfrm>
            <a:off x="639238" y="3017677"/>
            <a:ext cx="175631" cy="189731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5F73737F-68AD-DD92-8B21-20E513F1C836}"/>
              </a:ext>
            </a:extLst>
          </p:cNvPr>
          <p:cNvSpPr txBox="1"/>
          <p:nvPr/>
        </p:nvSpPr>
        <p:spPr>
          <a:xfrm>
            <a:off x="1203649" y="1793695"/>
            <a:ext cx="123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Product Name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D031915C-47F6-1684-58FD-DDC899098E4C}"/>
              </a:ext>
            </a:extLst>
          </p:cNvPr>
          <p:cNvSpPr txBox="1"/>
          <p:nvPr/>
        </p:nvSpPr>
        <p:spPr>
          <a:xfrm>
            <a:off x="193347" y="2703549"/>
            <a:ext cx="1033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chemeClr val="accent1">
                    <a:lumMod val="75000"/>
                  </a:schemeClr>
                </a:solidFill>
              </a:rPr>
              <a:t>Category</a:t>
            </a:r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 ID</a:t>
            </a:r>
          </a:p>
        </p:txBody>
      </p: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0A0CDA74-89A7-8CE7-0E28-A595BD946D15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1819521" y="2295021"/>
            <a:ext cx="1" cy="35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DEE4AEF0-230B-841D-20B2-2F8338B2A1DA}"/>
              </a:ext>
            </a:extLst>
          </p:cNvPr>
          <p:cNvCxnSpPr>
            <a:cxnSpLocks/>
          </p:cNvCxnSpPr>
          <p:nvPr/>
        </p:nvCxnSpPr>
        <p:spPr>
          <a:xfrm>
            <a:off x="2767351" y="2300776"/>
            <a:ext cx="0" cy="36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9ABCF1AB-DA06-AE5C-442B-7AA3857FFA07}"/>
              </a:ext>
            </a:extLst>
          </p:cNvPr>
          <p:cNvCxnSpPr>
            <a:cxnSpLocks/>
            <a:stCxn id="55" idx="6"/>
            <a:endCxn id="13" idx="1"/>
          </p:cNvCxnSpPr>
          <p:nvPr/>
        </p:nvCxnSpPr>
        <p:spPr>
          <a:xfrm flipV="1">
            <a:off x="814869" y="3111759"/>
            <a:ext cx="332795" cy="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e 71">
            <a:extLst>
              <a:ext uri="{FF2B5EF4-FFF2-40B4-BE49-F238E27FC236}">
                <a16:creationId xmlns:a16="http://schemas.microsoft.com/office/drawing/2014/main" id="{8A7F686B-9702-3FFE-4548-3F3E7BBC9E6D}"/>
              </a:ext>
            </a:extLst>
          </p:cNvPr>
          <p:cNvSpPr/>
          <p:nvPr/>
        </p:nvSpPr>
        <p:spPr>
          <a:xfrm>
            <a:off x="2673674" y="5951486"/>
            <a:ext cx="175631" cy="1897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FCF5260C-B5FA-F9B9-941D-760722C7F5C1}"/>
              </a:ext>
            </a:extLst>
          </p:cNvPr>
          <p:cNvSpPr/>
          <p:nvPr/>
        </p:nvSpPr>
        <p:spPr>
          <a:xfrm>
            <a:off x="1712379" y="5957332"/>
            <a:ext cx="175631" cy="1897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84AFC91-E9A0-0FA9-92E5-E01CBA1A44C2}"/>
              </a:ext>
            </a:extLst>
          </p:cNvPr>
          <p:cNvSpPr txBox="1"/>
          <p:nvPr/>
        </p:nvSpPr>
        <p:spPr>
          <a:xfrm>
            <a:off x="1319414" y="6107155"/>
            <a:ext cx="1033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Category</a:t>
            </a:r>
            <a:r>
              <a:rPr lang="it-IT" sz="1400" dirty="0">
                <a:solidFill>
                  <a:srgbClr val="FF0000"/>
                </a:solidFill>
              </a:rPr>
              <a:t> ID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93A5B1FA-D298-DB52-5605-D311DC2577C2}"/>
              </a:ext>
            </a:extLst>
          </p:cNvPr>
          <p:cNvSpPr txBox="1"/>
          <p:nvPr/>
        </p:nvSpPr>
        <p:spPr>
          <a:xfrm>
            <a:off x="2301550" y="6124088"/>
            <a:ext cx="1312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Category</a:t>
            </a:r>
            <a:r>
              <a:rPr lang="it-IT" sz="1400" dirty="0"/>
              <a:t> Name</a:t>
            </a:r>
          </a:p>
        </p:txBody>
      </p: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77790D91-CF66-C089-ED8D-909187321F57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800195" y="5741443"/>
            <a:ext cx="0" cy="215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E6F663C7-5986-E4F3-8102-457BE26FE406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2761488" y="5741443"/>
            <a:ext cx="2" cy="210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e 83">
            <a:extLst>
              <a:ext uri="{FF2B5EF4-FFF2-40B4-BE49-F238E27FC236}">
                <a16:creationId xmlns:a16="http://schemas.microsoft.com/office/drawing/2014/main" id="{6786FAEA-2D95-D5F8-118B-85E0D5F49B03}"/>
              </a:ext>
            </a:extLst>
          </p:cNvPr>
          <p:cNvSpPr/>
          <p:nvPr/>
        </p:nvSpPr>
        <p:spPr>
          <a:xfrm>
            <a:off x="9112983" y="2150706"/>
            <a:ext cx="175631" cy="1897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39651C1B-7798-C6B0-E616-6DC2521F8776}"/>
              </a:ext>
            </a:extLst>
          </p:cNvPr>
          <p:cNvSpPr/>
          <p:nvPr/>
        </p:nvSpPr>
        <p:spPr>
          <a:xfrm>
            <a:off x="10103583" y="2139821"/>
            <a:ext cx="175631" cy="1897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92DBDCED-4613-A08C-FA20-662D7802A420}"/>
              </a:ext>
            </a:extLst>
          </p:cNvPr>
          <p:cNvSpPr txBox="1"/>
          <p:nvPr/>
        </p:nvSpPr>
        <p:spPr>
          <a:xfrm>
            <a:off x="9736589" y="1815466"/>
            <a:ext cx="88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Region</a:t>
            </a:r>
            <a:r>
              <a:rPr lang="it-IT" sz="1400" dirty="0">
                <a:solidFill>
                  <a:srgbClr val="FF0000"/>
                </a:solidFill>
              </a:rPr>
              <a:t> ID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FCFA4A5F-0F9E-0FB1-63C3-B55D56B4D9A5}"/>
              </a:ext>
            </a:extLst>
          </p:cNvPr>
          <p:cNvSpPr txBox="1"/>
          <p:nvPr/>
        </p:nvSpPr>
        <p:spPr>
          <a:xfrm>
            <a:off x="8560932" y="1815466"/>
            <a:ext cx="1159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Region</a:t>
            </a:r>
            <a:r>
              <a:rPr lang="it-IT" sz="1400" dirty="0"/>
              <a:t> Name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61DBC4D-51C3-D6BC-665F-B6021CDE8104}"/>
              </a:ext>
            </a:extLst>
          </p:cNvPr>
          <p:cNvSpPr txBox="1"/>
          <p:nvPr/>
        </p:nvSpPr>
        <p:spPr>
          <a:xfrm>
            <a:off x="4349456" y="4054589"/>
            <a:ext cx="952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Product ID</a:t>
            </a:r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30084B4E-A2F4-7D4E-9305-6C1623006A3F}"/>
              </a:ext>
            </a:extLst>
          </p:cNvPr>
          <p:cNvSpPr/>
          <p:nvPr/>
        </p:nvSpPr>
        <p:spPr>
          <a:xfrm>
            <a:off x="4780480" y="3870648"/>
            <a:ext cx="175631" cy="18973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8E5AD778-4375-AC8E-07EB-7CA84F58807B}"/>
              </a:ext>
            </a:extLst>
          </p:cNvPr>
          <p:cNvSpPr/>
          <p:nvPr/>
        </p:nvSpPr>
        <p:spPr>
          <a:xfrm>
            <a:off x="5368322" y="4436718"/>
            <a:ext cx="175631" cy="1897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7629DB1D-17A9-5928-3BBC-BF01F93D6A66}"/>
              </a:ext>
            </a:extLst>
          </p:cNvPr>
          <p:cNvSpPr txBox="1"/>
          <p:nvPr/>
        </p:nvSpPr>
        <p:spPr>
          <a:xfrm>
            <a:off x="5039327" y="4597931"/>
            <a:ext cx="82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Quantity</a:t>
            </a:r>
            <a:endParaRPr lang="it-IT" sz="1400" dirty="0"/>
          </a:p>
        </p:txBody>
      </p: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E6E0246F-2C5B-D18A-8F58-EE4A6856FFDE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5451427" y="3573624"/>
            <a:ext cx="4711" cy="86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CD595F5F-D520-83C9-EBA9-DA84859E02C3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4868296" y="3477533"/>
            <a:ext cx="78483" cy="39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diritto 98">
            <a:extLst>
              <a:ext uri="{FF2B5EF4-FFF2-40B4-BE49-F238E27FC236}">
                <a16:creationId xmlns:a16="http://schemas.microsoft.com/office/drawing/2014/main" id="{A53C982F-DB01-E34D-E774-2774A3BE6EC1}"/>
              </a:ext>
            </a:extLst>
          </p:cNvPr>
          <p:cNvCxnSpPr>
            <a:cxnSpLocks/>
          </p:cNvCxnSpPr>
          <p:nvPr/>
        </p:nvCxnSpPr>
        <p:spPr>
          <a:xfrm flipH="1">
            <a:off x="9191961" y="2340437"/>
            <a:ext cx="3395" cy="308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diritto 101">
            <a:extLst>
              <a:ext uri="{FF2B5EF4-FFF2-40B4-BE49-F238E27FC236}">
                <a16:creationId xmlns:a16="http://schemas.microsoft.com/office/drawing/2014/main" id="{2FE2C669-485C-F97B-2321-D214ADEEC978}"/>
              </a:ext>
            </a:extLst>
          </p:cNvPr>
          <p:cNvCxnSpPr>
            <a:cxnSpLocks/>
            <a:stCxn id="85" idx="4"/>
          </p:cNvCxnSpPr>
          <p:nvPr/>
        </p:nvCxnSpPr>
        <p:spPr>
          <a:xfrm flipH="1">
            <a:off x="10191398" y="2329552"/>
            <a:ext cx="1" cy="31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7FCF2657-0436-C5DD-827A-F2310262D9E0}"/>
              </a:ext>
            </a:extLst>
          </p:cNvPr>
          <p:cNvSpPr txBox="1"/>
          <p:nvPr/>
        </p:nvSpPr>
        <p:spPr>
          <a:xfrm>
            <a:off x="6281387" y="4293131"/>
            <a:ext cx="994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Order Date</a:t>
            </a:r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A7E10769-9246-E63F-4205-9D38998EC50B}"/>
              </a:ext>
            </a:extLst>
          </p:cNvPr>
          <p:cNvSpPr/>
          <p:nvPr/>
        </p:nvSpPr>
        <p:spPr>
          <a:xfrm>
            <a:off x="6619440" y="4150048"/>
            <a:ext cx="175631" cy="1897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8" name="Connettore diritto 107">
            <a:extLst>
              <a:ext uri="{FF2B5EF4-FFF2-40B4-BE49-F238E27FC236}">
                <a16:creationId xmlns:a16="http://schemas.microsoft.com/office/drawing/2014/main" id="{36286068-EDFB-3F9B-F582-70CB24A6F153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6707255" y="3573624"/>
            <a:ext cx="1" cy="57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e 111">
            <a:extLst>
              <a:ext uri="{FF2B5EF4-FFF2-40B4-BE49-F238E27FC236}">
                <a16:creationId xmlns:a16="http://schemas.microsoft.com/office/drawing/2014/main" id="{A7C523CB-D6CA-0DE5-E405-A78CC5C93E4A}"/>
              </a:ext>
            </a:extLst>
          </p:cNvPr>
          <p:cNvSpPr/>
          <p:nvPr/>
        </p:nvSpPr>
        <p:spPr>
          <a:xfrm>
            <a:off x="6494980" y="2140908"/>
            <a:ext cx="175631" cy="1897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18E1AA6C-B402-3CDF-1E35-15AC91579464}"/>
              </a:ext>
            </a:extLst>
          </p:cNvPr>
          <p:cNvSpPr txBox="1"/>
          <p:nvPr/>
        </p:nvSpPr>
        <p:spPr>
          <a:xfrm>
            <a:off x="6197648" y="1862275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Sales ID</a:t>
            </a:r>
          </a:p>
        </p:txBody>
      </p:sp>
      <p:cxnSp>
        <p:nvCxnSpPr>
          <p:cNvPr id="115" name="Connettore diritto 114">
            <a:extLst>
              <a:ext uri="{FF2B5EF4-FFF2-40B4-BE49-F238E27FC236}">
                <a16:creationId xmlns:a16="http://schemas.microsoft.com/office/drawing/2014/main" id="{596719D2-CE8F-7E93-27D5-C6B13FAD6D5C}"/>
              </a:ext>
            </a:extLst>
          </p:cNvPr>
          <p:cNvCxnSpPr>
            <a:cxnSpLocks/>
            <a:stCxn id="112" idx="4"/>
          </p:cNvCxnSpPr>
          <p:nvPr/>
        </p:nvCxnSpPr>
        <p:spPr>
          <a:xfrm>
            <a:off x="6582796" y="2330639"/>
            <a:ext cx="0" cy="318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e 117">
            <a:extLst>
              <a:ext uri="{FF2B5EF4-FFF2-40B4-BE49-F238E27FC236}">
                <a16:creationId xmlns:a16="http://schemas.microsoft.com/office/drawing/2014/main" id="{4DC14C71-6114-F506-332D-B0DFC51DB587}"/>
              </a:ext>
            </a:extLst>
          </p:cNvPr>
          <p:cNvSpPr/>
          <p:nvPr/>
        </p:nvSpPr>
        <p:spPr>
          <a:xfrm>
            <a:off x="5148416" y="2140910"/>
            <a:ext cx="175631" cy="1897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CBF9BA9-6904-08F8-5EBE-874D20473F88}"/>
              </a:ext>
            </a:extLst>
          </p:cNvPr>
          <p:cNvSpPr txBox="1"/>
          <p:nvPr/>
        </p:nvSpPr>
        <p:spPr>
          <a:xfrm>
            <a:off x="4787948" y="1877515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Sales Line</a:t>
            </a:r>
          </a:p>
        </p:txBody>
      </p: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FD377917-6D1E-1D15-A91A-9A7203CA3255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5236232" y="2330641"/>
            <a:ext cx="6328" cy="317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35439EEB-BED6-9126-4D7A-DE155BE2FF63}"/>
              </a:ext>
            </a:extLst>
          </p:cNvPr>
          <p:cNvSpPr txBox="1"/>
          <p:nvPr/>
        </p:nvSpPr>
        <p:spPr>
          <a:xfrm>
            <a:off x="5587967" y="3851171"/>
            <a:ext cx="1184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Sales </a:t>
            </a:r>
            <a:r>
              <a:rPr lang="it-IT" sz="1400" dirty="0" err="1"/>
              <a:t>Amount</a:t>
            </a:r>
            <a:endParaRPr lang="it-IT" sz="1400" dirty="0"/>
          </a:p>
        </p:txBody>
      </p: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880E1C33-712C-C6A4-09D2-842ABDEE62E9}"/>
              </a:ext>
            </a:extLst>
          </p:cNvPr>
          <p:cNvSpPr txBox="1"/>
          <p:nvPr/>
        </p:nvSpPr>
        <p:spPr>
          <a:xfrm>
            <a:off x="7264367" y="3493031"/>
            <a:ext cx="840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chemeClr val="accent1">
                    <a:lumMod val="75000"/>
                  </a:schemeClr>
                </a:solidFill>
              </a:rPr>
              <a:t>RegionID</a:t>
            </a:r>
            <a:endParaRPr lang="it-IT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12216BF1-EED3-AD58-1119-7DE96EA6911C}"/>
              </a:ext>
            </a:extLst>
          </p:cNvPr>
          <p:cNvSpPr txBox="1"/>
          <p:nvPr/>
        </p:nvSpPr>
        <p:spPr>
          <a:xfrm>
            <a:off x="7416767" y="5169431"/>
            <a:ext cx="840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chemeClr val="accent1">
                    <a:lumMod val="75000"/>
                  </a:schemeClr>
                </a:solidFill>
              </a:rPr>
              <a:t>RegionID</a:t>
            </a:r>
            <a:endParaRPr lang="it-IT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A8771ADE-8193-9424-5DED-A40BF90EF38F}"/>
              </a:ext>
            </a:extLst>
          </p:cNvPr>
          <p:cNvSpPr txBox="1"/>
          <p:nvPr/>
        </p:nvSpPr>
        <p:spPr>
          <a:xfrm>
            <a:off x="8956007" y="6114311"/>
            <a:ext cx="714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StateID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26F14F8C-FA7B-780B-5BEB-0FB069873384}"/>
              </a:ext>
            </a:extLst>
          </p:cNvPr>
          <p:cNvSpPr txBox="1"/>
          <p:nvPr/>
        </p:nvSpPr>
        <p:spPr>
          <a:xfrm>
            <a:off x="9938987" y="6342911"/>
            <a:ext cx="1033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State Name</a:t>
            </a:r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EABA729A-CCE1-B670-6D22-B602093A138D}"/>
              </a:ext>
            </a:extLst>
          </p:cNvPr>
          <p:cNvSpPr/>
          <p:nvPr/>
        </p:nvSpPr>
        <p:spPr>
          <a:xfrm>
            <a:off x="7417000" y="3337248"/>
            <a:ext cx="175631" cy="18973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26FD3BD2-B1F2-A69D-FF82-FDD3350535BA}"/>
              </a:ext>
            </a:extLst>
          </p:cNvPr>
          <p:cNvSpPr/>
          <p:nvPr/>
        </p:nvSpPr>
        <p:spPr>
          <a:xfrm>
            <a:off x="6121600" y="3733488"/>
            <a:ext cx="175631" cy="1897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E86DC69F-D601-7B10-5DCF-BDA4B214E313}"/>
              </a:ext>
            </a:extLst>
          </p:cNvPr>
          <p:cNvSpPr/>
          <p:nvPr/>
        </p:nvSpPr>
        <p:spPr>
          <a:xfrm>
            <a:off x="7721800" y="5028888"/>
            <a:ext cx="175631" cy="18973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Ovale 130">
            <a:extLst>
              <a:ext uri="{FF2B5EF4-FFF2-40B4-BE49-F238E27FC236}">
                <a16:creationId xmlns:a16="http://schemas.microsoft.com/office/drawing/2014/main" id="{14AF49E6-429B-D5BA-50FD-7779958EA35E}"/>
              </a:ext>
            </a:extLst>
          </p:cNvPr>
          <p:cNvSpPr/>
          <p:nvPr/>
        </p:nvSpPr>
        <p:spPr>
          <a:xfrm>
            <a:off x="9192460" y="5989008"/>
            <a:ext cx="175631" cy="1897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Ovale 131">
            <a:extLst>
              <a:ext uri="{FF2B5EF4-FFF2-40B4-BE49-F238E27FC236}">
                <a16:creationId xmlns:a16="http://schemas.microsoft.com/office/drawing/2014/main" id="{8A5599A2-25F5-7434-57F7-0969DFFD73FC}"/>
              </a:ext>
            </a:extLst>
          </p:cNvPr>
          <p:cNvSpPr/>
          <p:nvPr/>
        </p:nvSpPr>
        <p:spPr>
          <a:xfrm>
            <a:off x="10350700" y="6164268"/>
            <a:ext cx="175631" cy="1897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1E429D50-54B5-BF5D-48E7-09D488B570FE}"/>
              </a:ext>
            </a:extLst>
          </p:cNvPr>
          <p:cNvCxnSpPr>
            <a:cxnSpLocks/>
          </p:cNvCxnSpPr>
          <p:nvPr/>
        </p:nvCxnSpPr>
        <p:spPr>
          <a:xfrm>
            <a:off x="7880506" y="5141646"/>
            <a:ext cx="739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A8435D97-5B1D-74D9-9B89-1D2AAC0B3EE9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9280276" y="5764770"/>
            <a:ext cx="8338" cy="22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8B75F939-4A22-10A5-E36F-969F4E68E0BA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10438516" y="5764770"/>
            <a:ext cx="0" cy="399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diritto 146">
            <a:extLst>
              <a:ext uri="{FF2B5EF4-FFF2-40B4-BE49-F238E27FC236}">
                <a16:creationId xmlns:a16="http://schemas.microsoft.com/office/drawing/2014/main" id="{43CF28BF-C26D-9E9E-3FC3-FE0B646A3EA1}"/>
              </a:ext>
            </a:extLst>
          </p:cNvPr>
          <p:cNvCxnSpPr>
            <a:stCxn id="128" idx="2"/>
          </p:cNvCxnSpPr>
          <p:nvPr/>
        </p:nvCxnSpPr>
        <p:spPr>
          <a:xfrm flipH="1" flipV="1">
            <a:off x="7083489" y="3429000"/>
            <a:ext cx="333511" cy="3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diritto 148">
            <a:extLst>
              <a:ext uri="{FF2B5EF4-FFF2-40B4-BE49-F238E27FC236}">
                <a16:creationId xmlns:a16="http://schemas.microsoft.com/office/drawing/2014/main" id="{78C2611B-CE81-5982-B294-EDEF06D87D30}"/>
              </a:ext>
            </a:extLst>
          </p:cNvPr>
          <p:cNvCxnSpPr>
            <a:cxnSpLocks/>
            <a:stCxn id="129" idx="0"/>
          </p:cNvCxnSpPr>
          <p:nvPr/>
        </p:nvCxnSpPr>
        <p:spPr>
          <a:xfrm flipH="1" flipV="1">
            <a:off x="6209415" y="3579079"/>
            <a:ext cx="1" cy="154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e 150">
            <a:extLst>
              <a:ext uri="{FF2B5EF4-FFF2-40B4-BE49-F238E27FC236}">
                <a16:creationId xmlns:a16="http://schemas.microsoft.com/office/drawing/2014/main" id="{82B31F92-028D-1A1E-4159-5AC9D0E59FBD}"/>
              </a:ext>
            </a:extLst>
          </p:cNvPr>
          <p:cNvSpPr/>
          <p:nvPr/>
        </p:nvSpPr>
        <p:spPr>
          <a:xfrm>
            <a:off x="5107042" y="328286"/>
            <a:ext cx="175631" cy="1897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Ovale 151">
            <a:extLst>
              <a:ext uri="{FF2B5EF4-FFF2-40B4-BE49-F238E27FC236}">
                <a16:creationId xmlns:a16="http://schemas.microsoft.com/office/drawing/2014/main" id="{685913DF-A1F7-470E-8218-50AA43EE83B0}"/>
              </a:ext>
            </a:extLst>
          </p:cNvPr>
          <p:cNvSpPr/>
          <p:nvPr/>
        </p:nvSpPr>
        <p:spPr>
          <a:xfrm>
            <a:off x="5112989" y="1044318"/>
            <a:ext cx="175631" cy="18973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" name="Ovale 152">
            <a:extLst>
              <a:ext uri="{FF2B5EF4-FFF2-40B4-BE49-F238E27FC236}">
                <a16:creationId xmlns:a16="http://schemas.microsoft.com/office/drawing/2014/main" id="{12D97D25-433E-4FE5-DA95-F4B1ED839BE2}"/>
              </a:ext>
            </a:extLst>
          </p:cNvPr>
          <p:cNvSpPr/>
          <p:nvPr/>
        </p:nvSpPr>
        <p:spPr>
          <a:xfrm>
            <a:off x="5112216" y="699050"/>
            <a:ext cx="175631" cy="1897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124672B-2A69-DD51-6B9B-A7E29C1B0EE4}"/>
              </a:ext>
            </a:extLst>
          </p:cNvPr>
          <p:cNvSpPr txBox="1"/>
          <p:nvPr/>
        </p:nvSpPr>
        <p:spPr>
          <a:xfrm>
            <a:off x="5299365" y="265936"/>
            <a:ext cx="1327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Chiave Primaria</a:t>
            </a:r>
          </a:p>
        </p:txBody>
      </p: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2C42D4DB-FD14-27A2-58F1-AEE81B8C81F1}"/>
              </a:ext>
            </a:extLst>
          </p:cNvPr>
          <p:cNvSpPr txBox="1"/>
          <p:nvPr/>
        </p:nvSpPr>
        <p:spPr>
          <a:xfrm>
            <a:off x="5292438" y="640014"/>
            <a:ext cx="850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Attributo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DB5509B0-CDA9-466A-A632-5DC32FBF3D60}"/>
              </a:ext>
            </a:extLst>
          </p:cNvPr>
          <p:cNvSpPr txBox="1"/>
          <p:nvPr/>
        </p:nvSpPr>
        <p:spPr>
          <a:xfrm>
            <a:off x="5299366" y="986374"/>
            <a:ext cx="1259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Chiave Esterna</a:t>
            </a:r>
          </a:p>
        </p:txBody>
      </p:sp>
    </p:spTree>
    <p:extLst>
      <p:ext uri="{BB962C8B-B14F-4D97-AF65-F5344CB8AC3E}">
        <p14:creationId xmlns:p14="http://schemas.microsoft.com/office/powerpoint/2010/main" val="3371086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72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 concettuale</dc:title>
  <dc:creator>Claudio Gugliotta</dc:creator>
  <cp:lastModifiedBy>Claudio Gugliotta</cp:lastModifiedBy>
  <cp:revision>18</cp:revision>
  <dcterms:created xsi:type="dcterms:W3CDTF">2024-01-26T20:58:38Z</dcterms:created>
  <dcterms:modified xsi:type="dcterms:W3CDTF">2024-01-29T15:58:48Z</dcterms:modified>
</cp:coreProperties>
</file>