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2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5" r:id="rId4"/>
    <p:sldId id="272" r:id="rId5"/>
    <p:sldId id="267" r:id="rId6"/>
    <p:sldId id="273" r:id="rId7"/>
    <p:sldId id="266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artel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Cartel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Foglio1!$A$1:$A$7</c:f>
              <c:strCache>
                <c:ptCount val="7"/>
                <c:pt idx="0">
                  <c:v>Analisi e pianificazione</c:v>
                </c:pt>
                <c:pt idx="1">
                  <c:v>Creazione schermata Home</c:v>
                </c:pt>
                <c:pt idx="2">
                  <c:v>Creazione sistema punti</c:v>
                </c:pt>
                <c:pt idx="3">
                  <c:v>Creazione sistema di generazione fiocco</c:v>
                </c:pt>
                <c:pt idx="4">
                  <c:v>Creazione sito web </c:v>
                </c:pt>
                <c:pt idx="5">
                  <c:v>Creazione sistema salvataggio immagini</c:v>
                </c:pt>
                <c:pt idx="6">
                  <c:v>Documentazione</c:v>
                </c:pt>
              </c:strCache>
            </c:strRef>
          </c:cat>
          <c:val>
            <c:numRef>
              <c:f>Foglio1!$B$1:$B$7</c:f>
              <c:numCache>
                <c:formatCode>General</c:formatCode>
                <c:ptCount val="7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1</c:v>
                </c:pt>
                <c:pt idx="5">
                  <c:v>2</c:v>
                </c:pt>
                <c:pt idx="6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E1-4D9E-9FC8-FD186CBC1B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900470096"/>
        <c:axId val="1900837728"/>
      </c:barChart>
      <c:catAx>
        <c:axId val="1900470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pPr>
            <a:endParaRPr lang="it-CH"/>
          </a:p>
        </c:txPr>
        <c:crossAx val="1900837728"/>
        <c:crosses val="autoZero"/>
        <c:auto val="1"/>
        <c:lblAlgn val="ctr"/>
        <c:lblOffset val="100"/>
        <c:noMultiLvlLbl val="0"/>
      </c:catAx>
      <c:valAx>
        <c:axId val="19008377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CH" dirty="0"/>
                  <a:t>Settimane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C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CH"/>
          </a:p>
        </c:txPr>
        <c:crossAx val="1900470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it-CH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Settimane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Foglio1!$A$2:$A$8</c:f>
              <c:strCache>
                <c:ptCount val="7"/>
                <c:pt idx="0">
                  <c:v>Documentazione</c:v>
                </c:pt>
                <c:pt idx="1">
                  <c:v>Progettazione interfacce</c:v>
                </c:pt>
                <c:pt idx="2">
                  <c:v>Triangolo</c:v>
                </c:pt>
                <c:pt idx="3">
                  <c:v>Sistema di generazione fiocco</c:v>
                </c:pt>
                <c:pt idx="4">
                  <c:v>Sistema Punti</c:v>
                </c:pt>
                <c:pt idx="5">
                  <c:v>Sito Web</c:v>
                </c:pt>
                <c:pt idx="6">
                  <c:v>Sistema di salvataggio immagini</c:v>
                </c:pt>
              </c:strCache>
            </c:strRef>
          </c:cat>
          <c:val>
            <c:numRef>
              <c:f>Foglio1!$B$2:$B$8</c:f>
              <c:numCache>
                <c:formatCode>General</c:formatCode>
                <c:ptCount val="7"/>
                <c:pt idx="0">
                  <c:v>14</c:v>
                </c:pt>
                <c:pt idx="1">
                  <c:v>1</c:v>
                </c:pt>
                <c:pt idx="2">
                  <c:v>2</c:v>
                </c:pt>
                <c:pt idx="3">
                  <c:v>6</c:v>
                </c:pt>
                <c:pt idx="4">
                  <c:v>2</c:v>
                </c:pt>
                <c:pt idx="5">
                  <c:v>2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A1-404E-B4FE-047D1544EA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-50"/>
        <c:axId val="254888943"/>
        <c:axId val="87020559"/>
      </c:barChart>
      <c:catAx>
        <c:axId val="254888943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CH"/>
          </a:p>
        </c:txPr>
        <c:crossAx val="87020559"/>
        <c:crosses val="autoZero"/>
        <c:auto val="1"/>
        <c:lblAlgn val="ctr"/>
        <c:lblOffset val="100"/>
        <c:noMultiLvlLbl val="0"/>
      </c:catAx>
      <c:valAx>
        <c:axId val="87020559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CH" dirty="0"/>
                  <a:t>Settimane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C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CH"/>
          </a:p>
        </c:txPr>
        <c:crossAx val="2548889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C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9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10800000" scaled="0"/>
        </a:gradFill>
        <a:round/>
      </a:ln>
      <a:effectLst/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75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006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29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843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96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182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33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84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14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53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68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0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nkovicsandras/imagetracerjs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latin typeface="Georgia"/>
                <a:cs typeface="Calibri Light"/>
              </a:rPr>
              <a:t>Snowflake</a:t>
            </a:r>
            <a:r>
              <a:rPr lang="de-DE" dirty="0">
                <a:latin typeface="Georgia"/>
                <a:cs typeface="Calibri Light"/>
              </a:rPr>
              <a:t> Generator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10916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latin typeface="Georgia"/>
                <a:cs typeface="Calibri"/>
              </a:rPr>
              <a:t>By Claudio Engeler</a:t>
            </a:r>
            <a:endParaRPr lang="de-DE" dirty="0">
              <a:latin typeface="Georgia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593E107-D8DB-4FBC-A52E-AA8C091475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6097">
            <a:off x="9609339" y="3932808"/>
            <a:ext cx="2117324" cy="211732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3ADCE73-420F-4C3F-82E4-DF93ED60CB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6097">
            <a:off x="465338" y="3932806"/>
            <a:ext cx="2117324" cy="211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66D709C-CD1C-4B18-B0B6-2EA8079F52D1}"/>
              </a:ext>
            </a:extLst>
          </p:cNvPr>
          <p:cNvSpPr txBox="1"/>
          <p:nvPr/>
        </p:nvSpPr>
        <p:spPr>
          <a:xfrm>
            <a:off x="5126022" y="2513934"/>
            <a:ext cx="22012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sz="8000" dirty="0">
                <a:latin typeface="Georgia" panose="02040502050405020303" pitchFamily="18" charset="0"/>
              </a:rPr>
              <a:t>Fine</a:t>
            </a:r>
          </a:p>
        </p:txBody>
      </p:sp>
    </p:spTree>
    <p:extLst>
      <p:ext uri="{BB962C8B-B14F-4D97-AF65-F5344CB8AC3E}">
        <p14:creationId xmlns:p14="http://schemas.microsoft.com/office/powerpoint/2010/main" val="345147660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5CDA916-D1E1-41E0-B9C9-FABAD9F14B06}"/>
              </a:ext>
            </a:extLst>
          </p:cNvPr>
          <p:cNvSpPr txBox="1"/>
          <p:nvPr/>
        </p:nvSpPr>
        <p:spPr>
          <a:xfrm>
            <a:off x="4453003" y="653441"/>
            <a:ext cx="304591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4800" dirty="0">
                <a:latin typeface="Georgia"/>
              </a:rPr>
              <a:t>Sommario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3BE40DE-5BED-4FC7-918E-8EADC2CF6AAA}"/>
              </a:ext>
            </a:extLst>
          </p:cNvPr>
          <p:cNvSpPr txBox="1"/>
          <p:nvPr/>
        </p:nvSpPr>
        <p:spPr>
          <a:xfrm>
            <a:off x="1516563" y="2038480"/>
            <a:ext cx="9841281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it-IT" sz="3000" dirty="0">
                <a:latin typeface="Georgia"/>
                <a:cs typeface="Calibri"/>
              </a:rPr>
              <a:t>Pianificazione</a:t>
            </a:r>
          </a:p>
          <a:p>
            <a:pPr marL="285750" indent="-285750">
              <a:buFont typeface="Wingdings"/>
              <a:buChar char="Ø"/>
            </a:pPr>
            <a:r>
              <a:rPr lang="it-CH" sz="3200" dirty="0">
                <a:latin typeface="Georgia" panose="02040502050405020303" pitchFamily="18" charset="0"/>
              </a:rPr>
              <a:t>Consuntivo</a:t>
            </a:r>
          </a:p>
          <a:p>
            <a:pPr marL="285750" indent="-285750">
              <a:buFont typeface="Wingdings"/>
              <a:buChar char="Ø"/>
            </a:pPr>
            <a:r>
              <a:rPr lang="it-CH" sz="3200" dirty="0" err="1">
                <a:latin typeface="Georgia" panose="02040502050405020303" pitchFamily="18" charset="0"/>
                <a:cs typeface="Calibri"/>
              </a:rPr>
              <a:t>Desing</a:t>
            </a:r>
            <a:r>
              <a:rPr lang="it-CH" sz="3200" dirty="0">
                <a:latin typeface="Georgia" panose="02040502050405020303" pitchFamily="18" charset="0"/>
                <a:cs typeface="Calibri"/>
              </a:rPr>
              <a:t> </a:t>
            </a:r>
            <a:r>
              <a:rPr lang="it-CH" sz="3200" dirty="0" err="1">
                <a:latin typeface="Georgia" panose="02040502050405020303" pitchFamily="18" charset="0"/>
                <a:cs typeface="Calibri"/>
              </a:rPr>
              <a:t>interfaccie</a:t>
            </a:r>
            <a:endParaRPr lang="it-IT" sz="3000" dirty="0">
              <a:latin typeface="Georgia"/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it-IT" sz="3000" dirty="0">
                <a:latin typeface="Georgia"/>
                <a:cs typeface="Calibri"/>
              </a:rPr>
              <a:t>Implementazione</a:t>
            </a:r>
          </a:p>
          <a:p>
            <a:pPr marL="285750" indent="-285750">
              <a:buFont typeface="Wingdings"/>
              <a:buChar char="Ø"/>
            </a:pPr>
            <a:r>
              <a:rPr lang="it-IT" sz="3000" dirty="0">
                <a:latin typeface="Georgia"/>
                <a:cs typeface="Calibri"/>
              </a:rPr>
              <a:t>Demo</a:t>
            </a:r>
          </a:p>
          <a:p>
            <a:pPr marL="285750" indent="-285750">
              <a:buFont typeface="Wingdings"/>
              <a:buChar char="Ø"/>
            </a:pPr>
            <a:r>
              <a:rPr lang="it-IT" sz="3000" dirty="0">
                <a:latin typeface="Georgia"/>
                <a:cs typeface="Calibri"/>
              </a:rPr>
              <a:t>Domande</a:t>
            </a:r>
          </a:p>
          <a:p>
            <a:pPr marL="285750" indent="-285750">
              <a:buFont typeface="Wingdings"/>
              <a:buChar char="Ø"/>
            </a:pPr>
            <a:endParaRPr lang="it-I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942100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5A710D1D-91AA-404E-B1FC-154EC5A0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latin typeface="Georgia" panose="02040502050405020303" pitchFamily="18" charset="0"/>
              </a:rPr>
              <a:t>Pianificazione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8E0E26BE-EBC6-44B4-AD91-35701DB85A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61124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0122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5A710D1D-91AA-404E-B1FC-154EC5A0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latin typeface="Georgia" panose="02040502050405020303" pitchFamily="18" charset="0"/>
              </a:rPr>
              <a:t>Consuntivo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C9B037-6843-471D-990D-FBC1125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 dirty="0"/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BAF1DEE8-5FB2-4561-80B2-63AC178BD3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3364453"/>
              </p:ext>
            </p:extLst>
          </p:nvPr>
        </p:nvGraphicFramePr>
        <p:xfrm>
          <a:off x="838199" y="1825625"/>
          <a:ext cx="10515599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65405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53F00C-1789-457A-8C2A-1FC613AD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latin typeface="Georgia" panose="02040502050405020303" pitchFamily="18" charset="0"/>
              </a:rPr>
              <a:t>Design Home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C01EB41-D3FF-46AA-AC2B-14E22EA7C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16" y="2733908"/>
            <a:ext cx="2286198" cy="2286198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247E671-0350-4106-81ED-A723730A69EE}"/>
              </a:ext>
            </a:extLst>
          </p:cNvPr>
          <p:cNvSpPr txBox="1"/>
          <p:nvPr/>
        </p:nvSpPr>
        <p:spPr>
          <a:xfrm>
            <a:off x="1393794" y="2210688"/>
            <a:ext cx="1988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800" dirty="0" err="1">
                <a:latin typeface="Georgia" panose="02040502050405020303" pitchFamily="18" charset="0"/>
              </a:rPr>
              <a:t>MockUp</a:t>
            </a:r>
            <a:endParaRPr lang="it-CH" sz="2800" dirty="0">
              <a:latin typeface="Georgia" panose="02040502050405020303" pitchFamily="18" charset="0"/>
            </a:endParaRPr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94568DCF-7AB6-41A9-B009-8621DA297406}"/>
              </a:ext>
            </a:extLst>
          </p:cNvPr>
          <p:cNvSpPr/>
          <p:nvPr/>
        </p:nvSpPr>
        <p:spPr>
          <a:xfrm>
            <a:off x="4234648" y="3551068"/>
            <a:ext cx="2286198" cy="5060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4D4ADE5-1509-47FB-A839-DE83CA0944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080" y="1956071"/>
            <a:ext cx="2286198" cy="369602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9C2E500-16C4-4191-8D95-19859A6850EF}"/>
              </a:ext>
            </a:extLst>
          </p:cNvPr>
          <p:cNvSpPr txBox="1"/>
          <p:nvPr/>
        </p:nvSpPr>
        <p:spPr>
          <a:xfrm>
            <a:off x="7943787" y="1398300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sz="3200" dirty="0">
                <a:latin typeface="Georgia" panose="02040502050405020303" pitchFamily="18" charset="0"/>
              </a:rPr>
              <a:t>Finale</a:t>
            </a:r>
          </a:p>
        </p:txBody>
      </p:sp>
    </p:spTree>
    <p:extLst>
      <p:ext uri="{BB962C8B-B14F-4D97-AF65-F5344CB8AC3E}">
        <p14:creationId xmlns:p14="http://schemas.microsoft.com/office/powerpoint/2010/main" val="1061331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53F00C-1789-457A-8C2A-1FC613AD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latin typeface="Georgia" panose="02040502050405020303" pitchFamily="18" charset="0"/>
              </a:rPr>
              <a:t>Design Interfaccia Triangolo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247E671-0350-4106-81ED-A723730A69EE}"/>
              </a:ext>
            </a:extLst>
          </p:cNvPr>
          <p:cNvSpPr txBox="1"/>
          <p:nvPr/>
        </p:nvSpPr>
        <p:spPr>
          <a:xfrm>
            <a:off x="1602617" y="2210688"/>
            <a:ext cx="1988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800" dirty="0" err="1">
                <a:latin typeface="Georgia" panose="02040502050405020303" pitchFamily="18" charset="0"/>
              </a:rPr>
              <a:t>MockUp</a:t>
            </a:r>
            <a:endParaRPr lang="it-CH" sz="2800" dirty="0">
              <a:latin typeface="Georgia" panose="02040502050405020303" pitchFamily="18" charset="0"/>
            </a:endParaRPr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94568DCF-7AB6-41A9-B009-8621DA297406}"/>
              </a:ext>
            </a:extLst>
          </p:cNvPr>
          <p:cNvSpPr/>
          <p:nvPr/>
        </p:nvSpPr>
        <p:spPr>
          <a:xfrm>
            <a:off x="4234648" y="3551068"/>
            <a:ext cx="2286198" cy="5060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9C2E500-16C4-4191-8D95-19859A6850EF}"/>
              </a:ext>
            </a:extLst>
          </p:cNvPr>
          <p:cNvSpPr txBox="1"/>
          <p:nvPr/>
        </p:nvSpPr>
        <p:spPr>
          <a:xfrm>
            <a:off x="7943787" y="1398300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sz="3200" dirty="0">
                <a:latin typeface="Georgia" panose="02040502050405020303" pitchFamily="18" charset="0"/>
              </a:rPr>
              <a:t>Finale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A1669A0-4DE9-42F9-9DAF-48F83126E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67" y="2733908"/>
            <a:ext cx="2674852" cy="2720576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081EDDA7-ED8E-48F1-9F96-400B66D27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366" y="2332192"/>
            <a:ext cx="3048264" cy="30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785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ED41F8-1292-4F75-8453-B5E8D1D9C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latin typeface="Georgia" panose="02040502050405020303" pitchFamily="18" charset="0"/>
              </a:rPr>
              <a:t>Implementazione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A38B5B70-7C83-4DEF-BE3F-DF701131C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Software scritto in Java 13</a:t>
            </a:r>
          </a:p>
          <a:p>
            <a:r>
              <a:rPr lang="it-CH" dirty="0"/>
              <a:t>Libreria esterna </a:t>
            </a:r>
            <a:r>
              <a:rPr lang="it-CH" dirty="0" err="1"/>
              <a:t>ImageTracer</a:t>
            </a:r>
            <a:r>
              <a:rPr lang="it-CH" dirty="0"/>
              <a:t> per salvataggio SVG</a:t>
            </a:r>
          </a:p>
          <a:p>
            <a:r>
              <a:rPr lang="it-CH" dirty="0">
                <a:hlinkClick r:id="rId3"/>
              </a:rPr>
              <a:t>https://github.com/jankovicsandras/imagetracerjs</a:t>
            </a:r>
            <a:endParaRPr lang="it-CH" dirty="0"/>
          </a:p>
          <a:p>
            <a:endParaRPr lang="it-CH" dirty="0"/>
          </a:p>
          <a:p>
            <a:r>
              <a:rPr lang="it-CH" dirty="0"/>
              <a:t>Siccome basse competenze in trigonometria -&gt; </a:t>
            </a:r>
            <a:r>
              <a:rPr lang="it-CH" dirty="0" err="1"/>
              <a:t>AffineTransform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759119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9C52DFF-F555-480C-96E8-B6CC605F6C65}"/>
              </a:ext>
            </a:extLst>
          </p:cNvPr>
          <p:cNvSpPr txBox="1"/>
          <p:nvPr/>
        </p:nvSpPr>
        <p:spPr>
          <a:xfrm>
            <a:off x="4501653" y="2644170"/>
            <a:ext cx="31886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sz="9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99006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DA4D949-4713-4A61-B47C-F9CAA921234A}"/>
              </a:ext>
            </a:extLst>
          </p:cNvPr>
          <p:cNvSpPr txBox="1"/>
          <p:nvPr/>
        </p:nvSpPr>
        <p:spPr>
          <a:xfrm>
            <a:off x="4340551" y="2552278"/>
            <a:ext cx="35108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sz="5400" dirty="0">
                <a:latin typeface="Georgia" panose="02040502050405020303" pitchFamily="18" charset="0"/>
              </a:rPr>
              <a:t>Domande?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4ECC0FF-B248-471B-9CB7-19651CEA38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941" y="3593843"/>
            <a:ext cx="2410657" cy="241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53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</TotalTime>
  <Words>58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Georgia</vt:lpstr>
      <vt:lpstr>Wingdings</vt:lpstr>
      <vt:lpstr>Office Theme</vt:lpstr>
      <vt:lpstr>Snowflake Generator</vt:lpstr>
      <vt:lpstr>Presentazione standard di PowerPoint</vt:lpstr>
      <vt:lpstr>Pianificazione</vt:lpstr>
      <vt:lpstr>Consuntivo</vt:lpstr>
      <vt:lpstr>Design Home</vt:lpstr>
      <vt:lpstr>Design Interfaccia Triangolo</vt:lpstr>
      <vt:lpstr>Implementazione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Claudio Engeler</dc:creator>
  <cp:lastModifiedBy>Claudio Engeler</cp:lastModifiedBy>
  <cp:revision>77</cp:revision>
  <dcterms:created xsi:type="dcterms:W3CDTF">2020-01-10T10:04:54Z</dcterms:created>
  <dcterms:modified xsi:type="dcterms:W3CDTF">2020-01-16T18:50:55Z</dcterms:modified>
</cp:coreProperties>
</file>