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0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8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3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2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7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4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2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0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6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6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2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11431F-511C-4761-957F-0078BAAEBBD8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E011B6-71C1-4911-8F25-AE9F6E9EC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8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A24E72-5425-FE0A-BC47-1589EE42DBDC}"/>
              </a:ext>
            </a:extLst>
          </p:cNvPr>
          <p:cNvSpPr/>
          <p:nvPr/>
        </p:nvSpPr>
        <p:spPr>
          <a:xfrm>
            <a:off x="1443816" y="304034"/>
            <a:ext cx="957337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CODE FELLAS HACKATHON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062A8-6224-4A9A-AC6F-4421505FF4EC}"/>
              </a:ext>
            </a:extLst>
          </p:cNvPr>
          <p:cNvSpPr/>
          <p:nvPr/>
        </p:nvSpPr>
        <p:spPr>
          <a:xfrm>
            <a:off x="1115962" y="3819680"/>
            <a:ext cx="102290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DECODING DNA </a:t>
            </a:r>
            <a:r>
              <a:rPr lang="en-US" sz="5400" b="1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ENCRYPTION</a:t>
            </a:r>
            <a:r>
              <a:rPr lang="en-US" sz="5400" b="1" cap="none" spc="0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EMBEDING IN AN IMAGE</a:t>
            </a:r>
          </a:p>
        </p:txBody>
      </p:sp>
    </p:spTree>
    <p:extLst>
      <p:ext uri="{BB962C8B-B14F-4D97-AF65-F5344CB8AC3E}">
        <p14:creationId xmlns:p14="http://schemas.microsoft.com/office/powerpoint/2010/main" val="338240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4EFA-CA00-2B37-2840-06BC575A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50" y="2276381"/>
            <a:ext cx="9905998" cy="3124201"/>
          </a:xfrm>
        </p:spPr>
        <p:txBody>
          <a:bodyPr/>
          <a:lstStyle/>
          <a:p>
            <a:r>
              <a:rPr lang="en-IN" sz="2800" b="1" dirty="0">
                <a:solidFill>
                  <a:schemeClr val="accent5"/>
                </a:solidFill>
              </a:rPr>
              <a:t>DNA Cryptography </a:t>
            </a:r>
            <a:r>
              <a:rPr lang="en-IN" sz="2800" dirty="0">
                <a:solidFill>
                  <a:schemeClr val="accent5"/>
                </a:solidFill>
              </a:rPr>
              <a:t>can be defined as a technique of hiding data in terms of DNA sequence.</a:t>
            </a:r>
          </a:p>
          <a:p>
            <a:r>
              <a:rPr lang="en-IN" sz="2400" dirty="0">
                <a:solidFill>
                  <a:schemeClr val="accent5"/>
                </a:solidFill>
              </a:rPr>
              <a:t>DNA Cryptology users have DNA algorithms like “Public-key system using DNA as a one-way function for key distribution,” “DNASC cryptography system”, DNA Steganography Systems, Triple stage DNA Cryptography, Encryption algorithm inspired by DNA and Chaotic computing. </a:t>
            </a:r>
            <a:endParaRPr lang="en-IN" sz="2800" dirty="0">
              <a:solidFill>
                <a:schemeClr val="accent5"/>
              </a:solidFill>
            </a:endParaRPr>
          </a:p>
          <a:p>
            <a:endParaRPr lang="en-IN" dirty="0">
              <a:solidFill>
                <a:schemeClr val="accent5"/>
              </a:solidFill>
            </a:endParaRPr>
          </a:p>
          <a:p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D8BF1C-2463-4F49-CD5A-81BFAB946EA8}"/>
              </a:ext>
            </a:extLst>
          </p:cNvPr>
          <p:cNvSpPr/>
          <p:nvPr/>
        </p:nvSpPr>
        <p:spPr>
          <a:xfrm>
            <a:off x="727784" y="534088"/>
            <a:ext cx="10147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WHAT </a:t>
            </a:r>
            <a:r>
              <a:rPr lang="en-US" sz="5400" b="1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IS</a:t>
            </a:r>
            <a:r>
              <a:rPr lang="en-US" sz="5400" b="1" cap="none" spc="0" dirty="0">
                <a:ln w="9525">
                  <a:solidFill>
                    <a:schemeClr val="bg2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DNA CRYPTOGRAPHY</a:t>
            </a:r>
          </a:p>
        </p:txBody>
      </p:sp>
    </p:spTree>
    <p:extLst>
      <p:ext uri="{BB962C8B-B14F-4D97-AF65-F5344CB8AC3E}">
        <p14:creationId xmlns:p14="http://schemas.microsoft.com/office/powerpoint/2010/main" val="25088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98D5-F445-028B-E19C-2DA0440C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64" y="2010052"/>
            <a:ext cx="9905998" cy="16653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Data is encoded in a DNA strand which is mainly made, up of 4 nitrogenous bases namely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8595AA-09CA-2F95-0B6A-638F0E15B059}"/>
              </a:ext>
            </a:extLst>
          </p:cNvPr>
          <p:cNvSpPr/>
          <p:nvPr/>
        </p:nvSpPr>
        <p:spPr>
          <a:xfrm>
            <a:off x="715082" y="481588"/>
            <a:ext cx="7654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How Encoding is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66EFB-8853-5BCA-E8F6-AF87546D3793}"/>
              </a:ext>
            </a:extLst>
          </p:cNvPr>
          <p:cNvSpPr txBox="1"/>
          <p:nvPr/>
        </p:nvSpPr>
        <p:spPr>
          <a:xfrm>
            <a:off x="2378585" y="3675356"/>
            <a:ext cx="452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Adenine (A)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Thymine (T)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Cytosine (C)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Guanine (G)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6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5E786-4FDB-24EC-315E-2300E65F4FA7}"/>
              </a:ext>
            </a:extLst>
          </p:cNvPr>
          <p:cNvSpPr/>
          <p:nvPr/>
        </p:nvSpPr>
        <p:spPr>
          <a:xfrm>
            <a:off x="3188118" y="481587"/>
            <a:ext cx="56204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DNA CODE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F2CCA-64EA-80DA-C70D-4C32708D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42" y="1917578"/>
            <a:ext cx="6244322" cy="44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7B8C-9318-A8F0-34D7-02FD473A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16" y="2649243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DNA cipher can be used in encrypted communication </a:t>
            </a:r>
          </a:p>
          <a:p>
            <a:r>
              <a:rPr lang="en-US" sz="3600" dirty="0">
                <a:solidFill>
                  <a:schemeClr val="accent5"/>
                </a:solidFill>
              </a:rPr>
              <a:t>DNA cipher can be used in steganography</a:t>
            </a:r>
          </a:p>
          <a:p>
            <a:r>
              <a:rPr lang="en-US" sz="3600" dirty="0">
                <a:solidFill>
                  <a:schemeClr val="accent5"/>
                </a:solidFill>
              </a:rPr>
              <a:t>DNA cipher can be used for authentication</a:t>
            </a:r>
          </a:p>
          <a:p>
            <a:r>
              <a:rPr lang="en-US" sz="3600" dirty="0">
                <a:solidFill>
                  <a:schemeClr val="accent5"/>
                </a:solidFill>
              </a:rPr>
              <a:t>DNA cipher can be used in Digital signature</a:t>
            </a:r>
          </a:p>
          <a:p>
            <a:endParaRPr lang="en-US" sz="3200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BFD2C-6C4F-8FC8-2649-828E381F5864}"/>
              </a:ext>
            </a:extLst>
          </p:cNvPr>
          <p:cNvSpPr/>
          <p:nvPr/>
        </p:nvSpPr>
        <p:spPr>
          <a:xfrm>
            <a:off x="945234" y="622891"/>
            <a:ext cx="8929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USES OF DNA ENCRYPTION</a:t>
            </a:r>
          </a:p>
        </p:txBody>
      </p:sp>
    </p:spTree>
    <p:extLst>
      <p:ext uri="{BB962C8B-B14F-4D97-AF65-F5344CB8AC3E}">
        <p14:creationId xmlns:p14="http://schemas.microsoft.com/office/powerpoint/2010/main" val="124803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41F4F-9582-A6E6-255D-B0B60CDD1DEF}"/>
              </a:ext>
            </a:extLst>
          </p:cNvPr>
          <p:cNvSpPr/>
          <p:nvPr/>
        </p:nvSpPr>
        <p:spPr>
          <a:xfrm>
            <a:off x="1816937" y="1742217"/>
            <a:ext cx="8416086" cy="186204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DFE39-07B0-59C7-6E92-7AFE67C53B92}"/>
              </a:ext>
            </a:extLst>
          </p:cNvPr>
          <p:cNvSpPr txBox="1"/>
          <p:nvPr/>
        </p:nvSpPr>
        <p:spPr>
          <a:xfrm>
            <a:off x="7901126" y="5299969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&lt;Git hub&gt;</a:t>
            </a:r>
          </a:p>
          <a:p>
            <a:r>
              <a:rPr lang="en-US" dirty="0">
                <a:solidFill>
                  <a:schemeClr val="accent5"/>
                </a:solidFill>
              </a:rPr>
              <a:t>https://github.com/ClaMor21/DNA_DECODER.git</a:t>
            </a:r>
          </a:p>
        </p:txBody>
      </p:sp>
    </p:spTree>
    <p:extLst>
      <p:ext uri="{BB962C8B-B14F-4D97-AF65-F5344CB8AC3E}">
        <p14:creationId xmlns:p14="http://schemas.microsoft.com/office/powerpoint/2010/main" val="1366745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160</TotalTime>
  <Words>167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Mudit Kumar</dc:creator>
  <cp:lastModifiedBy>Mudit Kumar</cp:lastModifiedBy>
  <cp:revision>6</cp:revision>
  <dcterms:created xsi:type="dcterms:W3CDTF">2022-12-17T08:13:47Z</dcterms:created>
  <dcterms:modified xsi:type="dcterms:W3CDTF">2022-12-17T12:30:32Z</dcterms:modified>
</cp:coreProperties>
</file>