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0" r:id="rId6"/>
    <p:sldId id="312" r:id="rId7"/>
    <p:sldId id="315" r:id="rId8"/>
    <p:sldId id="317" r:id="rId9"/>
    <p:sldId id="316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912B3-4E49-46AE-A2C6-62FE6716A2F9}" v="1173" dt="2021-05-11T14:53:23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6" autoAdjust="0"/>
    <p:restoredTop sz="94849" autoAdjust="0"/>
  </p:normalViewPr>
  <p:slideViewPr>
    <p:cSldViewPr showGuides="1">
      <p:cViewPr varScale="1">
        <p:scale>
          <a:sx n="89" d="100"/>
          <a:sy n="89" d="100"/>
        </p:scale>
        <p:origin x="108" y="63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20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Stanislawski" userId="b45e3cb7169369e7" providerId="Windows Live" clId="Web-{51D912B3-4E49-46AE-A2C6-62FE6716A2F9}"/>
    <pc:docChg chg="addSld delSld modSld sldOrd">
      <pc:chgData name="Lars Stanislawski" userId="b45e3cb7169369e7" providerId="Windows Live" clId="Web-{51D912B3-4E49-46AE-A2C6-62FE6716A2F9}" dt="2021-05-11T14:53:23.861" v="742" actId="1076"/>
      <pc:docMkLst>
        <pc:docMk/>
      </pc:docMkLst>
      <pc:sldChg chg="modSp">
        <pc:chgData name="Lars Stanislawski" userId="b45e3cb7169369e7" providerId="Windows Live" clId="Web-{51D912B3-4E49-46AE-A2C6-62FE6716A2F9}" dt="2021-05-11T14:32:01.695" v="319" actId="20577"/>
        <pc:sldMkLst>
          <pc:docMk/>
          <pc:sldMk cId="2808920126" sldId="265"/>
        </pc:sldMkLst>
        <pc:spChg chg="mod">
          <ac:chgData name="Lars Stanislawski" userId="b45e3cb7169369e7" providerId="Windows Live" clId="Web-{51D912B3-4E49-46AE-A2C6-62FE6716A2F9}" dt="2021-05-11T14:31:14.960" v="273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32:01.695" v="319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Lars Stanislawski" userId="b45e3cb7169369e7" providerId="Windows Live" clId="Web-{51D912B3-4E49-46AE-A2C6-62FE6716A2F9}" dt="2021-05-11T14:43:33.240" v="564" actId="20577"/>
        <pc:sldMkLst>
          <pc:docMk/>
          <pc:sldMk cId="2139132589" sldId="310"/>
        </pc:sldMkLst>
        <pc:spChg chg="mod">
          <ac:chgData name="Lars Stanislawski" userId="b45e3cb7169369e7" providerId="Windows Live" clId="Web-{51D912B3-4E49-46AE-A2C6-62FE6716A2F9}" dt="2021-05-11T14:32:29.587" v="328" actId="20577"/>
          <ac:spMkLst>
            <pc:docMk/>
            <pc:sldMk cId="2139132589" sldId="310"/>
            <ac:spMk id="13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43:33.240" v="564" actId="20577"/>
          <ac:spMkLst>
            <pc:docMk/>
            <pc:sldMk cId="2139132589" sldId="310"/>
            <ac:spMk id="14" creationId="{00000000-0000-0000-0000-000000000000}"/>
          </ac:spMkLst>
        </pc:spChg>
      </pc:sldChg>
      <pc:sldChg chg="del">
        <pc:chgData name="Lars Stanislawski" userId="b45e3cb7169369e7" providerId="Windows Live" clId="Web-{51D912B3-4E49-46AE-A2C6-62FE6716A2F9}" dt="2021-05-11T14:34:03.151" v="387"/>
        <pc:sldMkLst>
          <pc:docMk/>
          <pc:sldMk cId="3106206852" sldId="311"/>
        </pc:sldMkLst>
      </pc:sldChg>
      <pc:sldChg chg="modSp ord">
        <pc:chgData name="Lars Stanislawski" userId="b45e3cb7169369e7" providerId="Windows Live" clId="Web-{51D912B3-4E49-46AE-A2C6-62FE6716A2F9}" dt="2021-05-11T14:38:42.797" v="442" actId="20577"/>
        <pc:sldMkLst>
          <pc:docMk/>
          <pc:sldMk cId="462238070" sldId="312"/>
        </pc:sldMkLst>
        <pc:spChg chg="mod">
          <ac:chgData name="Lars Stanislawski" userId="b45e3cb7169369e7" providerId="Windows Live" clId="Web-{51D912B3-4E49-46AE-A2C6-62FE6716A2F9}" dt="2021-05-11T14:35:22.856" v="407" actId="20577"/>
          <ac:spMkLst>
            <pc:docMk/>
            <pc:sldMk cId="462238070" sldId="312"/>
            <ac:spMk id="13" creationId="{00000000-0000-0000-0000-000000000000}"/>
          </ac:spMkLst>
        </pc:spChg>
        <pc:graphicFrameChg chg="modGraphic">
          <ac:chgData name="Lars Stanislawski" userId="b45e3cb7169369e7" providerId="Windows Live" clId="Web-{51D912B3-4E49-46AE-A2C6-62FE6716A2F9}" dt="2021-05-11T14:38:42.797" v="442" actId="20577"/>
          <ac:graphicFrameMkLst>
            <pc:docMk/>
            <pc:sldMk cId="462238070" sldId="312"/>
            <ac:graphicFrameMk id="3" creationId="{00000000-0000-0000-0000-000000000000}"/>
          </ac:graphicFrameMkLst>
        </pc:graphicFrameChg>
      </pc:sldChg>
      <pc:sldChg chg="del">
        <pc:chgData name="Lars Stanislawski" userId="b45e3cb7169369e7" providerId="Windows Live" clId="Web-{51D912B3-4E49-46AE-A2C6-62FE6716A2F9}" dt="2021-05-11T14:39:22.391" v="449"/>
        <pc:sldMkLst>
          <pc:docMk/>
          <pc:sldMk cId="4206988261" sldId="313"/>
        </pc:sldMkLst>
      </pc:sldChg>
      <pc:sldChg chg="del ord">
        <pc:chgData name="Lars Stanislawski" userId="b45e3cb7169369e7" providerId="Windows Live" clId="Web-{51D912B3-4E49-46AE-A2C6-62FE6716A2F9}" dt="2021-05-11T14:39:14.423" v="448"/>
        <pc:sldMkLst>
          <pc:docMk/>
          <pc:sldMk cId="2478160142" sldId="314"/>
        </pc:sldMkLst>
      </pc:sldChg>
      <pc:sldChg chg="modSp">
        <pc:chgData name="Lars Stanislawski" userId="b45e3cb7169369e7" providerId="Windows Live" clId="Web-{51D912B3-4E49-46AE-A2C6-62FE6716A2F9}" dt="2021-05-11T14:52:17.906" v="719" actId="20577"/>
        <pc:sldMkLst>
          <pc:docMk/>
          <pc:sldMk cId="2681425051" sldId="315"/>
        </pc:sldMkLst>
        <pc:spChg chg="mod">
          <ac:chgData name="Lars Stanislawski" userId="b45e3cb7169369e7" providerId="Windows Live" clId="Web-{51D912B3-4E49-46AE-A2C6-62FE6716A2F9}" dt="2021-05-11T14:45:23.695" v="566" actId="20577"/>
          <ac:spMkLst>
            <pc:docMk/>
            <pc:sldMk cId="2681425051" sldId="315"/>
            <ac:spMk id="2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45:27.883" v="569" actId="20577"/>
          <ac:spMkLst>
            <pc:docMk/>
            <pc:sldMk cId="2681425051" sldId="315"/>
            <ac:spMk id="3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50:15.154" v="676" actId="20577"/>
          <ac:spMkLst>
            <pc:docMk/>
            <pc:sldMk cId="2681425051" sldId="315"/>
            <ac:spMk id="4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45:33.102" v="575" actId="20577"/>
          <ac:spMkLst>
            <pc:docMk/>
            <pc:sldMk cId="2681425051" sldId="315"/>
            <ac:spMk id="5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52:17.906" v="719" actId="20577"/>
          <ac:spMkLst>
            <pc:docMk/>
            <pc:sldMk cId="2681425051" sldId="315"/>
            <ac:spMk id="6" creationId="{00000000-0000-0000-0000-000000000000}"/>
          </ac:spMkLst>
        </pc:spChg>
      </pc:sldChg>
      <pc:sldChg chg="addSp delSp modSp new">
        <pc:chgData name="Lars Stanislawski" userId="b45e3cb7169369e7" providerId="Windows Live" clId="Web-{51D912B3-4E49-46AE-A2C6-62FE6716A2F9}" dt="2021-05-11T14:43:06.958" v="559" actId="20577"/>
        <pc:sldMkLst>
          <pc:docMk/>
          <pc:sldMk cId="2028687798" sldId="316"/>
        </pc:sldMkLst>
        <pc:spChg chg="mod">
          <ac:chgData name="Lars Stanislawski" userId="b45e3cb7169369e7" providerId="Windows Live" clId="Web-{51D912B3-4E49-46AE-A2C6-62FE6716A2F9}" dt="2021-05-11T14:39:47.908" v="452" actId="20577"/>
          <ac:spMkLst>
            <pc:docMk/>
            <pc:sldMk cId="2028687798" sldId="316"/>
            <ac:spMk id="2" creationId="{C128991C-59BB-4431-80D7-FFB483E867CD}"/>
          </ac:spMkLst>
        </pc:spChg>
        <pc:spChg chg="del">
          <ac:chgData name="Lars Stanislawski" userId="b45e3cb7169369e7" providerId="Windows Live" clId="Web-{51D912B3-4E49-46AE-A2C6-62FE6716A2F9}" dt="2021-05-11T14:40:17.080" v="456"/>
          <ac:spMkLst>
            <pc:docMk/>
            <pc:sldMk cId="2028687798" sldId="316"/>
            <ac:spMk id="3" creationId="{39DF4D09-D5BD-4CA0-B100-32C8A5638476}"/>
          </ac:spMkLst>
        </pc:spChg>
        <pc:spChg chg="add mod">
          <ac:chgData name="Lars Stanislawski" userId="b45e3cb7169369e7" providerId="Windows Live" clId="Web-{51D912B3-4E49-46AE-A2C6-62FE6716A2F9}" dt="2021-05-11T14:42:41.411" v="528" actId="1076"/>
          <ac:spMkLst>
            <pc:docMk/>
            <pc:sldMk cId="2028687798" sldId="316"/>
            <ac:spMk id="4" creationId="{0B08288D-4C97-438A-8139-DEFFE8DB7550}"/>
          </ac:spMkLst>
        </pc:spChg>
        <pc:spChg chg="add mod">
          <ac:chgData name="Lars Stanislawski" userId="b45e3cb7169369e7" providerId="Windows Live" clId="Web-{51D912B3-4E49-46AE-A2C6-62FE6716A2F9}" dt="2021-05-11T14:42:37.176" v="526" actId="1076"/>
          <ac:spMkLst>
            <pc:docMk/>
            <pc:sldMk cId="2028687798" sldId="316"/>
            <ac:spMk id="5" creationId="{AEF7048B-53AF-4785-827A-F590CB8B7583}"/>
          </ac:spMkLst>
        </pc:spChg>
        <pc:spChg chg="add mod">
          <ac:chgData name="Lars Stanislawski" userId="b45e3cb7169369e7" providerId="Windows Live" clId="Web-{51D912B3-4E49-46AE-A2C6-62FE6716A2F9}" dt="2021-05-11T14:43:03.630" v="558" actId="20577"/>
          <ac:spMkLst>
            <pc:docMk/>
            <pc:sldMk cId="2028687798" sldId="316"/>
            <ac:spMk id="6" creationId="{8DCADA2A-4565-4F49-8EB0-E4D03AFEE0C0}"/>
          </ac:spMkLst>
        </pc:spChg>
        <pc:spChg chg="add mod">
          <ac:chgData name="Lars Stanislawski" userId="b45e3cb7169369e7" providerId="Windows Live" clId="Web-{51D912B3-4E49-46AE-A2C6-62FE6716A2F9}" dt="2021-05-11T14:43:06.958" v="559" actId="20577"/>
          <ac:spMkLst>
            <pc:docMk/>
            <pc:sldMk cId="2028687798" sldId="316"/>
            <ac:spMk id="7" creationId="{5D3DE0C9-D415-44A3-AED3-CE7AEE533F9D}"/>
          </ac:spMkLst>
        </pc:spChg>
      </pc:sldChg>
      <pc:sldChg chg="del">
        <pc:chgData name="Lars Stanislawski" userId="b45e3cb7169369e7" providerId="Windows Live" clId="Web-{51D912B3-4E49-46AE-A2C6-62FE6716A2F9}" dt="2021-05-11T14:38:59.438" v="445"/>
        <pc:sldMkLst>
          <pc:docMk/>
          <pc:sldMk cId="2590506655" sldId="316"/>
        </pc:sldMkLst>
      </pc:sldChg>
      <pc:sldChg chg="modSp new">
        <pc:chgData name="Lars Stanislawski" userId="b45e3cb7169369e7" providerId="Windows Live" clId="Web-{51D912B3-4E49-46AE-A2C6-62FE6716A2F9}" dt="2021-05-11T14:53:23.861" v="742" actId="1076"/>
        <pc:sldMkLst>
          <pc:docMk/>
          <pc:sldMk cId="1477644405" sldId="317"/>
        </pc:sldMkLst>
        <pc:spChg chg="mod">
          <ac:chgData name="Lars Stanislawski" userId="b45e3cb7169369e7" providerId="Windows Live" clId="Web-{51D912B3-4E49-46AE-A2C6-62FE6716A2F9}" dt="2021-05-11T14:53:23.861" v="742" actId="1076"/>
          <ac:spMkLst>
            <pc:docMk/>
            <pc:sldMk cId="1477644405" sldId="317"/>
            <ac:spMk id="2" creationId="{4A5C34DF-F29A-4B6C-B2D6-7D4E7420B38A}"/>
          </ac:spMkLst>
        </pc:spChg>
      </pc:sldChg>
      <pc:sldChg chg="del">
        <pc:chgData name="Lars Stanislawski" userId="b45e3cb7169369e7" providerId="Windows Live" clId="Web-{51D912B3-4E49-46AE-A2C6-62FE6716A2F9}" dt="2021-05-11T14:39:01.329" v="446"/>
        <pc:sldMkLst>
          <pc:docMk/>
          <pc:sldMk cId="1735722345" sldId="317"/>
        </pc:sldMkLst>
      </pc:sldChg>
      <pc:sldChg chg="del">
        <pc:chgData name="Lars Stanislawski" userId="b45e3cb7169369e7" providerId="Windows Live" clId="Web-{51D912B3-4E49-46AE-A2C6-62FE6716A2F9}" dt="2021-05-11T14:38:57.719" v="444"/>
        <pc:sldMkLst>
          <pc:docMk/>
          <pc:sldMk cId="2765137111" sldId="318"/>
        </pc:sldMkLst>
      </pc:sldChg>
      <pc:sldChg chg="del">
        <pc:chgData name="Lars Stanislawski" userId="b45e3cb7169369e7" providerId="Windows Live" clId="Web-{51D912B3-4E49-46AE-A2C6-62FE6716A2F9}" dt="2021-05-11T14:38:55.391" v="443"/>
        <pc:sldMkLst>
          <pc:docMk/>
          <pc:sldMk cId="1108506989" sldId="31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FB986F71-3126-4196-BD30-74AEDC39A1CA}">
      <dgm:prSet phldrT="[Text]" phldr="0"/>
      <dgm:spPr/>
      <dgm:t>
        <a:bodyPr/>
        <a:lstStyle/>
        <a:p>
          <a:r>
            <a:rPr lang="de-DE" noProof="0" dirty="0">
              <a:latin typeface="Corbel"/>
            </a:rPr>
            <a:t>Ideensammlung</a:t>
          </a:r>
          <a:endParaRPr lang="de-DE" noProof="0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de-DE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de-DE" noProof="0" dirty="0"/>
        </a:p>
      </dgm:t>
    </dgm:pt>
    <dgm:pt modelId="{AB2E8498-CC81-452F-A895-08F3845AA347}">
      <dgm:prSet phldrT="[Text]"/>
      <dgm:spPr/>
      <dgm:t>
        <a:bodyPr/>
        <a:lstStyle/>
        <a:p>
          <a:pPr rtl="0"/>
          <a:r>
            <a:rPr lang="de-DE" b="1" noProof="0" dirty="0">
              <a:solidFill>
                <a:srgbClr val="FF0000"/>
              </a:solidFill>
              <a:latin typeface="Corbel"/>
            </a:rPr>
            <a:t>Graphische Oberfläche</a:t>
          </a:r>
          <a:endParaRPr lang="de-DE" b="1" noProof="0" dirty="0">
            <a:solidFill>
              <a:srgbClr val="FF0000"/>
            </a:solidFill>
          </a:endParaRP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de-DE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de-DE"/>
        </a:p>
      </dgm:t>
    </dgm:pt>
    <dgm:pt modelId="{BF381BD4-48DC-48BF-8C18-C307CDD4D490}">
      <dgm:prSet phldrT="[Text]" phldr="0"/>
      <dgm:spPr/>
      <dgm:t>
        <a:bodyPr/>
        <a:lstStyle/>
        <a:p>
          <a:pPr rtl="0"/>
          <a:r>
            <a:rPr lang="de-DE" b="1" noProof="0" dirty="0">
              <a:solidFill>
                <a:srgbClr val="FF0000"/>
              </a:solidFill>
              <a:latin typeface="Corbel"/>
            </a:rPr>
            <a:t>Erweiterte Kontrollstrukturen</a:t>
          </a:r>
          <a:endParaRPr lang="de-DE" b="1" noProof="0" dirty="0">
            <a:solidFill>
              <a:srgbClr val="FF0000"/>
            </a:solidFill>
          </a:endParaRP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de-DE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de-DE"/>
        </a:p>
      </dgm:t>
    </dgm:pt>
    <dgm:pt modelId="{F6D27D1B-CDCB-481F-B8FA-AB31B2A119DE}">
      <dgm:prSet phldrT="[Text]" phldr="0"/>
      <dgm:spPr/>
      <dgm:t>
        <a:bodyPr/>
        <a:lstStyle/>
        <a:p>
          <a:pPr rtl="0"/>
          <a:r>
            <a:rPr lang="de-DE" noProof="0" dirty="0">
              <a:latin typeface="Corbel"/>
            </a:rPr>
            <a:t>Umsetztung</a:t>
          </a:r>
          <a:endParaRPr lang="de-DE" noProof="0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de-DE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de-DE" noProof="0" dirty="0"/>
        </a:p>
      </dgm:t>
    </dgm:pt>
    <dgm:pt modelId="{0B00F5A8-A0EF-4111-9D86-004317B4F49E}">
      <dgm:prSet phldrT="[Text]"/>
      <dgm:spPr/>
      <dgm:t>
        <a:bodyPr/>
        <a:lstStyle/>
        <a:p>
          <a:pPr rtl="0"/>
          <a:r>
            <a:rPr lang="de-DE" b="1" noProof="0" dirty="0">
              <a:latin typeface="Corbel"/>
            </a:rPr>
            <a:t>Informationssammlung (Internet &amp; Vorlesung)</a:t>
          </a:r>
          <a:endParaRPr lang="de-DE" b="1" noProof="0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de-DE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de-DE"/>
        </a:p>
      </dgm:t>
    </dgm:pt>
    <dgm:pt modelId="{58828492-5CEF-4AFE-95CB-5D7E6A18158B}">
      <dgm:prSet phldrT="[Text]"/>
      <dgm:spPr/>
      <dgm:t>
        <a:bodyPr/>
        <a:lstStyle/>
        <a:p>
          <a:pPr rtl="0"/>
          <a:r>
            <a:rPr lang="de-DE" noProof="0" dirty="0">
              <a:latin typeface="Corbel"/>
            </a:rPr>
            <a:t>Aktueller Stand</a:t>
          </a:r>
          <a:endParaRPr lang="de-DE" noProof="0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de-DE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de-DE"/>
        </a:p>
      </dgm:t>
    </dgm:pt>
    <dgm:pt modelId="{68838C34-4D02-49F8-ADD7-BFA90D87B7EA}">
      <dgm:prSet phldrT="[Text]"/>
      <dgm:spPr/>
      <dgm:t>
        <a:bodyPr/>
        <a:lstStyle/>
        <a:p>
          <a:pPr rtl="0"/>
          <a:r>
            <a:rPr lang="de-DE" b="1" noProof="0" dirty="0">
              <a:solidFill>
                <a:schemeClr val="accent2"/>
              </a:solidFill>
              <a:latin typeface="Corbel"/>
            </a:rPr>
            <a:t>Ansprechendes Design</a:t>
          </a:r>
          <a:endParaRPr lang="de-DE" b="1" noProof="0" dirty="0">
            <a:solidFill>
              <a:schemeClr val="accent2"/>
            </a:solidFill>
          </a:endParaRP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de-DE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de-DE"/>
        </a:p>
      </dgm:t>
    </dgm:pt>
    <dgm:pt modelId="{65B6D8B9-E558-4264-B37F-7B4B2A8896DF}">
      <dgm:prSet phldrT="[Text]"/>
      <dgm:spPr/>
      <dgm:t>
        <a:bodyPr/>
        <a:lstStyle/>
        <a:p>
          <a:pPr rtl="0"/>
          <a:r>
            <a:rPr lang="de-DE" b="1" noProof="0" dirty="0">
              <a:latin typeface="Corbel"/>
            </a:rPr>
            <a:t>Viel Programmieren und testen</a:t>
          </a:r>
          <a:endParaRPr lang="de-DE" b="1" noProof="0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de-DE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de-DE"/>
        </a:p>
      </dgm:t>
    </dgm:pt>
    <dgm:pt modelId="{6E7DBE00-7E5B-46F8-BBA0-CF0079A58E82}">
      <dgm:prSet phldrT="[Text]"/>
      <dgm:spPr/>
      <dgm:t>
        <a:bodyPr/>
        <a:lstStyle/>
        <a:p>
          <a:r>
            <a:rPr lang="de-DE" b="1" noProof="0" dirty="0">
              <a:solidFill>
                <a:schemeClr val="accent2"/>
              </a:solidFill>
              <a:latin typeface="Corbel"/>
            </a:rPr>
            <a:t>Benutzerfreundlich</a:t>
          </a:r>
          <a:endParaRPr lang="de-DE" b="1" noProof="0" dirty="0">
            <a:solidFill>
              <a:schemeClr val="accent2"/>
            </a:solidFill>
          </a:endParaRP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de-DE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de-DE"/>
        </a:p>
      </dgm:t>
    </dgm:pt>
    <dgm:pt modelId="{A1C4A85C-41A1-4797-8313-41E60001A823}">
      <dgm:prSet phldr="0"/>
      <dgm:spPr/>
      <dgm:t>
        <a:bodyPr/>
        <a:lstStyle/>
        <a:p>
          <a:pPr rtl="0"/>
          <a:r>
            <a:rPr lang="de-DE" b="1" noProof="0" dirty="0">
              <a:latin typeface="Corbel"/>
            </a:rPr>
            <a:t>Angepasste Skizzen</a:t>
          </a:r>
        </a:p>
      </dgm:t>
    </dgm:pt>
    <dgm:pt modelId="{358AA3C9-979E-4D35-B3D2-A73E6C5BEB4C}" type="parTrans" cxnId="{84BC64B6-0DAA-4C61-80CB-D821B70E6DB1}">
      <dgm:prSet/>
      <dgm:spPr/>
    </dgm:pt>
    <dgm:pt modelId="{A2AE5DAB-C0DF-4000-B77E-E67AB4664546}" type="sibTrans" cxnId="{84BC64B6-0DAA-4C61-80CB-D821B70E6DB1}">
      <dgm:prSet/>
      <dgm:spPr/>
    </dgm:pt>
    <dgm:pt modelId="{C4EA93CE-3FAB-431B-9058-6429E755BA24}">
      <dgm:prSet phldr="0"/>
      <dgm:spPr/>
      <dgm:t>
        <a:bodyPr/>
        <a:lstStyle/>
        <a:p>
          <a:pPr rtl="0"/>
          <a:r>
            <a:rPr lang="de-DE" b="1" noProof="0" dirty="0">
              <a:latin typeface="Corbel"/>
            </a:rPr>
            <a:t>Logo </a:t>
          </a:r>
        </a:p>
      </dgm:t>
    </dgm:pt>
    <dgm:pt modelId="{80B80FF0-EF5A-4ADF-991C-48D29884C0D5}" type="parTrans" cxnId="{88F60CEA-8EA8-4FF2-A4D6-C0AE09F05653}">
      <dgm:prSet/>
      <dgm:spPr/>
    </dgm:pt>
    <dgm:pt modelId="{4D5E9C0B-1112-44EE-9305-C6EC529363B9}" type="sibTrans" cxnId="{88F60CEA-8EA8-4FF2-A4D6-C0AE09F05653}">
      <dgm:prSet/>
      <dgm:spPr/>
    </dgm:pt>
    <dgm:pt modelId="{443187D2-327A-490C-B08A-5E106831FAD7}">
      <dgm:prSet phldr="0"/>
      <dgm:spPr/>
      <dgm:t>
        <a:bodyPr/>
        <a:lstStyle/>
        <a:p>
          <a:pPr rtl="0"/>
          <a:r>
            <a:rPr lang="de-DE" b="1" noProof="0" dirty="0">
              <a:latin typeface="Corbel"/>
            </a:rPr>
            <a:t>Gr. Produktpalette</a:t>
          </a:r>
        </a:p>
      </dgm:t>
    </dgm:pt>
    <dgm:pt modelId="{92C703CE-91D6-4337-B457-4F44168840DC}" type="parTrans" cxnId="{8BBCB4EE-B29F-4D29-B3A3-375FE964D138}">
      <dgm:prSet/>
      <dgm:spPr/>
    </dgm:pt>
    <dgm:pt modelId="{A54937EA-0026-4F5E-BA80-F0BE3557165A}" type="sibTrans" cxnId="{8BBCB4EE-B29F-4D29-B3A3-375FE964D138}">
      <dgm:prSet/>
      <dgm:spPr/>
    </dgm:pt>
    <dgm:pt modelId="{785C3AF7-C28E-4C41-93A9-CEB7D7A868D8}">
      <dgm:prSet phldr="0"/>
      <dgm:spPr/>
      <dgm:t>
        <a:bodyPr/>
        <a:lstStyle/>
        <a:p>
          <a:pPr rtl="0"/>
          <a:r>
            <a:rPr lang="de-DE" b="1" noProof="0" dirty="0">
              <a:latin typeface="Corbel"/>
            </a:rPr>
            <a:t>Bessere Nutzung von Github</a:t>
          </a:r>
        </a:p>
      </dgm:t>
    </dgm:pt>
    <dgm:pt modelId="{94D9BC22-C756-4872-BF57-50E9E263F671}" type="parTrans" cxnId="{19D9A14B-BEF1-4EEE-8872-8954FDA81B66}">
      <dgm:prSet/>
      <dgm:spPr/>
    </dgm:pt>
    <dgm:pt modelId="{FD2EE6FB-A5C6-41DF-9E56-34FEC45D2F39}" type="sibTrans" cxnId="{19D9A14B-BEF1-4EEE-8872-8954FDA81B66}">
      <dgm:prSet/>
      <dgm:spPr/>
    </dgm:pt>
    <dgm:pt modelId="{DB825531-C376-4274-B8E5-CEA0D2E24050}">
      <dgm:prSet phldr="0"/>
      <dgm:spPr/>
      <dgm:t>
        <a:bodyPr/>
        <a:lstStyle/>
        <a:p>
          <a:r>
            <a:rPr lang="de-DE" b="1" noProof="0" dirty="0">
              <a:solidFill>
                <a:schemeClr val="accent2"/>
              </a:solidFill>
              <a:latin typeface="Corbel"/>
            </a:rPr>
            <a:t>Crashsicher</a:t>
          </a:r>
        </a:p>
      </dgm:t>
    </dgm:pt>
    <dgm:pt modelId="{20B6E64E-E5CE-4E50-83CA-0CAED8C0BF68}" type="parTrans" cxnId="{451F7AAA-E920-454C-848B-1D81F6DCEDDD}">
      <dgm:prSet/>
      <dgm:spPr/>
    </dgm:pt>
    <dgm:pt modelId="{6BDA300F-19BA-4A90-9A93-B43DA565DC87}" type="sibTrans" cxnId="{451F7AAA-E920-454C-848B-1D81F6DCEDDD}">
      <dgm:prSet/>
      <dgm:spPr/>
    </dgm:pt>
    <dgm:pt modelId="{FFE3633C-F4C4-471D-A2ED-F23F2B8EC644}">
      <dgm:prSet phldr="0"/>
      <dgm:spPr/>
      <dgm:t>
        <a:bodyPr/>
        <a:lstStyle/>
        <a:p>
          <a:pPr rtl="0"/>
          <a:r>
            <a:rPr lang="de-DE" b="1" noProof="0" dirty="0">
              <a:solidFill>
                <a:schemeClr val="accent2"/>
              </a:solidFill>
              <a:latin typeface="Corbel"/>
            </a:rPr>
            <a:t>Einfach erweiterbar</a:t>
          </a:r>
        </a:p>
      </dgm:t>
    </dgm:pt>
    <dgm:pt modelId="{C5FCAEA8-D25B-48A3-9F71-D755132AF2EC}" type="parTrans" cxnId="{F3F19C00-BAB4-48D2-8305-69D6DC9E6274}">
      <dgm:prSet/>
      <dgm:spPr/>
    </dgm:pt>
    <dgm:pt modelId="{2321E02F-7DD8-46D4-B73E-0F190B3BBB51}" type="sibTrans" cxnId="{F3F19C00-BAB4-48D2-8305-69D6DC9E6274}">
      <dgm:prSet/>
      <dgm:spPr/>
    </dgm:pt>
    <dgm:pt modelId="{870A677C-2894-4DB5-9B1F-9681C2A097D8}">
      <dgm:prSet phldr="0"/>
      <dgm:spPr/>
      <dgm:t>
        <a:bodyPr/>
        <a:lstStyle/>
        <a:p>
          <a:r>
            <a:rPr lang="de-DE" b="1" noProof="0" dirty="0">
              <a:latin typeface="Corbel"/>
            </a:rPr>
            <a:t>Einzigartig</a:t>
          </a:r>
        </a:p>
      </dgm:t>
    </dgm:pt>
    <dgm:pt modelId="{9D484DB5-7548-44BD-89A5-FDF0064CDED1}" type="parTrans" cxnId="{A2DC5BA1-7F74-4A4F-AE48-B4192185511E}">
      <dgm:prSet/>
      <dgm:spPr/>
    </dgm:pt>
    <dgm:pt modelId="{428EBC0F-50C1-4F82-84FF-9B64CC968284}" type="sibTrans" cxnId="{A2DC5BA1-7F74-4A4F-AE48-B4192185511E}">
      <dgm:prSet/>
      <dgm:spPr/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F3F19C00-BAB4-48D2-8305-69D6DC9E6274}" srcId="{58828492-5CEF-4AFE-95CB-5D7E6A18158B}" destId="{FFE3633C-F4C4-471D-A2ED-F23F2B8EC644}" srcOrd="3" destOrd="0" parTransId="{C5FCAEA8-D25B-48A3-9F71-D755132AF2EC}" sibTransId="{2321E02F-7DD8-46D4-B73E-0F190B3BBB51}"/>
    <dgm:cxn modelId="{61D94E05-93E9-4D26-B8E3-AD678E1DA95B}" type="presOf" srcId="{AB2E8498-CC81-452F-A895-08F3845AA347}" destId="{96015622-8A46-45CF-A72A-2856B699B374}" srcOrd="0" destOrd="0" presId="urn:microsoft.com/office/officeart/2005/8/layout/hProcess4"/>
    <dgm:cxn modelId="{42586E0C-FC12-4279-B61A-FB264883861E}" type="presOf" srcId="{65B6D8B9-E558-4264-B37F-7B4B2A8896DF}" destId="{E83793B4-2C5C-4D90-82FA-E5EE4745664D}" srcOrd="0" destOrd="1" presId="urn:microsoft.com/office/officeart/2005/8/layout/hProcess4"/>
    <dgm:cxn modelId="{4B18E30D-82C2-4283-A315-6037649BD6DD}" type="presOf" srcId="{D0B150DF-3AA4-454C-8652-25880449C422}" destId="{6A63D16E-EEE6-4267-97EA-5AD7D2BC4E84}" srcOrd="0" destOrd="0" presId="urn:microsoft.com/office/officeart/2005/8/layout/hProcess4"/>
    <dgm:cxn modelId="{21684E12-5570-4557-8E44-BA385BA4CBCC}" type="presOf" srcId="{C4EA93CE-3FAB-431B-9058-6429E755BA24}" destId="{96015622-8A46-45CF-A72A-2856B699B374}" srcOrd="0" destOrd="3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2425217-73F3-4F0D-A149-F31BBD773C6E}" type="presOf" srcId="{68838C34-4D02-49F8-ADD7-BFA90D87B7EA}" destId="{843715D2-C2C2-41EB-BDA3-21230FBA46DB}" srcOrd="1" destOrd="0" presId="urn:microsoft.com/office/officeart/2005/8/layout/hProcess4"/>
    <dgm:cxn modelId="{F025B618-60A1-454E-86A2-0A3C29FF520A}" type="presOf" srcId="{A1C4A85C-41A1-4797-8313-41E60001A823}" destId="{96015622-8A46-45CF-A72A-2856B699B374}" srcOrd="0" destOrd="2" presId="urn:microsoft.com/office/officeart/2005/8/layout/hProcess4"/>
    <dgm:cxn modelId="{16636D1A-D041-44AF-81BD-9D1120F5D13D}" type="presOf" srcId="{C4EA93CE-3FAB-431B-9058-6429E755BA24}" destId="{BFE859F2-A9E8-4F95-9161-8EC68F2D30C4}" srcOrd="1" destOrd="3" presId="urn:microsoft.com/office/officeart/2005/8/layout/hProcess4"/>
    <dgm:cxn modelId="{FEDC421D-8DE5-4870-BF0C-CCED56477182}" type="presOf" srcId="{0B00F5A8-A0EF-4111-9D86-004317B4F49E}" destId="{67FFE978-6FBE-4424-80BE-B9E4B4DD0695}" srcOrd="1" destOrd="0" presId="urn:microsoft.com/office/officeart/2005/8/layout/hProcess4"/>
    <dgm:cxn modelId="{BDAE5B28-5770-41DC-ABB0-DBEFC7C2CE18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EEA6733-0B37-43CD-AA37-269F7D4614C4}" type="presOf" srcId="{785C3AF7-C28E-4C41-93A9-CEB7D7A868D8}" destId="{67FFE978-6FBE-4424-80BE-B9E4B4DD0695}" srcOrd="1" destOrd="2" presId="urn:microsoft.com/office/officeart/2005/8/layout/hProcess4"/>
    <dgm:cxn modelId="{17F0DD38-CA1F-4004-AF7F-5521D4976CB1}" type="presOf" srcId="{443187D2-327A-490C-B08A-5E106831FAD7}" destId="{BFE859F2-A9E8-4F95-9161-8EC68F2D30C4}" srcOrd="1" destOrd="4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37BAAD5D-2AE3-4326-BFA0-7BDC9D3C2044}" type="presOf" srcId="{7AEB6639-3258-49E8-8B1F-B4A9C61922BE}" destId="{DC2A0ADB-DCE3-4BF4-9952-0394865777AC}" srcOrd="0" destOrd="0" presId="urn:microsoft.com/office/officeart/2005/8/layout/hProcess4"/>
    <dgm:cxn modelId="{19D9A14B-BEF1-4EEE-8872-8954FDA81B66}" srcId="{F6D27D1B-CDCB-481F-B8FA-AB31B2A119DE}" destId="{785C3AF7-C28E-4C41-93A9-CEB7D7A868D8}" srcOrd="2" destOrd="0" parTransId="{94D9BC22-C756-4872-BF57-50E9E263F671}" sibTransId="{FD2EE6FB-A5C6-41DF-9E56-34FEC45D2F39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931DF974-0741-4F55-ACB8-B89F562A02E0}" type="presOf" srcId="{DB825531-C376-4274-B8E5-CEA0D2E24050}" destId="{843715D2-C2C2-41EB-BDA3-21230FBA46DB}" srcOrd="1" destOrd="2" presId="urn:microsoft.com/office/officeart/2005/8/layout/hProcess4"/>
    <dgm:cxn modelId="{01115C57-FCFB-4496-9D5B-41EC3AE51BF7}" type="presOf" srcId="{870A677C-2894-4DB5-9B1F-9681C2A097D8}" destId="{843715D2-C2C2-41EB-BDA3-21230FBA46DB}" srcOrd="1" destOrd="4" presId="urn:microsoft.com/office/officeart/2005/8/layout/hProcess4"/>
    <dgm:cxn modelId="{74349577-873B-4733-AFB2-35748F75CC6E}" type="presOf" srcId="{58828492-5CEF-4AFE-95CB-5D7E6A18158B}" destId="{047F5837-10E2-4FFC-A492-DB8A19EF48CA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5384EE58-F506-448E-B2D1-D63BFD41D993}" type="presOf" srcId="{FFE3633C-F4C4-471D-A2ED-F23F2B8EC644}" destId="{843715D2-C2C2-41EB-BDA3-21230FBA46DB}" srcOrd="1" destOrd="3" presId="urn:microsoft.com/office/officeart/2005/8/layout/hProcess4"/>
    <dgm:cxn modelId="{5E737259-5A69-4B23-B4AE-39A5A7B53512}" type="presOf" srcId="{6E7DBE00-7E5B-46F8-BBA0-CF0079A58E82}" destId="{843715D2-C2C2-41EB-BDA3-21230FBA46DB}" srcOrd="1" destOrd="1" presId="urn:microsoft.com/office/officeart/2005/8/layout/hProcess4"/>
    <dgm:cxn modelId="{550EAF7A-F340-4431-9759-3CC2DB1E7D52}" type="presOf" srcId="{65B6D8B9-E558-4264-B37F-7B4B2A8896DF}" destId="{67FFE978-6FBE-4424-80BE-B9E4B4DD0695}" srcOrd="1" destOrd="1" presId="urn:microsoft.com/office/officeart/2005/8/layout/hProcess4"/>
    <dgm:cxn modelId="{CCCEB27A-2923-4453-9D2F-8BCF613C6458}" type="presOf" srcId="{DB825531-C376-4274-B8E5-CEA0D2E24050}" destId="{69C28D3B-E083-42DF-9EA0-916CA12125A9}" srcOrd="0" destOrd="2" presId="urn:microsoft.com/office/officeart/2005/8/layout/hProcess4"/>
    <dgm:cxn modelId="{0F27E287-6607-4CAE-95A2-6F0EBCD0E316}" type="presOf" srcId="{FB986F71-3126-4196-BD30-74AEDC39A1CA}" destId="{E18C6CF4-EDEB-4539-A36D-E0355B626199}" srcOrd="0" destOrd="0" presId="urn:microsoft.com/office/officeart/2005/8/layout/hProcess4"/>
    <dgm:cxn modelId="{388E8099-9974-4E05-85B2-F412A0876BCC}" type="presOf" srcId="{443187D2-327A-490C-B08A-5E106831FAD7}" destId="{96015622-8A46-45CF-A72A-2856B699B374}" srcOrd="0" destOrd="4" presId="urn:microsoft.com/office/officeart/2005/8/layout/hProcess4"/>
    <dgm:cxn modelId="{7F7CC99B-A413-4E84-B89C-F3A94FB465D3}" type="presOf" srcId="{0B00F5A8-A0EF-4111-9D86-004317B4F49E}" destId="{E83793B4-2C5C-4D90-82FA-E5EE4745664D}" srcOrd="0" destOrd="0" presId="urn:microsoft.com/office/officeart/2005/8/layout/hProcess4"/>
    <dgm:cxn modelId="{A2DC5BA1-7F74-4A4F-AE48-B4192185511E}" srcId="{58828492-5CEF-4AFE-95CB-5D7E6A18158B}" destId="{870A677C-2894-4DB5-9B1F-9681C2A097D8}" srcOrd="4" destOrd="0" parTransId="{9D484DB5-7548-44BD-89A5-FDF0064CDED1}" sibTransId="{428EBC0F-50C1-4F82-84FF-9B64CC968284}"/>
    <dgm:cxn modelId="{451F7AAA-E920-454C-848B-1D81F6DCEDDD}" srcId="{58828492-5CEF-4AFE-95CB-5D7E6A18158B}" destId="{DB825531-C376-4274-B8E5-CEA0D2E24050}" srcOrd="2" destOrd="0" parTransId="{20B6E64E-E5CE-4E50-83CA-0CAED8C0BF68}" sibTransId="{6BDA300F-19BA-4A90-9A93-B43DA565DC87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3D458AAD-F5BB-49C9-981C-458651E1545F}" type="presOf" srcId="{AB2E8498-CC81-452F-A895-08F3845AA347}" destId="{BFE859F2-A9E8-4F95-9161-8EC68F2D30C4}" srcOrd="1" destOrd="0" presId="urn:microsoft.com/office/officeart/2005/8/layout/hProcess4"/>
    <dgm:cxn modelId="{AF4D18AE-B9AF-4919-9955-249F7CCF8C99}" type="presOf" srcId="{FFE3633C-F4C4-471D-A2ED-F23F2B8EC644}" destId="{69C28D3B-E083-42DF-9EA0-916CA12125A9}" srcOrd="0" destOrd="3" presId="urn:microsoft.com/office/officeart/2005/8/layout/hProcess4"/>
    <dgm:cxn modelId="{84BC64B6-0DAA-4C61-80CB-D821B70E6DB1}" srcId="{FB986F71-3126-4196-BD30-74AEDC39A1CA}" destId="{A1C4A85C-41A1-4797-8313-41E60001A823}" srcOrd="2" destOrd="0" parTransId="{358AA3C9-979E-4D35-B3D2-A73E6C5BEB4C}" sibTransId="{A2AE5DAB-C0DF-4000-B77E-E67AB4664546}"/>
    <dgm:cxn modelId="{3B3FDEBC-7E04-4179-87D6-5E9E30E473A9}" type="presOf" srcId="{BF381BD4-48DC-48BF-8C18-C307CDD4D490}" destId="{96015622-8A46-45CF-A72A-2856B699B374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B91B54D5-405D-4B24-8749-7D921EDB19B9}" type="presOf" srcId="{A1C4A85C-41A1-4797-8313-41E60001A823}" destId="{BFE859F2-A9E8-4F95-9161-8EC68F2D30C4}" srcOrd="1" destOrd="2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88F60CEA-8EA8-4FF2-A4D6-C0AE09F05653}" srcId="{FB986F71-3126-4196-BD30-74AEDC39A1CA}" destId="{C4EA93CE-3FAB-431B-9058-6429E755BA24}" srcOrd="3" destOrd="0" parTransId="{80B80FF0-EF5A-4ADF-991C-48D29884C0D5}" sibTransId="{4D5E9C0B-1112-44EE-9305-C6EC529363B9}"/>
    <dgm:cxn modelId="{7DE2D9EB-BC69-4A4F-B27C-E7CA38C480BD}" type="presOf" srcId="{870A677C-2894-4DB5-9B1F-9681C2A097D8}" destId="{69C28D3B-E083-42DF-9EA0-916CA12125A9}" srcOrd="0" destOrd="4" presId="urn:microsoft.com/office/officeart/2005/8/layout/hProcess4"/>
    <dgm:cxn modelId="{653E39ED-E30D-4268-B707-7538F94D3246}" type="presOf" srcId="{BF381BD4-48DC-48BF-8C18-C307CDD4D490}" destId="{BFE859F2-A9E8-4F95-9161-8EC68F2D30C4}" srcOrd="1" destOrd="1" presId="urn:microsoft.com/office/officeart/2005/8/layout/hProcess4"/>
    <dgm:cxn modelId="{8BBCB4EE-B29F-4D29-B3A3-375FE964D138}" srcId="{FB986F71-3126-4196-BD30-74AEDC39A1CA}" destId="{443187D2-327A-490C-B08A-5E106831FAD7}" srcOrd="4" destOrd="0" parTransId="{92C703CE-91D6-4337-B457-4F44168840DC}" sibTransId="{A54937EA-0026-4F5E-BA80-F0BE3557165A}"/>
    <dgm:cxn modelId="{DA2F5BF7-C91F-462E-A282-65934D428E24}" type="presOf" srcId="{6E7DBE00-7E5B-46F8-BBA0-CF0079A58E82}" destId="{69C28D3B-E083-42DF-9EA0-916CA12125A9}" srcOrd="0" destOrd="1" presId="urn:microsoft.com/office/officeart/2005/8/layout/hProcess4"/>
    <dgm:cxn modelId="{5372BAFC-A1A3-4A96-844E-BF775F4968AD}" type="presOf" srcId="{68838C34-4D02-49F8-ADD7-BFA90D87B7EA}" destId="{69C28D3B-E083-42DF-9EA0-916CA12125A9}" srcOrd="0" destOrd="0" presId="urn:microsoft.com/office/officeart/2005/8/layout/hProcess4"/>
    <dgm:cxn modelId="{7BB234FF-E636-42AF-A207-D1C1F213B19E}" type="presOf" srcId="{785C3AF7-C28E-4C41-93A9-CEB7D7A868D8}" destId="{E83793B4-2C5C-4D90-82FA-E5EE4745664D}" srcOrd="0" destOrd="2" presId="urn:microsoft.com/office/officeart/2005/8/layout/hProcess4"/>
    <dgm:cxn modelId="{4BDADAB7-E99E-4073-9A16-D572CE1D7495}" type="presParOf" srcId="{3960CFF8-4383-4382-8D6D-F2A00F508E8D}" destId="{366CFF54-5C8F-47F9-BFD8-D9AF3EADDA3E}" srcOrd="0" destOrd="0" presId="urn:microsoft.com/office/officeart/2005/8/layout/hProcess4"/>
    <dgm:cxn modelId="{086CD1AE-26CB-4716-9DBE-B9F15A439B5B}" type="presParOf" srcId="{3960CFF8-4383-4382-8D6D-F2A00F508E8D}" destId="{13688FBD-4079-41FE-A6A2-B5B0F293E6BF}" srcOrd="1" destOrd="0" presId="urn:microsoft.com/office/officeart/2005/8/layout/hProcess4"/>
    <dgm:cxn modelId="{9797866B-5DDD-41D4-9878-CFB97A64D9D6}" type="presParOf" srcId="{3960CFF8-4383-4382-8D6D-F2A00F508E8D}" destId="{224851B6-C14D-49DE-883B-A13003DA4601}" srcOrd="2" destOrd="0" presId="urn:microsoft.com/office/officeart/2005/8/layout/hProcess4"/>
    <dgm:cxn modelId="{31D43D0B-5149-41B5-A17E-5394FF035C05}" type="presParOf" srcId="{224851B6-C14D-49DE-883B-A13003DA4601}" destId="{1439717B-283C-48FF-AF62-1990F52B6512}" srcOrd="0" destOrd="0" presId="urn:microsoft.com/office/officeart/2005/8/layout/hProcess4"/>
    <dgm:cxn modelId="{C0A46038-3F5B-4FA2-9B8F-F4490CADE0B9}" type="presParOf" srcId="{1439717B-283C-48FF-AF62-1990F52B6512}" destId="{BCCE6711-D1D8-4B2C-917E-41AB5A6114A8}" srcOrd="0" destOrd="0" presId="urn:microsoft.com/office/officeart/2005/8/layout/hProcess4"/>
    <dgm:cxn modelId="{A78DFFA2-80A8-4007-AD56-5487B75058FC}" type="presParOf" srcId="{1439717B-283C-48FF-AF62-1990F52B6512}" destId="{96015622-8A46-45CF-A72A-2856B699B374}" srcOrd="1" destOrd="0" presId="urn:microsoft.com/office/officeart/2005/8/layout/hProcess4"/>
    <dgm:cxn modelId="{B4110523-50DC-43C7-9BF4-5420F9872425}" type="presParOf" srcId="{1439717B-283C-48FF-AF62-1990F52B6512}" destId="{BFE859F2-A9E8-4F95-9161-8EC68F2D30C4}" srcOrd="2" destOrd="0" presId="urn:microsoft.com/office/officeart/2005/8/layout/hProcess4"/>
    <dgm:cxn modelId="{5991C89C-7ADD-4527-BB80-88E330CB810E}" type="presParOf" srcId="{1439717B-283C-48FF-AF62-1990F52B6512}" destId="{E18C6CF4-EDEB-4539-A36D-E0355B626199}" srcOrd="3" destOrd="0" presId="urn:microsoft.com/office/officeart/2005/8/layout/hProcess4"/>
    <dgm:cxn modelId="{76470AD4-202B-46B6-9B84-BA8C76DC1CB0}" type="presParOf" srcId="{1439717B-283C-48FF-AF62-1990F52B6512}" destId="{D9FCD5E9-9E94-4534-BAB4-3DB8EB44E7D0}" srcOrd="4" destOrd="0" presId="urn:microsoft.com/office/officeart/2005/8/layout/hProcess4"/>
    <dgm:cxn modelId="{29EEC9FE-B70D-4E2C-BAA3-0A31F8A261F8}" type="presParOf" srcId="{224851B6-C14D-49DE-883B-A13003DA4601}" destId="{6A63D16E-EEE6-4267-97EA-5AD7D2BC4E84}" srcOrd="1" destOrd="0" presId="urn:microsoft.com/office/officeart/2005/8/layout/hProcess4"/>
    <dgm:cxn modelId="{F2195DDA-7FEC-4269-B136-A24E27EC3EA8}" type="presParOf" srcId="{224851B6-C14D-49DE-883B-A13003DA4601}" destId="{59BAED1E-A4FE-4FA3-8716-57917AF47F38}" srcOrd="2" destOrd="0" presId="urn:microsoft.com/office/officeart/2005/8/layout/hProcess4"/>
    <dgm:cxn modelId="{A2967464-00CB-4A45-97D4-530ED5386165}" type="presParOf" srcId="{59BAED1E-A4FE-4FA3-8716-57917AF47F38}" destId="{5C833856-7FAF-4B27-932C-67C7D08339F2}" srcOrd="0" destOrd="0" presId="urn:microsoft.com/office/officeart/2005/8/layout/hProcess4"/>
    <dgm:cxn modelId="{4A02E595-A704-4EFE-9817-61102D8A9CD2}" type="presParOf" srcId="{59BAED1E-A4FE-4FA3-8716-57917AF47F38}" destId="{E83793B4-2C5C-4D90-82FA-E5EE4745664D}" srcOrd="1" destOrd="0" presId="urn:microsoft.com/office/officeart/2005/8/layout/hProcess4"/>
    <dgm:cxn modelId="{D13059F4-1721-4B9A-A5FE-58C0D2C3C587}" type="presParOf" srcId="{59BAED1E-A4FE-4FA3-8716-57917AF47F38}" destId="{67FFE978-6FBE-4424-80BE-B9E4B4DD0695}" srcOrd="2" destOrd="0" presId="urn:microsoft.com/office/officeart/2005/8/layout/hProcess4"/>
    <dgm:cxn modelId="{A78158F9-7987-4B7D-B9D5-E4C30A81B413}" type="presParOf" srcId="{59BAED1E-A4FE-4FA3-8716-57917AF47F38}" destId="{029D1FDE-4DD7-4FA5-8C70-0C747477B66C}" srcOrd="3" destOrd="0" presId="urn:microsoft.com/office/officeart/2005/8/layout/hProcess4"/>
    <dgm:cxn modelId="{557A1446-C809-4158-8216-E2DEE3A10F91}" type="presParOf" srcId="{59BAED1E-A4FE-4FA3-8716-57917AF47F38}" destId="{C2556EF6-41FF-46C6-8829-911BFA533FFE}" srcOrd="4" destOrd="0" presId="urn:microsoft.com/office/officeart/2005/8/layout/hProcess4"/>
    <dgm:cxn modelId="{224A82C0-EE02-44AE-97FE-D9BCB40A5E7F}" type="presParOf" srcId="{224851B6-C14D-49DE-883B-A13003DA4601}" destId="{DC2A0ADB-DCE3-4BF4-9952-0394865777AC}" srcOrd="3" destOrd="0" presId="urn:microsoft.com/office/officeart/2005/8/layout/hProcess4"/>
    <dgm:cxn modelId="{74CA7CFF-987B-497D-9E55-44618CACD1F7}" type="presParOf" srcId="{224851B6-C14D-49DE-883B-A13003DA4601}" destId="{A874A3A3-A340-4ABC-99B5-7529D4415335}" srcOrd="4" destOrd="0" presId="urn:microsoft.com/office/officeart/2005/8/layout/hProcess4"/>
    <dgm:cxn modelId="{585B40D5-5019-4633-B6A3-1E2DE1CE2922}" type="presParOf" srcId="{A874A3A3-A340-4ABC-99B5-7529D4415335}" destId="{14032C0B-60AE-432B-A713-F993D1C4BA8F}" srcOrd="0" destOrd="0" presId="urn:microsoft.com/office/officeart/2005/8/layout/hProcess4"/>
    <dgm:cxn modelId="{D321CFD2-42C4-4C31-B0E5-D2775FBFC898}" type="presParOf" srcId="{A874A3A3-A340-4ABC-99B5-7529D4415335}" destId="{69C28D3B-E083-42DF-9EA0-916CA12125A9}" srcOrd="1" destOrd="0" presId="urn:microsoft.com/office/officeart/2005/8/layout/hProcess4"/>
    <dgm:cxn modelId="{0A88D3B9-58B4-4E35-B6BA-C393BDD75657}" type="presParOf" srcId="{A874A3A3-A340-4ABC-99B5-7529D4415335}" destId="{843715D2-C2C2-41EB-BDA3-21230FBA46DB}" srcOrd="2" destOrd="0" presId="urn:microsoft.com/office/officeart/2005/8/layout/hProcess4"/>
    <dgm:cxn modelId="{72288E77-28B4-4E45-B29F-E11BCC0DB316}" type="presParOf" srcId="{A874A3A3-A340-4ABC-99B5-7529D4415335}" destId="{047F5837-10E2-4FFC-A492-DB8A19EF48CA}" srcOrd="3" destOrd="0" presId="urn:microsoft.com/office/officeart/2005/8/layout/hProcess4"/>
    <dgm:cxn modelId="{4160184A-999B-4582-9AE0-E261EFEB1510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rgbClr val="FF0000"/>
              </a:solidFill>
              <a:latin typeface="Corbel"/>
            </a:rPr>
            <a:t>Graphische Oberfläche</a:t>
          </a:r>
          <a:endParaRPr lang="de-DE" sz="1500" b="1" kern="1200" noProof="0" dirty="0">
            <a:solidFill>
              <a:srgbClr val="FF000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rgbClr val="FF0000"/>
              </a:solidFill>
              <a:latin typeface="Corbel"/>
            </a:rPr>
            <a:t>Erweiterte Kontrollstrukturen</a:t>
          </a:r>
          <a:endParaRPr lang="de-DE" sz="1500" b="1" kern="1200" noProof="0" dirty="0">
            <a:solidFill>
              <a:srgbClr val="FF000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Angepasste Skizzen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Logo 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Gr. Produktpalette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>
              <a:latin typeface="Corbel"/>
            </a:rPr>
            <a:t>Ideensammlung</a:t>
          </a:r>
          <a:endParaRPr lang="de-DE" sz="2400" kern="1200" noProof="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Informationssammlung (Internet &amp; Vorlesung)</a:t>
          </a:r>
          <a:endParaRPr lang="de-DE" sz="1500" b="1" kern="1200" noProof="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Viel Programmieren und testen</a:t>
          </a:r>
          <a:endParaRPr lang="de-DE" sz="1500" b="1" kern="1200" noProof="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Bessere Nutzung von Github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>
              <a:latin typeface="Corbel"/>
            </a:rPr>
            <a:t>Umsetztung</a:t>
          </a:r>
          <a:endParaRPr lang="de-DE" sz="2400" kern="1200" noProof="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chemeClr val="accent2"/>
              </a:solidFill>
              <a:latin typeface="Corbel"/>
            </a:rPr>
            <a:t>Ansprechendes Design</a:t>
          </a:r>
          <a:endParaRPr lang="de-DE" sz="1500" b="1" kern="1200" noProof="0" dirty="0">
            <a:solidFill>
              <a:schemeClr val="accent2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chemeClr val="accent2"/>
              </a:solidFill>
              <a:latin typeface="Corbel"/>
            </a:rPr>
            <a:t>Benutzerfreundlich</a:t>
          </a:r>
          <a:endParaRPr lang="de-DE" sz="1500" b="1" kern="1200" noProof="0" dirty="0">
            <a:solidFill>
              <a:schemeClr val="accent2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chemeClr val="accent2"/>
              </a:solidFill>
              <a:latin typeface="Corbel"/>
            </a:rPr>
            <a:t>Crashsicher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solidFill>
                <a:schemeClr val="accent2"/>
              </a:solidFill>
              <a:latin typeface="Corbel"/>
            </a:rPr>
            <a:t>Einfach erweiterbar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b="1" kern="1200" noProof="0" dirty="0">
              <a:latin typeface="Corbel"/>
            </a:rPr>
            <a:t>Einzigartig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>
              <a:latin typeface="Corbel"/>
            </a:rPr>
            <a:t>Aktueller Stand</a:t>
          </a:r>
          <a:endParaRPr lang="de-DE" sz="2400" kern="1200" noProof="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59088EAF-6ECA-4616-85EF-35AA19C641F3}" type="datetimeFigureOut">
              <a:rPr lang="de-DE"/>
              <a:t>11.05.2021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D9F912AB-2776-42F2-A957-313FC7EFEDB9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3ABD2D7A-D230-4F91-BD59-0A39C2703BA8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F93199CD-3E1B-4AE6-990F-76F925F5EA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de-DE"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de-DE" sz="2000" cap="all" spc="200" baseline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de-DE"/>
            </a:lvl5pPr>
            <a:lvl6pPr latinLnBrk="0">
              <a:defRPr lang="de-DE"/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de-DE" sz="4800" b="0" cap="none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de-DE" sz="200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de-DE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de-DE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de-DE" sz="2000" b="1"/>
            </a:lvl2pPr>
            <a:lvl3pPr marL="914400" indent="0" latinLnBrk="0">
              <a:buNone/>
              <a:defRPr lang="de-DE" sz="1800" b="1"/>
            </a:lvl3pPr>
            <a:lvl4pPr marL="1371600" indent="0" latinLnBrk="0">
              <a:buNone/>
              <a:defRPr lang="de-DE" sz="1600" b="1"/>
            </a:lvl4pPr>
            <a:lvl5pPr marL="1828800" indent="0" latinLnBrk="0">
              <a:buNone/>
              <a:defRPr lang="de-DE" sz="1600" b="1"/>
            </a:lvl5pPr>
            <a:lvl6pPr marL="2286000" indent="0" latinLnBrk="0">
              <a:buNone/>
              <a:defRPr lang="de-DE" sz="1600" b="1"/>
            </a:lvl6pPr>
            <a:lvl7pPr marL="2743200" indent="0" latinLnBrk="0">
              <a:buNone/>
              <a:defRPr lang="de-DE" sz="1600" b="1"/>
            </a:lvl7pPr>
            <a:lvl8pPr marL="3200400" indent="0" latinLnBrk="0">
              <a:buNone/>
              <a:defRPr lang="de-DE" sz="1600" b="1"/>
            </a:lvl8pPr>
            <a:lvl9pPr marL="3657600" indent="0" latinLnBrk="0">
              <a:buNone/>
              <a:defRPr lang="de-DE"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de-DE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de-DE" sz="2000" b="1"/>
            </a:lvl2pPr>
            <a:lvl3pPr marL="914400" indent="0" latinLnBrk="0">
              <a:buNone/>
              <a:defRPr lang="de-DE" sz="1800" b="1"/>
            </a:lvl3pPr>
            <a:lvl4pPr marL="1371600" indent="0" latinLnBrk="0">
              <a:buNone/>
              <a:defRPr lang="de-DE" sz="1600" b="1"/>
            </a:lvl4pPr>
            <a:lvl5pPr marL="1828800" indent="0" latinLnBrk="0">
              <a:buNone/>
              <a:defRPr lang="de-DE" sz="1600" b="1"/>
            </a:lvl5pPr>
            <a:lvl6pPr marL="2286000" indent="0" latinLnBrk="0">
              <a:buNone/>
              <a:defRPr lang="de-DE" sz="1600" b="1"/>
            </a:lvl6pPr>
            <a:lvl7pPr marL="2743200" indent="0" latinLnBrk="0">
              <a:buNone/>
              <a:defRPr lang="de-DE" sz="1600" b="1"/>
            </a:lvl7pPr>
            <a:lvl8pPr marL="3200400" indent="0" latinLnBrk="0">
              <a:buNone/>
              <a:defRPr lang="de-DE" sz="1600" b="1"/>
            </a:lvl8pPr>
            <a:lvl9pPr marL="3657600" indent="0" latinLnBrk="0">
              <a:buNone/>
              <a:defRPr lang="de-DE"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 latinLnBrk="0">
              <a:lnSpc>
                <a:spcPct val="90000"/>
              </a:lnSpc>
              <a:defRPr lang="de-DE" sz="3600" b="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de-DE" sz="1800"/>
            </a:lvl1pPr>
            <a:lvl2pPr marL="457200" indent="0" latinLnBrk="0">
              <a:buNone/>
              <a:defRPr lang="de-DE" sz="1200"/>
            </a:lvl2pPr>
            <a:lvl3pPr marL="914400" indent="0" latinLnBrk="0">
              <a:buNone/>
              <a:defRPr lang="de-DE" sz="1000"/>
            </a:lvl3pPr>
            <a:lvl4pPr marL="1371600" indent="0" latinLnBrk="0">
              <a:buNone/>
              <a:defRPr lang="de-DE" sz="900"/>
            </a:lvl4pPr>
            <a:lvl5pPr marL="1828800" indent="0" latinLnBrk="0">
              <a:buNone/>
              <a:defRPr lang="de-DE" sz="900"/>
            </a:lvl5pPr>
            <a:lvl6pPr marL="2286000" indent="0" latinLnBrk="0">
              <a:buNone/>
              <a:defRPr lang="de-DE" sz="900"/>
            </a:lvl6pPr>
            <a:lvl7pPr marL="2743200" indent="0" latinLnBrk="0">
              <a:buNone/>
              <a:defRPr lang="de-DE" sz="900"/>
            </a:lvl7pPr>
            <a:lvl8pPr marL="3200400" indent="0" latinLnBrk="0">
              <a:buNone/>
              <a:defRPr lang="de-DE" sz="900"/>
            </a:lvl8pPr>
            <a:lvl9pPr marL="3657600" indent="0" latinLnBrk="0">
              <a:buNone/>
              <a:defRPr lang="de-DE"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11.05.2021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de-DE" sz="2400"/>
            </a:lvl1pPr>
            <a:lvl2pPr marL="457200" indent="0" latinLnBrk="0">
              <a:buNone/>
              <a:defRPr lang="de-DE" sz="2800"/>
            </a:lvl2pPr>
            <a:lvl3pPr marL="914400" indent="0" latinLnBrk="0">
              <a:buNone/>
              <a:defRPr lang="de-DE" sz="2400"/>
            </a:lvl3pPr>
            <a:lvl4pPr marL="1371600" indent="0" latinLnBrk="0">
              <a:buNone/>
              <a:defRPr lang="de-DE" sz="2000"/>
            </a:lvl4pPr>
            <a:lvl5pPr marL="1828800" indent="0" latinLnBrk="0">
              <a:buNone/>
              <a:defRPr lang="de-DE" sz="2000"/>
            </a:lvl5pPr>
            <a:lvl6pPr marL="2286000" indent="0" latinLnBrk="0">
              <a:buNone/>
              <a:defRPr lang="de-DE" sz="2000"/>
            </a:lvl6pPr>
            <a:lvl7pPr marL="2743200" indent="0" latinLnBrk="0">
              <a:buNone/>
              <a:defRPr lang="de-DE" sz="2000"/>
            </a:lvl7pPr>
            <a:lvl8pPr marL="3200400" indent="0" latinLnBrk="0">
              <a:buNone/>
              <a:defRPr lang="de-DE" sz="2000"/>
            </a:lvl8pPr>
            <a:lvl9pPr marL="3657600" indent="0" latinLnBrk="0">
              <a:buNone/>
              <a:defRPr lang="de-DE" sz="2000"/>
            </a:lvl9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 latinLnBrk="0">
              <a:lnSpc>
                <a:spcPct val="90000"/>
              </a:lnSpc>
              <a:defRPr lang="de-DE" sz="3600" b="0" i="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de-DE" sz="1800"/>
            </a:lvl1pPr>
            <a:lvl2pPr marL="457200" indent="0" latinLnBrk="0">
              <a:buNone/>
              <a:defRPr lang="de-DE" sz="1200"/>
            </a:lvl2pPr>
            <a:lvl3pPr marL="914400" indent="0" latinLnBrk="0">
              <a:buNone/>
              <a:defRPr lang="de-DE" sz="1000"/>
            </a:lvl3pPr>
            <a:lvl4pPr marL="1371600" indent="0" latinLnBrk="0">
              <a:buNone/>
              <a:defRPr lang="de-DE" sz="900"/>
            </a:lvl4pPr>
            <a:lvl5pPr marL="1828800" indent="0" latinLnBrk="0">
              <a:buNone/>
              <a:defRPr lang="de-DE" sz="900"/>
            </a:lvl5pPr>
            <a:lvl6pPr marL="2286000" indent="0" latinLnBrk="0">
              <a:buNone/>
              <a:defRPr lang="de-DE" sz="900"/>
            </a:lvl6pPr>
            <a:lvl7pPr marL="2743200" indent="0" latinLnBrk="0">
              <a:buNone/>
              <a:defRPr lang="de-DE" sz="900"/>
            </a:lvl7pPr>
            <a:lvl8pPr marL="3200400" indent="0" latinLnBrk="0">
              <a:buNone/>
              <a:defRPr lang="de-DE" sz="900"/>
            </a:lvl8pPr>
            <a:lvl9pPr marL="3657600" indent="0" latinLnBrk="0">
              <a:buNone/>
              <a:defRPr lang="de-DE"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pPr/>
              <a:t>11.05.2021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de-DE" smtClean="0"/>
              <a:pPr/>
              <a:t>11.05.2021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Vorstellung Schraubenshop JJ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Kundenmeeting 12.05.2021</a:t>
            </a:r>
          </a:p>
          <a:p>
            <a:r>
              <a:rPr lang="de-DE" dirty="0"/>
              <a:t>Mit Claas Lübbers, Lara </a:t>
            </a:r>
            <a:r>
              <a:rPr lang="de-DE" dirty="0" err="1"/>
              <a:t>Vujevic</a:t>
            </a:r>
            <a:r>
              <a:rPr lang="de-DE" dirty="0"/>
              <a:t>, Niklas Hollmann &amp; Lars </a:t>
            </a:r>
            <a:r>
              <a:rPr lang="de-DE" dirty="0" err="1"/>
              <a:t>STanislawski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Vorstellungsablauf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de-DE" dirty="0"/>
              <a:t>Arbeitsablauf seit letztem Meeting</a:t>
            </a:r>
          </a:p>
          <a:p>
            <a:pPr marL="223520" indent="-223520"/>
            <a:r>
              <a:rPr lang="de-DE" dirty="0"/>
              <a:t>Umsetzung</a:t>
            </a:r>
          </a:p>
          <a:p>
            <a:pPr marL="223520" indent="-223520"/>
            <a:r>
              <a:rPr lang="de-DE" dirty="0"/>
              <a:t>Selbstgesteuerte Live-DEMO</a:t>
            </a:r>
          </a:p>
          <a:p>
            <a:pPr marL="223520" indent="-223520"/>
            <a:r>
              <a:rPr lang="de-DE" dirty="0"/>
              <a:t>Blick in den Code</a:t>
            </a:r>
          </a:p>
          <a:p>
            <a:pPr marL="223520" indent="-223520"/>
            <a:r>
              <a:rPr lang="de-DE" dirty="0"/>
              <a:t>Offene Diskussion &amp; Zukunft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Arbeitsablauf seit letztem Meeting</a:t>
            </a:r>
            <a:endParaRPr lang="de-DE" dirty="0"/>
          </a:p>
        </p:txBody>
      </p:sp>
      <p:graphicFrame>
        <p:nvGraphicFramePr>
          <p:cNvPr id="3" name="Inhaltsplatzhalter 2" descr="Alternierender Flu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06302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Umsetzung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Erfolgreich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de-DE" sz="2000" dirty="0"/>
              <a:t>Teamarbeit</a:t>
            </a:r>
          </a:p>
          <a:p>
            <a:pPr marL="223520" indent="-223520"/>
            <a:r>
              <a:rPr lang="de-DE" sz="2000" dirty="0">
                <a:ea typeface="+mn-lt"/>
                <a:cs typeface="+mn-lt"/>
              </a:rPr>
              <a:t>Berechnung div. Schraubentypen</a:t>
            </a:r>
          </a:p>
          <a:p>
            <a:pPr marL="223520" indent="-223520"/>
            <a:r>
              <a:rPr lang="de-DE" sz="2000" dirty="0">
                <a:ea typeface="+mn-lt"/>
                <a:cs typeface="+mn-lt"/>
              </a:rPr>
              <a:t>Gewinderichtung (letztes Meeting)</a:t>
            </a:r>
            <a:endParaRPr lang="de-DE" sz="2000" dirty="0"/>
          </a:p>
          <a:p>
            <a:pPr marL="223520" indent="-223520"/>
            <a:r>
              <a:rPr lang="de-DE" sz="2000" dirty="0"/>
              <a:t>Benutzerleitende Kontrollstrukturen</a:t>
            </a:r>
          </a:p>
          <a:p>
            <a:pPr marL="223520" indent="-223520"/>
            <a:r>
              <a:rPr lang="de-DE" sz="2000" dirty="0"/>
              <a:t>Übersichtliches Layout</a:t>
            </a:r>
          </a:p>
          <a:p>
            <a:pPr marL="223520" indent="-223520"/>
            <a:r>
              <a:rPr lang="de-DE" sz="2000" dirty="0"/>
              <a:t>Strukturierter Code</a:t>
            </a:r>
          </a:p>
          <a:p>
            <a:pPr marL="223520" indent="-223520"/>
            <a:endParaRPr lang="de-DE" sz="20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Ausstehend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de-DE" sz="1800" dirty="0"/>
              <a:t>Warenkorb</a:t>
            </a:r>
          </a:p>
          <a:p>
            <a:pPr marL="223520" indent="-223520"/>
            <a:r>
              <a:rPr lang="de-DE" sz="1800" dirty="0"/>
              <a:t>Versand/ Mehrwertsteuer</a:t>
            </a:r>
          </a:p>
          <a:p>
            <a:pPr marL="223520" indent="-223520"/>
            <a:r>
              <a:rPr lang="de-DE" sz="1800" dirty="0"/>
              <a:t>Steigung</a:t>
            </a:r>
          </a:p>
          <a:p>
            <a:pPr marL="223520" indent="-223520"/>
            <a:r>
              <a:rPr lang="de-DE" sz="1800" dirty="0"/>
              <a:t>Schraubenanzahl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C34DF-F29A-4B6C-B2D6-7D4E7420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790" y="2060510"/>
            <a:ext cx="9144001" cy="1371600"/>
          </a:xfrm>
        </p:spPr>
        <p:txBody>
          <a:bodyPr/>
          <a:lstStyle/>
          <a:p>
            <a:r>
              <a:rPr lang="de-DE" dirty="0"/>
              <a:t>LIVE-DEMO &amp; Code-Analyse</a:t>
            </a:r>
          </a:p>
        </p:txBody>
      </p:sp>
    </p:spTree>
    <p:extLst>
      <p:ext uri="{BB962C8B-B14F-4D97-AF65-F5344CB8AC3E}">
        <p14:creationId xmlns:p14="http://schemas.microsoft.com/office/powerpoint/2010/main" val="147764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8991C-59BB-4431-80D7-FFB483E8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de-DE" dirty="0">
                <a:ea typeface="+mj-lt"/>
                <a:cs typeface="+mj-lt"/>
              </a:rPr>
              <a:t>Offene Diskussion &amp; Zukunft</a:t>
            </a:r>
            <a:endParaRPr lang="en-US" dirty="0">
              <a:ea typeface="+mj-lt"/>
              <a:cs typeface="+mj-lt"/>
            </a:endParaRPr>
          </a:p>
          <a:p>
            <a:endParaRPr lang="de-DE" dirty="0"/>
          </a:p>
        </p:txBody>
      </p:sp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0B08288D-4C97-438A-8139-DEFFE8DB7550}"/>
              </a:ext>
            </a:extLst>
          </p:cNvPr>
          <p:cNvSpPr/>
          <p:nvPr/>
        </p:nvSpPr>
        <p:spPr>
          <a:xfrm>
            <a:off x="1101372" y="2182950"/>
            <a:ext cx="3887003" cy="256924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AEF7048B-53AF-4785-827A-F590CB8B7583}"/>
              </a:ext>
            </a:extLst>
          </p:cNvPr>
          <p:cNvSpPr/>
          <p:nvPr/>
        </p:nvSpPr>
        <p:spPr>
          <a:xfrm>
            <a:off x="6409510" y="2675723"/>
            <a:ext cx="3847040" cy="311908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CADA2A-4565-4F49-8EB0-E4D03AFEE0C0}"/>
              </a:ext>
            </a:extLst>
          </p:cNvPr>
          <p:cNvSpPr txBox="1"/>
          <p:nvPr/>
        </p:nvSpPr>
        <p:spPr>
          <a:xfrm>
            <a:off x="1331933" y="2456449"/>
            <a:ext cx="342257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Ideen Entwicklungsteam: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Warenkorb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Noch gr. Produktpalette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Log-In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3DE0C9-D415-44A3-AED3-CE7AEE533F9D}"/>
              </a:ext>
            </a:extLst>
          </p:cNvPr>
          <p:cNvSpPr txBox="1"/>
          <p:nvPr/>
        </p:nvSpPr>
        <p:spPr>
          <a:xfrm>
            <a:off x="6610100" y="305919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Wünsche Kunde: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Catia V5 API</a:t>
            </a:r>
          </a:p>
        </p:txBody>
      </p:sp>
    </p:spTree>
    <p:extLst>
      <p:ext uri="{BB962C8B-B14F-4D97-AF65-F5344CB8AC3E}">
        <p14:creationId xmlns:p14="http://schemas.microsoft.com/office/powerpoint/2010/main" val="202868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r blauer Tunnel 16 x 9">
  <a:themeElements>
    <a:clrScheme name="Digitaler blauer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A61CCE-2B92-4C9F-B2F8-A258F57499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EE5782-39D8-4BC2-8DC6-EBA73BB790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E64CE5-9A2F-4A86-9018-E796DAC277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</Words>
  <Application>Microsoft Office PowerPoint</Application>
  <PresentationFormat>Benutzerdefiniert</PresentationFormat>
  <Paragraphs>32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Digitaler blauer Tunnel 16 x 9</vt:lpstr>
      <vt:lpstr>Vorstellung Schraubenshop JJ</vt:lpstr>
      <vt:lpstr>Vorstellungsablauf</vt:lpstr>
      <vt:lpstr>Arbeitsablauf seit letztem Meeting</vt:lpstr>
      <vt:lpstr>Umsetzung</vt:lpstr>
      <vt:lpstr>LIVE-DEMO &amp; Code-Analyse</vt:lpstr>
      <vt:lpstr>Offene Diskussion &amp; Zukunft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/>
  <cp:lastModifiedBy/>
  <cp:revision>155</cp:revision>
  <dcterms:created xsi:type="dcterms:W3CDTF">2021-05-11T14:23:40Z</dcterms:created>
  <dcterms:modified xsi:type="dcterms:W3CDTF">2021-05-11T14:53:28Z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