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75559-0654-4299-8D6B-5AB95561C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Restaurant</a:t>
            </a:r>
            <a:r>
              <a:rPr lang="it-IT" dirty="0"/>
              <a:t> in </a:t>
            </a:r>
            <a:r>
              <a:rPr lang="it-IT" dirty="0" err="1"/>
              <a:t>rome</a:t>
            </a:r>
            <a:r>
              <a:rPr lang="it-IT" dirty="0"/>
              <a:t>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546962-25DB-455A-8114-E5E2E4DC5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Cousera</a:t>
            </a:r>
            <a:r>
              <a:rPr lang="it-IT" dirty="0"/>
              <a:t> </a:t>
            </a:r>
            <a:r>
              <a:rPr lang="it-IT" dirty="0" err="1"/>
              <a:t>capstone</a:t>
            </a:r>
            <a:r>
              <a:rPr lang="it-IT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2243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B2409-DFBF-4C10-A458-221EBE93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C7322-833D-4C41-8631-A0EF2979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capstone project is to </a:t>
            </a:r>
            <a:r>
              <a:rPr lang="en-US" dirty="0" err="1"/>
              <a:t>analyse</a:t>
            </a:r>
            <a:r>
              <a:rPr lang="en-US" dirty="0"/>
              <a:t> and select the best locations in the city of Rome to </a:t>
            </a:r>
            <a:r>
              <a:rPr lang="en-US" b="1" dirty="0"/>
              <a:t>open a new restaurant</a:t>
            </a:r>
            <a:r>
              <a:rPr lang="en-US" dirty="0"/>
              <a:t>. </a:t>
            </a:r>
          </a:p>
          <a:p>
            <a:r>
              <a:rPr lang="en-US" dirty="0"/>
              <a:t>Using data science methodology and </a:t>
            </a:r>
            <a:r>
              <a:rPr lang="en-US" b="1" dirty="0"/>
              <a:t>machine learning techniques </a:t>
            </a:r>
            <a:r>
              <a:rPr lang="en-US" dirty="0"/>
              <a:t>like clustering, this project aims to provide solutions to answer the business question: </a:t>
            </a:r>
          </a:p>
          <a:p>
            <a:r>
              <a:rPr lang="en-US" dirty="0"/>
              <a:t>In the city of Rome, if a property developer is looking to open a new restaurant, where would you recommend that they open it?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880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3CC5A-9F50-4EB6-9FB6-3913A09C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RETRIEVING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07FEF-2457-4199-BD62-BB24A9CA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solve the problem, we will need the following data: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neighbourhoods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Rome. This defines the scope of this project which is confined to the city of Rome, the capital city of the country of Italy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Latitude and longitude coordinates of those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neighbourhoods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is re-quired in order to plot the map and also to get the venue data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Venue data, particularly data related to restaurant. We will use this data to perform clustering on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neighbourhoods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14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CA2BD-E519-46A5-80F2-7816A749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RESULT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5870345B-303A-4890-9814-8DDAB860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43" y="2015734"/>
            <a:ext cx="4947115" cy="3450613"/>
          </a:xfrm>
          <a:prstGeom prst="rect">
            <a:avLst/>
          </a:prstGeom>
        </p:spPr>
      </p:pic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C116969-61CB-4B18-8A1A-17213305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7271" y="41909"/>
            <a:ext cx="3713150" cy="232071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1146517-F157-4941-A1A6-C2376FAA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400" y="2101630"/>
            <a:ext cx="3713150" cy="260880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469852-0E12-4F86-82DE-67FF56431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400" y="4607262"/>
            <a:ext cx="3713150" cy="21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5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2C46F-CCE3-4C59-93B1-018636FA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DISCUSSION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E85AFB-5115-41A4-8B50-19894052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restaurant are concentrated in the central area of Rome, with the highest number in cluster 2,3,4 and moderate number in cluster 5</a:t>
            </a:r>
          </a:p>
          <a:p>
            <a:r>
              <a:rPr lang="en-US"/>
              <a:t>Therefore, this project recommends property developers to capitalize on these findings to open new restaurants in neighborhoods in cluster 3 with little to no competition..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4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4389D7-2CF0-47C8-A7B1-8F2A9E91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130" y="1358833"/>
            <a:ext cx="9603275" cy="1049235"/>
          </a:xfrm>
        </p:spPr>
        <p:txBody>
          <a:bodyPr/>
          <a:lstStyle/>
          <a:p>
            <a:r>
              <a:rPr lang="it-IT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07465668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Raccolta</vt:lpstr>
      <vt:lpstr>Restaurant in rome </vt:lpstr>
      <vt:lpstr>BUSINESS PROBLEM</vt:lpstr>
      <vt:lpstr>RETRIEVING DATA</vt:lpstr>
      <vt:lpstr>RESULT</vt:lpstr>
      <vt:lpstr>DISCUSSION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in rome </dc:title>
  <dc:creator>claudio sanguigni</dc:creator>
  <cp:lastModifiedBy>claudio sanguigni</cp:lastModifiedBy>
  <cp:revision>1</cp:revision>
  <dcterms:created xsi:type="dcterms:W3CDTF">2020-12-14T21:23:22Z</dcterms:created>
  <dcterms:modified xsi:type="dcterms:W3CDTF">2020-12-14T21:25:03Z</dcterms:modified>
</cp:coreProperties>
</file>