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25">
          <p15:clr>
            <a:srgbClr val="9AA0A6"/>
          </p15:clr>
        </p15:guide>
        <p15:guide id="2" pos="567">
          <p15:clr>
            <a:srgbClr val="9AA0A6"/>
          </p15:clr>
        </p15:guide>
        <p15:guide id="3" pos="1912">
          <p15:clr>
            <a:srgbClr val="9AA0A6"/>
          </p15:clr>
        </p15:guide>
        <p15:guide id="4" pos="3702">
          <p15:clr>
            <a:srgbClr val="9AA0A6"/>
          </p15:clr>
        </p15:guide>
        <p15:guide id="5" pos="2134">
          <p15:clr>
            <a:srgbClr val="9AA0A6"/>
          </p15:clr>
        </p15:guide>
        <p15:guide id="6" orient="horz" pos="2439">
          <p15:clr>
            <a:srgbClr val="9AA0A6"/>
          </p15:clr>
        </p15:guide>
        <p15:guide id="7" pos="1689">
          <p15:clr>
            <a:srgbClr val="9AA0A6"/>
          </p15:clr>
        </p15:guide>
        <p15:guide id="8" orient="horz" pos="657">
          <p15:clr>
            <a:srgbClr val="9AA0A6"/>
          </p15:clr>
        </p15:guide>
        <p15:guide id="9" orient="horz" pos="22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5F1E08-0284-479C-99D7-B06DE02F9163}">
  <a:tblStyle styleId="{B35F1E08-0284-479C-99D7-B06DE02F91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25"/>
        <p:guide pos="567"/>
        <p:guide pos="1912"/>
        <p:guide pos="3702"/>
        <p:guide pos="2134"/>
        <p:guide pos="2439" orient="horz"/>
        <p:guide pos="1689"/>
        <p:guide pos="657" orient="horz"/>
        <p:guide pos="228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d4d657d0e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d4d657d0e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d3ccd828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d3ccd828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d387c0925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d387c0925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d3ccd828c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d3ccd828c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9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d2effdb74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d2effdb74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d76ea64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d76ea64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d46cc7b0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d46cc7b0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d76ea6413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d76ea6413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d2effdb74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d2effdb74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d437f7a92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d437f7a92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d3ccd828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d3ccd828c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437f7a92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437f7a92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d3ccd828c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d3ccd828c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d3ccd828c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d3ccd828c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sz="1200">
              <a:solidFill>
                <a:srgbClr val="30394B"/>
              </a:solidFill>
              <a:latin typeface="Source Sans Pro"/>
              <a:ea typeface="Source Sans Pro"/>
              <a:cs typeface="Source Sans Pro"/>
              <a:sym typeface="Source Sans Pr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d2effdb74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d2effdb74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d3ccd828c3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d3ccd828c3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d3ccd828c3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d3ccd828c3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d76ea6413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d76ea6413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d4711d53ad_5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d4711d53ad_5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2effdb7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2effdb7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af0b9c9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af0b9c9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730137da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730137da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730137da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730137da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7af0b9c93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af0b9c93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d2effdb7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d2effdb7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d3ccd828c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d3ccd828c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solidFill>
          <a:srgbClr val="FFFFFF"/>
        </a:solidFill>
      </p:bgPr>
    </p:bg>
    <p:spTree>
      <p:nvGrpSpPr>
        <p:cNvPr id="14" name="Shape 14"/>
        <p:cNvGrpSpPr/>
        <p:nvPr/>
      </p:nvGrpSpPr>
      <p:grpSpPr>
        <a:xfrm>
          <a:off x="0" y="0"/>
          <a:ext cx="0" cy="0"/>
          <a:chOff x="0" y="0"/>
          <a:chExt cx="0" cy="0"/>
        </a:xfrm>
      </p:grpSpPr>
      <p:sp>
        <p:nvSpPr>
          <p:cNvPr id="15" name="Google Shape;15;p2"/>
          <p:cNvSpPr/>
          <p:nvPr/>
        </p:nvSpPr>
        <p:spPr>
          <a:xfrm>
            <a:off x="186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86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type="ctrTitle"/>
          </p:nvPr>
        </p:nvSpPr>
        <p:spPr>
          <a:xfrm flipH="1">
            <a:off x="532575" y="532599"/>
            <a:ext cx="80790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6000"/>
              <a:buNone/>
              <a:defRPr sz="48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20" name="Google Shape;20;p2"/>
          <p:cNvSpPr txBox="1"/>
          <p:nvPr>
            <p:ph idx="1" type="subTitle"/>
          </p:nvPr>
        </p:nvSpPr>
        <p:spPr>
          <a:xfrm flipH="1">
            <a:off x="5953695" y="1100693"/>
            <a:ext cx="2057700" cy="6705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000000"/>
              </a:buClr>
              <a:buSzPts val="1400"/>
              <a:buNone/>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p:cSld name="CUSTOM_14_1">
    <p:spTree>
      <p:nvGrpSpPr>
        <p:cNvPr id="82" name="Shape 82"/>
        <p:cNvGrpSpPr/>
        <p:nvPr/>
      </p:nvGrpSpPr>
      <p:grpSpPr>
        <a:xfrm>
          <a:off x="0" y="0"/>
          <a:ext cx="0" cy="0"/>
          <a:chOff x="0" y="0"/>
          <a:chExt cx="0" cy="0"/>
        </a:xfrm>
      </p:grpSpPr>
      <p:sp>
        <p:nvSpPr>
          <p:cNvPr id="83" name="Google Shape;83;p11"/>
          <p:cNvSpPr txBox="1"/>
          <p:nvPr>
            <p:ph type="ctrTitle"/>
          </p:nvPr>
        </p:nvSpPr>
        <p:spPr>
          <a:xfrm>
            <a:off x="1277448" y="1055295"/>
            <a:ext cx="1440300" cy="319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1600"/>
              <a:buNone/>
              <a:defRPr sz="1400">
                <a:solidFill>
                  <a:schemeClr val="accent1"/>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84" name="Google Shape;84;p11"/>
          <p:cNvSpPr txBox="1"/>
          <p:nvPr>
            <p:ph idx="1" type="subTitle"/>
          </p:nvPr>
        </p:nvSpPr>
        <p:spPr>
          <a:xfrm>
            <a:off x="1159248" y="1207986"/>
            <a:ext cx="1558500" cy="98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100"/>
              <a:buNone/>
              <a:defRPr sz="1100">
                <a:solidFill>
                  <a:schemeClr val="accent1"/>
                </a:solidFill>
              </a:defRPr>
            </a:lvl1pPr>
            <a:lvl2pPr lvl="1" rtl="0">
              <a:lnSpc>
                <a:spcPct val="100000"/>
              </a:lnSpc>
              <a:spcBef>
                <a:spcPts val="0"/>
              </a:spcBef>
              <a:spcAft>
                <a:spcPts val="0"/>
              </a:spcAft>
              <a:buClr>
                <a:srgbClr val="000000"/>
              </a:buClr>
              <a:buSzPts val="1100"/>
              <a:buNone/>
              <a:defRPr sz="1100">
                <a:solidFill>
                  <a:srgbClr val="000000"/>
                </a:solidFill>
              </a:defRPr>
            </a:lvl2pPr>
            <a:lvl3pPr lvl="2" rtl="0">
              <a:lnSpc>
                <a:spcPct val="100000"/>
              </a:lnSpc>
              <a:spcBef>
                <a:spcPts val="0"/>
              </a:spcBef>
              <a:spcAft>
                <a:spcPts val="0"/>
              </a:spcAft>
              <a:buClr>
                <a:srgbClr val="000000"/>
              </a:buClr>
              <a:buSzPts val="1100"/>
              <a:buNone/>
              <a:defRPr sz="1100">
                <a:solidFill>
                  <a:srgbClr val="000000"/>
                </a:solidFill>
              </a:defRPr>
            </a:lvl3pPr>
            <a:lvl4pPr lvl="3" rtl="0">
              <a:lnSpc>
                <a:spcPct val="100000"/>
              </a:lnSpc>
              <a:spcBef>
                <a:spcPts val="0"/>
              </a:spcBef>
              <a:spcAft>
                <a:spcPts val="0"/>
              </a:spcAft>
              <a:buClr>
                <a:srgbClr val="000000"/>
              </a:buClr>
              <a:buSzPts val="1100"/>
              <a:buNone/>
              <a:defRPr sz="1100">
                <a:solidFill>
                  <a:srgbClr val="000000"/>
                </a:solidFill>
              </a:defRPr>
            </a:lvl4pPr>
            <a:lvl5pPr lvl="4" rtl="0">
              <a:lnSpc>
                <a:spcPct val="100000"/>
              </a:lnSpc>
              <a:spcBef>
                <a:spcPts val="0"/>
              </a:spcBef>
              <a:spcAft>
                <a:spcPts val="0"/>
              </a:spcAft>
              <a:buClr>
                <a:srgbClr val="000000"/>
              </a:buClr>
              <a:buSzPts val="1100"/>
              <a:buNone/>
              <a:defRPr sz="1100">
                <a:solidFill>
                  <a:srgbClr val="000000"/>
                </a:solidFill>
              </a:defRPr>
            </a:lvl5pPr>
            <a:lvl6pPr lvl="5" rtl="0">
              <a:lnSpc>
                <a:spcPct val="100000"/>
              </a:lnSpc>
              <a:spcBef>
                <a:spcPts val="0"/>
              </a:spcBef>
              <a:spcAft>
                <a:spcPts val="0"/>
              </a:spcAft>
              <a:buClr>
                <a:srgbClr val="000000"/>
              </a:buClr>
              <a:buSzPts val="1100"/>
              <a:buNone/>
              <a:defRPr sz="1100">
                <a:solidFill>
                  <a:srgbClr val="000000"/>
                </a:solidFill>
              </a:defRPr>
            </a:lvl6pPr>
            <a:lvl7pPr lvl="6" rtl="0">
              <a:lnSpc>
                <a:spcPct val="100000"/>
              </a:lnSpc>
              <a:spcBef>
                <a:spcPts val="0"/>
              </a:spcBef>
              <a:spcAft>
                <a:spcPts val="0"/>
              </a:spcAft>
              <a:buClr>
                <a:srgbClr val="000000"/>
              </a:buClr>
              <a:buSzPts val="1100"/>
              <a:buNone/>
              <a:defRPr sz="1100">
                <a:solidFill>
                  <a:srgbClr val="000000"/>
                </a:solidFill>
              </a:defRPr>
            </a:lvl7pPr>
            <a:lvl8pPr lvl="7" rtl="0">
              <a:lnSpc>
                <a:spcPct val="100000"/>
              </a:lnSpc>
              <a:spcBef>
                <a:spcPts val="0"/>
              </a:spcBef>
              <a:spcAft>
                <a:spcPts val="0"/>
              </a:spcAft>
              <a:buClr>
                <a:srgbClr val="000000"/>
              </a:buClr>
              <a:buSzPts val="1100"/>
              <a:buNone/>
              <a:defRPr sz="1100">
                <a:solidFill>
                  <a:srgbClr val="000000"/>
                </a:solidFill>
              </a:defRPr>
            </a:lvl8pPr>
            <a:lvl9pPr lvl="8" rtl="0">
              <a:lnSpc>
                <a:spcPct val="100000"/>
              </a:lnSpc>
              <a:spcBef>
                <a:spcPts val="0"/>
              </a:spcBef>
              <a:spcAft>
                <a:spcPts val="0"/>
              </a:spcAft>
              <a:buClr>
                <a:srgbClr val="000000"/>
              </a:buClr>
              <a:buSzPts val="1100"/>
              <a:buNone/>
              <a:defRPr sz="1100">
                <a:solidFill>
                  <a:srgbClr val="000000"/>
                </a:solidFill>
              </a:defRPr>
            </a:lvl9pPr>
          </a:lstStyle>
          <a:p/>
        </p:txBody>
      </p:sp>
      <p:sp>
        <p:nvSpPr>
          <p:cNvPr id="85" name="Google Shape;85;p11"/>
          <p:cNvSpPr txBox="1"/>
          <p:nvPr>
            <p:ph idx="2" type="ctrTitle"/>
          </p:nvPr>
        </p:nvSpPr>
        <p:spPr>
          <a:xfrm>
            <a:off x="6186441" y="1052159"/>
            <a:ext cx="1440300" cy="319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600"/>
              <a:buNone/>
              <a:defRPr sz="1400">
                <a:solidFill>
                  <a:schemeClr val="accent1"/>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86" name="Google Shape;86;p11"/>
          <p:cNvSpPr txBox="1"/>
          <p:nvPr>
            <p:ph idx="3" type="subTitle"/>
          </p:nvPr>
        </p:nvSpPr>
        <p:spPr>
          <a:xfrm>
            <a:off x="6186441" y="1218075"/>
            <a:ext cx="1558500" cy="98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100"/>
              <a:buNone/>
              <a:defRPr sz="1100">
                <a:solidFill>
                  <a:schemeClr val="accent1"/>
                </a:solidFill>
              </a:defRPr>
            </a:lvl1pPr>
            <a:lvl2pPr lvl="1" rtl="0">
              <a:lnSpc>
                <a:spcPct val="100000"/>
              </a:lnSpc>
              <a:spcBef>
                <a:spcPts val="0"/>
              </a:spcBef>
              <a:spcAft>
                <a:spcPts val="0"/>
              </a:spcAft>
              <a:buClr>
                <a:srgbClr val="000000"/>
              </a:buClr>
              <a:buSzPts val="1100"/>
              <a:buNone/>
              <a:defRPr sz="1100">
                <a:solidFill>
                  <a:srgbClr val="000000"/>
                </a:solidFill>
              </a:defRPr>
            </a:lvl2pPr>
            <a:lvl3pPr lvl="2" rtl="0">
              <a:lnSpc>
                <a:spcPct val="100000"/>
              </a:lnSpc>
              <a:spcBef>
                <a:spcPts val="0"/>
              </a:spcBef>
              <a:spcAft>
                <a:spcPts val="0"/>
              </a:spcAft>
              <a:buClr>
                <a:srgbClr val="000000"/>
              </a:buClr>
              <a:buSzPts val="1100"/>
              <a:buNone/>
              <a:defRPr sz="1100">
                <a:solidFill>
                  <a:srgbClr val="000000"/>
                </a:solidFill>
              </a:defRPr>
            </a:lvl3pPr>
            <a:lvl4pPr lvl="3" rtl="0">
              <a:lnSpc>
                <a:spcPct val="100000"/>
              </a:lnSpc>
              <a:spcBef>
                <a:spcPts val="0"/>
              </a:spcBef>
              <a:spcAft>
                <a:spcPts val="0"/>
              </a:spcAft>
              <a:buClr>
                <a:srgbClr val="000000"/>
              </a:buClr>
              <a:buSzPts val="1100"/>
              <a:buNone/>
              <a:defRPr sz="1100">
                <a:solidFill>
                  <a:srgbClr val="000000"/>
                </a:solidFill>
              </a:defRPr>
            </a:lvl4pPr>
            <a:lvl5pPr lvl="4" rtl="0">
              <a:lnSpc>
                <a:spcPct val="100000"/>
              </a:lnSpc>
              <a:spcBef>
                <a:spcPts val="0"/>
              </a:spcBef>
              <a:spcAft>
                <a:spcPts val="0"/>
              </a:spcAft>
              <a:buClr>
                <a:srgbClr val="000000"/>
              </a:buClr>
              <a:buSzPts val="1100"/>
              <a:buNone/>
              <a:defRPr sz="1100">
                <a:solidFill>
                  <a:srgbClr val="000000"/>
                </a:solidFill>
              </a:defRPr>
            </a:lvl5pPr>
            <a:lvl6pPr lvl="5" rtl="0">
              <a:lnSpc>
                <a:spcPct val="100000"/>
              </a:lnSpc>
              <a:spcBef>
                <a:spcPts val="0"/>
              </a:spcBef>
              <a:spcAft>
                <a:spcPts val="0"/>
              </a:spcAft>
              <a:buClr>
                <a:srgbClr val="000000"/>
              </a:buClr>
              <a:buSzPts val="1100"/>
              <a:buNone/>
              <a:defRPr sz="1100">
                <a:solidFill>
                  <a:srgbClr val="000000"/>
                </a:solidFill>
              </a:defRPr>
            </a:lvl6pPr>
            <a:lvl7pPr lvl="6" rtl="0">
              <a:lnSpc>
                <a:spcPct val="100000"/>
              </a:lnSpc>
              <a:spcBef>
                <a:spcPts val="0"/>
              </a:spcBef>
              <a:spcAft>
                <a:spcPts val="0"/>
              </a:spcAft>
              <a:buClr>
                <a:srgbClr val="000000"/>
              </a:buClr>
              <a:buSzPts val="1100"/>
              <a:buNone/>
              <a:defRPr sz="1100">
                <a:solidFill>
                  <a:srgbClr val="000000"/>
                </a:solidFill>
              </a:defRPr>
            </a:lvl7pPr>
            <a:lvl8pPr lvl="7" rtl="0">
              <a:lnSpc>
                <a:spcPct val="100000"/>
              </a:lnSpc>
              <a:spcBef>
                <a:spcPts val="0"/>
              </a:spcBef>
              <a:spcAft>
                <a:spcPts val="0"/>
              </a:spcAft>
              <a:buClr>
                <a:srgbClr val="000000"/>
              </a:buClr>
              <a:buSzPts val="1100"/>
              <a:buNone/>
              <a:defRPr sz="1100">
                <a:solidFill>
                  <a:srgbClr val="000000"/>
                </a:solidFill>
              </a:defRPr>
            </a:lvl8pPr>
            <a:lvl9pPr lvl="8" rtl="0">
              <a:lnSpc>
                <a:spcPct val="100000"/>
              </a:lnSpc>
              <a:spcBef>
                <a:spcPts val="0"/>
              </a:spcBef>
              <a:spcAft>
                <a:spcPts val="0"/>
              </a:spcAft>
              <a:buClr>
                <a:srgbClr val="000000"/>
              </a:buClr>
              <a:buSzPts val="1100"/>
              <a:buNone/>
              <a:defRPr sz="1100">
                <a:solidFill>
                  <a:srgbClr val="000000"/>
                </a:solidFill>
              </a:defRPr>
            </a:lvl9pPr>
          </a:lstStyle>
          <a:p/>
        </p:txBody>
      </p:sp>
      <p:sp>
        <p:nvSpPr>
          <p:cNvPr id="87" name="Google Shape;87;p11"/>
          <p:cNvSpPr txBox="1"/>
          <p:nvPr>
            <p:ph idx="4" type="ctrTitle"/>
          </p:nvPr>
        </p:nvSpPr>
        <p:spPr>
          <a:xfrm rot="5400000">
            <a:off x="7140350" y="2145900"/>
            <a:ext cx="34875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400"/>
              <a:buNone/>
              <a:defRPr sz="1800">
                <a:solidFill>
                  <a:schemeClr val="accent1"/>
                </a:solidFill>
              </a:defRPr>
            </a:lvl1pPr>
            <a:lvl2pPr lvl="1" rtl="0" algn="ctr">
              <a:spcBef>
                <a:spcPts val="0"/>
              </a:spcBef>
              <a:spcAft>
                <a:spcPts val="0"/>
              </a:spcAft>
              <a:buClr>
                <a:schemeClr val="accent1"/>
              </a:buClr>
              <a:buSzPts val="1100"/>
              <a:buNone/>
              <a:defRPr sz="1100">
                <a:solidFill>
                  <a:schemeClr val="accent1"/>
                </a:solidFill>
              </a:defRPr>
            </a:lvl2pPr>
            <a:lvl3pPr lvl="2" rtl="0" algn="ctr">
              <a:spcBef>
                <a:spcPts val="0"/>
              </a:spcBef>
              <a:spcAft>
                <a:spcPts val="0"/>
              </a:spcAft>
              <a:buClr>
                <a:schemeClr val="accent1"/>
              </a:buClr>
              <a:buSzPts val="1100"/>
              <a:buNone/>
              <a:defRPr sz="1100">
                <a:solidFill>
                  <a:schemeClr val="accent1"/>
                </a:solidFill>
              </a:defRPr>
            </a:lvl3pPr>
            <a:lvl4pPr lvl="3" rtl="0" algn="ctr">
              <a:spcBef>
                <a:spcPts val="0"/>
              </a:spcBef>
              <a:spcAft>
                <a:spcPts val="0"/>
              </a:spcAft>
              <a:buClr>
                <a:schemeClr val="accent1"/>
              </a:buClr>
              <a:buSzPts val="1100"/>
              <a:buNone/>
              <a:defRPr sz="1100">
                <a:solidFill>
                  <a:schemeClr val="accent1"/>
                </a:solidFill>
              </a:defRPr>
            </a:lvl4pPr>
            <a:lvl5pPr lvl="4" rtl="0" algn="ctr">
              <a:spcBef>
                <a:spcPts val="0"/>
              </a:spcBef>
              <a:spcAft>
                <a:spcPts val="0"/>
              </a:spcAft>
              <a:buClr>
                <a:schemeClr val="accent1"/>
              </a:buClr>
              <a:buSzPts val="1100"/>
              <a:buNone/>
              <a:defRPr sz="1100">
                <a:solidFill>
                  <a:schemeClr val="accent1"/>
                </a:solidFill>
              </a:defRPr>
            </a:lvl5pPr>
            <a:lvl6pPr lvl="5" rtl="0" algn="ctr">
              <a:spcBef>
                <a:spcPts val="0"/>
              </a:spcBef>
              <a:spcAft>
                <a:spcPts val="0"/>
              </a:spcAft>
              <a:buClr>
                <a:schemeClr val="accent1"/>
              </a:buClr>
              <a:buSzPts val="1100"/>
              <a:buNone/>
              <a:defRPr sz="1100">
                <a:solidFill>
                  <a:schemeClr val="accent1"/>
                </a:solidFill>
              </a:defRPr>
            </a:lvl6pPr>
            <a:lvl7pPr lvl="6" rtl="0" algn="ctr">
              <a:spcBef>
                <a:spcPts val="0"/>
              </a:spcBef>
              <a:spcAft>
                <a:spcPts val="0"/>
              </a:spcAft>
              <a:buClr>
                <a:schemeClr val="accent1"/>
              </a:buClr>
              <a:buSzPts val="1100"/>
              <a:buNone/>
              <a:defRPr sz="1100">
                <a:solidFill>
                  <a:schemeClr val="accent1"/>
                </a:solidFill>
              </a:defRPr>
            </a:lvl7pPr>
            <a:lvl8pPr lvl="7" rtl="0" algn="ctr">
              <a:spcBef>
                <a:spcPts val="0"/>
              </a:spcBef>
              <a:spcAft>
                <a:spcPts val="0"/>
              </a:spcAft>
              <a:buClr>
                <a:schemeClr val="accent1"/>
              </a:buClr>
              <a:buSzPts val="1100"/>
              <a:buNone/>
              <a:defRPr sz="1100">
                <a:solidFill>
                  <a:schemeClr val="accent1"/>
                </a:solidFill>
              </a:defRPr>
            </a:lvl8pPr>
            <a:lvl9pPr lvl="8" rtl="0" algn="ctr">
              <a:spcBef>
                <a:spcPts val="0"/>
              </a:spcBef>
              <a:spcAft>
                <a:spcPts val="0"/>
              </a:spcAft>
              <a:buClr>
                <a:schemeClr val="accent1"/>
              </a:buClr>
              <a:buSzPts val="1100"/>
              <a:buNone/>
              <a:defRPr sz="1100">
                <a:solidFill>
                  <a:schemeClr val="accent1"/>
                </a:solidFill>
              </a:defRPr>
            </a:lvl9pPr>
          </a:lstStyle>
          <a:p/>
        </p:txBody>
      </p:sp>
      <p:sp>
        <p:nvSpPr>
          <p:cNvPr id="88" name="Google Shape;88;p11"/>
          <p:cNvSpPr txBox="1"/>
          <p:nvPr>
            <p:ph idx="5" type="ctrTitle"/>
          </p:nvPr>
        </p:nvSpPr>
        <p:spPr>
          <a:xfrm>
            <a:off x="1277448" y="3113484"/>
            <a:ext cx="1440300" cy="319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1600"/>
              <a:buNone/>
              <a:defRPr sz="1400">
                <a:solidFill>
                  <a:schemeClr val="accent1"/>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89" name="Google Shape;89;p11"/>
          <p:cNvSpPr txBox="1"/>
          <p:nvPr>
            <p:ph idx="6" type="subTitle"/>
          </p:nvPr>
        </p:nvSpPr>
        <p:spPr>
          <a:xfrm>
            <a:off x="1159248" y="3276765"/>
            <a:ext cx="1558500" cy="98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100"/>
              <a:buNone/>
              <a:defRPr sz="1100">
                <a:solidFill>
                  <a:schemeClr val="accent1"/>
                </a:solidFill>
              </a:defRPr>
            </a:lvl1pPr>
            <a:lvl2pPr lvl="1" rtl="0">
              <a:lnSpc>
                <a:spcPct val="100000"/>
              </a:lnSpc>
              <a:spcBef>
                <a:spcPts val="0"/>
              </a:spcBef>
              <a:spcAft>
                <a:spcPts val="0"/>
              </a:spcAft>
              <a:buClr>
                <a:srgbClr val="000000"/>
              </a:buClr>
              <a:buSzPts val="1100"/>
              <a:buNone/>
              <a:defRPr sz="1100">
                <a:solidFill>
                  <a:srgbClr val="000000"/>
                </a:solidFill>
              </a:defRPr>
            </a:lvl2pPr>
            <a:lvl3pPr lvl="2" rtl="0">
              <a:lnSpc>
                <a:spcPct val="100000"/>
              </a:lnSpc>
              <a:spcBef>
                <a:spcPts val="0"/>
              </a:spcBef>
              <a:spcAft>
                <a:spcPts val="0"/>
              </a:spcAft>
              <a:buClr>
                <a:srgbClr val="000000"/>
              </a:buClr>
              <a:buSzPts val="1100"/>
              <a:buNone/>
              <a:defRPr sz="1100">
                <a:solidFill>
                  <a:srgbClr val="000000"/>
                </a:solidFill>
              </a:defRPr>
            </a:lvl3pPr>
            <a:lvl4pPr lvl="3" rtl="0">
              <a:lnSpc>
                <a:spcPct val="100000"/>
              </a:lnSpc>
              <a:spcBef>
                <a:spcPts val="0"/>
              </a:spcBef>
              <a:spcAft>
                <a:spcPts val="0"/>
              </a:spcAft>
              <a:buClr>
                <a:srgbClr val="000000"/>
              </a:buClr>
              <a:buSzPts val="1100"/>
              <a:buNone/>
              <a:defRPr sz="1100">
                <a:solidFill>
                  <a:srgbClr val="000000"/>
                </a:solidFill>
              </a:defRPr>
            </a:lvl4pPr>
            <a:lvl5pPr lvl="4" rtl="0">
              <a:lnSpc>
                <a:spcPct val="100000"/>
              </a:lnSpc>
              <a:spcBef>
                <a:spcPts val="0"/>
              </a:spcBef>
              <a:spcAft>
                <a:spcPts val="0"/>
              </a:spcAft>
              <a:buClr>
                <a:srgbClr val="000000"/>
              </a:buClr>
              <a:buSzPts val="1100"/>
              <a:buNone/>
              <a:defRPr sz="1100">
                <a:solidFill>
                  <a:srgbClr val="000000"/>
                </a:solidFill>
              </a:defRPr>
            </a:lvl5pPr>
            <a:lvl6pPr lvl="5" rtl="0">
              <a:lnSpc>
                <a:spcPct val="100000"/>
              </a:lnSpc>
              <a:spcBef>
                <a:spcPts val="0"/>
              </a:spcBef>
              <a:spcAft>
                <a:spcPts val="0"/>
              </a:spcAft>
              <a:buClr>
                <a:srgbClr val="000000"/>
              </a:buClr>
              <a:buSzPts val="1100"/>
              <a:buNone/>
              <a:defRPr sz="1100">
                <a:solidFill>
                  <a:srgbClr val="000000"/>
                </a:solidFill>
              </a:defRPr>
            </a:lvl6pPr>
            <a:lvl7pPr lvl="6" rtl="0">
              <a:lnSpc>
                <a:spcPct val="100000"/>
              </a:lnSpc>
              <a:spcBef>
                <a:spcPts val="0"/>
              </a:spcBef>
              <a:spcAft>
                <a:spcPts val="0"/>
              </a:spcAft>
              <a:buClr>
                <a:srgbClr val="000000"/>
              </a:buClr>
              <a:buSzPts val="1100"/>
              <a:buNone/>
              <a:defRPr sz="1100">
                <a:solidFill>
                  <a:srgbClr val="000000"/>
                </a:solidFill>
              </a:defRPr>
            </a:lvl7pPr>
            <a:lvl8pPr lvl="7" rtl="0">
              <a:lnSpc>
                <a:spcPct val="100000"/>
              </a:lnSpc>
              <a:spcBef>
                <a:spcPts val="0"/>
              </a:spcBef>
              <a:spcAft>
                <a:spcPts val="0"/>
              </a:spcAft>
              <a:buClr>
                <a:srgbClr val="000000"/>
              </a:buClr>
              <a:buSzPts val="1100"/>
              <a:buNone/>
              <a:defRPr sz="1100">
                <a:solidFill>
                  <a:srgbClr val="000000"/>
                </a:solidFill>
              </a:defRPr>
            </a:lvl8pPr>
            <a:lvl9pPr lvl="8" rtl="0">
              <a:lnSpc>
                <a:spcPct val="100000"/>
              </a:lnSpc>
              <a:spcBef>
                <a:spcPts val="0"/>
              </a:spcBef>
              <a:spcAft>
                <a:spcPts val="0"/>
              </a:spcAft>
              <a:buClr>
                <a:srgbClr val="000000"/>
              </a:buClr>
              <a:buSzPts val="1100"/>
              <a:buNone/>
              <a:defRPr sz="1100">
                <a:solidFill>
                  <a:srgbClr val="000000"/>
                </a:solidFill>
              </a:defRPr>
            </a:lvl9pPr>
          </a:lstStyle>
          <a:p/>
        </p:txBody>
      </p:sp>
      <p:sp>
        <p:nvSpPr>
          <p:cNvPr id="90" name="Google Shape;90;p11"/>
          <p:cNvSpPr txBox="1"/>
          <p:nvPr>
            <p:ph idx="7" type="ctrTitle"/>
          </p:nvPr>
        </p:nvSpPr>
        <p:spPr>
          <a:xfrm>
            <a:off x="6186441" y="3113864"/>
            <a:ext cx="1440300" cy="319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600"/>
              <a:buNone/>
              <a:defRPr sz="1400">
                <a:solidFill>
                  <a:schemeClr val="accent1"/>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91" name="Google Shape;91;p11"/>
          <p:cNvSpPr txBox="1"/>
          <p:nvPr>
            <p:ph idx="8" type="subTitle"/>
          </p:nvPr>
        </p:nvSpPr>
        <p:spPr>
          <a:xfrm>
            <a:off x="6186441" y="3279779"/>
            <a:ext cx="1558500" cy="98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100"/>
              <a:buNone/>
              <a:defRPr sz="1100">
                <a:solidFill>
                  <a:schemeClr val="accent1"/>
                </a:solidFill>
              </a:defRPr>
            </a:lvl1pPr>
            <a:lvl2pPr lvl="1" rtl="0">
              <a:lnSpc>
                <a:spcPct val="100000"/>
              </a:lnSpc>
              <a:spcBef>
                <a:spcPts val="0"/>
              </a:spcBef>
              <a:spcAft>
                <a:spcPts val="0"/>
              </a:spcAft>
              <a:buClr>
                <a:srgbClr val="000000"/>
              </a:buClr>
              <a:buSzPts val="1100"/>
              <a:buNone/>
              <a:defRPr sz="1100">
                <a:solidFill>
                  <a:srgbClr val="000000"/>
                </a:solidFill>
              </a:defRPr>
            </a:lvl2pPr>
            <a:lvl3pPr lvl="2" rtl="0">
              <a:lnSpc>
                <a:spcPct val="100000"/>
              </a:lnSpc>
              <a:spcBef>
                <a:spcPts val="0"/>
              </a:spcBef>
              <a:spcAft>
                <a:spcPts val="0"/>
              </a:spcAft>
              <a:buClr>
                <a:srgbClr val="000000"/>
              </a:buClr>
              <a:buSzPts val="1100"/>
              <a:buNone/>
              <a:defRPr sz="1100">
                <a:solidFill>
                  <a:srgbClr val="000000"/>
                </a:solidFill>
              </a:defRPr>
            </a:lvl3pPr>
            <a:lvl4pPr lvl="3" rtl="0">
              <a:lnSpc>
                <a:spcPct val="100000"/>
              </a:lnSpc>
              <a:spcBef>
                <a:spcPts val="0"/>
              </a:spcBef>
              <a:spcAft>
                <a:spcPts val="0"/>
              </a:spcAft>
              <a:buClr>
                <a:srgbClr val="000000"/>
              </a:buClr>
              <a:buSzPts val="1100"/>
              <a:buNone/>
              <a:defRPr sz="1100">
                <a:solidFill>
                  <a:srgbClr val="000000"/>
                </a:solidFill>
              </a:defRPr>
            </a:lvl4pPr>
            <a:lvl5pPr lvl="4" rtl="0">
              <a:lnSpc>
                <a:spcPct val="100000"/>
              </a:lnSpc>
              <a:spcBef>
                <a:spcPts val="0"/>
              </a:spcBef>
              <a:spcAft>
                <a:spcPts val="0"/>
              </a:spcAft>
              <a:buClr>
                <a:srgbClr val="000000"/>
              </a:buClr>
              <a:buSzPts val="1100"/>
              <a:buNone/>
              <a:defRPr sz="1100">
                <a:solidFill>
                  <a:srgbClr val="000000"/>
                </a:solidFill>
              </a:defRPr>
            </a:lvl5pPr>
            <a:lvl6pPr lvl="5" rtl="0">
              <a:lnSpc>
                <a:spcPct val="100000"/>
              </a:lnSpc>
              <a:spcBef>
                <a:spcPts val="0"/>
              </a:spcBef>
              <a:spcAft>
                <a:spcPts val="0"/>
              </a:spcAft>
              <a:buClr>
                <a:srgbClr val="000000"/>
              </a:buClr>
              <a:buSzPts val="1100"/>
              <a:buNone/>
              <a:defRPr sz="1100">
                <a:solidFill>
                  <a:srgbClr val="000000"/>
                </a:solidFill>
              </a:defRPr>
            </a:lvl6pPr>
            <a:lvl7pPr lvl="6" rtl="0">
              <a:lnSpc>
                <a:spcPct val="100000"/>
              </a:lnSpc>
              <a:spcBef>
                <a:spcPts val="0"/>
              </a:spcBef>
              <a:spcAft>
                <a:spcPts val="0"/>
              </a:spcAft>
              <a:buClr>
                <a:srgbClr val="000000"/>
              </a:buClr>
              <a:buSzPts val="1100"/>
              <a:buNone/>
              <a:defRPr sz="1100">
                <a:solidFill>
                  <a:srgbClr val="000000"/>
                </a:solidFill>
              </a:defRPr>
            </a:lvl7pPr>
            <a:lvl8pPr lvl="7" rtl="0">
              <a:lnSpc>
                <a:spcPct val="100000"/>
              </a:lnSpc>
              <a:spcBef>
                <a:spcPts val="0"/>
              </a:spcBef>
              <a:spcAft>
                <a:spcPts val="0"/>
              </a:spcAft>
              <a:buClr>
                <a:srgbClr val="000000"/>
              </a:buClr>
              <a:buSzPts val="1100"/>
              <a:buNone/>
              <a:defRPr sz="1100">
                <a:solidFill>
                  <a:srgbClr val="000000"/>
                </a:solidFill>
              </a:defRPr>
            </a:lvl8pPr>
            <a:lvl9pPr lvl="8" rtl="0">
              <a:lnSpc>
                <a:spcPct val="100000"/>
              </a:lnSpc>
              <a:spcBef>
                <a:spcPts val="0"/>
              </a:spcBef>
              <a:spcAft>
                <a:spcPts val="0"/>
              </a:spcAft>
              <a:buClr>
                <a:srgbClr val="000000"/>
              </a:buClr>
              <a:buSzPts val="1100"/>
              <a:buNone/>
              <a:defRPr sz="1100">
                <a:solidFill>
                  <a:srgbClr val="000000"/>
                </a:solidFill>
              </a:defRPr>
            </a:lvl9pPr>
          </a:lstStyle>
          <a:p/>
        </p:txBody>
      </p:sp>
      <p:sp>
        <p:nvSpPr>
          <p:cNvPr id="92" name="Google Shape;92;p11"/>
          <p:cNvSpPr txBox="1"/>
          <p:nvPr>
            <p:ph idx="9" type="ctrTitle"/>
          </p:nvPr>
        </p:nvSpPr>
        <p:spPr>
          <a:xfrm>
            <a:off x="3712108" y="2097946"/>
            <a:ext cx="14403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600"/>
              <a:buNone/>
              <a:defRPr sz="1400">
                <a:solidFill>
                  <a:schemeClr val="accent1"/>
                </a:solidFill>
              </a:defRPr>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93" name="Google Shape;93;p11"/>
          <p:cNvSpPr txBox="1"/>
          <p:nvPr>
            <p:ph idx="13" type="subTitle"/>
          </p:nvPr>
        </p:nvSpPr>
        <p:spPr>
          <a:xfrm>
            <a:off x="3653000" y="2250630"/>
            <a:ext cx="1558500" cy="79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100"/>
              <a:buNone/>
              <a:defRPr sz="1100">
                <a:solidFill>
                  <a:schemeClr val="accent1"/>
                </a:solidFill>
              </a:defRPr>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94" name="Google Shape;94;p11"/>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082">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16">
    <p:spTree>
      <p:nvGrpSpPr>
        <p:cNvPr id="95" name="Shape 95"/>
        <p:cNvGrpSpPr/>
        <p:nvPr/>
      </p:nvGrpSpPr>
      <p:grpSpPr>
        <a:xfrm>
          <a:off x="0" y="0"/>
          <a:ext cx="0" cy="0"/>
          <a:chOff x="0" y="0"/>
          <a:chExt cx="0" cy="0"/>
        </a:xfrm>
      </p:grpSpPr>
      <p:sp>
        <p:nvSpPr>
          <p:cNvPr id="96" name="Google Shape;96;p12"/>
          <p:cNvSpPr txBox="1"/>
          <p:nvPr>
            <p:ph type="ctrTitle"/>
          </p:nvPr>
        </p:nvSpPr>
        <p:spPr>
          <a:xfrm>
            <a:off x="324200" y="1141675"/>
            <a:ext cx="2014200" cy="319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6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7" name="Google Shape;97;p12"/>
          <p:cNvSpPr txBox="1"/>
          <p:nvPr>
            <p:ph idx="1" type="subTitle"/>
          </p:nvPr>
        </p:nvSpPr>
        <p:spPr>
          <a:xfrm>
            <a:off x="706128" y="1288776"/>
            <a:ext cx="15585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chemeClr val="accent1"/>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98" name="Google Shape;98;p12"/>
          <p:cNvSpPr txBox="1"/>
          <p:nvPr>
            <p:ph idx="2" type="ctrTitle"/>
          </p:nvPr>
        </p:nvSpPr>
        <p:spPr>
          <a:xfrm>
            <a:off x="629932" y="3713666"/>
            <a:ext cx="1710900" cy="319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99" name="Google Shape;99;p12"/>
          <p:cNvSpPr txBox="1"/>
          <p:nvPr>
            <p:ph idx="3" type="subTitle"/>
          </p:nvPr>
        </p:nvSpPr>
        <p:spPr>
          <a:xfrm>
            <a:off x="774932" y="3155771"/>
            <a:ext cx="15585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chemeClr val="accent1"/>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00" name="Google Shape;100;p12"/>
          <p:cNvSpPr txBox="1"/>
          <p:nvPr>
            <p:ph idx="4" type="ctrTitle"/>
          </p:nvPr>
        </p:nvSpPr>
        <p:spPr>
          <a:xfrm>
            <a:off x="6423779" y="3712806"/>
            <a:ext cx="1398900" cy="319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accen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1" name="Google Shape;101;p12"/>
          <p:cNvSpPr txBox="1"/>
          <p:nvPr>
            <p:ph idx="5" type="subTitle"/>
          </p:nvPr>
        </p:nvSpPr>
        <p:spPr>
          <a:xfrm>
            <a:off x="6423779" y="3158368"/>
            <a:ext cx="1558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accent1"/>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02" name="Google Shape;102;p12"/>
          <p:cNvSpPr txBox="1"/>
          <p:nvPr>
            <p:ph idx="6" type="ctrTitle"/>
          </p:nvPr>
        </p:nvSpPr>
        <p:spPr>
          <a:xfrm>
            <a:off x="6411929" y="1139981"/>
            <a:ext cx="2014200" cy="319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600">
                <a:solidFill>
                  <a:schemeClr val="accen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3" name="Google Shape;103;p12"/>
          <p:cNvSpPr txBox="1"/>
          <p:nvPr>
            <p:ph idx="7" type="subTitle"/>
          </p:nvPr>
        </p:nvSpPr>
        <p:spPr>
          <a:xfrm>
            <a:off x="6411936" y="1288775"/>
            <a:ext cx="1558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accent1"/>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04" name="Google Shape;104;p12"/>
          <p:cNvSpPr txBox="1"/>
          <p:nvPr>
            <p:ph idx="8" type="ctrTitle"/>
          </p:nvPr>
        </p:nvSpPr>
        <p:spPr>
          <a:xfrm rot="5400000">
            <a:off x="7140350" y="2145900"/>
            <a:ext cx="34875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400"/>
              <a:buNone/>
              <a:defRPr sz="1800">
                <a:solidFill>
                  <a:schemeClr val="accent1"/>
                </a:solidFill>
              </a:defRPr>
            </a:lvl1pPr>
            <a:lvl2pPr lvl="1" rtl="0" algn="ctr">
              <a:spcBef>
                <a:spcPts val="0"/>
              </a:spcBef>
              <a:spcAft>
                <a:spcPts val="0"/>
              </a:spcAft>
              <a:buClr>
                <a:schemeClr val="accent1"/>
              </a:buClr>
              <a:buSzPts val="1100"/>
              <a:buNone/>
              <a:defRPr sz="1100">
                <a:solidFill>
                  <a:schemeClr val="accent1"/>
                </a:solidFill>
              </a:defRPr>
            </a:lvl2pPr>
            <a:lvl3pPr lvl="2" rtl="0" algn="ctr">
              <a:spcBef>
                <a:spcPts val="0"/>
              </a:spcBef>
              <a:spcAft>
                <a:spcPts val="0"/>
              </a:spcAft>
              <a:buClr>
                <a:schemeClr val="accent1"/>
              </a:buClr>
              <a:buSzPts val="1100"/>
              <a:buNone/>
              <a:defRPr sz="1100">
                <a:solidFill>
                  <a:schemeClr val="accent1"/>
                </a:solidFill>
              </a:defRPr>
            </a:lvl3pPr>
            <a:lvl4pPr lvl="3" rtl="0" algn="ctr">
              <a:spcBef>
                <a:spcPts val="0"/>
              </a:spcBef>
              <a:spcAft>
                <a:spcPts val="0"/>
              </a:spcAft>
              <a:buClr>
                <a:schemeClr val="accent1"/>
              </a:buClr>
              <a:buSzPts val="1100"/>
              <a:buNone/>
              <a:defRPr sz="1100">
                <a:solidFill>
                  <a:schemeClr val="accent1"/>
                </a:solidFill>
              </a:defRPr>
            </a:lvl4pPr>
            <a:lvl5pPr lvl="4" rtl="0" algn="ctr">
              <a:spcBef>
                <a:spcPts val="0"/>
              </a:spcBef>
              <a:spcAft>
                <a:spcPts val="0"/>
              </a:spcAft>
              <a:buClr>
                <a:schemeClr val="accent1"/>
              </a:buClr>
              <a:buSzPts val="1100"/>
              <a:buNone/>
              <a:defRPr sz="1100">
                <a:solidFill>
                  <a:schemeClr val="accent1"/>
                </a:solidFill>
              </a:defRPr>
            </a:lvl5pPr>
            <a:lvl6pPr lvl="5" rtl="0" algn="ctr">
              <a:spcBef>
                <a:spcPts val="0"/>
              </a:spcBef>
              <a:spcAft>
                <a:spcPts val="0"/>
              </a:spcAft>
              <a:buClr>
                <a:schemeClr val="accent1"/>
              </a:buClr>
              <a:buSzPts val="1100"/>
              <a:buNone/>
              <a:defRPr sz="1100">
                <a:solidFill>
                  <a:schemeClr val="accent1"/>
                </a:solidFill>
              </a:defRPr>
            </a:lvl6pPr>
            <a:lvl7pPr lvl="6" rtl="0" algn="ctr">
              <a:spcBef>
                <a:spcPts val="0"/>
              </a:spcBef>
              <a:spcAft>
                <a:spcPts val="0"/>
              </a:spcAft>
              <a:buClr>
                <a:schemeClr val="accent1"/>
              </a:buClr>
              <a:buSzPts val="1100"/>
              <a:buNone/>
              <a:defRPr sz="1100">
                <a:solidFill>
                  <a:schemeClr val="accent1"/>
                </a:solidFill>
              </a:defRPr>
            </a:lvl7pPr>
            <a:lvl8pPr lvl="7" rtl="0" algn="ctr">
              <a:spcBef>
                <a:spcPts val="0"/>
              </a:spcBef>
              <a:spcAft>
                <a:spcPts val="0"/>
              </a:spcAft>
              <a:buClr>
                <a:schemeClr val="accent1"/>
              </a:buClr>
              <a:buSzPts val="1100"/>
              <a:buNone/>
              <a:defRPr sz="1100">
                <a:solidFill>
                  <a:schemeClr val="accent1"/>
                </a:solidFill>
              </a:defRPr>
            </a:lvl8pPr>
            <a:lvl9pPr lvl="8" rtl="0" algn="ctr">
              <a:spcBef>
                <a:spcPts val="0"/>
              </a:spcBef>
              <a:spcAft>
                <a:spcPts val="0"/>
              </a:spcAft>
              <a:buClr>
                <a:schemeClr val="accent1"/>
              </a:buClr>
              <a:buSzPts val="1100"/>
              <a:buNone/>
              <a:defRPr sz="1100">
                <a:solidFill>
                  <a:schemeClr val="accent1"/>
                </a:solidFill>
              </a:defRPr>
            </a:lvl9pPr>
          </a:lstStyle>
          <a:p/>
        </p:txBody>
      </p:sp>
      <p:sp>
        <p:nvSpPr>
          <p:cNvPr id="105" name="Google Shape;105;p12"/>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12_2_1">
    <p:spTree>
      <p:nvGrpSpPr>
        <p:cNvPr id="106" name="Shape 106"/>
        <p:cNvGrpSpPr/>
        <p:nvPr/>
      </p:nvGrpSpPr>
      <p:grpSpPr>
        <a:xfrm>
          <a:off x="0" y="0"/>
          <a:ext cx="0" cy="0"/>
          <a:chOff x="0" y="0"/>
          <a:chExt cx="0" cy="0"/>
        </a:xfrm>
      </p:grpSpPr>
      <p:sp>
        <p:nvSpPr>
          <p:cNvPr id="107" name="Google Shape;107;p13"/>
          <p:cNvSpPr txBox="1"/>
          <p:nvPr>
            <p:ph type="ctrTitle"/>
          </p:nvPr>
        </p:nvSpPr>
        <p:spPr>
          <a:xfrm>
            <a:off x="6124979" y="2247895"/>
            <a:ext cx="1536900" cy="319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1600">
                <a:solidFill>
                  <a:schemeClr val="accent2"/>
                </a:solidFill>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108" name="Google Shape;108;p13"/>
          <p:cNvSpPr txBox="1"/>
          <p:nvPr>
            <p:ph idx="1" type="subTitle"/>
          </p:nvPr>
        </p:nvSpPr>
        <p:spPr>
          <a:xfrm>
            <a:off x="6124979" y="2399441"/>
            <a:ext cx="1966500" cy="98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100"/>
              <a:buNone/>
              <a:defRPr sz="1100"/>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109" name="Google Shape;109;p13"/>
          <p:cNvSpPr txBox="1"/>
          <p:nvPr>
            <p:ph idx="2" type="ctrTitle"/>
          </p:nvPr>
        </p:nvSpPr>
        <p:spPr>
          <a:xfrm rot="5400000">
            <a:off x="7140350" y="1918150"/>
            <a:ext cx="34875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2400"/>
              <a:buNone/>
              <a:defRPr sz="1800">
                <a:solidFill>
                  <a:srgbClr val="000000"/>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110" name="Google Shape;110;p13"/>
          <p:cNvSpPr txBox="1"/>
          <p:nvPr>
            <p:ph idx="3" type="ctrTitle"/>
          </p:nvPr>
        </p:nvSpPr>
        <p:spPr>
          <a:xfrm>
            <a:off x="1245734" y="868895"/>
            <a:ext cx="1536900" cy="319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1600">
                <a:solidFill>
                  <a:schemeClr val="accent2"/>
                </a:solidFill>
              </a:defRPr>
            </a:lvl1pPr>
            <a:lvl2pPr lvl="1" rtl="0" algn="r">
              <a:spcBef>
                <a:spcPts val="0"/>
              </a:spcBef>
              <a:spcAft>
                <a:spcPts val="0"/>
              </a:spcAft>
              <a:buClr>
                <a:srgbClr val="000000"/>
              </a:buClr>
              <a:buSzPts val="1800"/>
              <a:buNone/>
              <a:defRPr sz="1800">
                <a:solidFill>
                  <a:srgbClr val="000000"/>
                </a:solidFill>
              </a:defRPr>
            </a:lvl2pPr>
            <a:lvl3pPr lvl="2" rtl="0" algn="r">
              <a:spcBef>
                <a:spcPts val="0"/>
              </a:spcBef>
              <a:spcAft>
                <a:spcPts val="0"/>
              </a:spcAft>
              <a:buClr>
                <a:srgbClr val="000000"/>
              </a:buClr>
              <a:buSzPts val="1800"/>
              <a:buNone/>
              <a:defRPr sz="1800">
                <a:solidFill>
                  <a:srgbClr val="000000"/>
                </a:solidFill>
              </a:defRPr>
            </a:lvl3pPr>
            <a:lvl4pPr lvl="3" rtl="0" algn="r">
              <a:spcBef>
                <a:spcPts val="0"/>
              </a:spcBef>
              <a:spcAft>
                <a:spcPts val="0"/>
              </a:spcAft>
              <a:buClr>
                <a:srgbClr val="000000"/>
              </a:buClr>
              <a:buSzPts val="1800"/>
              <a:buNone/>
              <a:defRPr sz="1800">
                <a:solidFill>
                  <a:srgbClr val="000000"/>
                </a:solidFill>
              </a:defRPr>
            </a:lvl4pPr>
            <a:lvl5pPr lvl="4" rtl="0" algn="r">
              <a:spcBef>
                <a:spcPts val="0"/>
              </a:spcBef>
              <a:spcAft>
                <a:spcPts val="0"/>
              </a:spcAft>
              <a:buClr>
                <a:srgbClr val="000000"/>
              </a:buClr>
              <a:buSzPts val="1800"/>
              <a:buNone/>
              <a:defRPr sz="1800">
                <a:solidFill>
                  <a:srgbClr val="000000"/>
                </a:solidFill>
              </a:defRPr>
            </a:lvl5pPr>
            <a:lvl6pPr lvl="5" rtl="0" algn="r">
              <a:spcBef>
                <a:spcPts val="0"/>
              </a:spcBef>
              <a:spcAft>
                <a:spcPts val="0"/>
              </a:spcAft>
              <a:buClr>
                <a:srgbClr val="000000"/>
              </a:buClr>
              <a:buSzPts val="1800"/>
              <a:buNone/>
              <a:defRPr sz="1800">
                <a:solidFill>
                  <a:srgbClr val="000000"/>
                </a:solidFill>
              </a:defRPr>
            </a:lvl6pPr>
            <a:lvl7pPr lvl="6" rtl="0" algn="r">
              <a:spcBef>
                <a:spcPts val="0"/>
              </a:spcBef>
              <a:spcAft>
                <a:spcPts val="0"/>
              </a:spcAft>
              <a:buClr>
                <a:srgbClr val="000000"/>
              </a:buClr>
              <a:buSzPts val="1800"/>
              <a:buNone/>
              <a:defRPr sz="1800">
                <a:solidFill>
                  <a:srgbClr val="000000"/>
                </a:solidFill>
              </a:defRPr>
            </a:lvl7pPr>
            <a:lvl8pPr lvl="7" rtl="0" algn="r">
              <a:spcBef>
                <a:spcPts val="0"/>
              </a:spcBef>
              <a:spcAft>
                <a:spcPts val="0"/>
              </a:spcAft>
              <a:buClr>
                <a:srgbClr val="000000"/>
              </a:buClr>
              <a:buSzPts val="1800"/>
              <a:buNone/>
              <a:defRPr sz="1800">
                <a:solidFill>
                  <a:srgbClr val="000000"/>
                </a:solidFill>
              </a:defRPr>
            </a:lvl8pPr>
            <a:lvl9pPr lvl="8" rtl="0" algn="r">
              <a:spcBef>
                <a:spcPts val="0"/>
              </a:spcBef>
              <a:spcAft>
                <a:spcPts val="0"/>
              </a:spcAft>
              <a:buClr>
                <a:srgbClr val="000000"/>
              </a:buClr>
              <a:buSzPts val="1800"/>
              <a:buNone/>
              <a:defRPr sz="1800">
                <a:solidFill>
                  <a:srgbClr val="000000"/>
                </a:solidFill>
              </a:defRPr>
            </a:lvl9pPr>
          </a:lstStyle>
          <a:p/>
        </p:txBody>
      </p:sp>
      <p:sp>
        <p:nvSpPr>
          <p:cNvPr id="111" name="Google Shape;111;p13"/>
          <p:cNvSpPr txBox="1"/>
          <p:nvPr>
            <p:ph idx="4" type="subTitle"/>
          </p:nvPr>
        </p:nvSpPr>
        <p:spPr>
          <a:xfrm>
            <a:off x="816134" y="1020441"/>
            <a:ext cx="1966500" cy="98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100"/>
              <a:buNone/>
              <a:defRPr sz="1100"/>
            </a:lvl1pPr>
            <a:lvl2pPr lvl="1" rtl="0" algn="r">
              <a:lnSpc>
                <a:spcPct val="100000"/>
              </a:lnSpc>
              <a:spcBef>
                <a:spcPts val="0"/>
              </a:spcBef>
              <a:spcAft>
                <a:spcPts val="0"/>
              </a:spcAft>
              <a:buClr>
                <a:srgbClr val="000000"/>
              </a:buClr>
              <a:buSzPts val="1100"/>
              <a:buNone/>
              <a:defRPr sz="1100">
                <a:solidFill>
                  <a:srgbClr val="000000"/>
                </a:solidFill>
              </a:defRPr>
            </a:lvl2pPr>
            <a:lvl3pPr lvl="2" rtl="0" algn="r">
              <a:lnSpc>
                <a:spcPct val="100000"/>
              </a:lnSpc>
              <a:spcBef>
                <a:spcPts val="0"/>
              </a:spcBef>
              <a:spcAft>
                <a:spcPts val="0"/>
              </a:spcAft>
              <a:buClr>
                <a:srgbClr val="000000"/>
              </a:buClr>
              <a:buSzPts val="1100"/>
              <a:buNone/>
              <a:defRPr sz="1100">
                <a:solidFill>
                  <a:srgbClr val="000000"/>
                </a:solidFill>
              </a:defRPr>
            </a:lvl3pPr>
            <a:lvl4pPr lvl="3" rtl="0" algn="r">
              <a:lnSpc>
                <a:spcPct val="100000"/>
              </a:lnSpc>
              <a:spcBef>
                <a:spcPts val="0"/>
              </a:spcBef>
              <a:spcAft>
                <a:spcPts val="0"/>
              </a:spcAft>
              <a:buClr>
                <a:srgbClr val="000000"/>
              </a:buClr>
              <a:buSzPts val="1100"/>
              <a:buNone/>
              <a:defRPr sz="1100">
                <a:solidFill>
                  <a:srgbClr val="000000"/>
                </a:solidFill>
              </a:defRPr>
            </a:lvl4pPr>
            <a:lvl5pPr lvl="4" rtl="0" algn="r">
              <a:lnSpc>
                <a:spcPct val="100000"/>
              </a:lnSpc>
              <a:spcBef>
                <a:spcPts val="0"/>
              </a:spcBef>
              <a:spcAft>
                <a:spcPts val="0"/>
              </a:spcAft>
              <a:buClr>
                <a:srgbClr val="000000"/>
              </a:buClr>
              <a:buSzPts val="1100"/>
              <a:buNone/>
              <a:defRPr sz="1100">
                <a:solidFill>
                  <a:srgbClr val="000000"/>
                </a:solidFill>
              </a:defRPr>
            </a:lvl5pPr>
            <a:lvl6pPr lvl="5" rtl="0" algn="r">
              <a:lnSpc>
                <a:spcPct val="100000"/>
              </a:lnSpc>
              <a:spcBef>
                <a:spcPts val="0"/>
              </a:spcBef>
              <a:spcAft>
                <a:spcPts val="0"/>
              </a:spcAft>
              <a:buClr>
                <a:srgbClr val="000000"/>
              </a:buClr>
              <a:buSzPts val="1100"/>
              <a:buNone/>
              <a:defRPr sz="1100">
                <a:solidFill>
                  <a:srgbClr val="000000"/>
                </a:solidFill>
              </a:defRPr>
            </a:lvl6pPr>
            <a:lvl7pPr lvl="6" rtl="0" algn="r">
              <a:lnSpc>
                <a:spcPct val="100000"/>
              </a:lnSpc>
              <a:spcBef>
                <a:spcPts val="0"/>
              </a:spcBef>
              <a:spcAft>
                <a:spcPts val="0"/>
              </a:spcAft>
              <a:buClr>
                <a:srgbClr val="000000"/>
              </a:buClr>
              <a:buSzPts val="1100"/>
              <a:buNone/>
              <a:defRPr sz="1100">
                <a:solidFill>
                  <a:srgbClr val="000000"/>
                </a:solidFill>
              </a:defRPr>
            </a:lvl7pPr>
            <a:lvl8pPr lvl="7" rtl="0" algn="r">
              <a:lnSpc>
                <a:spcPct val="100000"/>
              </a:lnSpc>
              <a:spcBef>
                <a:spcPts val="0"/>
              </a:spcBef>
              <a:spcAft>
                <a:spcPts val="0"/>
              </a:spcAft>
              <a:buClr>
                <a:srgbClr val="000000"/>
              </a:buClr>
              <a:buSzPts val="1100"/>
              <a:buNone/>
              <a:defRPr sz="1100">
                <a:solidFill>
                  <a:srgbClr val="000000"/>
                </a:solidFill>
              </a:defRPr>
            </a:lvl8pPr>
            <a:lvl9pPr lvl="8" rtl="0" algn="r">
              <a:lnSpc>
                <a:spcPct val="100000"/>
              </a:lnSpc>
              <a:spcBef>
                <a:spcPts val="0"/>
              </a:spcBef>
              <a:spcAft>
                <a:spcPts val="0"/>
              </a:spcAft>
              <a:buClr>
                <a:srgbClr val="000000"/>
              </a:buClr>
              <a:buSzPts val="1100"/>
              <a:buNone/>
              <a:defRPr sz="1100">
                <a:solidFill>
                  <a:srgbClr val="000000"/>
                </a:solidFill>
              </a:defRPr>
            </a:lvl9pPr>
          </a:lstStyle>
          <a:p/>
        </p:txBody>
      </p:sp>
      <p:sp>
        <p:nvSpPr>
          <p:cNvPr id="112" name="Google Shape;112;p13"/>
          <p:cNvSpPr txBox="1"/>
          <p:nvPr>
            <p:ph idx="5" type="ctrTitle"/>
          </p:nvPr>
        </p:nvSpPr>
        <p:spPr>
          <a:xfrm>
            <a:off x="1245734" y="3450698"/>
            <a:ext cx="1536900" cy="319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1600">
                <a:solidFill>
                  <a:schemeClr val="accent2"/>
                </a:solidFill>
              </a:defRPr>
            </a:lvl1pPr>
            <a:lvl2pPr lvl="1" rtl="0" algn="r">
              <a:spcBef>
                <a:spcPts val="0"/>
              </a:spcBef>
              <a:spcAft>
                <a:spcPts val="0"/>
              </a:spcAft>
              <a:buClr>
                <a:srgbClr val="000000"/>
              </a:buClr>
              <a:buSzPts val="1800"/>
              <a:buNone/>
              <a:defRPr sz="1800">
                <a:solidFill>
                  <a:srgbClr val="000000"/>
                </a:solidFill>
              </a:defRPr>
            </a:lvl2pPr>
            <a:lvl3pPr lvl="2" rtl="0" algn="r">
              <a:spcBef>
                <a:spcPts val="0"/>
              </a:spcBef>
              <a:spcAft>
                <a:spcPts val="0"/>
              </a:spcAft>
              <a:buClr>
                <a:srgbClr val="000000"/>
              </a:buClr>
              <a:buSzPts val="1800"/>
              <a:buNone/>
              <a:defRPr sz="1800">
                <a:solidFill>
                  <a:srgbClr val="000000"/>
                </a:solidFill>
              </a:defRPr>
            </a:lvl3pPr>
            <a:lvl4pPr lvl="3" rtl="0" algn="r">
              <a:spcBef>
                <a:spcPts val="0"/>
              </a:spcBef>
              <a:spcAft>
                <a:spcPts val="0"/>
              </a:spcAft>
              <a:buClr>
                <a:srgbClr val="000000"/>
              </a:buClr>
              <a:buSzPts val="1800"/>
              <a:buNone/>
              <a:defRPr sz="1800">
                <a:solidFill>
                  <a:srgbClr val="000000"/>
                </a:solidFill>
              </a:defRPr>
            </a:lvl4pPr>
            <a:lvl5pPr lvl="4" rtl="0" algn="r">
              <a:spcBef>
                <a:spcPts val="0"/>
              </a:spcBef>
              <a:spcAft>
                <a:spcPts val="0"/>
              </a:spcAft>
              <a:buClr>
                <a:srgbClr val="000000"/>
              </a:buClr>
              <a:buSzPts val="1800"/>
              <a:buNone/>
              <a:defRPr sz="1800">
                <a:solidFill>
                  <a:srgbClr val="000000"/>
                </a:solidFill>
              </a:defRPr>
            </a:lvl5pPr>
            <a:lvl6pPr lvl="5" rtl="0" algn="r">
              <a:spcBef>
                <a:spcPts val="0"/>
              </a:spcBef>
              <a:spcAft>
                <a:spcPts val="0"/>
              </a:spcAft>
              <a:buClr>
                <a:srgbClr val="000000"/>
              </a:buClr>
              <a:buSzPts val="1800"/>
              <a:buNone/>
              <a:defRPr sz="1800">
                <a:solidFill>
                  <a:srgbClr val="000000"/>
                </a:solidFill>
              </a:defRPr>
            </a:lvl6pPr>
            <a:lvl7pPr lvl="6" rtl="0" algn="r">
              <a:spcBef>
                <a:spcPts val="0"/>
              </a:spcBef>
              <a:spcAft>
                <a:spcPts val="0"/>
              </a:spcAft>
              <a:buClr>
                <a:srgbClr val="000000"/>
              </a:buClr>
              <a:buSzPts val="1800"/>
              <a:buNone/>
              <a:defRPr sz="1800">
                <a:solidFill>
                  <a:srgbClr val="000000"/>
                </a:solidFill>
              </a:defRPr>
            </a:lvl7pPr>
            <a:lvl8pPr lvl="7" rtl="0" algn="r">
              <a:spcBef>
                <a:spcPts val="0"/>
              </a:spcBef>
              <a:spcAft>
                <a:spcPts val="0"/>
              </a:spcAft>
              <a:buClr>
                <a:srgbClr val="000000"/>
              </a:buClr>
              <a:buSzPts val="1800"/>
              <a:buNone/>
              <a:defRPr sz="1800">
                <a:solidFill>
                  <a:srgbClr val="000000"/>
                </a:solidFill>
              </a:defRPr>
            </a:lvl8pPr>
            <a:lvl9pPr lvl="8" rtl="0" algn="r">
              <a:spcBef>
                <a:spcPts val="0"/>
              </a:spcBef>
              <a:spcAft>
                <a:spcPts val="0"/>
              </a:spcAft>
              <a:buClr>
                <a:srgbClr val="000000"/>
              </a:buClr>
              <a:buSzPts val="1800"/>
              <a:buNone/>
              <a:defRPr sz="1800">
                <a:solidFill>
                  <a:srgbClr val="000000"/>
                </a:solidFill>
              </a:defRPr>
            </a:lvl9pPr>
          </a:lstStyle>
          <a:p/>
        </p:txBody>
      </p:sp>
      <p:sp>
        <p:nvSpPr>
          <p:cNvPr id="113" name="Google Shape;113;p13"/>
          <p:cNvSpPr txBox="1"/>
          <p:nvPr>
            <p:ph idx="6" type="subTitle"/>
          </p:nvPr>
        </p:nvSpPr>
        <p:spPr>
          <a:xfrm>
            <a:off x="816134" y="3602244"/>
            <a:ext cx="1966500" cy="98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100"/>
              <a:buNone/>
              <a:defRPr sz="1100"/>
            </a:lvl1pPr>
            <a:lvl2pPr lvl="1" rtl="0" algn="r">
              <a:lnSpc>
                <a:spcPct val="100000"/>
              </a:lnSpc>
              <a:spcBef>
                <a:spcPts val="0"/>
              </a:spcBef>
              <a:spcAft>
                <a:spcPts val="0"/>
              </a:spcAft>
              <a:buClr>
                <a:srgbClr val="000000"/>
              </a:buClr>
              <a:buSzPts val="1100"/>
              <a:buNone/>
              <a:defRPr sz="1100">
                <a:solidFill>
                  <a:srgbClr val="000000"/>
                </a:solidFill>
              </a:defRPr>
            </a:lvl2pPr>
            <a:lvl3pPr lvl="2" rtl="0" algn="r">
              <a:lnSpc>
                <a:spcPct val="100000"/>
              </a:lnSpc>
              <a:spcBef>
                <a:spcPts val="0"/>
              </a:spcBef>
              <a:spcAft>
                <a:spcPts val="0"/>
              </a:spcAft>
              <a:buClr>
                <a:srgbClr val="000000"/>
              </a:buClr>
              <a:buSzPts val="1100"/>
              <a:buNone/>
              <a:defRPr sz="1100">
                <a:solidFill>
                  <a:srgbClr val="000000"/>
                </a:solidFill>
              </a:defRPr>
            </a:lvl3pPr>
            <a:lvl4pPr lvl="3" rtl="0" algn="r">
              <a:lnSpc>
                <a:spcPct val="100000"/>
              </a:lnSpc>
              <a:spcBef>
                <a:spcPts val="0"/>
              </a:spcBef>
              <a:spcAft>
                <a:spcPts val="0"/>
              </a:spcAft>
              <a:buClr>
                <a:srgbClr val="000000"/>
              </a:buClr>
              <a:buSzPts val="1100"/>
              <a:buNone/>
              <a:defRPr sz="1100">
                <a:solidFill>
                  <a:srgbClr val="000000"/>
                </a:solidFill>
              </a:defRPr>
            </a:lvl4pPr>
            <a:lvl5pPr lvl="4" rtl="0" algn="r">
              <a:lnSpc>
                <a:spcPct val="100000"/>
              </a:lnSpc>
              <a:spcBef>
                <a:spcPts val="0"/>
              </a:spcBef>
              <a:spcAft>
                <a:spcPts val="0"/>
              </a:spcAft>
              <a:buClr>
                <a:srgbClr val="000000"/>
              </a:buClr>
              <a:buSzPts val="1100"/>
              <a:buNone/>
              <a:defRPr sz="1100">
                <a:solidFill>
                  <a:srgbClr val="000000"/>
                </a:solidFill>
              </a:defRPr>
            </a:lvl5pPr>
            <a:lvl6pPr lvl="5" rtl="0" algn="r">
              <a:lnSpc>
                <a:spcPct val="100000"/>
              </a:lnSpc>
              <a:spcBef>
                <a:spcPts val="0"/>
              </a:spcBef>
              <a:spcAft>
                <a:spcPts val="0"/>
              </a:spcAft>
              <a:buClr>
                <a:srgbClr val="000000"/>
              </a:buClr>
              <a:buSzPts val="1100"/>
              <a:buNone/>
              <a:defRPr sz="1100">
                <a:solidFill>
                  <a:srgbClr val="000000"/>
                </a:solidFill>
              </a:defRPr>
            </a:lvl6pPr>
            <a:lvl7pPr lvl="6" rtl="0" algn="r">
              <a:lnSpc>
                <a:spcPct val="100000"/>
              </a:lnSpc>
              <a:spcBef>
                <a:spcPts val="0"/>
              </a:spcBef>
              <a:spcAft>
                <a:spcPts val="0"/>
              </a:spcAft>
              <a:buClr>
                <a:srgbClr val="000000"/>
              </a:buClr>
              <a:buSzPts val="1100"/>
              <a:buNone/>
              <a:defRPr sz="1100">
                <a:solidFill>
                  <a:srgbClr val="000000"/>
                </a:solidFill>
              </a:defRPr>
            </a:lvl7pPr>
            <a:lvl8pPr lvl="7" rtl="0" algn="r">
              <a:lnSpc>
                <a:spcPct val="100000"/>
              </a:lnSpc>
              <a:spcBef>
                <a:spcPts val="0"/>
              </a:spcBef>
              <a:spcAft>
                <a:spcPts val="0"/>
              </a:spcAft>
              <a:buClr>
                <a:srgbClr val="000000"/>
              </a:buClr>
              <a:buSzPts val="1100"/>
              <a:buNone/>
              <a:defRPr sz="1100">
                <a:solidFill>
                  <a:srgbClr val="000000"/>
                </a:solidFill>
              </a:defRPr>
            </a:lvl8pPr>
            <a:lvl9pPr lvl="8" rtl="0" algn="r">
              <a:lnSpc>
                <a:spcPct val="100000"/>
              </a:lnSpc>
              <a:spcBef>
                <a:spcPts val="0"/>
              </a:spcBef>
              <a:spcAft>
                <a:spcPts val="0"/>
              </a:spcAft>
              <a:buClr>
                <a:srgbClr val="000000"/>
              </a:buClr>
              <a:buSzPts val="1100"/>
              <a:buNone/>
              <a:defRPr sz="1100">
                <a:solidFill>
                  <a:srgbClr val="000000"/>
                </a:solidFill>
              </a:defRPr>
            </a:lvl9pPr>
          </a:lstStyle>
          <a:p/>
        </p:txBody>
      </p:sp>
      <p:sp>
        <p:nvSpPr>
          <p:cNvPr id="114" name="Google Shape;114;p13"/>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7">
    <p:spTree>
      <p:nvGrpSpPr>
        <p:cNvPr id="115" name="Shape 115"/>
        <p:cNvGrpSpPr/>
        <p:nvPr/>
      </p:nvGrpSpPr>
      <p:grpSpPr>
        <a:xfrm>
          <a:off x="0" y="0"/>
          <a:ext cx="0" cy="0"/>
          <a:chOff x="0" y="0"/>
          <a:chExt cx="0" cy="0"/>
        </a:xfrm>
      </p:grpSpPr>
      <p:sp>
        <p:nvSpPr>
          <p:cNvPr id="116" name="Google Shape;116;p14"/>
          <p:cNvSpPr txBox="1"/>
          <p:nvPr>
            <p:ph type="ctrTitle"/>
          </p:nvPr>
        </p:nvSpPr>
        <p:spPr>
          <a:xfrm>
            <a:off x="6213013" y="3758083"/>
            <a:ext cx="1440300" cy="9045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Clr>
                <a:schemeClr val="accent2"/>
              </a:buClr>
              <a:buSzPts val="1600"/>
              <a:buNone/>
              <a:defRPr sz="1600">
                <a:solidFill>
                  <a:schemeClr val="accent2"/>
                </a:solidFill>
              </a:defRPr>
            </a:lvl1pPr>
            <a:lvl2pPr lvl="1" rtl="0" algn="r">
              <a:spcBef>
                <a:spcPts val="1600"/>
              </a:spcBef>
              <a:spcAft>
                <a:spcPts val="0"/>
              </a:spcAft>
              <a:buClr>
                <a:schemeClr val="accent2"/>
              </a:buClr>
              <a:buSzPts val="1600"/>
              <a:buNone/>
              <a:defRPr sz="1600">
                <a:solidFill>
                  <a:schemeClr val="accent2"/>
                </a:solidFill>
              </a:defRPr>
            </a:lvl2pPr>
            <a:lvl3pPr lvl="2" rtl="0" algn="r">
              <a:spcBef>
                <a:spcPts val="0"/>
              </a:spcBef>
              <a:spcAft>
                <a:spcPts val="0"/>
              </a:spcAft>
              <a:buClr>
                <a:schemeClr val="accent2"/>
              </a:buClr>
              <a:buSzPts val="1600"/>
              <a:buNone/>
              <a:defRPr sz="1600">
                <a:solidFill>
                  <a:schemeClr val="accent2"/>
                </a:solidFill>
              </a:defRPr>
            </a:lvl3pPr>
            <a:lvl4pPr lvl="3" rtl="0" algn="r">
              <a:spcBef>
                <a:spcPts val="0"/>
              </a:spcBef>
              <a:spcAft>
                <a:spcPts val="0"/>
              </a:spcAft>
              <a:buClr>
                <a:schemeClr val="accent2"/>
              </a:buClr>
              <a:buSzPts val="1600"/>
              <a:buNone/>
              <a:defRPr sz="1600">
                <a:solidFill>
                  <a:schemeClr val="accent2"/>
                </a:solidFill>
              </a:defRPr>
            </a:lvl4pPr>
            <a:lvl5pPr lvl="4" rtl="0" algn="r">
              <a:spcBef>
                <a:spcPts val="0"/>
              </a:spcBef>
              <a:spcAft>
                <a:spcPts val="0"/>
              </a:spcAft>
              <a:buClr>
                <a:schemeClr val="accent2"/>
              </a:buClr>
              <a:buSzPts val="1600"/>
              <a:buNone/>
              <a:defRPr sz="1600">
                <a:solidFill>
                  <a:schemeClr val="accent2"/>
                </a:solidFill>
              </a:defRPr>
            </a:lvl5pPr>
            <a:lvl6pPr lvl="5" rtl="0" algn="r">
              <a:spcBef>
                <a:spcPts val="0"/>
              </a:spcBef>
              <a:spcAft>
                <a:spcPts val="0"/>
              </a:spcAft>
              <a:buClr>
                <a:schemeClr val="accent2"/>
              </a:buClr>
              <a:buSzPts val="1600"/>
              <a:buNone/>
              <a:defRPr sz="1600">
                <a:solidFill>
                  <a:schemeClr val="accent2"/>
                </a:solidFill>
              </a:defRPr>
            </a:lvl6pPr>
            <a:lvl7pPr lvl="6" rtl="0" algn="r">
              <a:spcBef>
                <a:spcPts val="0"/>
              </a:spcBef>
              <a:spcAft>
                <a:spcPts val="0"/>
              </a:spcAft>
              <a:buClr>
                <a:schemeClr val="accent2"/>
              </a:buClr>
              <a:buSzPts val="1600"/>
              <a:buNone/>
              <a:defRPr sz="1600">
                <a:solidFill>
                  <a:schemeClr val="accent2"/>
                </a:solidFill>
              </a:defRPr>
            </a:lvl7pPr>
            <a:lvl8pPr lvl="7" rtl="0" algn="r">
              <a:spcBef>
                <a:spcPts val="0"/>
              </a:spcBef>
              <a:spcAft>
                <a:spcPts val="0"/>
              </a:spcAft>
              <a:buClr>
                <a:schemeClr val="accent2"/>
              </a:buClr>
              <a:buSzPts val="1600"/>
              <a:buNone/>
              <a:defRPr sz="1600">
                <a:solidFill>
                  <a:schemeClr val="accent2"/>
                </a:solidFill>
              </a:defRPr>
            </a:lvl8pPr>
            <a:lvl9pPr lvl="8" rtl="0" algn="r">
              <a:spcBef>
                <a:spcPts val="0"/>
              </a:spcBef>
              <a:spcAft>
                <a:spcPts val="0"/>
              </a:spcAft>
              <a:buClr>
                <a:schemeClr val="accent2"/>
              </a:buClr>
              <a:buSzPts val="1600"/>
              <a:buNone/>
              <a:defRPr sz="1600">
                <a:solidFill>
                  <a:schemeClr val="accent2"/>
                </a:solidFill>
              </a:defRPr>
            </a:lvl9pPr>
          </a:lstStyle>
          <a:p/>
        </p:txBody>
      </p:sp>
      <p:sp>
        <p:nvSpPr>
          <p:cNvPr id="117" name="Google Shape;117;p14"/>
          <p:cNvSpPr txBox="1"/>
          <p:nvPr>
            <p:ph idx="2" type="ctrTitle"/>
          </p:nvPr>
        </p:nvSpPr>
        <p:spPr>
          <a:xfrm>
            <a:off x="613244" y="1295129"/>
            <a:ext cx="1440300" cy="319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1600"/>
              <a:buNone/>
              <a:defRPr sz="1400">
                <a:solidFill>
                  <a:schemeClr val="accent2"/>
                </a:solidFill>
              </a:defRPr>
            </a:lvl1pPr>
            <a:lvl2pPr lvl="1" rtl="0">
              <a:spcBef>
                <a:spcPts val="0"/>
              </a:spcBef>
              <a:spcAft>
                <a:spcPts val="0"/>
              </a:spcAft>
              <a:buClr>
                <a:schemeClr val="accent2"/>
              </a:buClr>
              <a:buSzPts val="1600"/>
              <a:buNone/>
              <a:defRPr sz="1600">
                <a:solidFill>
                  <a:schemeClr val="accent2"/>
                </a:solidFill>
              </a:defRPr>
            </a:lvl2pPr>
            <a:lvl3pPr lvl="2" rtl="0">
              <a:spcBef>
                <a:spcPts val="0"/>
              </a:spcBef>
              <a:spcAft>
                <a:spcPts val="0"/>
              </a:spcAft>
              <a:buClr>
                <a:schemeClr val="accent2"/>
              </a:buClr>
              <a:buSzPts val="1600"/>
              <a:buNone/>
              <a:defRPr sz="1600">
                <a:solidFill>
                  <a:schemeClr val="accent2"/>
                </a:solidFill>
              </a:defRPr>
            </a:lvl3pPr>
            <a:lvl4pPr lvl="3" rtl="0">
              <a:spcBef>
                <a:spcPts val="0"/>
              </a:spcBef>
              <a:spcAft>
                <a:spcPts val="0"/>
              </a:spcAft>
              <a:buClr>
                <a:schemeClr val="accent2"/>
              </a:buClr>
              <a:buSzPts val="1600"/>
              <a:buNone/>
              <a:defRPr sz="1600">
                <a:solidFill>
                  <a:schemeClr val="accent2"/>
                </a:solidFill>
              </a:defRPr>
            </a:lvl4pPr>
            <a:lvl5pPr lvl="4" rtl="0">
              <a:spcBef>
                <a:spcPts val="0"/>
              </a:spcBef>
              <a:spcAft>
                <a:spcPts val="0"/>
              </a:spcAft>
              <a:buClr>
                <a:schemeClr val="accent2"/>
              </a:buClr>
              <a:buSzPts val="1600"/>
              <a:buNone/>
              <a:defRPr sz="1600">
                <a:solidFill>
                  <a:schemeClr val="accent2"/>
                </a:solidFill>
              </a:defRPr>
            </a:lvl5pPr>
            <a:lvl6pPr lvl="5" rtl="0">
              <a:spcBef>
                <a:spcPts val="0"/>
              </a:spcBef>
              <a:spcAft>
                <a:spcPts val="0"/>
              </a:spcAft>
              <a:buClr>
                <a:schemeClr val="accent2"/>
              </a:buClr>
              <a:buSzPts val="1600"/>
              <a:buNone/>
              <a:defRPr sz="1600">
                <a:solidFill>
                  <a:schemeClr val="accent2"/>
                </a:solidFill>
              </a:defRPr>
            </a:lvl6pPr>
            <a:lvl7pPr lvl="6" rtl="0">
              <a:spcBef>
                <a:spcPts val="0"/>
              </a:spcBef>
              <a:spcAft>
                <a:spcPts val="0"/>
              </a:spcAft>
              <a:buClr>
                <a:schemeClr val="accent2"/>
              </a:buClr>
              <a:buSzPts val="1600"/>
              <a:buNone/>
              <a:defRPr sz="1600">
                <a:solidFill>
                  <a:schemeClr val="accent2"/>
                </a:solidFill>
              </a:defRPr>
            </a:lvl7pPr>
            <a:lvl8pPr lvl="7" rtl="0">
              <a:spcBef>
                <a:spcPts val="0"/>
              </a:spcBef>
              <a:spcAft>
                <a:spcPts val="0"/>
              </a:spcAft>
              <a:buClr>
                <a:schemeClr val="accent2"/>
              </a:buClr>
              <a:buSzPts val="1600"/>
              <a:buNone/>
              <a:defRPr sz="1600">
                <a:solidFill>
                  <a:schemeClr val="accent2"/>
                </a:solidFill>
              </a:defRPr>
            </a:lvl8pPr>
            <a:lvl9pPr lvl="8" rtl="0">
              <a:spcBef>
                <a:spcPts val="0"/>
              </a:spcBef>
              <a:spcAft>
                <a:spcPts val="0"/>
              </a:spcAft>
              <a:buClr>
                <a:schemeClr val="accent2"/>
              </a:buClr>
              <a:buSzPts val="1600"/>
              <a:buNone/>
              <a:defRPr sz="1600">
                <a:solidFill>
                  <a:schemeClr val="accent2"/>
                </a:solidFill>
              </a:defRPr>
            </a:lvl9pPr>
          </a:lstStyle>
          <a:p/>
        </p:txBody>
      </p:sp>
      <p:sp>
        <p:nvSpPr>
          <p:cNvPr id="118" name="Google Shape;118;p14"/>
          <p:cNvSpPr txBox="1"/>
          <p:nvPr>
            <p:ph idx="1" type="subTitle"/>
          </p:nvPr>
        </p:nvSpPr>
        <p:spPr>
          <a:xfrm>
            <a:off x="613244" y="1233325"/>
            <a:ext cx="1673100" cy="82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9" name="Google Shape;119;p14"/>
          <p:cNvSpPr txBox="1"/>
          <p:nvPr>
            <p:ph idx="3" type="ctrTitle"/>
          </p:nvPr>
        </p:nvSpPr>
        <p:spPr>
          <a:xfrm rot="5400000">
            <a:off x="7140350" y="2145900"/>
            <a:ext cx="34875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400"/>
              <a:buNone/>
              <a:defRPr sz="1800">
                <a:solidFill>
                  <a:schemeClr val="accent1"/>
                </a:solidFill>
              </a:defRPr>
            </a:lvl1pPr>
            <a:lvl2pPr lvl="1" rtl="0" algn="ctr">
              <a:spcBef>
                <a:spcPts val="0"/>
              </a:spcBef>
              <a:spcAft>
                <a:spcPts val="0"/>
              </a:spcAft>
              <a:buClr>
                <a:schemeClr val="accent1"/>
              </a:buClr>
              <a:buSzPts val="1100"/>
              <a:buNone/>
              <a:defRPr sz="1100">
                <a:solidFill>
                  <a:schemeClr val="accent1"/>
                </a:solidFill>
              </a:defRPr>
            </a:lvl2pPr>
            <a:lvl3pPr lvl="2" rtl="0" algn="ctr">
              <a:spcBef>
                <a:spcPts val="0"/>
              </a:spcBef>
              <a:spcAft>
                <a:spcPts val="0"/>
              </a:spcAft>
              <a:buClr>
                <a:schemeClr val="accent1"/>
              </a:buClr>
              <a:buSzPts val="1100"/>
              <a:buNone/>
              <a:defRPr sz="1100">
                <a:solidFill>
                  <a:schemeClr val="accent1"/>
                </a:solidFill>
              </a:defRPr>
            </a:lvl3pPr>
            <a:lvl4pPr lvl="3" rtl="0" algn="ctr">
              <a:spcBef>
                <a:spcPts val="0"/>
              </a:spcBef>
              <a:spcAft>
                <a:spcPts val="0"/>
              </a:spcAft>
              <a:buClr>
                <a:schemeClr val="accent1"/>
              </a:buClr>
              <a:buSzPts val="1100"/>
              <a:buNone/>
              <a:defRPr sz="1100">
                <a:solidFill>
                  <a:schemeClr val="accent1"/>
                </a:solidFill>
              </a:defRPr>
            </a:lvl4pPr>
            <a:lvl5pPr lvl="4" rtl="0" algn="ctr">
              <a:spcBef>
                <a:spcPts val="0"/>
              </a:spcBef>
              <a:spcAft>
                <a:spcPts val="0"/>
              </a:spcAft>
              <a:buClr>
                <a:schemeClr val="accent1"/>
              </a:buClr>
              <a:buSzPts val="1100"/>
              <a:buNone/>
              <a:defRPr sz="1100">
                <a:solidFill>
                  <a:schemeClr val="accent1"/>
                </a:solidFill>
              </a:defRPr>
            </a:lvl5pPr>
            <a:lvl6pPr lvl="5" rtl="0" algn="ctr">
              <a:spcBef>
                <a:spcPts val="0"/>
              </a:spcBef>
              <a:spcAft>
                <a:spcPts val="0"/>
              </a:spcAft>
              <a:buClr>
                <a:schemeClr val="accent1"/>
              </a:buClr>
              <a:buSzPts val="1100"/>
              <a:buNone/>
              <a:defRPr sz="1100">
                <a:solidFill>
                  <a:schemeClr val="accent1"/>
                </a:solidFill>
              </a:defRPr>
            </a:lvl6pPr>
            <a:lvl7pPr lvl="6" rtl="0" algn="ctr">
              <a:spcBef>
                <a:spcPts val="0"/>
              </a:spcBef>
              <a:spcAft>
                <a:spcPts val="0"/>
              </a:spcAft>
              <a:buClr>
                <a:schemeClr val="accent1"/>
              </a:buClr>
              <a:buSzPts val="1100"/>
              <a:buNone/>
              <a:defRPr sz="1100">
                <a:solidFill>
                  <a:schemeClr val="accent1"/>
                </a:solidFill>
              </a:defRPr>
            </a:lvl7pPr>
            <a:lvl8pPr lvl="7" rtl="0" algn="ctr">
              <a:spcBef>
                <a:spcPts val="0"/>
              </a:spcBef>
              <a:spcAft>
                <a:spcPts val="0"/>
              </a:spcAft>
              <a:buClr>
                <a:schemeClr val="accent1"/>
              </a:buClr>
              <a:buSzPts val="1100"/>
              <a:buNone/>
              <a:defRPr sz="1100">
                <a:solidFill>
                  <a:schemeClr val="accent1"/>
                </a:solidFill>
              </a:defRPr>
            </a:lvl8pPr>
            <a:lvl9pPr lvl="8" rtl="0" algn="ctr">
              <a:spcBef>
                <a:spcPts val="0"/>
              </a:spcBef>
              <a:spcAft>
                <a:spcPts val="0"/>
              </a:spcAft>
              <a:buClr>
                <a:schemeClr val="accent1"/>
              </a:buClr>
              <a:buSzPts val="1100"/>
              <a:buNone/>
              <a:defRPr sz="1100">
                <a:solidFill>
                  <a:schemeClr val="accent1"/>
                </a:solidFill>
              </a:defRPr>
            </a:lvl9pPr>
          </a:lstStyle>
          <a:p/>
        </p:txBody>
      </p:sp>
      <p:sp>
        <p:nvSpPr>
          <p:cNvPr id="120" name="Google Shape;120;p14"/>
          <p:cNvSpPr txBox="1"/>
          <p:nvPr>
            <p:ph idx="4" type="subTitle"/>
          </p:nvPr>
        </p:nvSpPr>
        <p:spPr>
          <a:xfrm>
            <a:off x="5980213" y="3070074"/>
            <a:ext cx="1673100" cy="825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21" name="Google Shape;121;p14"/>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_1">
    <p:bg>
      <p:bgPr>
        <a:solidFill>
          <a:srgbClr val="FFFFFF"/>
        </a:solidFill>
      </p:bgPr>
    </p:bg>
    <p:spTree>
      <p:nvGrpSpPr>
        <p:cNvPr id="122" name="Shape 122"/>
        <p:cNvGrpSpPr/>
        <p:nvPr/>
      </p:nvGrpSpPr>
      <p:grpSpPr>
        <a:xfrm>
          <a:off x="0" y="0"/>
          <a:ext cx="0" cy="0"/>
          <a:chOff x="0" y="0"/>
          <a:chExt cx="0" cy="0"/>
        </a:xfrm>
      </p:grpSpPr>
      <p:sp>
        <p:nvSpPr>
          <p:cNvPr id="123" name="Google Shape;123;p15"/>
          <p:cNvSpPr txBox="1"/>
          <p:nvPr>
            <p:ph idx="1" type="subTitle"/>
          </p:nvPr>
        </p:nvSpPr>
        <p:spPr>
          <a:xfrm flipH="1">
            <a:off x="1129803" y="893224"/>
            <a:ext cx="2933400" cy="972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Clr>
                <a:srgbClr val="000000"/>
              </a:buClr>
              <a:buSzPts val="1200"/>
              <a:buNone/>
              <a:defRPr>
                <a:solidFill>
                  <a:srgbClr val="000000"/>
                </a:solidFill>
              </a:defRPr>
            </a:lvl2pPr>
            <a:lvl3pPr lvl="2" rtl="0">
              <a:lnSpc>
                <a:spcPct val="100000"/>
              </a:lnSpc>
              <a:spcBef>
                <a:spcPts val="0"/>
              </a:spcBef>
              <a:spcAft>
                <a:spcPts val="0"/>
              </a:spcAft>
              <a:buClr>
                <a:srgbClr val="000000"/>
              </a:buClr>
              <a:buSzPts val="1200"/>
              <a:buNone/>
              <a:defRPr>
                <a:solidFill>
                  <a:srgbClr val="000000"/>
                </a:solidFill>
              </a:defRPr>
            </a:lvl3pPr>
            <a:lvl4pPr lvl="3" rtl="0">
              <a:lnSpc>
                <a:spcPct val="100000"/>
              </a:lnSpc>
              <a:spcBef>
                <a:spcPts val="0"/>
              </a:spcBef>
              <a:spcAft>
                <a:spcPts val="0"/>
              </a:spcAft>
              <a:buClr>
                <a:srgbClr val="000000"/>
              </a:buClr>
              <a:buSzPts val="1200"/>
              <a:buNone/>
              <a:defRPr>
                <a:solidFill>
                  <a:srgbClr val="000000"/>
                </a:solidFill>
              </a:defRPr>
            </a:lvl4pPr>
            <a:lvl5pPr lvl="4" rtl="0">
              <a:lnSpc>
                <a:spcPct val="100000"/>
              </a:lnSpc>
              <a:spcBef>
                <a:spcPts val="0"/>
              </a:spcBef>
              <a:spcAft>
                <a:spcPts val="0"/>
              </a:spcAft>
              <a:buClr>
                <a:srgbClr val="000000"/>
              </a:buClr>
              <a:buSzPts val="1200"/>
              <a:buNone/>
              <a:defRPr>
                <a:solidFill>
                  <a:srgbClr val="000000"/>
                </a:solidFill>
              </a:defRPr>
            </a:lvl5pPr>
            <a:lvl6pPr lvl="5" rtl="0">
              <a:lnSpc>
                <a:spcPct val="100000"/>
              </a:lnSpc>
              <a:spcBef>
                <a:spcPts val="0"/>
              </a:spcBef>
              <a:spcAft>
                <a:spcPts val="0"/>
              </a:spcAft>
              <a:buClr>
                <a:srgbClr val="000000"/>
              </a:buClr>
              <a:buSzPts val="1200"/>
              <a:buNone/>
              <a:defRPr>
                <a:solidFill>
                  <a:srgbClr val="000000"/>
                </a:solidFill>
              </a:defRPr>
            </a:lvl6pPr>
            <a:lvl7pPr lvl="6" rtl="0">
              <a:lnSpc>
                <a:spcPct val="100000"/>
              </a:lnSpc>
              <a:spcBef>
                <a:spcPts val="0"/>
              </a:spcBef>
              <a:spcAft>
                <a:spcPts val="0"/>
              </a:spcAft>
              <a:buClr>
                <a:srgbClr val="000000"/>
              </a:buClr>
              <a:buSzPts val="1200"/>
              <a:buNone/>
              <a:defRPr>
                <a:solidFill>
                  <a:srgbClr val="000000"/>
                </a:solidFill>
              </a:defRPr>
            </a:lvl7pPr>
            <a:lvl8pPr lvl="7" rtl="0">
              <a:lnSpc>
                <a:spcPct val="100000"/>
              </a:lnSpc>
              <a:spcBef>
                <a:spcPts val="0"/>
              </a:spcBef>
              <a:spcAft>
                <a:spcPts val="0"/>
              </a:spcAft>
              <a:buClr>
                <a:srgbClr val="000000"/>
              </a:buClr>
              <a:buSzPts val="1200"/>
              <a:buNone/>
              <a:defRPr>
                <a:solidFill>
                  <a:srgbClr val="000000"/>
                </a:solidFill>
              </a:defRPr>
            </a:lvl8pPr>
            <a:lvl9pPr lvl="8" rtl="0">
              <a:lnSpc>
                <a:spcPct val="100000"/>
              </a:lnSpc>
              <a:spcBef>
                <a:spcPts val="0"/>
              </a:spcBef>
              <a:spcAft>
                <a:spcPts val="0"/>
              </a:spcAft>
              <a:buClr>
                <a:srgbClr val="000000"/>
              </a:buClr>
              <a:buSzPts val="1200"/>
              <a:buNone/>
              <a:defRPr>
                <a:solidFill>
                  <a:srgbClr val="000000"/>
                </a:solidFill>
              </a:defRPr>
            </a:lvl9pPr>
          </a:lstStyle>
          <a:p/>
        </p:txBody>
      </p:sp>
      <p:sp>
        <p:nvSpPr>
          <p:cNvPr id="124" name="Google Shape;124;p15"/>
          <p:cNvSpPr txBox="1"/>
          <p:nvPr>
            <p:ph type="ctrTitle"/>
          </p:nvPr>
        </p:nvSpPr>
        <p:spPr>
          <a:xfrm rot="-5400000">
            <a:off x="-654656" y="2145900"/>
            <a:ext cx="34875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3000"/>
              <a:buNone/>
              <a:defRPr sz="6000">
                <a:solidFill>
                  <a:schemeClr val="accent2"/>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sp>
        <p:nvSpPr>
          <p:cNvPr id="125" name="Google Shape;125;p15"/>
          <p:cNvSpPr txBox="1"/>
          <p:nvPr/>
        </p:nvSpPr>
        <p:spPr>
          <a:xfrm>
            <a:off x="1695410" y="3112825"/>
            <a:ext cx="2312400" cy="1784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300"/>
              </a:spcBef>
              <a:spcAft>
                <a:spcPts val="0"/>
              </a:spcAft>
              <a:buNone/>
            </a:pPr>
            <a:r>
              <a:rPr lang="en" sz="1000">
                <a:solidFill>
                  <a:srgbClr val="434343"/>
                </a:solidFill>
                <a:latin typeface="Source Sans Pro Light"/>
                <a:ea typeface="Source Sans Pro Light"/>
                <a:cs typeface="Source Sans Pro Light"/>
                <a:sym typeface="Source Sans Pro Light"/>
              </a:rPr>
              <a:t>CREDITS: This presentation template was created by </a:t>
            </a:r>
            <a:r>
              <a:rPr lang="en" sz="1000">
                <a:solidFill>
                  <a:srgbClr val="434343"/>
                </a:solidFill>
                <a:uFill>
                  <a:noFill/>
                </a:uFill>
                <a:latin typeface="Source Sans Pro SemiBold"/>
                <a:ea typeface="Source Sans Pro SemiBold"/>
                <a:cs typeface="Source Sans Pro SemiBold"/>
                <a:sym typeface="Source Sans Pro SemiBold"/>
                <a:hlinkClick r:id="rId2">
                  <a:extLst>
                    <a:ext uri="{A12FA001-AC4F-418D-AE19-62706E023703}">
                      <ahyp:hlinkClr val="tx"/>
                    </a:ext>
                  </a:extLst>
                </a:hlinkClick>
              </a:rPr>
              <a:t>Slidesgo</a:t>
            </a:r>
            <a:r>
              <a:rPr lang="en" sz="1000">
                <a:solidFill>
                  <a:srgbClr val="434343"/>
                </a:solidFill>
                <a:latin typeface="Source Sans Pro Light"/>
                <a:ea typeface="Source Sans Pro Light"/>
                <a:cs typeface="Source Sans Pro Light"/>
                <a:sym typeface="Source Sans Pro Light"/>
              </a:rPr>
              <a:t>, including icons by </a:t>
            </a:r>
            <a:r>
              <a:rPr lang="en" sz="1000">
                <a:solidFill>
                  <a:srgbClr val="434343"/>
                </a:solidFill>
                <a:uFill>
                  <a:noFill/>
                </a:uFill>
                <a:latin typeface="Source Sans Pro SemiBold"/>
                <a:ea typeface="Source Sans Pro SemiBold"/>
                <a:cs typeface="Source Sans Pro SemiBold"/>
                <a:sym typeface="Source Sans Pro SemiBold"/>
                <a:hlinkClick r:id="rId3">
                  <a:extLst>
                    <a:ext uri="{A12FA001-AC4F-418D-AE19-62706E023703}">
                      <ahyp:hlinkClr val="tx"/>
                    </a:ext>
                  </a:extLst>
                </a:hlinkClick>
              </a:rPr>
              <a:t>Flaticon</a:t>
            </a:r>
            <a:r>
              <a:rPr lang="en" sz="1000">
                <a:solidFill>
                  <a:srgbClr val="434343"/>
                </a:solidFill>
                <a:latin typeface="Source Sans Pro Light"/>
                <a:ea typeface="Source Sans Pro Light"/>
                <a:cs typeface="Source Sans Pro Light"/>
                <a:sym typeface="Source Sans Pro Light"/>
              </a:rPr>
              <a:t>, and infographics &amp; images by </a:t>
            </a:r>
            <a:r>
              <a:rPr lang="en" sz="1000">
                <a:solidFill>
                  <a:srgbClr val="434343"/>
                </a:solidFill>
                <a:uFill>
                  <a:noFill/>
                </a:uFill>
                <a:latin typeface="Source Sans Pro SemiBold"/>
                <a:ea typeface="Source Sans Pro SemiBold"/>
                <a:cs typeface="Source Sans Pro SemiBold"/>
                <a:sym typeface="Source Sans Pro SemiBold"/>
                <a:hlinkClick r:id="rId4">
                  <a:extLst>
                    <a:ext uri="{A12FA001-AC4F-418D-AE19-62706E023703}">
                      <ahyp:hlinkClr val="tx"/>
                    </a:ext>
                  </a:extLst>
                </a:hlinkClick>
              </a:rPr>
              <a:t>Freepik</a:t>
            </a:r>
            <a:r>
              <a:rPr lang="en" sz="1000">
                <a:solidFill>
                  <a:srgbClr val="434343"/>
                </a:solidFill>
                <a:latin typeface="Source Sans Pro Light"/>
                <a:ea typeface="Source Sans Pro Light"/>
                <a:cs typeface="Source Sans Pro Light"/>
                <a:sym typeface="Source Sans Pro Light"/>
              </a:rPr>
              <a:t>. </a:t>
            </a:r>
            <a:endParaRPr sz="1000">
              <a:solidFill>
                <a:srgbClr val="434343"/>
              </a:solidFill>
              <a:latin typeface="Source Sans Pro Light"/>
              <a:ea typeface="Source Sans Pro Light"/>
              <a:cs typeface="Source Sans Pro Light"/>
              <a:sym typeface="Source Sans Pro Light"/>
            </a:endParaRPr>
          </a:p>
          <a:p>
            <a:pPr indent="0" lvl="0" marL="0" rtl="0" algn="r">
              <a:lnSpc>
                <a:spcPct val="100000"/>
              </a:lnSpc>
              <a:spcBef>
                <a:spcPts val="300"/>
              </a:spcBef>
              <a:spcAft>
                <a:spcPts val="0"/>
              </a:spcAft>
              <a:buNone/>
            </a:pPr>
            <a:r>
              <a:rPr lang="en" sz="900">
                <a:solidFill>
                  <a:srgbClr val="434343"/>
                </a:solidFill>
                <a:latin typeface="Source Sans Pro SemiBold"/>
                <a:ea typeface="Source Sans Pro SemiBold"/>
                <a:cs typeface="Source Sans Pro SemiBold"/>
                <a:sym typeface="Source Sans Pro SemiBold"/>
              </a:rPr>
              <a:t>Please keep this slide for attribution.</a:t>
            </a:r>
            <a:endParaRPr sz="900">
              <a:solidFill>
                <a:srgbClr val="434343"/>
              </a:solidFill>
              <a:latin typeface="Source Sans Pro SemiBold"/>
              <a:ea typeface="Source Sans Pro SemiBold"/>
              <a:cs typeface="Source Sans Pro SemiBold"/>
              <a:sym typeface="Source Sans Pro SemiBold"/>
            </a:endParaRPr>
          </a:p>
          <a:p>
            <a:pPr indent="0" lvl="0" marL="0" rtl="0" algn="r">
              <a:lnSpc>
                <a:spcPct val="115000"/>
              </a:lnSpc>
              <a:spcBef>
                <a:spcPts val="300"/>
              </a:spcBef>
              <a:spcAft>
                <a:spcPts val="0"/>
              </a:spcAft>
              <a:buNone/>
            </a:pPr>
            <a:r>
              <a:t/>
            </a:r>
            <a:endParaRPr>
              <a:solidFill>
                <a:srgbClr val="434343"/>
              </a:solidFill>
              <a:latin typeface="Source Sans Pro Light"/>
              <a:ea typeface="Source Sans Pro Light"/>
              <a:cs typeface="Source Sans Pro Light"/>
              <a:sym typeface="Source Sans Pro Light"/>
            </a:endParaRPr>
          </a:p>
          <a:p>
            <a:pPr indent="0" lvl="0" marL="0" rtl="0" algn="r">
              <a:spcBef>
                <a:spcPts val="0"/>
              </a:spcBef>
              <a:spcAft>
                <a:spcPts val="0"/>
              </a:spcAft>
              <a:buNone/>
            </a:pPr>
            <a:r>
              <a:t/>
            </a:r>
            <a:endParaRPr>
              <a:solidFill>
                <a:srgbClr val="434343"/>
              </a:solidFill>
              <a:latin typeface="Source Sans Pro Light"/>
              <a:ea typeface="Source Sans Pro Light"/>
              <a:cs typeface="Source Sans Pro Light"/>
              <a:sym typeface="Source Sans Pro Light"/>
            </a:endParaRPr>
          </a:p>
        </p:txBody>
      </p:sp>
      <p:sp>
        <p:nvSpPr>
          <p:cNvPr id="126" name="Google Shape;126;p15"/>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0">
          <p15:clr>
            <a:srgbClr val="FA7B17"/>
          </p15:clr>
        </p15:guide>
        <p15:guide id="2" pos="2494">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IST">
  <p:cSld name="CUSTOM_10">
    <p:spTree>
      <p:nvGrpSpPr>
        <p:cNvPr id="127" name="Shape 127"/>
        <p:cNvGrpSpPr/>
        <p:nvPr/>
      </p:nvGrpSpPr>
      <p:grpSpPr>
        <a:xfrm>
          <a:off x="0" y="0"/>
          <a:ext cx="0" cy="0"/>
          <a:chOff x="0" y="0"/>
          <a:chExt cx="0" cy="0"/>
        </a:xfrm>
      </p:grpSpPr>
      <p:sp>
        <p:nvSpPr>
          <p:cNvPr id="128" name="Google Shape;128;p16"/>
          <p:cNvSpPr txBox="1"/>
          <p:nvPr>
            <p:ph idx="1" type="body"/>
          </p:nvPr>
        </p:nvSpPr>
        <p:spPr>
          <a:xfrm>
            <a:off x="642050" y="5400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1"/>
              </a:buClr>
              <a:buSzPts val="1200"/>
              <a:buChar char="●"/>
              <a:defRPr>
                <a:solidFill>
                  <a:schemeClr val="accent1"/>
                </a:solidFill>
              </a:defRPr>
            </a:lvl1pPr>
            <a:lvl2pPr indent="-304800" lvl="1" marL="914400" rtl="0">
              <a:spcBef>
                <a:spcPts val="1600"/>
              </a:spcBef>
              <a:spcAft>
                <a:spcPts val="0"/>
              </a:spcAft>
              <a:buClr>
                <a:schemeClr val="accent1"/>
              </a:buClr>
              <a:buSzPts val="1200"/>
              <a:buChar char="○"/>
              <a:defRPr>
                <a:solidFill>
                  <a:schemeClr val="accent1"/>
                </a:solidFill>
              </a:defRPr>
            </a:lvl2pPr>
            <a:lvl3pPr indent="-304800" lvl="2" marL="1371600" rtl="0">
              <a:spcBef>
                <a:spcPts val="1600"/>
              </a:spcBef>
              <a:spcAft>
                <a:spcPts val="0"/>
              </a:spcAft>
              <a:buClr>
                <a:schemeClr val="accent1"/>
              </a:buClr>
              <a:buSzPts val="1200"/>
              <a:buChar char="■"/>
              <a:defRPr>
                <a:solidFill>
                  <a:schemeClr val="accent1"/>
                </a:solidFill>
              </a:defRPr>
            </a:lvl3pPr>
            <a:lvl4pPr indent="-304800" lvl="3" marL="1828800" rtl="0">
              <a:spcBef>
                <a:spcPts val="1600"/>
              </a:spcBef>
              <a:spcAft>
                <a:spcPts val="0"/>
              </a:spcAft>
              <a:buClr>
                <a:schemeClr val="accent1"/>
              </a:buClr>
              <a:buSzPts val="1200"/>
              <a:buChar char="●"/>
              <a:defRPr>
                <a:solidFill>
                  <a:schemeClr val="accent1"/>
                </a:solidFill>
              </a:defRPr>
            </a:lvl4pPr>
            <a:lvl5pPr indent="-304800" lvl="4" marL="2286000" rtl="0">
              <a:spcBef>
                <a:spcPts val="1600"/>
              </a:spcBef>
              <a:spcAft>
                <a:spcPts val="0"/>
              </a:spcAft>
              <a:buClr>
                <a:schemeClr val="accent1"/>
              </a:buClr>
              <a:buSzPts val="1200"/>
              <a:buChar char="○"/>
              <a:defRPr>
                <a:solidFill>
                  <a:schemeClr val="accent1"/>
                </a:solidFill>
              </a:defRPr>
            </a:lvl5pPr>
            <a:lvl6pPr indent="-304800" lvl="5" marL="2743200" rtl="0">
              <a:spcBef>
                <a:spcPts val="1600"/>
              </a:spcBef>
              <a:spcAft>
                <a:spcPts val="0"/>
              </a:spcAft>
              <a:buClr>
                <a:schemeClr val="accent1"/>
              </a:buClr>
              <a:buSzPts val="1200"/>
              <a:buChar char="■"/>
              <a:defRPr>
                <a:solidFill>
                  <a:schemeClr val="accent1"/>
                </a:solidFill>
              </a:defRPr>
            </a:lvl6pPr>
            <a:lvl7pPr indent="-304800" lvl="6" marL="3200400" rtl="0">
              <a:spcBef>
                <a:spcPts val="1600"/>
              </a:spcBef>
              <a:spcAft>
                <a:spcPts val="0"/>
              </a:spcAft>
              <a:buClr>
                <a:schemeClr val="accent1"/>
              </a:buClr>
              <a:buSzPts val="1200"/>
              <a:buChar char="●"/>
              <a:defRPr>
                <a:solidFill>
                  <a:schemeClr val="accent1"/>
                </a:solidFill>
              </a:defRPr>
            </a:lvl7pPr>
            <a:lvl8pPr indent="-304800" lvl="7" marL="3657600" rtl="0">
              <a:spcBef>
                <a:spcPts val="1600"/>
              </a:spcBef>
              <a:spcAft>
                <a:spcPts val="0"/>
              </a:spcAft>
              <a:buClr>
                <a:schemeClr val="accent1"/>
              </a:buClr>
              <a:buSzPts val="1200"/>
              <a:buChar char="○"/>
              <a:defRPr>
                <a:solidFill>
                  <a:schemeClr val="accent1"/>
                </a:solidFill>
              </a:defRPr>
            </a:lvl8pPr>
            <a:lvl9pPr indent="-304800" lvl="8" marL="4114800" rtl="0">
              <a:spcBef>
                <a:spcPts val="1600"/>
              </a:spcBef>
              <a:spcAft>
                <a:spcPts val="1600"/>
              </a:spcAft>
              <a:buClr>
                <a:schemeClr val="accent1"/>
              </a:buClr>
              <a:buSzPts val="1200"/>
              <a:buChar char="■"/>
              <a:defRPr>
                <a:solidFill>
                  <a:schemeClr val="accent1"/>
                </a:solidFill>
              </a:defRPr>
            </a:lvl9pPr>
          </a:lstStyle>
          <a:p/>
        </p:txBody>
      </p:sp>
      <p:sp>
        <p:nvSpPr>
          <p:cNvPr id="129" name="Google Shape;129;p16"/>
          <p:cNvSpPr txBox="1"/>
          <p:nvPr>
            <p:ph type="ctrTitle"/>
          </p:nvPr>
        </p:nvSpPr>
        <p:spPr>
          <a:xfrm rot="5400000">
            <a:off x="7140350" y="2145900"/>
            <a:ext cx="34875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400"/>
              <a:buNone/>
              <a:defRPr sz="1800">
                <a:solidFill>
                  <a:schemeClr val="accent1"/>
                </a:solidFill>
              </a:defRPr>
            </a:lvl1pPr>
            <a:lvl2pPr lvl="1" rtl="0" algn="ctr">
              <a:spcBef>
                <a:spcPts val="0"/>
              </a:spcBef>
              <a:spcAft>
                <a:spcPts val="0"/>
              </a:spcAft>
              <a:buClr>
                <a:schemeClr val="accent1"/>
              </a:buClr>
              <a:buSzPts val="1100"/>
              <a:buNone/>
              <a:defRPr sz="1100">
                <a:solidFill>
                  <a:schemeClr val="accent1"/>
                </a:solidFill>
              </a:defRPr>
            </a:lvl2pPr>
            <a:lvl3pPr lvl="2" rtl="0" algn="ctr">
              <a:spcBef>
                <a:spcPts val="0"/>
              </a:spcBef>
              <a:spcAft>
                <a:spcPts val="0"/>
              </a:spcAft>
              <a:buClr>
                <a:schemeClr val="accent1"/>
              </a:buClr>
              <a:buSzPts val="1100"/>
              <a:buNone/>
              <a:defRPr sz="1100">
                <a:solidFill>
                  <a:schemeClr val="accent1"/>
                </a:solidFill>
              </a:defRPr>
            </a:lvl3pPr>
            <a:lvl4pPr lvl="3" rtl="0" algn="ctr">
              <a:spcBef>
                <a:spcPts val="0"/>
              </a:spcBef>
              <a:spcAft>
                <a:spcPts val="0"/>
              </a:spcAft>
              <a:buClr>
                <a:schemeClr val="accent1"/>
              </a:buClr>
              <a:buSzPts val="1100"/>
              <a:buNone/>
              <a:defRPr sz="1100">
                <a:solidFill>
                  <a:schemeClr val="accent1"/>
                </a:solidFill>
              </a:defRPr>
            </a:lvl4pPr>
            <a:lvl5pPr lvl="4" rtl="0" algn="ctr">
              <a:spcBef>
                <a:spcPts val="0"/>
              </a:spcBef>
              <a:spcAft>
                <a:spcPts val="0"/>
              </a:spcAft>
              <a:buClr>
                <a:schemeClr val="accent1"/>
              </a:buClr>
              <a:buSzPts val="1100"/>
              <a:buNone/>
              <a:defRPr sz="1100">
                <a:solidFill>
                  <a:schemeClr val="accent1"/>
                </a:solidFill>
              </a:defRPr>
            </a:lvl5pPr>
            <a:lvl6pPr lvl="5" rtl="0" algn="ctr">
              <a:spcBef>
                <a:spcPts val="0"/>
              </a:spcBef>
              <a:spcAft>
                <a:spcPts val="0"/>
              </a:spcAft>
              <a:buClr>
                <a:schemeClr val="accent1"/>
              </a:buClr>
              <a:buSzPts val="1100"/>
              <a:buNone/>
              <a:defRPr sz="1100">
                <a:solidFill>
                  <a:schemeClr val="accent1"/>
                </a:solidFill>
              </a:defRPr>
            </a:lvl6pPr>
            <a:lvl7pPr lvl="6" rtl="0" algn="ctr">
              <a:spcBef>
                <a:spcPts val="0"/>
              </a:spcBef>
              <a:spcAft>
                <a:spcPts val="0"/>
              </a:spcAft>
              <a:buClr>
                <a:schemeClr val="accent1"/>
              </a:buClr>
              <a:buSzPts val="1100"/>
              <a:buNone/>
              <a:defRPr sz="1100">
                <a:solidFill>
                  <a:schemeClr val="accent1"/>
                </a:solidFill>
              </a:defRPr>
            </a:lvl7pPr>
            <a:lvl8pPr lvl="7" rtl="0" algn="ctr">
              <a:spcBef>
                <a:spcPts val="0"/>
              </a:spcBef>
              <a:spcAft>
                <a:spcPts val="0"/>
              </a:spcAft>
              <a:buClr>
                <a:schemeClr val="accent1"/>
              </a:buClr>
              <a:buSzPts val="1100"/>
              <a:buNone/>
              <a:defRPr sz="1100">
                <a:solidFill>
                  <a:schemeClr val="accent1"/>
                </a:solidFill>
              </a:defRPr>
            </a:lvl8pPr>
            <a:lvl9pPr lvl="8" rtl="0" algn="ctr">
              <a:spcBef>
                <a:spcPts val="0"/>
              </a:spcBef>
              <a:spcAft>
                <a:spcPts val="0"/>
              </a:spcAft>
              <a:buClr>
                <a:schemeClr val="accent1"/>
              </a:buClr>
              <a:buSzPts val="1100"/>
              <a:buNone/>
              <a:defRPr sz="1100">
                <a:solidFill>
                  <a:schemeClr val="accent1"/>
                </a:solidFill>
              </a:defRPr>
            </a:lvl9pPr>
          </a:lstStyle>
          <a:p/>
        </p:txBody>
      </p:sp>
      <p:sp>
        <p:nvSpPr>
          <p:cNvPr id="130" name="Google Shape;130;p16"/>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_1">
    <p:bg>
      <p:bgPr>
        <a:solidFill>
          <a:srgbClr val="FFFFFF"/>
        </a:solidFill>
      </p:bgPr>
    </p:bg>
    <p:spTree>
      <p:nvGrpSpPr>
        <p:cNvPr id="21" name="Shape 21"/>
        <p:cNvGrpSpPr/>
        <p:nvPr/>
      </p:nvGrpSpPr>
      <p:grpSpPr>
        <a:xfrm>
          <a:off x="0" y="0"/>
          <a:ext cx="0" cy="0"/>
          <a:chOff x="0" y="0"/>
          <a:chExt cx="0" cy="0"/>
        </a:xfrm>
      </p:grpSpPr>
      <p:sp>
        <p:nvSpPr>
          <p:cNvPr id="22" name="Google Shape;22;p3"/>
          <p:cNvSpPr txBox="1"/>
          <p:nvPr>
            <p:ph type="ctrTitle"/>
          </p:nvPr>
        </p:nvSpPr>
        <p:spPr>
          <a:xfrm>
            <a:off x="609325" y="3521300"/>
            <a:ext cx="13803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600"/>
              <a:buNone/>
              <a:defRPr sz="1600">
                <a:solidFill>
                  <a:schemeClr val="accent1"/>
                </a:solidFill>
              </a:defRPr>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23" name="Google Shape;23;p3"/>
          <p:cNvSpPr txBox="1"/>
          <p:nvPr>
            <p:ph idx="2" type="ctrTitle"/>
          </p:nvPr>
        </p:nvSpPr>
        <p:spPr>
          <a:xfrm>
            <a:off x="2986677" y="3521300"/>
            <a:ext cx="13803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600"/>
              <a:buNone/>
              <a:defRPr sz="1600">
                <a:solidFill>
                  <a:schemeClr val="accent1"/>
                </a:solidFill>
              </a:defRPr>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24" name="Google Shape;24;p3"/>
          <p:cNvSpPr txBox="1"/>
          <p:nvPr>
            <p:ph idx="3" type="ctrTitle"/>
          </p:nvPr>
        </p:nvSpPr>
        <p:spPr>
          <a:xfrm>
            <a:off x="5419799" y="3521298"/>
            <a:ext cx="13230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600"/>
              <a:buNone/>
              <a:defRPr sz="1600">
                <a:solidFill>
                  <a:schemeClr val="accent1"/>
                </a:solidFill>
              </a:defRPr>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25" name="Google Shape;25;p3"/>
          <p:cNvSpPr txBox="1"/>
          <p:nvPr>
            <p:ph idx="4" type="ctrTitle"/>
          </p:nvPr>
        </p:nvSpPr>
        <p:spPr>
          <a:xfrm>
            <a:off x="3054750" y="1501200"/>
            <a:ext cx="13803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600"/>
              <a:buNone/>
              <a:defRPr sz="1600">
                <a:solidFill>
                  <a:schemeClr val="accent1"/>
                </a:solidFill>
              </a:defRPr>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26" name="Google Shape;26;p3"/>
          <p:cNvSpPr txBox="1"/>
          <p:nvPr>
            <p:ph idx="5" type="ctrTitle"/>
          </p:nvPr>
        </p:nvSpPr>
        <p:spPr>
          <a:xfrm>
            <a:off x="5384679" y="1501188"/>
            <a:ext cx="16203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600"/>
              <a:buNone/>
              <a:defRPr sz="1600">
                <a:solidFill>
                  <a:schemeClr val="accent1"/>
                </a:solidFill>
              </a:defRPr>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27" name="Google Shape;27;p3"/>
          <p:cNvSpPr txBox="1"/>
          <p:nvPr>
            <p:ph hasCustomPrompt="1" idx="6" type="title"/>
          </p:nvPr>
        </p:nvSpPr>
        <p:spPr>
          <a:xfrm>
            <a:off x="3076349" y="780003"/>
            <a:ext cx="17538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000000"/>
              </a:buClr>
              <a:buSzPts val="6000"/>
              <a:buNone/>
              <a:defRPr sz="7800">
                <a:solidFill>
                  <a:schemeClr val="accent2"/>
                </a:solidFill>
              </a:defRPr>
            </a:lvl1pPr>
            <a:lvl2pPr lvl="1"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3"/>
          <p:cNvSpPr txBox="1"/>
          <p:nvPr>
            <p:ph hasCustomPrompt="1" idx="7" type="title"/>
          </p:nvPr>
        </p:nvSpPr>
        <p:spPr>
          <a:xfrm>
            <a:off x="2986687" y="2791430"/>
            <a:ext cx="17538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000000"/>
              </a:buClr>
              <a:buSzPts val="6000"/>
              <a:buNone/>
              <a:defRPr sz="7800">
                <a:solidFill>
                  <a:schemeClr val="accent2"/>
                </a:solidFill>
              </a:defRPr>
            </a:lvl1pPr>
            <a:lvl2pPr lvl="1"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9" name="Google Shape;29;p3"/>
          <p:cNvSpPr txBox="1"/>
          <p:nvPr>
            <p:ph hasCustomPrompt="1" idx="8" type="title"/>
          </p:nvPr>
        </p:nvSpPr>
        <p:spPr>
          <a:xfrm>
            <a:off x="5384687" y="780003"/>
            <a:ext cx="17538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000000"/>
              </a:buClr>
              <a:buSzPts val="6000"/>
              <a:buNone/>
              <a:defRPr sz="7800">
                <a:solidFill>
                  <a:schemeClr val="accent2"/>
                </a:solidFill>
              </a:defRPr>
            </a:lvl1pPr>
            <a:lvl2pPr lvl="1"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p:nvPr>
            <p:ph hasCustomPrompt="1" idx="9" type="title"/>
          </p:nvPr>
        </p:nvSpPr>
        <p:spPr>
          <a:xfrm>
            <a:off x="5419812" y="2791430"/>
            <a:ext cx="17538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000000"/>
              </a:buClr>
              <a:buSzPts val="6000"/>
              <a:buNone/>
              <a:defRPr sz="7800">
                <a:solidFill>
                  <a:schemeClr val="accent2"/>
                </a:solidFill>
              </a:defRPr>
            </a:lvl1pPr>
            <a:lvl2pPr lvl="1"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txBox="1"/>
          <p:nvPr>
            <p:ph idx="13" type="ctrTitle"/>
          </p:nvPr>
        </p:nvSpPr>
        <p:spPr>
          <a:xfrm>
            <a:off x="628050" y="1501188"/>
            <a:ext cx="1226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600"/>
              <a:buNone/>
              <a:defRPr sz="1600">
                <a:solidFill>
                  <a:schemeClr val="accent1"/>
                </a:solidFill>
              </a:defRPr>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32" name="Google Shape;32;p3"/>
          <p:cNvSpPr txBox="1"/>
          <p:nvPr>
            <p:ph idx="1" type="subTitle"/>
          </p:nvPr>
        </p:nvSpPr>
        <p:spPr>
          <a:xfrm>
            <a:off x="628050" y="1903189"/>
            <a:ext cx="1906500" cy="613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200"/>
              <a:buNone/>
              <a:defRPr sz="1100">
                <a:solidFill>
                  <a:schemeClr val="accent1"/>
                </a:solidFill>
              </a:defRPr>
            </a:lvl1pPr>
            <a:lvl2pPr lvl="1" rtl="0" algn="ctr">
              <a:lnSpc>
                <a:spcPct val="100000"/>
              </a:lnSpc>
              <a:spcBef>
                <a:spcPts val="0"/>
              </a:spcBef>
              <a:spcAft>
                <a:spcPts val="0"/>
              </a:spcAft>
              <a:buClr>
                <a:srgbClr val="000000"/>
              </a:buClr>
              <a:buSzPts val="1200"/>
              <a:buNone/>
              <a:defRPr>
                <a:solidFill>
                  <a:srgbClr val="000000"/>
                </a:solidFill>
              </a:defRPr>
            </a:lvl2pPr>
            <a:lvl3pPr lvl="2" rtl="0" algn="ctr">
              <a:lnSpc>
                <a:spcPct val="100000"/>
              </a:lnSpc>
              <a:spcBef>
                <a:spcPts val="0"/>
              </a:spcBef>
              <a:spcAft>
                <a:spcPts val="0"/>
              </a:spcAft>
              <a:buClr>
                <a:srgbClr val="000000"/>
              </a:buClr>
              <a:buSzPts val="1200"/>
              <a:buNone/>
              <a:defRPr>
                <a:solidFill>
                  <a:srgbClr val="000000"/>
                </a:solidFill>
              </a:defRPr>
            </a:lvl3pPr>
            <a:lvl4pPr lvl="3" rtl="0" algn="ctr">
              <a:lnSpc>
                <a:spcPct val="100000"/>
              </a:lnSpc>
              <a:spcBef>
                <a:spcPts val="0"/>
              </a:spcBef>
              <a:spcAft>
                <a:spcPts val="0"/>
              </a:spcAft>
              <a:buClr>
                <a:srgbClr val="000000"/>
              </a:buClr>
              <a:buSzPts val="1200"/>
              <a:buNone/>
              <a:defRPr>
                <a:solidFill>
                  <a:srgbClr val="000000"/>
                </a:solidFill>
              </a:defRPr>
            </a:lvl4pPr>
            <a:lvl5pPr lvl="4" rtl="0" algn="ctr">
              <a:lnSpc>
                <a:spcPct val="100000"/>
              </a:lnSpc>
              <a:spcBef>
                <a:spcPts val="0"/>
              </a:spcBef>
              <a:spcAft>
                <a:spcPts val="0"/>
              </a:spcAft>
              <a:buClr>
                <a:srgbClr val="000000"/>
              </a:buClr>
              <a:buSzPts val="1200"/>
              <a:buNone/>
              <a:defRPr>
                <a:solidFill>
                  <a:srgbClr val="000000"/>
                </a:solidFill>
              </a:defRPr>
            </a:lvl5pPr>
            <a:lvl6pPr lvl="5" rtl="0" algn="ctr">
              <a:lnSpc>
                <a:spcPct val="100000"/>
              </a:lnSpc>
              <a:spcBef>
                <a:spcPts val="0"/>
              </a:spcBef>
              <a:spcAft>
                <a:spcPts val="0"/>
              </a:spcAft>
              <a:buClr>
                <a:srgbClr val="000000"/>
              </a:buClr>
              <a:buSzPts val="1200"/>
              <a:buNone/>
              <a:defRPr>
                <a:solidFill>
                  <a:srgbClr val="000000"/>
                </a:solidFill>
              </a:defRPr>
            </a:lvl6pPr>
            <a:lvl7pPr lvl="6" rtl="0" algn="ctr">
              <a:lnSpc>
                <a:spcPct val="100000"/>
              </a:lnSpc>
              <a:spcBef>
                <a:spcPts val="0"/>
              </a:spcBef>
              <a:spcAft>
                <a:spcPts val="0"/>
              </a:spcAft>
              <a:buClr>
                <a:srgbClr val="000000"/>
              </a:buClr>
              <a:buSzPts val="1200"/>
              <a:buNone/>
              <a:defRPr>
                <a:solidFill>
                  <a:srgbClr val="000000"/>
                </a:solidFill>
              </a:defRPr>
            </a:lvl7pPr>
            <a:lvl8pPr lvl="7" rtl="0" algn="ctr">
              <a:lnSpc>
                <a:spcPct val="100000"/>
              </a:lnSpc>
              <a:spcBef>
                <a:spcPts val="0"/>
              </a:spcBef>
              <a:spcAft>
                <a:spcPts val="0"/>
              </a:spcAft>
              <a:buClr>
                <a:srgbClr val="000000"/>
              </a:buClr>
              <a:buSzPts val="1200"/>
              <a:buNone/>
              <a:defRPr>
                <a:solidFill>
                  <a:srgbClr val="000000"/>
                </a:solidFill>
              </a:defRPr>
            </a:lvl8pPr>
            <a:lvl9pPr lvl="8" rtl="0" algn="ctr">
              <a:lnSpc>
                <a:spcPct val="100000"/>
              </a:lnSpc>
              <a:spcBef>
                <a:spcPts val="0"/>
              </a:spcBef>
              <a:spcAft>
                <a:spcPts val="0"/>
              </a:spcAft>
              <a:buClr>
                <a:srgbClr val="000000"/>
              </a:buClr>
              <a:buSzPts val="1200"/>
              <a:buNone/>
              <a:defRPr>
                <a:solidFill>
                  <a:srgbClr val="000000"/>
                </a:solidFill>
              </a:defRPr>
            </a:lvl9pPr>
          </a:lstStyle>
          <a:p/>
        </p:txBody>
      </p:sp>
      <p:sp>
        <p:nvSpPr>
          <p:cNvPr id="33" name="Google Shape;33;p3"/>
          <p:cNvSpPr txBox="1"/>
          <p:nvPr>
            <p:ph hasCustomPrompt="1" idx="14" type="title"/>
          </p:nvPr>
        </p:nvSpPr>
        <p:spPr>
          <a:xfrm>
            <a:off x="649646" y="780003"/>
            <a:ext cx="17538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000000"/>
              </a:buClr>
              <a:buSzPts val="6000"/>
              <a:buNone/>
              <a:defRPr sz="7800">
                <a:solidFill>
                  <a:schemeClr val="accent2"/>
                </a:solidFill>
              </a:defRPr>
            </a:lvl1pPr>
            <a:lvl2pPr lvl="1"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p:nvPr>
            <p:ph hasCustomPrompt="1" idx="15" type="title"/>
          </p:nvPr>
        </p:nvSpPr>
        <p:spPr>
          <a:xfrm>
            <a:off x="609323" y="2791430"/>
            <a:ext cx="17538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000000"/>
              </a:buClr>
              <a:buSzPts val="6000"/>
              <a:buNone/>
              <a:defRPr sz="7800">
                <a:solidFill>
                  <a:schemeClr val="accent2"/>
                </a:solidFill>
              </a:defRPr>
            </a:lvl1pPr>
            <a:lvl2pPr lvl="1"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3"/>
          <p:cNvSpPr txBox="1"/>
          <p:nvPr>
            <p:ph idx="16" type="subTitle"/>
          </p:nvPr>
        </p:nvSpPr>
        <p:spPr>
          <a:xfrm>
            <a:off x="3030564" y="1903181"/>
            <a:ext cx="1906500" cy="613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200"/>
              <a:buNone/>
              <a:defRPr sz="1100">
                <a:solidFill>
                  <a:schemeClr val="accent1"/>
                </a:solidFill>
              </a:defRPr>
            </a:lvl1pPr>
            <a:lvl2pPr lvl="1" rtl="0" algn="ctr">
              <a:lnSpc>
                <a:spcPct val="100000"/>
              </a:lnSpc>
              <a:spcBef>
                <a:spcPts val="0"/>
              </a:spcBef>
              <a:spcAft>
                <a:spcPts val="0"/>
              </a:spcAft>
              <a:buClr>
                <a:srgbClr val="000000"/>
              </a:buClr>
              <a:buSzPts val="1200"/>
              <a:buNone/>
              <a:defRPr>
                <a:solidFill>
                  <a:srgbClr val="000000"/>
                </a:solidFill>
              </a:defRPr>
            </a:lvl2pPr>
            <a:lvl3pPr lvl="2" rtl="0" algn="ctr">
              <a:lnSpc>
                <a:spcPct val="100000"/>
              </a:lnSpc>
              <a:spcBef>
                <a:spcPts val="0"/>
              </a:spcBef>
              <a:spcAft>
                <a:spcPts val="0"/>
              </a:spcAft>
              <a:buClr>
                <a:srgbClr val="000000"/>
              </a:buClr>
              <a:buSzPts val="1200"/>
              <a:buNone/>
              <a:defRPr>
                <a:solidFill>
                  <a:srgbClr val="000000"/>
                </a:solidFill>
              </a:defRPr>
            </a:lvl3pPr>
            <a:lvl4pPr lvl="3" rtl="0" algn="ctr">
              <a:lnSpc>
                <a:spcPct val="100000"/>
              </a:lnSpc>
              <a:spcBef>
                <a:spcPts val="0"/>
              </a:spcBef>
              <a:spcAft>
                <a:spcPts val="0"/>
              </a:spcAft>
              <a:buClr>
                <a:srgbClr val="000000"/>
              </a:buClr>
              <a:buSzPts val="1200"/>
              <a:buNone/>
              <a:defRPr>
                <a:solidFill>
                  <a:srgbClr val="000000"/>
                </a:solidFill>
              </a:defRPr>
            </a:lvl4pPr>
            <a:lvl5pPr lvl="4" rtl="0" algn="ctr">
              <a:lnSpc>
                <a:spcPct val="100000"/>
              </a:lnSpc>
              <a:spcBef>
                <a:spcPts val="0"/>
              </a:spcBef>
              <a:spcAft>
                <a:spcPts val="0"/>
              </a:spcAft>
              <a:buClr>
                <a:srgbClr val="000000"/>
              </a:buClr>
              <a:buSzPts val="1200"/>
              <a:buNone/>
              <a:defRPr>
                <a:solidFill>
                  <a:srgbClr val="000000"/>
                </a:solidFill>
              </a:defRPr>
            </a:lvl5pPr>
            <a:lvl6pPr lvl="5" rtl="0" algn="ctr">
              <a:lnSpc>
                <a:spcPct val="100000"/>
              </a:lnSpc>
              <a:spcBef>
                <a:spcPts val="0"/>
              </a:spcBef>
              <a:spcAft>
                <a:spcPts val="0"/>
              </a:spcAft>
              <a:buClr>
                <a:srgbClr val="000000"/>
              </a:buClr>
              <a:buSzPts val="1200"/>
              <a:buNone/>
              <a:defRPr>
                <a:solidFill>
                  <a:srgbClr val="000000"/>
                </a:solidFill>
              </a:defRPr>
            </a:lvl6pPr>
            <a:lvl7pPr lvl="6" rtl="0" algn="ctr">
              <a:lnSpc>
                <a:spcPct val="100000"/>
              </a:lnSpc>
              <a:spcBef>
                <a:spcPts val="0"/>
              </a:spcBef>
              <a:spcAft>
                <a:spcPts val="0"/>
              </a:spcAft>
              <a:buClr>
                <a:srgbClr val="000000"/>
              </a:buClr>
              <a:buSzPts val="1200"/>
              <a:buNone/>
              <a:defRPr>
                <a:solidFill>
                  <a:srgbClr val="000000"/>
                </a:solidFill>
              </a:defRPr>
            </a:lvl7pPr>
            <a:lvl8pPr lvl="7" rtl="0" algn="ctr">
              <a:lnSpc>
                <a:spcPct val="100000"/>
              </a:lnSpc>
              <a:spcBef>
                <a:spcPts val="0"/>
              </a:spcBef>
              <a:spcAft>
                <a:spcPts val="0"/>
              </a:spcAft>
              <a:buClr>
                <a:srgbClr val="000000"/>
              </a:buClr>
              <a:buSzPts val="1200"/>
              <a:buNone/>
              <a:defRPr>
                <a:solidFill>
                  <a:srgbClr val="000000"/>
                </a:solidFill>
              </a:defRPr>
            </a:lvl8pPr>
            <a:lvl9pPr lvl="8" rtl="0" algn="ctr">
              <a:lnSpc>
                <a:spcPct val="100000"/>
              </a:lnSpc>
              <a:spcBef>
                <a:spcPts val="0"/>
              </a:spcBef>
              <a:spcAft>
                <a:spcPts val="0"/>
              </a:spcAft>
              <a:buClr>
                <a:srgbClr val="000000"/>
              </a:buClr>
              <a:buSzPts val="1200"/>
              <a:buNone/>
              <a:defRPr>
                <a:solidFill>
                  <a:srgbClr val="000000"/>
                </a:solidFill>
              </a:defRPr>
            </a:lvl9pPr>
          </a:lstStyle>
          <a:p/>
        </p:txBody>
      </p:sp>
      <p:sp>
        <p:nvSpPr>
          <p:cNvPr id="36" name="Google Shape;36;p3"/>
          <p:cNvSpPr txBox="1"/>
          <p:nvPr>
            <p:ph idx="17" type="subTitle"/>
          </p:nvPr>
        </p:nvSpPr>
        <p:spPr>
          <a:xfrm>
            <a:off x="5384687" y="1903181"/>
            <a:ext cx="1906500" cy="613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200"/>
              <a:buNone/>
              <a:defRPr sz="1100">
                <a:solidFill>
                  <a:schemeClr val="accent1"/>
                </a:solidFill>
              </a:defRPr>
            </a:lvl1pPr>
            <a:lvl2pPr lvl="1" rtl="0" algn="ctr">
              <a:lnSpc>
                <a:spcPct val="100000"/>
              </a:lnSpc>
              <a:spcBef>
                <a:spcPts val="0"/>
              </a:spcBef>
              <a:spcAft>
                <a:spcPts val="0"/>
              </a:spcAft>
              <a:buClr>
                <a:srgbClr val="000000"/>
              </a:buClr>
              <a:buSzPts val="1200"/>
              <a:buNone/>
              <a:defRPr>
                <a:solidFill>
                  <a:srgbClr val="000000"/>
                </a:solidFill>
              </a:defRPr>
            </a:lvl2pPr>
            <a:lvl3pPr lvl="2" rtl="0" algn="ctr">
              <a:lnSpc>
                <a:spcPct val="100000"/>
              </a:lnSpc>
              <a:spcBef>
                <a:spcPts val="0"/>
              </a:spcBef>
              <a:spcAft>
                <a:spcPts val="0"/>
              </a:spcAft>
              <a:buClr>
                <a:srgbClr val="000000"/>
              </a:buClr>
              <a:buSzPts val="1200"/>
              <a:buNone/>
              <a:defRPr>
                <a:solidFill>
                  <a:srgbClr val="000000"/>
                </a:solidFill>
              </a:defRPr>
            </a:lvl3pPr>
            <a:lvl4pPr lvl="3" rtl="0" algn="ctr">
              <a:lnSpc>
                <a:spcPct val="100000"/>
              </a:lnSpc>
              <a:spcBef>
                <a:spcPts val="0"/>
              </a:spcBef>
              <a:spcAft>
                <a:spcPts val="0"/>
              </a:spcAft>
              <a:buClr>
                <a:srgbClr val="000000"/>
              </a:buClr>
              <a:buSzPts val="1200"/>
              <a:buNone/>
              <a:defRPr>
                <a:solidFill>
                  <a:srgbClr val="000000"/>
                </a:solidFill>
              </a:defRPr>
            </a:lvl4pPr>
            <a:lvl5pPr lvl="4" rtl="0" algn="ctr">
              <a:lnSpc>
                <a:spcPct val="100000"/>
              </a:lnSpc>
              <a:spcBef>
                <a:spcPts val="0"/>
              </a:spcBef>
              <a:spcAft>
                <a:spcPts val="0"/>
              </a:spcAft>
              <a:buClr>
                <a:srgbClr val="000000"/>
              </a:buClr>
              <a:buSzPts val="1200"/>
              <a:buNone/>
              <a:defRPr>
                <a:solidFill>
                  <a:srgbClr val="000000"/>
                </a:solidFill>
              </a:defRPr>
            </a:lvl5pPr>
            <a:lvl6pPr lvl="5" rtl="0" algn="ctr">
              <a:lnSpc>
                <a:spcPct val="100000"/>
              </a:lnSpc>
              <a:spcBef>
                <a:spcPts val="0"/>
              </a:spcBef>
              <a:spcAft>
                <a:spcPts val="0"/>
              </a:spcAft>
              <a:buClr>
                <a:srgbClr val="000000"/>
              </a:buClr>
              <a:buSzPts val="1200"/>
              <a:buNone/>
              <a:defRPr>
                <a:solidFill>
                  <a:srgbClr val="000000"/>
                </a:solidFill>
              </a:defRPr>
            </a:lvl6pPr>
            <a:lvl7pPr lvl="6" rtl="0" algn="ctr">
              <a:lnSpc>
                <a:spcPct val="100000"/>
              </a:lnSpc>
              <a:spcBef>
                <a:spcPts val="0"/>
              </a:spcBef>
              <a:spcAft>
                <a:spcPts val="0"/>
              </a:spcAft>
              <a:buClr>
                <a:srgbClr val="000000"/>
              </a:buClr>
              <a:buSzPts val="1200"/>
              <a:buNone/>
              <a:defRPr>
                <a:solidFill>
                  <a:srgbClr val="000000"/>
                </a:solidFill>
              </a:defRPr>
            </a:lvl7pPr>
            <a:lvl8pPr lvl="7" rtl="0" algn="ctr">
              <a:lnSpc>
                <a:spcPct val="100000"/>
              </a:lnSpc>
              <a:spcBef>
                <a:spcPts val="0"/>
              </a:spcBef>
              <a:spcAft>
                <a:spcPts val="0"/>
              </a:spcAft>
              <a:buClr>
                <a:srgbClr val="000000"/>
              </a:buClr>
              <a:buSzPts val="1200"/>
              <a:buNone/>
              <a:defRPr>
                <a:solidFill>
                  <a:srgbClr val="000000"/>
                </a:solidFill>
              </a:defRPr>
            </a:lvl8pPr>
            <a:lvl9pPr lvl="8" rtl="0" algn="ctr">
              <a:lnSpc>
                <a:spcPct val="100000"/>
              </a:lnSpc>
              <a:spcBef>
                <a:spcPts val="0"/>
              </a:spcBef>
              <a:spcAft>
                <a:spcPts val="0"/>
              </a:spcAft>
              <a:buClr>
                <a:srgbClr val="000000"/>
              </a:buClr>
              <a:buSzPts val="1200"/>
              <a:buNone/>
              <a:defRPr>
                <a:solidFill>
                  <a:srgbClr val="000000"/>
                </a:solidFill>
              </a:defRPr>
            </a:lvl9pPr>
          </a:lstStyle>
          <a:p/>
        </p:txBody>
      </p:sp>
      <p:sp>
        <p:nvSpPr>
          <p:cNvPr id="37" name="Google Shape;37;p3"/>
          <p:cNvSpPr txBox="1"/>
          <p:nvPr>
            <p:ph idx="18" type="subTitle"/>
          </p:nvPr>
        </p:nvSpPr>
        <p:spPr>
          <a:xfrm>
            <a:off x="609323" y="3931843"/>
            <a:ext cx="1906500" cy="613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200"/>
              <a:buNone/>
              <a:defRPr sz="1100">
                <a:solidFill>
                  <a:schemeClr val="accent1"/>
                </a:solidFill>
              </a:defRPr>
            </a:lvl1pPr>
            <a:lvl2pPr lvl="1" rtl="0" algn="ctr">
              <a:lnSpc>
                <a:spcPct val="100000"/>
              </a:lnSpc>
              <a:spcBef>
                <a:spcPts val="0"/>
              </a:spcBef>
              <a:spcAft>
                <a:spcPts val="0"/>
              </a:spcAft>
              <a:buClr>
                <a:srgbClr val="000000"/>
              </a:buClr>
              <a:buSzPts val="1200"/>
              <a:buNone/>
              <a:defRPr>
                <a:solidFill>
                  <a:srgbClr val="000000"/>
                </a:solidFill>
              </a:defRPr>
            </a:lvl2pPr>
            <a:lvl3pPr lvl="2" rtl="0" algn="ctr">
              <a:lnSpc>
                <a:spcPct val="100000"/>
              </a:lnSpc>
              <a:spcBef>
                <a:spcPts val="0"/>
              </a:spcBef>
              <a:spcAft>
                <a:spcPts val="0"/>
              </a:spcAft>
              <a:buClr>
                <a:srgbClr val="000000"/>
              </a:buClr>
              <a:buSzPts val="1200"/>
              <a:buNone/>
              <a:defRPr>
                <a:solidFill>
                  <a:srgbClr val="000000"/>
                </a:solidFill>
              </a:defRPr>
            </a:lvl3pPr>
            <a:lvl4pPr lvl="3" rtl="0" algn="ctr">
              <a:lnSpc>
                <a:spcPct val="100000"/>
              </a:lnSpc>
              <a:spcBef>
                <a:spcPts val="0"/>
              </a:spcBef>
              <a:spcAft>
                <a:spcPts val="0"/>
              </a:spcAft>
              <a:buClr>
                <a:srgbClr val="000000"/>
              </a:buClr>
              <a:buSzPts val="1200"/>
              <a:buNone/>
              <a:defRPr>
                <a:solidFill>
                  <a:srgbClr val="000000"/>
                </a:solidFill>
              </a:defRPr>
            </a:lvl4pPr>
            <a:lvl5pPr lvl="4" rtl="0" algn="ctr">
              <a:lnSpc>
                <a:spcPct val="100000"/>
              </a:lnSpc>
              <a:spcBef>
                <a:spcPts val="0"/>
              </a:spcBef>
              <a:spcAft>
                <a:spcPts val="0"/>
              </a:spcAft>
              <a:buClr>
                <a:srgbClr val="000000"/>
              </a:buClr>
              <a:buSzPts val="1200"/>
              <a:buNone/>
              <a:defRPr>
                <a:solidFill>
                  <a:srgbClr val="000000"/>
                </a:solidFill>
              </a:defRPr>
            </a:lvl5pPr>
            <a:lvl6pPr lvl="5" rtl="0" algn="ctr">
              <a:lnSpc>
                <a:spcPct val="100000"/>
              </a:lnSpc>
              <a:spcBef>
                <a:spcPts val="0"/>
              </a:spcBef>
              <a:spcAft>
                <a:spcPts val="0"/>
              </a:spcAft>
              <a:buClr>
                <a:srgbClr val="000000"/>
              </a:buClr>
              <a:buSzPts val="1200"/>
              <a:buNone/>
              <a:defRPr>
                <a:solidFill>
                  <a:srgbClr val="000000"/>
                </a:solidFill>
              </a:defRPr>
            </a:lvl6pPr>
            <a:lvl7pPr lvl="6" rtl="0" algn="ctr">
              <a:lnSpc>
                <a:spcPct val="100000"/>
              </a:lnSpc>
              <a:spcBef>
                <a:spcPts val="0"/>
              </a:spcBef>
              <a:spcAft>
                <a:spcPts val="0"/>
              </a:spcAft>
              <a:buClr>
                <a:srgbClr val="000000"/>
              </a:buClr>
              <a:buSzPts val="1200"/>
              <a:buNone/>
              <a:defRPr>
                <a:solidFill>
                  <a:srgbClr val="000000"/>
                </a:solidFill>
              </a:defRPr>
            </a:lvl7pPr>
            <a:lvl8pPr lvl="7" rtl="0" algn="ctr">
              <a:lnSpc>
                <a:spcPct val="100000"/>
              </a:lnSpc>
              <a:spcBef>
                <a:spcPts val="0"/>
              </a:spcBef>
              <a:spcAft>
                <a:spcPts val="0"/>
              </a:spcAft>
              <a:buClr>
                <a:srgbClr val="000000"/>
              </a:buClr>
              <a:buSzPts val="1200"/>
              <a:buNone/>
              <a:defRPr>
                <a:solidFill>
                  <a:srgbClr val="000000"/>
                </a:solidFill>
              </a:defRPr>
            </a:lvl8pPr>
            <a:lvl9pPr lvl="8" rtl="0" algn="ctr">
              <a:lnSpc>
                <a:spcPct val="100000"/>
              </a:lnSpc>
              <a:spcBef>
                <a:spcPts val="0"/>
              </a:spcBef>
              <a:spcAft>
                <a:spcPts val="0"/>
              </a:spcAft>
              <a:buClr>
                <a:srgbClr val="000000"/>
              </a:buClr>
              <a:buSzPts val="1200"/>
              <a:buNone/>
              <a:defRPr>
                <a:solidFill>
                  <a:srgbClr val="000000"/>
                </a:solidFill>
              </a:defRPr>
            </a:lvl9pPr>
          </a:lstStyle>
          <a:p/>
        </p:txBody>
      </p:sp>
      <p:sp>
        <p:nvSpPr>
          <p:cNvPr id="38" name="Google Shape;38;p3"/>
          <p:cNvSpPr txBox="1"/>
          <p:nvPr>
            <p:ph idx="19" type="subTitle"/>
          </p:nvPr>
        </p:nvSpPr>
        <p:spPr>
          <a:xfrm>
            <a:off x="2986687" y="3931843"/>
            <a:ext cx="1906500" cy="613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200"/>
              <a:buNone/>
              <a:defRPr sz="1100">
                <a:solidFill>
                  <a:schemeClr val="accent1"/>
                </a:solidFill>
              </a:defRPr>
            </a:lvl1pPr>
            <a:lvl2pPr lvl="1" rtl="0" algn="ctr">
              <a:lnSpc>
                <a:spcPct val="100000"/>
              </a:lnSpc>
              <a:spcBef>
                <a:spcPts val="0"/>
              </a:spcBef>
              <a:spcAft>
                <a:spcPts val="0"/>
              </a:spcAft>
              <a:buClr>
                <a:srgbClr val="000000"/>
              </a:buClr>
              <a:buSzPts val="1200"/>
              <a:buNone/>
              <a:defRPr>
                <a:solidFill>
                  <a:srgbClr val="000000"/>
                </a:solidFill>
              </a:defRPr>
            </a:lvl2pPr>
            <a:lvl3pPr lvl="2" rtl="0" algn="ctr">
              <a:lnSpc>
                <a:spcPct val="100000"/>
              </a:lnSpc>
              <a:spcBef>
                <a:spcPts val="0"/>
              </a:spcBef>
              <a:spcAft>
                <a:spcPts val="0"/>
              </a:spcAft>
              <a:buClr>
                <a:srgbClr val="000000"/>
              </a:buClr>
              <a:buSzPts val="1200"/>
              <a:buNone/>
              <a:defRPr>
                <a:solidFill>
                  <a:srgbClr val="000000"/>
                </a:solidFill>
              </a:defRPr>
            </a:lvl3pPr>
            <a:lvl4pPr lvl="3" rtl="0" algn="ctr">
              <a:lnSpc>
                <a:spcPct val="100000"/>
              </a:lnSpc>
              <a:spcBef>
                <a:spcPts val="0"/>
              </a:spcBef>
              <a:spcAft>
                <a:spcPts val="0"/>
              </a:spcAft>
              <a:buClr>
                <a:srgbClr val="000000"/>
              </a:buClr>
              <a:buSzPts val="1200"/>
              <a:buNone/>
              <a:defRPr>
                <a:solidFill>
                  <a:srgbClr val="000000"/>
                </a:solidFill>
              </a:defRPr>
            </a:lvl4pPr>
            <a:lvl5pPr lvl="4" rtl="0" algn="ctr">
              <a:lnSpc>
                <a:spcPct val="100000"/>
              </a:lnSpc>
              <a:spcBef>
                <a:spcPts val="0"/>
              </a:spcBef>
              <a:spcAft>
                <a:spcPts val="0"/>
              </a:spcAft>
              <a:buClr>
                <a:srgbClr val="000000"/>
              </a:buClr>
              <a:buSzPts val="1200"/>
              <a:buNone/>
              <a:defRPr>
                <a:solidFill>
                  <a:srgbClr val="000000"/>
                </a:solidFill>
              </a:defRPr>
            </a:lvl5pPr>
            <a:lvl6pPr lvl="5" rtl="0" algn="ctr">
              <a:lnSpc>
                <a:spcPct val="100000"/>
              </a:lnSpc>
              <a:spcBef>
                <a:spcPts val="0"/>
              </a:spcBef>
              <a:spcAft>
                <a:spcPts val="0"/>
              </a:spcAft>
              <a:buClr>
                <a:srgbClr val="000000"/>
              </a:buClr>
              <a:buSzPts val="1200"/>
              <a:buNone/>
              <a:defRPr>
                <a:solidFill>
                  <a:srgbClr val="000000"/>
                </a:solidFill>
              </a:defRPr>
            </a:lvl6pPr>
            <a:lvl7pPr lvl="6" rtl="0" algn="ctr">
              <a:lnSpc>
                <a:spcPct val="100000"/>
              </a:lnSpc>
              <a:spcBef>
                <a:spcPts val="0"/>
              </a:spcBef>
              <a:spcAft>
                <a:spcPts val="0"/>
              </a:spcAft>
              <a:buClr>
                <a:srgbClr val="000000"/>
              </a:buClr>
              <a:buSzPts val="1200"/>
              <a:buNone/>
              <a:defRPr>
                <a:solidFill>
                  <a:srgbClr val="000000"/>
                </a:solidFill>
              </a:defRPr>
            </a:lvl7pPr>
            <a:lvl8pPr lvl="7" rtl="0" algn="ctr">
              <a:lnSpc>
                <a:spcPct val="100000"/>
              </a:lnSpc>
              <a:spcBef>
                <a:spcPts val="0"/>
              </a:spcBef>
              <a:spcAft>
                <a:spcPts val="0"/>
              </a:spcAft>
              <a:buClr>
                <a:srgbClr val="000000"/>
              </a:buClr>
              <a:buSzPts val="1200"/>
              <a:buNone/>
              <a:defRPr>
                <a:solidFill>
                  <a:srgbClr val="000000"/>
                </a:solidFill>
              </a:defRPr>
            </a:lvl8pPr>
            <a:lvl9pPr lvl="8" rtl="0" algn="ctr">
              <a:lnSpc>
                <a:spcPct val="100000"/>
              </a:lnSpc>
              <a:spcBef>
                <a:spcPts val="0"/>
              </a:spcBef>
              <a:spcAft>
                <a:spcPts val="0"/>
              </a:spcAft>
              <a:buClr>
                <a:srgbClr val="000000"/>
              </a:buClr>
              <a:buSzPts val="1200"/>
              <a:buNone/>
              <a:defRPr>
                <a:solidFill>
                  <a:srgbClr val="000000"/>
                </a:solidFill>
              </a:defRPr>
            </a:lvl9pPr>
          </a:lstStyle>
          <a:p/>
        </p:txBody>
      </p:sp>
      <p:sp>
        <p:nvSpPr>
          <p:cNvPr id="39" name="Google Shape;39;p3"/>
          <p:cNvSpPr txBox="1"/>
          <p:nvPr>
            <p:ph idx="20" type="subTitle"/>
          </p:nvPr>
        </p:nvSpPr>
        <p:spPr>
          <a:xfrm>
            <a:off x="5419812" y="3931843"/>
            <a:ext cx="1906500" cy="613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200"/>
              <a:buNone/>
              <a:defRPr sz="1100">
                <a:solidFill>
                  <a:schemeClr val="accent1"/>
                </a:solidFill>
              </a:defRPr>
            </a:lvl1pPr>
            <a:lvl2pPr lvl="1" rtl="0" algn="ctr">
              <a:lnSpc>
                <a:spcPct val="100000"/>
              </a:lnSpc>
              <a:spcBef>
                <a:spcPts val="0"/>
              </a:spcBef>
              <a:spcAft>
                <a:spcPts val="0"/>
              </a:spcAft>
              <a:buClr>
                <a:srgbClr val="000000"/>
              </a:buClr>
              <a:buSzPts val="1200"/>
              <a:buNone/>
              <a:defRPr>
                <a:solidFill>
                  <a:srgbClr val="000000"/>
                </a:solidFill>
              </a:defRPr>
            </a:lvl2pPr>
            <a:lvl3pPr lvl="2" rtl="0" algn="ctr">
              <a:lnSpc>
                <a:spcPct val="100000"/>
              </a:lnSpc>
              <a:spcBef>
                <a:spcPts val="0"/>
              </a:spcBef>
              <a:spcAft>
                <a:spcPts val="0"/>
              </a:spcAft>
              <a:buClr>
                <a:srgbClr val="000000"/>
              </a:buClr>
              <a:buSzPts val="1200"/>
              <a:buNone/>
              <a:defRPr>
                <a:solidFill>
                  <a:srgbClr val="000000"/>
                </a:solidFill>
              </a:defRPr>
            </a:lvl3pPr>
            <a:lvl4pPr lvl="3" rtl="0" algn="ctr">
              <a:lnSpc>
                <a:spcPct val="100000"/>
              </a:lnSpc>
              <a:spcBef>
                <a:spcPts val="0"/>
              </a:spcBef>
              <a:spcAft>
                <a:spcPts val="0"/>
              </a:spcAft>
              <a:buClr>
                <a:srgbClr val="000000"/>
              </a:buClr>
              <a:buSzPts val="1200"/>
              <a:buNone/>
              <a:defRPr>
                <a:solidFill>
                  <a:srgbClr val="000000"/>
                </a:solidFill>
              </a:defRPr>
            </a:lvl4pPr>
            <a:lvl5pPr lvl="4" rtl="0" algn="ctr">
              <a:lnSpc>
                <a:spcPct val="100000"/>
              </a:lnSpc>
              <a:spcBef>
                <a:spcPts val="0"/>
              </a:spcBef>
              <a:spcAft>
                <a:spcPts val="0"/>
              </a:spcAft>
              <a:buClr>
                <a:srgbClr val="000000"/>
              </a:buClr>
              <a:buSzPts val="1200"/>
              <a:buNone/>
              <a:defRPr>
                <a:solidFill>
                  <a:srgbClr val="000000"/>
                </a:solidFill>
              </a:defRPr>
            </a:lvl5pPr>
            <a:lvl6pPr lvl="5" rtl="0" algn="ctr">
              <a:lnSpc>
                <a:spcPct val="100000"/>
              </a:lnSpc>
              <a:spcBef>
                <a:spcPts val="0"/>
              </a:spcBef>
              <a:spcAft>
                <a:spcPts val="0"/>
              </a:spcAft>
              <a:buClr>
                <a:srgbClr val="000000"/>
              </a:buClr>
              <a:buSzPts val="1200"/>
              <a:buNone/>
              <a:defRPr>
                <a:solidFill>
                  <a:srgbClr val="000000"/>
                </a:solidFill>
              </a:defRPr>
            </a:lvl6pPr>
            <a:lvl7pPr lvl="6" rtl="0" algn="ctr">
              <a:lnSpc>
                <a:spcPct val="100000"/>
              </a:lnSpc>
              <a:spcBef>
                <a:spcPts val="0"/>
              </a:spcBef>
              <a:spcAft>
                <a:spcPts val="0"/>
              </a:spcAft>
              <a:buClr>
                <a:srgbClr val="000000"/>
              </a:buClr>
              <a:buSzPts val="1200"/>
              <a:buNone/>
              <a:defRPr>
                <a:solidFill>
                  <a:srgbClr val="000000"/>
                </a:solidFill>
              </a:defRPr>
            </a:lvl7pPr>
            <a:lvl8pPr lvl="7" rtl="0" algn="ctr">
              <a:lnSpc>
                <a:spcPct val="100000"/>
              </a:lnSpc>
              <a:spcBef>
                <a:spcPts val="0"/>
              </a:spcBef>
              <a:spcAft>
                <a:spcPts val="0"/>
              </a:spcAft>
              <a:buClr>
                <a:srgbClr val="000000"/>
              </a:buClr>
              <a:buSzPts val="1200"/>
              <a:buNone/>
              <a:defRPr>
                <a:solidFill>
                  <a:srgbClr val="000000"/>
                </a:solidFill>
              </a:defRPr>
            </a:lvl8pPr>
            <a:lvl9pPr lvl="8" rtl="0" algn="ctr">
              <a:lnSpc>
                <a:spcPct val="100000"/>
              </a:lnSpc>
              <a:spcBef>
                <a:spcPts val="0"/>
              </a:spcBef>
              <a:spcAft>
                <a:spcPts val="0"/>
              </a:spcAft>
              <a:buClr>
                <a:srgbClr val="000000"/>
              </a:buClr>
              <a:buSzPts val="1200"/>
              <a:buNone/>
              <a:defRPr>
                <a:solidFill>
                  <a:srgbClr val="000000"/>
                </a:solidFill>
              </a:defRPr>
            </a:lvl9pPr>
          </a:lstStyle>
          <a:p/>
        </p:txBody>
      </p:sp>
      <p:sp>
        <p:nvSpPr>
          <p:cNvPr id="40" name="Google Shape;40;p3"/>
          <p:cNvSpPr txBox="1"/>
          <p:nvPr>
            <p:ph idx="21" type="ctrTitle"/>
          </p:nvPr>
        </p:nvSpPr>
        <p:spPr>
          <a:xfrm rot="5400000">
            <a:off x="7140350" y="2145900"/>
            <a:ext cx="34875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400"/>
              <a:buNone/>
              <a:defRPr sz="1800">
                <a:solidFill>
                  <a:schemeClr val="accent1"/>
                </a:solidFill>
              </a:defRPr>
            </a:lvl1pPr>
            <a:lvl2pPr lvl="1" rtl="0" algn="ctr">
              <a:spcBef>
                <a:spcPts val="0"/>
              </a:spcBef>
              <a:spcAft>
                <a:spcPts val="0"/>
              </a:spcAft>
              <a:buClr>
                <a:schemeClr val="accent1"/>
              </a:buClr>
              <a:buSzPts val="1100"/>
              <a:buNone/>
              <a:defRPr sz="1100">
                <a:solidFill>
                  <a:schemeClr val="accent1"/>
                </a:solidFill>
              </a:defRPr>
            </a:lvl2pPr>
            <a:lvl3pPr lvl="2" rtl="0" algn="ctr">
              <a:spcBef>
                <a:spcPts val="0"/>
              </a:spcBef>
              <a:spcAft>
                <a:spcPts val="0"/>
              </a:spcAft>
              <a:buClr>
                <a:schemeClr val="accent1"/>
              </a:buClr>
              <a:buSzPts val="1100"/>
              <a:buNone/>
              <a:defRPr sz="1100">
                <a:solidFill>
                  <a:schemeClr val="accent1"/>
                </a:solidFill>
              </a:defRPr>
            </a:lvl3pPr>
            <a:lvl4pPr lvl="3" rtl="0" algn="ctr">
              <a:spcBef>
                <a:spcPts val="0"/>
              </a:spcBef>
              <a:spcAft>
                <a:spcPts val="0"/>
              </a:spcAft>
              <a:buClr>
                <a:schemeClr val="accent1"/>
              </a:buClr>
              <a:buSzPts val="1100"/>
              <a:buNone/>
              <a:defRPr sz="1100">
                <a:solidFill>
                  <a:schemeClr val="accent1"/>
                </a:solidFill>
              </a:defRPr>
            </a:lvl4pPr>
            <a:lvl5pPr lvl="4" rtl="0" algn="ctr">
              <a:spcBef>
                <a:spcPts val="0"/>
              </a:spcBef>
              <a:spcAft>
                <a:spcPts val="0"/>
              </a:spcAft>
              <a:buClr>
                <a:schemeClr val="accent1"/>
              </a:buClr>
              <a:buSzPts val="1100"/>
              <a:buNone/>
              <a:defRPr sz="1100">
                <a:solidFill>
                  <a:schemeClr val="accent1"/>
                </a:solidFill>
              </a:defRPr>
            </a:lvl5pPr>
            <a:lvl6pPr lvl="5" rtl="0" algn="ctr">
              <a:spcBef>
                <a:spcPts val="0"/>
              </a:spcBef>
              <a:spcAft>
                <a:spcPts val="0"/>
              </a:spcAft>
              <a:buClr>
                <a:schemeClr val="accent1"/>
              </a:buClr>
              <a:buSzPts val="1100"/>
              <a:buNone/>
              <a:defRPr sz="1100">
                <a:solidFill>
                  <a:schemeClr val="accent1"/>
                </a:solidFill>
              </a:defRPr>
            </a:lvl6pPr>
            <a:lvl7pPr lvl="6" rtl="0" algn="ctr">
              <a:spcBef>
                <a:spcPts val="0"/>
              </a:spcBef>
              <a:spcAft>
                <a:spcPts val="0"/>
              </a:spcAft>
              <a:buClr>
                <a:schemeClr val="accent1"/>
              </a:buClr>
              <a:buSzPts val="1100"/>
              <a:buNone/>
              <a:defRPr sz="1100">
                <a:solidFill>
                  <a:schemeClr val="accent1"/>
                </a:solidFill>
              </a:defRPr>
            </a:lvl7pPr>
            <a:lvl8pPr lvl="7" rtl="0" algn="ctr">
              <a:spcBef>
                <a:spcPts val="0"/>
              </a:spcBef>
              <a:spcAft>
                <a:spcPts val="0"/>
              </a:spcAft>
              <a:buClr>
                <a:schemeClr val="accent1"/>
              </a:buClr>
              <a:buSzPts val="1100"/>
              <a:buNone/>
              <a:defRPr sz="1100">
                <a:solidFill>
                  <a:schemeClr val="accent1"/>
                </a:solidFill>
              </a:defRPr>
            </a:lvl8pPr>
            <a:lvl9pPr lvl="8" rtl="0" algn="ctr">
              <a:spcBef>
                <a:spcPts val="0"/>
              </a:spcBef>
              <a:spcAft>
                <a:spcPts val="0"/>
              </a:spcAft>
              <a:buClr>
                <a:schemeClr val="accent1"/>
              </a:buClr>
              <a:buSzPts val="1100"/>
              <a:buNone/>
              <a:defRPr sz="1100">
                <a:solidFill>
                  <a:schemeClr val="accent1"/>
                </a:solidFill>
              </a:defRPr>
            </a:lvl9pPr>
          </a:lstStyle>
          <a:p/>
        </p:txBody>
      </p:sp>
      <p:sp>
        <p:nvSpPr>
          <p:cNvPr id="41" name="Google Shape;41;p3"/>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7">
    <p:spTree>
      <p:nvGrpSpPr>
        <p:cNvPr id="42" name="Shape 42"/>
        <p:cNvGrpSpPr/>
        <p:nvPr/>
      </p:nvGrpSpPr>
      <p:grpSpPr>
        <a:xfrm>
          <a:off x="0" y="0"/>
          <a:ext cx="0" cy="0"/>
          <a:chOff x="0" y="0"/>
          <a:chExt cx="0" cy="0"/>
        </a:xfrm>
      </p:grpSpPr>
      <p:sp>
        <p:nvSpPr>
          <p:cNvPr id="43" name="Google Shape;43;p4"/>
          <p:cNvSpPr txBox="1"/>
          <p:nvPr>
            <p:ph type="ctrTitle"/>
          </p:nvPr>
        </p:nvSpPr>
        <p:spPr>
          <a:xfrm>
            <a:off x="1841771" y="540456"/>
            <a:ext cx="3694800" cy="9135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2800"/>
              <a:buNone/>
              <a:defRPr sz="4800">
                <a:solidFill>
                  <a:schemeClr val="accent2"/>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44" name="Google Shape;44;p4"/>
          <p:cNvSpPr txBox="1"/>
          <p:nvPr>
            <p:ph idx="1" type="subTitle"/>
          </p:nvPr>
        </p:nvSpPr>
        <p:spPr>
          <a:xfrm>
            <a:off x="1631471" y="3763200"/>
            <a:ext cx="3905100" cy="115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200"/>
              <a:buNone/>
              <a:defRPr>
                <a:solidFill>
                  <a:schemeClr val="dk1"/>
                </a:solidFill>
              </a:defRPr>
            </a:lvl1pPr>
            <a:lvl2pPr lvl="1" rtl="0">
              <a:lnSpc>
                <a:spcPct val="100000"/>
              </a:lnSpc>
              <a:spcBef>
                <a:spcPts val="0"/>
              </a:spcBef>
              <a:spcAft>
                <a:spcPts val="0"/>
              </a:spcAft>
              <a:buClr>
                <a:srgbClr val="000000"/>
              </a:buClr>
              <a:buSzPts val="1200"/>
              <a:buNone/>
              <a:defRPr>
                <a:solidFill>
                  <a:srgbClr val="000000"/>
                </a:solidFill>
              </a:defRPr>
            </a:lvl2pPr>
            <a:lvl3pPr lvl="2" rtl="0">
              <a:lnSpc>
                <a:spcPct val="100000"/>
              </a:lnSpc>
              <a:spcBef>
                <a:spcPts val="0"/>
              </a:spcBef>
              <a:spcAft>
                <a:spcPts val="0"/>
              </a:spcAft>
              <a:buClr>
                <a:srgbClr val="000000"/>
              </a:buClr>
              <a:buSzPts val="1200"/>
              <a:buNone/>
              <a:defRPr>
                <a:solidFill>
                  <a:srgbClr val="000000"/>
                </a:solidFill>
              </a:defRPr>
            </a:lvl3pPr>
            <a:lvl4pPr lvl="3" rtl="0">
              <a:lnSpc>
                <a:spcPct val="100000"/>
              </a:lnSpc>
              <a:spcBef>
                <a:spcPts val="0"/>
              </a:spcBef>
              <a:spcAft>
                <a:spcPts val="0"/>
              </a:spcAft>
              <a:buClr>
                <a:srgbClr val="000000"/>
              </a:buClr>
              <a:buSzPts val="1200"/>
              <a:buNone/>
              <a:defRPr>
                <a:solidFill>
                  <a:srgbClr val="000000"/>
                </a:solidFill>
              </a:defRPr>
            </a:lvl4pPr>
            <a:lvl5pPr lvl="4" rtl="0">
              <a:lnSpc>
                <a:spcPct val="100000"/>
              </a:lnSpc>
              <a:spcBef>
                <a:spcPts val="0"/>
              </a:spcBef>
              <a:spcAft>
                <a:spcPts val="0"/>
              </a:spcAft>
              <a:buClr>
                <a:srgbClr val="000000"/>
              </a:buClr>
              <a:buSzPts val="1200"/>
              <a:buNone/>
              <a:defRPr>
                <a:solidFill>
                  <a:srgbClr val="000000"/>
                </a:solidFill>
              </a:defRPr>
            </a:lvl5pPr>
            <a:lvl6pPr lvl="5" rtl="0">
              <a:lnSpc>
                <a:spcPct val="100000"/>
              </a:lnSpc>
              <a:spcBef>
                <a:spcPts val="0"/>
              </a:spcBef>
              <a:spcAft>
                <a:spcPts val="0"/>
              </a:spcAft>
              <a:buClr>
                <a:srgbClr val="000000"/>
              </a:buClr>
              <a:buSzPts val="1200"/>
              <a:buNone/>
              <a:defRPr>
                <a:solidFill>
                  <a:srgbClr val="000000"/>
                </a:solidFill>
              </a:defRPr>
            </a:lvl6pPr>
            <a:lvl7pPr lvl="6" rtl="0">
              <a:lnSpc>
                <a:spcPct val="100000"/>
              </a:lnSpc>
              <a:spcBef>
                <a:spcPts val="0"/>
              </a:spcBef>
              <a:spcAft>
                <a:spcPts val="0"/>
              </a:spcAft>
              <a:buClr>
                <a:srgbClr val="000000"/>
              </a:buClr>
              <a:buSzPts val="1200"/>
              <a:buNone/>
              <a:defRPr>
                <a:solidFill>
                  <a:srgbClr val="000000"/>
                </a:solidFill>
              </a:defRPr>
            </a:lvl7pPr>
            <a:lvl8pPr lvl="7" rtl="0">
              <a:lnSpc>
                <a:spcPct val="100000"/>
              </a:lnSpc>
              <a:spcBef>
                <a:spcPts val="0"/>
              </a:spcBef>
              <a:spcAft>
                <a:spcPts val="0"/>
              </a:spcAft>
              <a:buClr>
                <a:srgbClr val="000000"/>
              </a:buClr>
              <a:buSzPts val="1200"/>
              <a:buNone/>
              <a:defRPr>
                <a:solidFill>
                  <a:srgbClr val="000000"/>
                </a:solidFill>
              </a:defRPr>
            </a:lvl8pPr>
            <a:lvl9pPr lvl="8" rtl="0">
              <a:lnSpc>
                <a:spcPct val="100000"/>
              </a:lnSpc>
              <a:spcBef>
                <a:spcPts val="0"/>
              </a:spcBef>
              <a:spcAft>
                <a:spcPts val="0"/>
              </a:spcAft>
              <a:buClr>
                <a:srgbClr val="000000"/>
              </a:buClr>
              <a:buSzPts val="1200"/>
              <a:buNone/>
              <a:defRPr>
                <a:solidFill>
                  <a:srgbClr val="000000"/>
                </a:solidFill>
              </a:defRPr>
            </a:lvl9pPr>
          </a:lstStyle>
          <a:p/>
        </p:txBody>
      </p:sp>
      <p:sp>
        <p:nvSpPr>
          <p:cNvPr id="45" name="Google Shape;45;p4"/>
          <p:cNvSpPr txBox="1"/>
          <p:nvPr>
            <p:ph idx="2" type="ctrTitle"/>
          </p:nvPr>
        </p:nvSpPr>
        <p:spPr>
          <a:xfrm rot="5400000">
            <a:off x="7140350" y="2145900"/>
            <a:ext cx="34875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400"/>
              <a:buNone/>
              <a:defRPr sz="1800">
                <a:solidFill>
                  <a:schemeClr val="accent1"/>
                </a:solidFill>
              </a:defRPr>
            </a:lvl1pPr>
            <a:lvl2pPr lvl="1" rtl="0" algn="ctr">
              <a:spcBef>
                <a:spcPts val="0"/>
              </a:spcBef>
              <a:spcAft>
                <a:spcPts val="0"/>
              </a:spcAft>
              <a:buClr>
                <a:schemeClr val="accent1"/>
              </a:buClr>
              <a:buSzPts val="1100"/>
              <a:buNone/>
              <a:defRPr sz="1100">
                <a:solidFill>
                  <a:schemeClr val="accent1"/>
                </a:solidFill>
              </a:defRPr>
            </a:lvl2pPr>
            <a:lvl3pPr lvl="2" rtl="0" algn="ctr">
              <a:spcBef>
                <a:spcPts val="0"/>
              </a:spcBef>
              <a:spcAft>
                <a:spcPts val="0"/>
              </a:spcAft>
              <a:buClr>
                <a:schemeClr val="accent1"/>
              </a:buClr>
              <a:buSzPts val="1100"/>
              <a:buNone/>
              <a:defRPr sz="1100">
                <a:solidFill>
                  <a:schemeClr val="accent1"/>
                </a:solidFill>
              </a:defRPr>
            </a:lvl3pPr>
            <a:lvl4pPr lvl="3" rtl="0" algn="ctr">
              <a:spcBef>
                <a:spcPts val="0"/>
              </a:spcBef>
              <a:spcAft>
                <a:spcPts val="0"/>
              </a:spcAft>
              <a:buClr>
                <a:schemeClr val="accent1"/>
              </a:buClr>
              <a:buSzPts val="1100"/>
              <a:buNone/>
              <a:defRPr sz="1100">
                <a:solidFill>
                  <a:schemeClr val="accent1"/>
                </a:solidFill>
              </a:defRPr>
            </a:lvl4pPr>
            <a:lvl5pPr lvl="4" rtl="0" algn="ctr">
              <a:spcBef>
                <a:spcPts val="0"/>
              </a:spcBef>
              <a:spcAft>
                <a:spcPts val="0"/>
              </a:spcAft>
              <a:buClr>
                <a:schemeClr val="accent1"/>
              </a:buClr>
              <a:buSzPts val="1100"/>
              <a:buNone/>
              <a:defRPr sz="1100">
                <a:solidFill>
                  <a:schemeClr val="accent1"/>
                </a:solidFill>
              </a:defRPr>
            </a:lvl5pPr>
            <a:lvl6pPr lvl="5" rtl="0" algn="ctr">
              <a:spcBef>
                <a:spcPts val="0"/>
              </a:spcBef>
              <a:spcAft>
                <a:spcPts val="0"/>
              </a:spcAft>
              <a:buClr>
                <a:schemeClr val="accent1"/>
              </a:buClr>
              <a:buSzPts val="1100"/>
              <a:buNone/>
              <a:defRPr sz="1100">
                <a:solidFill>
                  <a:schemeClr val="accent1"/>
                </a:solidFill>
              </a:defRPr>
            </a:lvl6pPr>
            <a:lvl7pPr lvl="6" rtl="0" algn="ctr">
              <a:spcBef>
                <a:spcPts val="0"/>
              </a:spcBef>
              <a:spcAft>
                <a:spcPts val="0"/>
              </a:spcAft>
              <a:buClr>
                <a:schemeClr val="accent1"/>
              </a:buClr>
              <a:buSzPts val="1100"/>
              <a:buNone/>
              <a:defRPr sz="1100">
                <a:solidFill>
                  <a:schemeClr val="accent1"/>
                </a:solidFill>
              </a:defRPr>
            </a:lvl7pPr>
            <a:lvl8pPr lvl="7" rtl="0" algn="ctr">
              <a:spcBef>
                <a:spcPts val="0"/>
              </a:spcBef>
              <a:spcAft>
                <a:spcPts val="0"/>
              </a:spcAft>
              <a:buClr>
                <a:schemeClr val="accent1"/>
              </a:buClr>
              <a:buSzPts val="1100"/>
              <a:buNone/>
              <a:defRPr sz="1100">
                <a:solidFill>
                  <a:schemeClr val="accent1"/>
                </a:solidFill>
              </a:defRPr>
            </a:lvl8pPr>
            <a:lvl9pPr lvl="8" rtl="0" algn="ctr">
              <a:spcBef>
                <a:spcPts val="0"/>
              </a:spcBef>
              <a:spcAft>
                <a:spcPts val="0"/>
              </a:spcAft>
              <a:buClr>
                <a:schemeClr val="accent1"/>
              </a:buClr>
              <a:buSzPts val="1100"/>
              <a:buNone/>
              <a:defRPr sz="1100">
                <a:solidFill>
                  <a:schemeClr val="accent1"/>
                </a:solidFill>
              </a:defRPr>
            </a:lvl9pPr>
          </a:lstStyle>
          <a:p/>
        </p:txBody>
      </p:sp>
      <p:sp>
        <p:nvSpPr>
          <p:cNvPr id="46" name="Google Shape;46;p4"/>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_2">
    <p:bg>
      <p:bgPr>
        <a:solidFill>
          <a:srgbClr val="FFFFFF"/>
        </a:solidFill>
      </p:bgPr>
    </p:bg>
    <p:spTree>
      <p:nvGrpSpPr>
        <p:cNvPr id="47" name="Shape 47"/>
        <p:cNvGrpSpPr/>
        <p:nvPr/>
      </p:nvGrpSpPr>
      <p:grpSpPr>
        <a:xfrm>
          <a:off x="0" y="0"/>
          <a:ext cx="0" cy="0"/>
          <a:chOff x="0" y="0"/>
          <a:chExt cx="0" cy="0"/>
        </a:xfrm>
      </p:grpSpPr>
      <p:sp>
        <p:nvSpPr>
          <p:cNvPr id="48" name="Google Shape;48;p5"/>
          <p:cNvSpPr txBox="1"/>
          <p:nvPr>
            <p:ph type="ctrTitle"/>
          </p:nvPr>
        </p:nvSpPr>
        <p:spPr>
          <a:xfrm rot="5400000">
            <a:off x="7140350" y="2145900"/>
            <a:ext cx="34875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400"/>
              <a:buNone/>
              <a:defRPr sz="1800">
                <a:solidFill>
                  <a:schemeClr val="accent1"/>
                </a:solidFill>
              </a:defRPr>
            </a:lvl1pPr>
            <a:lvl2pPr lvl="1" rtl="0" algn="ctr">
              <a:spcBef>
                <a:spcPts val="0"/>
              </a:spcBef>
              <a:spcAft>
                <a:spcPts val="0"/>
              </a:spcAft>
              <a:buClr>
                <a:schemeClr val="accent1"/>
              </a:buClr>
              <a:buSzPts val="1100"/>
              <a:buNone/>
              <a:defRPr sz="1100">
                <a:solidFill>
                  <a:schemeClr val="accent1"/>
                </a:solidFill>
              </a:defRPr>
            </a:lvl2pPr>
            <a:lvl3pPr lvl="2" rtl="0" algn="ctr">
              <a:spcBef>
                <a:spcPts val="0"/>
              </a:spcBef>
              <a:spcAft>
                <a:spcPts val="0"/>
              </a:spcAft>
              <a:buClr>
                <a:schemeClr val="accent1"/>
              </a:buClr>
              <a:buSzPts val="1100"/>
              <a:buNone/>
              <a:defRPr sz="1100">
                <a:solidFill>
                  <a:schemeClr val="accent1"/>
                </a:solidFill>
              </a:defRPr>
            </a:lvl3pPr>
            <a:lvl4pPr lvl="3" rtl="0" algn="ctr">
              <a:spcBef>
                <a:spcPts val="0"/>
              </a:spcBef>
              <a:spcAft>
                <a:spcPts val="0"/>
              </a:spcAft>
              <a:buClr>
                <a:schemeClr val="accent1"/>
              </a:buClr>
              <a:buSzPts val="1100"/>
              <a:buNone/>
              <a:defRPr sz="1100">
                <a:solidFill>
                  <a:schemeClr val="accent1"/>
                </a:solidFill>
              </a:defRPr>
            </a:lvl4pPr>
            <a:lvl5pPr lvl="4" rtl="0" algn="ctr">
              <a:spcBef>
                <a:spcPts val="0"/>
              </a:spcBef>
              <a:spcAft>
                <a:spcPts val="0"/>
              </a:spcAft>
              <a:buClr>
                <a:schemeClr val="accent1"/>
              </a:buClr>
              <a:buSzPts val="1100"/>
              <a:buNone/>
              <a:defRPr sz="1100">
                <a:solidFill>
                  <a:schemeClr val="accent1"/>
                </a:solidFill>
              </a:defRPr>
            </a:lvl5pPr>
            <a:lvl6pPr lvl="5" rtl="0" algn="ctr">
              <a:spcBef>
                <a:spcPts val="0"/>
              </a:spcBef>
              <a:spcAft>
                <a:spcPts val="0"/>
              </a:spcAft>
              <a:buClr>
                <a:schemeClr val="accent1"/>
              </a:buClr>
              <a:buSzPts val="1100"/>
              <a:buNone/>
              <a:defRPr sz="1100">
                <a:solidFill>
                  <a:schemeClr val="accent1"/>
                </a:solidFill>
              </a:defRPr>
            </a:lvl6pPr>
            <a:lvl7pPr lvl="6" rtl="0" algn="ctr">
              <a:spcBef>
                <a:spcPts val="0"/>
              </a:spcBef>
              <a:spcAft>
                <a:spcPts val="0"/>
              </a:spcAft>
              <a:buClr>
                <a:schemeClr val="accent1"/>
              </a:buClr>
              <a:buSzPts val="1100"/>
              <a:buNone/>
              <a:defRPr sz="1100">
                <a:solidFill>
                  <a:schemeClr val="accent1"/>
                </a:solidFill>
              </a:defRPr>
            </a:lvl7pPr>
            <a:lvl8pPr lvl="7" rtl="0" algn="ctr">
              <a:spcBef>
                <a:spcPts val="0"/>
              </a:spcBef>
              <a:spcAft>
                <a:spcPts val="0"/>
              </a:spcAft>
              <a:buClr>
                <a:schemeClr val="accent1"/>
              </a:buClr>
              <a:buSzPts val="1100"/>
              <a:buNone/>
              <a:defRPr sz="1100">
                <a:solidFill>
                  <a:schemeClr val="accent1"/>
                </a:solidFill>
              </a:defRPr>
            </a:lvl8pPr>
            <a:lvl9pPr lvl="8" rtl="0" algn="ctr">
              <a:spcBef>
                <a:spcPts val="0"/>
              </a:spcBef>
              <a:spcAft>
                <a:spcPts val="0"/>
              </a:spcAft>
              <a:buClr>
                <a:schemeClr val="accent1"/>
              </a:buClr>
              <a:buSzPts val="1100"/>
              <a:buNone/>
              <a:defRPr sz="1100">
                <a:solidFill>
                  <a:schemeClr val="accent1"/>
                </a:solidFill>
              </a:defRPr>
            </a:lvl9pPr>
          </a:lstStyle>
          <a:p/>
        </p:txBody>
      </p:sp>
      <p:sp>
        <p:nvSpPr>
          <p:cNvPr id="49" name="Google Shape;49;p5"/>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2_2">
    <p:spTree>
      <p:nvGrpSpPr>
        <p:cNvPr id="50" name="Shape 50"/>
        <p:cNvGrpSpPr/>
        <p:nvPr/>
      </p:nvGrpSpPr>
      <p:grpSpPr>
        <a:xfrm>
          <a:off x="0" y="0"/>
          <a:ext cx="0" cy="0"/>
          <a:chOff x="0" y="0"/>
          <a:chExt cx="0" cy="0"/>
        </a:xfrm>
      </p:grpSpPr>
      <p:sp>
        <p:nvSpPr>
          <p:cNvPr id="51" name="Google Shape;51;p6"/>
          <p:cNvSpPr txBox="1"/>
          <p:nvPr>
            <p:ph type="ctrTitle"/>
          </p:nvPr>
        </p:nvSpPr>
        <p:spPr>
          <a:xfrm>
            <a:off x="3288980" y="3699427"/>
            <a:ext cx="1440300" cy="319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1600"/>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52" name="Google Shape;52;p6"/>
          <p:cNvSpPr txBox="1"/>
          <p:nvPr>
            <p:ph idx="1" type="subTitle"/>
          </p:nvPr>
        </p:nvSpPr>
        <p:spPr>
          <a:xfrm>
            <a:off x="3288988" y="3871951"/>
            <a:ext cx="15585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100"/>
              <a:buNone/>
              <a:defRPr sz="1100"/>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53" name="Google Shape;53;p6"/>
          <p:cNvSpPr txBox="1"/>
          <p:nvPr>
            <p:ph idx="2" type="ctrTitle"/>
          </p:nvPr>
        </p:nvSpPr>
        <p:spPr>
          <a:xfrm>
            <a:off x="5781742" y="3699427"/>
            <a:ext cx="1440300" cy="319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2400"/>
              <a:buNone/>
              <a:defRPr sz="1600"/>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54" name="Google Shape;54;p6"/>
          <p:cNvSpPr txBox="1"/>
          <p:nvPr>
            <p:ph idx="3" type="ctrTitle"/>
          </p:nvPr>
        </p:nvSpPr>
        <p:spPr>
          <a:xfrm>
            <a:off x="796242" y="3699427"/>
            <a:ext cx="1440300" cy="319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1600"/>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55" name="Google Shape;55;p6"/>
          <p:cNvSpPr txBox="1"/>
          <p:nvPr>
            <p:ph idx="4" type="subTitle"/>
          </p:nvPr>
        </p:nvSpPr>
        <p:spPr>
          <a:xfrm>
            <a:off x="796250" y="3871951"/>
            <a:ext cx="15585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100"/>
              <a:buNone/>
              <a:defRPr sz="1100"/>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56" name="Google Shape;56;p6"/>
          <p:cNvSpPr txBox="1"/>
          <p:nvPr>
            <p:ph idx="5" type="subTitle"/>
          </p:nvPr>
        </p:nvSpPr>
        <p:spPr>
          <a:xfrm>
            <a:off x="5791970" y="3871951"/>
            <a:ext cx="15585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100"/>
              <a:buNone/>
              <a:defRPr sz="1100"/>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57" name="Google Shape;57;p6"/>
          <p:cNvSpPr txBox="1"/>
          <p:nvPr>
            <p:ph idx="6" type="ctrTitle"/>
          </p:nvPr>
        </p:nvSpPr>
        <p:spPr>
          <a:xfrm rot="5400000">
            <a:off x="7140350" y="2145900"/>
            <a:ext cx="34875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400"/>
              <a:buNone/>
              <a:defRPr sz="1800">
                <a:solidFill>
                  <a:schemeClr val="accent1"/>
                </a:solidFill>
              </a:defRPr>
            </a:lvl1pPr>
            <a:lvl2pPr lvl="1" rtl="0" algn="ctr">
              <a:spcBef>
                <a:spcPts val="0"/>
              </a:spcBef>
              <a:spcAft>
                <a:spcPts val="0"/>
              </a:spcAft>
              <a:buClr>
                <a:schemeClr val="accent1"/>
              </a:buClr>
              <a:buSzPts val="1100"/>
              <a:buNone/>
              <a:defRPr sz="1100">
                <a:solidFill>
                  <a:schemeClr val="accent1"/>
                </a:solidFill>
              </a:defRPr>
            </a:lvl2pPr>
            <a:lvl3pPr lvl="2" rtl="0" algn="ctr">
              <a:spcBef>
                <a:spcPts val="0"/>
              </a:spcBef>
              <a:spcAft>
                <a:spcPts val="0"/>
              </a:spcAft>
              <a:buClr>
                <a:schemeClr val="accent1"/>
              </a:buClr>
              <a:buSzPts val="1100"/>
              <a:buNone/>
              <a:defRPr sz="1100">
                <a:solidFill>
                  <a:schemeClr val="accent1"/>
                </a:solidFill>
              </a:defRPr>
            </a:lvl3pPr>
            <a:lvl4pPr lvl="3" rtl="0" algn="ctr">
              <a:spcBef>
                <a:spcPts val="0"/>
              </a:spcBef>
              <a:spcAft>
                <a:spcPts val="0"/>
              </a:spcAft>
              <a:buClr>
                <a:schemeClr val="accent1"/>
              </a:buClr>
              <a:buSzPts val="1100"/>
              <a:buNone/>
              <a:defRPr sz="1100">
                <a:solidFill>
                  <a:schemeClr val="accent1"/>
                </a:solidFill>
              </a:defRPr>
            </a:lvl4pPr>
            <a:lvl5pPr lvl="4" rtl="0" algn="ctr">
              <a:spcBef>
                <a:spcPts val="0"/>
              </a:spcBef>
              <a:spcAft>
                <a:spcPts val="0"/>
              </a:spcAft>
              <a:buClr>
                <a:schemeClr val="accent1"/>
              </a:buClr>
              <a:buSzPts val="1100"/>
              <a:buNone/>
              <a:defRPr sz="1100">
                <a:solidFill>
                  <a:schemeClr val="accent1"/>
                </a:solidFill>
              </a:defRPr>
            </a:lvl5pPr>
            <a:lvl6pPr lvl="5" rtl="0" algn="ctr">
              <a:spcBef>
                <a:spcPts val="0"/>
              </a:spcBef>
              <a:spcAft>
                <a:spcPts val="0"/>
              </a:spcAft>
              <a:buClr>
                <a:schemeClr val="accent1"/>
              </a:buClr>
              <a:buSzPts val="1100"/>
              <a:buNone/>
              <a:defRPr sz="1100">
                <a:solidFill>
                  <a:schemeClr val="accent1"/>
                </a:solidFill>
              </a:defRPr>
            </a:lvl6pPr>
            <a:lvl7pPr lvl="6" rtl="0" algn="ctr">
              <a:spcBef>
                <a:spcPts val="0"/>
              </a:spcBef>
              <a:spcAft>
                <a:spcPts val="0"/>
              </a:spcAft>
              <a:buClr>
                <a:schemeClr val="accent1"/>
              </a:buClr>
              <a:buSzPts val="1100"/>
              <a:buNone/>
              <a:defRPr sz="1100">
                <a:solidFill>
                  <a:schemeClr val="accent1"/>
                </a:solidFill>
              </a:defRPr>
            </a:lvl7pPr>
            <a:lvl8pPr lvl="7" rtl="0" algn="ctr">
              <a:spcBef>
                <a:spcPts val="0"/>
              </a:spcBef>
              <a:spcAft>
                <a:spcPts val="0"/>
              </a:spcAft>
              <a:buClr>
                <a:schemeClr val="accent1"/>
              </a:buClr>
              <a:buSzPts val="1100"/>
              <a:buNone/>
              <a:defRPr sz="1100">
                <a:solidFill>
                  <a:schemeClr val="accent1"/>
                </a:solidFill>
              </a:defRPr>
            </a:lvl8pPr>
            <a:lvl9pPr lvl="8" rtl="0" algn="ctr">
              <a:spcBef>
                <a:spcPts val="0"/>
              </a:spcBef>
              <a:spcAft>
                <a:spcPts val="0"/>
              </a:spcAft>
              <a:buClr>
                <a:schemeClr val="accent1"/>
              </a:buClr>
              <a:buSzPts val="1100"/>
              <a:buNone/>
              <a:defRPr sz="1100">
                <a:solidFill>
                  <a:schemeClr val="accent1"/>
                </a:solidFill>
              </a:defRPr>
            </a:lvl9pPr>
          </a:lstStyle>
          <a:p/>
        </p:txBody>
      </p:sp>
      <p:sp>
        <p:nvSpPr>
          <p:cNvPr id="58" name="Google Shape;58;p6"/>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WESOME WORDS">
  <p:cSld name="CUSTOM_12_1_1">
    <p:spTree>
      <p:nvGrpSpPr>
        <p:cNvPr id="59" name="Shape 59"/>
        <p:cNvGrpSpPr/>
        <p:nvPr/>
      </p:nvGrpSpPr>
      <p:grpSpPr>
        <a:xfrm>
          <a:off x="0" y="0"/>
          <a:ext cx="0" cy="0"/>
          <a:chOff x="0" y="0"/>
          <a:chExt cx="0" cy="0"/>
        </a:xfrm>
      </p:grpSpPr>
      <p:sp>
        <p:nvSpPr>
          <p:cNvPr id="60" name="Google Shape;60;p7"/>
          <p:cNvSpPr txBox="1"/>
          <p:nvPr>
            <p:ph type="ctrTitle"/>
          </p:nvPr>
        </p:nvSpPr>
        <p:spPr>
          <a:xfrm>
            <a:off x="1573200" y="282825"/>
            <a:ext cx="5997600" cy="8517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000000"/>
              </a:buClr>
              <a:buSzPts val="6000"/>
              <a:buNone/>
              <a:defRPr sz="4800"/>
            </a:lvl1pPr>
            <a:lvl2pPr lvl="1" rtl="0">
              <a:spcBef>
                <a:spcPts val="0"/>
              </a:spcBef>
              <a:spcAft>
                <a:spcPts val="0"/>
              </a:spcAft>
              <a:buClr>
                <a:srgbClr val="000000"/>
              </a:buClr>
              <a:buSzPts val="6000"/>
              <a:buNone/>
              <a:defRPr sz="6000">
                <a:solidFill>
                  <a:srgbClr val="000000"/>
                </a:solidFill>
              </a:defRPr>
            </a:lvl2pPr>
            <a:lvl3pPr lvl="2" rtl="0">
              <a:spcBef>
                <a:spcPts val="0"/>
              </a:spcBef>
              <a:spcAft>
                <a:spcPts val="0"/>
              </a:spcAft>
              <a:buClr>
                <a:srgbClr val="000000"/>
              </a:buClr>
              <a:buSzPts val="6000"/>
              <a:buNone/>
              <a:defRPr sz="6000">
                <a:solidFill>
                  <a:srgbClr val="000000"/>
                </a:solidFill>
              </a:defRPr>
            </a:lvl3pPr>
            <a:lvl4pPr lvl="3" rtl="0">
              <a:spcBef>
                <a:spcPts val="0"/>
              </a:spcBef>
              <a:spcAft>
                <a:spcPts val="0"/>
              </a:spcAft>
              <a:buClr>
                <a:srgbClr val="000000"/>
              </a:buClr>
              <a:buSzPts val="6000"/>
              <a:buNone/>
              <a:defRPr sz="6000">
                <a:solidFill>
                  <a:srgbClr val="000000"/>
                </a:solidFill>
              </a:defRPr>
            </a:lvl4pPr>
            <a:lvl5pPr lvl="4" rtl="0">
              <a:spcBef>
                <a:spcPts val="0"/>
              </a:spcBef>
              <a:spcAft>
                <a:spcPts val="0"/>
              </a:spcAft>
              <a:buClr>
                <a:srgbClr val="000000"/>
              </a:buClr>
              <a:buSzPts val="6000"/>
              <a:buNone/>
              <a:defRPr sz="6000">
                <a:solidFill>
                  <a:srgbClr val="000000"/>
                </a:solidFill>
              </a:defRPr>
            </a:lvl5pPr>
            <a:lvl6pPr lvl="5" rtl="0">
              <a:spcBef>
                <a:spcPts val="0"/>
              </a:spcBef>
              <a:spcAft>
                <a:spcPts val="0"/>
              </a:spcAft>
              <a:buClr>
                <a:srgbClr val="000000"/>
              </a:buClr>
              <a:buSzPts val="6000"/>
              <a:buNone/>
              <a:defRPr sz="6000">
                <a:solidFill>
                  <a:srgbClr val="000000"/>
                </a:solidFill>
              </a:defRPr>
            </a:lvl6pPr>
            <a:lvl7pPr lvl="6" rtl="0">
              <a:spcBef>
                <a:spcPts val="0"/>
              </a:spcBef>
              <a:spcAft>
                <a:spcPts val="0"/>
              </a:spcAft>
              <a:buClr>
                <a:srgbClr val="000000"/>
              </a:buClr>
              <a:buSzPts val="6000"/>
              <a:buNone/>
              <a:defRPr sz="6000">
                <a:solidFill>
                  <a:srgbClr val="000000"/>
                </a:solidFill>
              </a:defRPr>
            </a:lvl7pPr>
            <a:lvl8pPr lvl="7" rtl="0">
              <a:spcBef>
                <a:spcPts val="0"/>
              </a:spcBef>
              <a:spcAft>
                <a:spcPts val="0"/>
              </a:spcAft>
              <a:buClr>
                <a:srgbClr val="000000"/>
              </a:buClr>
              <a:buSzPts val="6000"/>
              <a:buNone/>
              <a:defRPr sz="6000">
                <a:solidFill>
                  <a:srgbClr val="000000"/>
                </a:solidFill>
              </a:defRPr>
            </a:lvl8pPr>
            <a:lvl9pPr lvl="8" rtl="0">
              <a:spcBef>
                <a:spcPts val="0"/>
              </a:spcBef>
              <a:spcAft>
                <a:spcPts val="0"/>
              </a:spcAft>
              <a:buClr>
                <a:srgbClr val="000000"/>
              </a:buClr>
              <a:buSzPts val="6000"/>
              <a:buNone/>
              <a:defRPr sz="6000">
                <a:solidFill>
                  <a:srgbClr val="000000"/>
                </a:solidFill>
              </a:defRPr>
            </a:lvl9pPr>
          </a:lstStyle>
          <a:p/>
        </p:txBody>
      </p:sp>
      <p:sp>
        <p:nvSpPr>
          <p:cNvPr id="61" name="Google Shape;61;p7"/>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5">
    <p:spTree>
      <p:nvGrpSpPr>
        <p:cNvPr id="62" name="Shape 62"/>
        <p:cNvGrpSpPr/>
        <p:nvPr/>
      </p:nvGrpSpPr>
      <p:grpSpPr>
        <a:xfrm>
          <a:off x="0" y="0"/>
          <a:ext cx="0" cy="0"/>
          <a:chOff x="0" y="0"/>
          <a:chExt cx="0" cy="0"/>
        </a:xfrm>
      </p:grpSpPr>
      <p:sp>
        <p:nvSpPr>
          <p:cNvPr id="63" name="Google Shape;63;p8"/>
          <p:cNvSpPr txBox="1"/>
          <p:nvPr>
            <p:ph type="ctrTitle"/>
          </p:nvPr>
        </p:nvSpPr>
        <p:spPr>
          <a:xfrm>
            <a:off x="2122400" y="952732"/>
            <a:ext cx="1398900" cy="319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6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4" name="Google Shape;64;p8"/>
          <p:cNvSpPr txBox="1"/>
          <p:nvPr>
            <p:ph idx="1" type="subTitle"/>
          </p:nvPr>
        </p:nvSpPr>
        <p:spPr>
          <a:xfrm>
            <a:off x="2122400" y="1099544"/>
            <a:ext cx="1558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accent1"/>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5" name="Google Shape;65;p8"/>
          <p:cNvSpPr txBox="1"/>
          <p:nvPr>
            <p:ph idx="2" type="ctrTitle"/>
          </p:nvPr>
        </p:nvSpPr>
        <p:spPr>
          <a:xfrm>
            <a:off x="2122400" y="3276291"/>
            <a:ext cx="1398900" cy="319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6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6" name="Google Shape;66;p8"/>
          <p:cNvSpPr txBox="1"/>
          <p:nvPr>
            <p:ph idx="3" type="subTitle"/>
          </p:nvPr>
        </p:nvSpPr>
        <p:spPr>
          <a:xfrm>
            <a:off x="2122400" y="3435232"/>
            <a:ext cx="1558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accent1"/>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7" name="Google Shape;67;p8"/>
          <p:cNvSpPr txBox="1"/>
          <p:nvPr>
            <p:ph idx="4" type="ctrTitle"/>
          </p:nvPr>
        </p:nvSpPr>
        <p:spPr>
          <a:xfrm>
            <a:off x="5093382" y="3276291"/>
            <a:ext cx="1398900" cy="319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6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8" name="Google Shape;68;p8"/>
          <p:cNvSpPr txBox="1"/>
          <p:nvPr>
            <p:ph idx="5" type="subTitle"/>
          </p:nvPr>
        </p:nvSpPr>
        <p:spPr>
          <a:xfrm>
            <a:off x="4933782" y="3435232"/>
            <a:ext cx="15585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chemeClr val="accent1"/>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9" name="Google Shape;69;p8"/>
          <p:cNvSpPr txBox="1"/>
          <p:nvPr>
            <p:ph idx="6" type="ctrTitle"/>
          </p:nvPr>
        </p:nvSpPr>
        <p:spPr>
          <a:xfrm>
            <a:off x="5098275" y="952745"/>
            <a:ext cx="1398900" cy="319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6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0" name="Google Shape;70;p8"/>
          <p:cNvSpPr txBox="1"/>
          <p:nvPr>
            <p:ph idx="7" type="subTitle"/>
          </p:nvPr>
        </p:nvSpPr>
        <p:spPr>
          <a:xfrm>
            <a:off x="4938675" y="1098096"/>
            <a:ext cx="15585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chemeClr val="accent1"/>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71" name="Google Shape;71;p8"/>
          <p:cNvSpPr txBox="1"/>
          <p:nvPr>
            <p:ph idx="8" type="ctrTitle"/>
          </p:nvPr>
        </p:nvSpPr>
        <p:spPr>
          <a:xfrm rot="5400000">
            <a:off x="7140350" y="2145900"/>
            <a:ext cx="34875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2400"/>
              <a:buNone/>
              <a:defRPr sz="1800">
                <a:solidFill>
                  <a:srgbClr val="000000"/>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72" name="Google Shape;72;p8"/>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3">
    <p:spTree>
      <p:nvGrpSpPr>
        <p:cNvPr id="73" name="Shape 73"/>
        <p:cNvGrpSpPr/>
        <p:nvPr/>
      </p:nvGrpSpPr>
      <p:grpSpPr>
        <a:xfrm>
          <a:off x="0" y="0"/>
          <a:ext cx="0" cy="0"/>
          <a:chOff x="0" y="0"/>
          <a:chExt cx="0" cy="0"/>
        </a:xfrm>
      </p:grpSpPr>
      <p:sp>
        <p:nvSpPr>
          <p:cNvPr id="74" name="Google Shape;74;p9"/>
          <p:cNvSpPr txBox="1"/>
          <p:nvPr>
            <p:ph idx="1" type="subTitle"/>
          </p:nvPr>
        </p:nvSpPr>
        <p:spPr>
          <a:xfrm>
            <a:off x="1760413" y="3256110"/>
            <a:ext cx="3481500" cy="9378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solidFill>
                  <a:schemeClr val="accent1"/>
                </a:solidFill>
                <a:latin typeface="Paytone One"/>
                <a:ea typeface="Paytone One"/>
                <a:cs typeface="Paytone One"/>
                <a:sym typeface="Paytone One"/>
              </a:defRPr>
            </a:lvl1pPr>
            <a:lvl2pPr lvl="1" rtl="0">
              <a:spcBef>
                <a:spcPts val="0"/>
              </a:spcBef>
              <a:spcAft>
                <a:spcPts val="0"/>
              </a:spcAft>
              <a:buNone/>
              <a:defRPr>
                <a:solidFill>
                  <a:schemeClr val="accent1"/>
                </a:solidFill>
                <a:latin typeface="Paytone One"/>
                <a:ea typeface="Paytone One"/>
                <a:cs typeface="Paytone One"/>
                <a:sym typeface="Paytone One"/>
              </a:defRPr>
            </a:lvl2pPr>
            <a:lvl3pPr lvl="2" rtl="0">
              <a:spcBef>
                <a:spcPts val="0"/>
              </a:spcBef>
              <a:spcAft>
                <a:spcPts val="0"/>
              </a:spcAft>
              <a:buNone/>
              <a:defRPr>
                <a:solidFill>
                  <a:schemeClr val="accent1"/>
                </a:solidFill>
                <a:latin typeface="Paytone One"/>
                <a:ea typeface="Paytone One"/>
                <a:cs typeface="Paytone One"/>
                <a:sym typeface="Paytone One"/>
              </a:defRPr>
            </a:lvl3pPr>
            <a:lvl4pPr lvl="3" rtl="0">
              <a:spcBef>
                <a:spcPts val="0"/>
              </a:spcBef>
              <a:spcAft>
                <a:spcPts val="0"/>
              </a:spcAft>
              <a:buNone/>
              <a:defRPr>
                <a:solidFill>
                  <a:schemeClr val="accent1"/>
                </a:solidFill>
                <a:latin typeface="Paytone One"/>
                <a:ea typeface="Paytone One"/>
                <a:cs typeface="Paytone One"/>
                <a:sym typeface="Paytone One"/>
              </a:defRPr>
            </a:lvl4pPr>
            <a:lvl5pPr lvl="4" rtl="0">
              <a:spcBef>
                <a:spcPts val="0"/>
              </a:spcBef>
              <a:spcAft>
                <a:spcPts val="0"/>
              </a:spcAft>
              <a:buNone/>
              <a:defRPr>
                <a:solidFill>
                  <a:schemeClr val="accent1"/>
                </a:solidFill>
                <a:latin typeface="Paytone One"/>
                <a:ea typeface="Paytone One"/>
                <a:cs typeface="Paytone One"/>
                <a:sym typeface="Paytone One"/>
              </a:defRPr>
            </a:lvl5pPr>
            <a:lvl6pPr lvl="5" rtl="0">
              <a:spcBef>
                <a:spcPts val="0"/>
              </a:spcBef>
              <a:spcAft>
                <a:spcPts val="0"/>
              </a:spcAft>
              <a:buNone/>
              <a:defRPr>
                <a:solidFill>
                  <a:schemeClr val="accent1"/>
                </a:solidFill>
                <a:latin typeface="Paytone One"/>
                <a:ea typeface="Paytone One"/>
                <a:cs typeface="Paytone One"/>
                <a:sym typeface="Paytone One"/>
              </a:defRPr>
            </a:lvl6pPr>
            <a:lvl7pPr lvl="6" rtl="0">
              <a:spcBef>
                <a:spcPts val="0"/>
              </a:spcBef>
              <a:spcAft>
                <a:spcPts val="0"/>
              </a:spcAft>
              <a:buNone/>
              <a:defRPr>
                <a:solidFill>
                  <a:schemeClr val="accent1"/>
                </a:solidFill>
                <a:latin typeface="Paytone One"/>
                <a:ea typeface="Paytone One"/>
                <a:cs typeface="Paytone One"/>
                <a:sym typeface="Paytone One"/>
              </a:defRPr>
            </a:lvl7pPr>
            <a:lvl8pPr lvl="7" rtl="0">
              <a:spcBef>
                <a:spcPts val="0"/>
              </a:spcBef>
              <a:spcAft>
                <a:spcPts val="0"/>
              </a:spcAft>
              <a:buNone/>
              <a:defRPr>
                <a:solidFill>
                  <a:schemeClr val="accent1"/>
                </a:solidFill>
                <a:latin typeface="Paytone One"/>
                <a:ea typeface="Paytone One"/>
                <a:cs typeface="Paytone One"/>
                <a:sym typeface="Paytone One"/>
              </a:defRPr>
            </a:lvl8pPr>
            <a:lvl9pPr lvl="8" rtl="0">
              <a:spcBef>
                <a:spcPts val="0"/>
              </a:spcBef>
              <a:spcAft>
                <a:spcPts val="0"/>
              </a:spcAft>
              <a:buNone/>
              <a:defRPr>
                <a:solidFill>
                  <a:schemeClr val="accent1"/>
                </a:solidFill>
                <a:latin typeface="Paytone One"/>
                <a:ea typeface="Paytone One"/>
                <a:cs typeface="Paytone One"/>
                <a:sym typeface="Paytone One"/>
              </a:defRPr>
            </a:lvl9pPr>
          </a:lstStyle>
          <a:p/>
        </p:txBody>
      </p:sp>
      <p:sp>
        <p:nvSpPr>
          <p:cNvPr id="75" name="Google Shape;75;p9"/>
          <p:cNvSpPr txBox="1"/>
          <p:nvPr>
            <p:ph idx="2" type="subTitle"/>
          </p:nvPr>
        </p:nvSpPr>
        <p:spPr>
          <a:xfrm>
            <a:off x="5505888" y="3526250"/>
            <a:ext cx="1877700" cy="39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chemeClr val="accent2"/>
                </a:solidFill>
                <a:latin typeface="Paytone One"/>
                <a:ea typeface="Paytone One"/>
                <a:cs typeface="Paytone One"/>
                <a:sym typeface="Paytone One"/>
              </a:defRPr>
            </a:lvl1pPr>
            <a:lvl2pPr lvl="1" rtl="0">
              <a:lnSpc>
                <a:spcPct val="100000"/>
              </a:lnSpc>
              <a:spcBef>
                <a:spcPts val="0"/>
              </a:spcBef>
              <a:spcAft>
                <a:spcPts val="0"/>
              </a:spcAft>
              <a:buNone/>
              <a:defRPr>
                <a:solidFill>
                  <a:schemeClr val="accent2"/>
                </a:solidFill>
                <a:latin typeface="Paytone One"/>
                <a:ea typeface="Paytone One"/>
                <a:cs typeface="Paytone One"/>
                <a:sym typeface="Paytone One"/>
              </a:defRPr>
            </a:lvl2pPr>
            <a:lvl3pPr lvl="2" rtl="0">
              <a:lnSpc>
                <a:spcPct val="100000"/>
              </a:lnSpc>
              <a:spcBef>
                <a:spcPts val="0"/>
              </a:spcBef>
              <a:spcAft>
                <a:spcPts val="0"/>
              </a:spcAft>
              <a:buNone/>
              <a:defRPr>
                <a:solidFill>
                  <a:schemeClr val="accent2"/>
                </a:solidFill>
                <a:latin typeface="Paytone One"/>
                <a:ea typeface="Paytone One"/>
                <a:cs typeface="Paytone One"/>
                <a:sym typeface="Paytone One"/>
              </a:defRPr>
            </a:lvl3pPr>
            <a:lvl4pPr lvl="3" rtl="0">
              <a:lnSpc>
                <a:spcPct val="100000"/>
              </a:lnSpc>
              <a:spcBef>
                <a:spcPts val="0"/>
              </a:spcBef>
              <a:spcAft>
                <a:spcPts val="0"/>
              </a:spcAft>
              <a:buNone/>
              <a:defRPr>
                <a:solidFill>
                  <a:schemeClr val="accent2"/>
                </a:solidFill>
                <a:latin typeface="Paytone One"/>
                <a:ea typeface="Paytone One"/>
                <a:cs typeface="Paytone One"/>
                <a:sym typeface="Paytone One"/>
              </a:defRPr>
            </a:lvl4pPr>
            <a:lvl5pPr lvl="4" rtl="0">
              <a:lnSpc>
                <a:spcPct val="100000"/>
              </a:lnSpc>
              <a:spcBef>
                <a:spcPts val="0"/>
              </a:spcBef>
              <a:spcAft>
                <a:spcPts val="0"/>
              </a:spcAft>
              <a:buNone/>
              <a:defRPr>
                <a:solidFill>
                  <a:schemeClr val="accent2"/>
                </a:solidFill>
                <a:latin typeface="Paytone One"/>
                <a:ea typeface="Paytone One"/>
                <a:cs typeface="Paytone One"/>
                <a:sym typeface="Paytone One"/>
              </a:defRPr>
            </a:lvl5pPr>
            <a:lvl6pPr lvl="5" rtl="0">
              <a:lnSpc>
                <a:spcPct val="100000"/>
              </a:lnSpc>
              <a:spcBef>
                <a:spcPts val="0"/>
              </a:spcBef>
              <a:spcAft>
                <a:spcPts val="0"/>
              </a:spcAft>
              <a:buNone/>
              <a:defRPr>
                <a:solidFill>
                  <a:schemeClr val="accent2"/>
                </a:solidFill>
                <a:latin typeface="Paytone One"/>
                <a:ea typeface="Paytone One"/>
                <a:cs typeface="Paytone One"/>
                <a:sym typeface="Paytone One"/>
              </a:defRPr>
            </a:lvl6pPr>
            <a:lvl7pPr lvl="6" rtl="0">
              <a:lnSpc>
                <a:spcPct val="100000"/>
              </a:lnSpc>
              <a:spcBef>
                <a:spcPts val="0"/>
              </a:spcBef>
              <a:spcAft>
                <a:spcPts val="0"/>
              </a:spcAft>
              <a:buNone/>
              <a:defRPr>
                <a:solidFill>
                  <a:schemeClr val="accent2"/>
                </a:solidFill>
                <a:latin typeface="Paytone One"/>
                <a:ea typeface="Paytone One"/>
                <a:cs typeface="Paytone One"/>
                <a:sym typeface="Paytone One"/>
              </a:defRPr>
            </a:lvl7pPr>
            <a:lvl8pPr lvl="7" rtl="0">
              <a:lnSpc>
                <a:spcPct val="100000"/>
              </a:lnSpc>
              <a:spcBef>
                <a:spcPts val="0"/>
              </a:spcBef>
              <a:spcAft>
                <a:spcPts val="0"/>
              </a:spcAft>
              <a:buNone/>
              <a:defRPr>
                <a:solidFill>
                  <a:schemeClr val="accent2"/>
                </a:solidFill>
                <a:latin typeface="Paytone One"/>
                <a:ea typeface="Paytone One"/>
                <a:cs typeface="Paytone One"/>
                <a:sym typeface="Paytone One"/>
              </a:defRPr>
            </a:lvl8pPr>
            <a:lvl9pPr lvl="8" rtl="0">
              <a:lnSpc>
                <a:spcPct val="100000"/>
              </a:lnSpc>
              <a:spcBef>
                <a:spcPts val="0"/>
              </a:spcBef>
              <a:spcAft>
                <a:spcPts val="0"/>
              </a:spcAft>
              <a:buNone/>
              <a:defRPr>
                <a:solidFill>
                  <a:schemeClr val="accent2"/>
                </a:solidFill>
                <a:latin typeface="Paytone One"/>
                <a:ea typeface="Paytone One"/>
                <a:cs typeface="Paytone One"/>
                <a:sym typeface="Paytone One"/>
              </a:defRPr>
            </a:lvl9pPr>
          </a:lstStyle>
          <a:p/>
        </p:txBody>
      </p:sp>
      <p:sp>
        <p:nvSpPr>
          <p:cNvPr id="76" name="Google Shape;76;p9"/>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4">
    <p:spTree>
      <p:nvGrpSpPr>
        <p:cNvPr id="77" name="Shape 77"/>
        <p:cNvGrpSpPr/>
        <p:nvPr/>
      </p:nvGrpSpPr>
      <p:grpSpPr>
        <a:xfrm>
          <a:off x="0" y="0"/>
          <a:ext cx="0" cy="0"/>
          <a:chOff x="0" y="0"/>
          <a:chExt cx="0" cy="0"/>
        </a:xfrm>
      </p:grpSpPr>
      <p:sp>
        <p:nvSpPr>
          <p:cNvPr id="78" name="Google Shape;78;p10"/>
          <p:cNvSpPr txBox="1"/>
          <p:nvPr>
            <p:ph idx="1" type="subTitle"/>
          </p:nvPr>
        </p:nvSpPr>
        <p:spPr>
          <a:xfrm>
            <a:off x="6359325" y="3824480"/>
            <a:ext cx="1906500" cy="3192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000000"/>
              </a:buClr>
              <a:buSzPts val="1200"/>
              <a:buNone/>
              <a:defRPr sz="1100">
                <a:solidFill>
                  <a:schemeClr val="accent1"/>
                </a:solidFill>
              </a:defRPr>
            </a:lvl1pPr>
            <a:lvl2pPr lvl="1" rtl="0" algn="r">
              <a:lnSpc>
                <a:spcPct val="100000"/>
              </a:lnSpc>
              <a:spcBef>
                <a:spcPts val="0"/>
              </a:spcBef>
              <a:spcAft>
                <a:spcPts val="0"/>
              </a:spcAft>
              <a:buClr>
                <a:srgbClr val="000000"/>
              </a:buClr>
              <a:buSzPts val="1200"/>
              <a:buNone/>
              <a:defRPr>
                <a:solidFill>
                  <a:srgbClr val="000000"/>
                </a:solidFill>
              </a:defRPr>
            </a:lvl2pPr>
            <a:lvl3pPr lvl="2" rtl="0" algn="r">
              <a:lnSpc>
                <a:spcPct val="100000"/>
              </a:lnSpc>
              <a:spcBef>
                <a:spcPts val="0"/>
              </a:spcBef>
              <a:spcAft>
                <a:spcPts val="0"/>
              </a:spcAft>
              <a:buClr>
                <a:srgbClr val="000000"/>
              </a:buClr>
              <a:buSzPts val="1200"/>
              <a:buNone/>
              <a:defRPr>
                <a:solidFill>
                  <a:srgbClr val="000000"/>
                </a:solidFill>
              </a:defRPr>
            </a:lvl3pPr>
            <a:lvl4pPr lvl="3" rtl="0" algn="r">
              <a:lnSpc>
                <a:spcPct val="100000"/>
              </a:lnSpc>
              <a:spcBef>
                <a:spcPts val="0"/>
              </a:spcBef>
              <a:spcAft>
                <a:spcPts val="0"/>
              </a:spcAft>
              <a:buClr>
                <a:srgbClr val="000000"/>
              </a:buClr>
              <a:buSzPts val="1200"/>
              <a:buNone/>
              <a:defRPr>
                <a:solidFill>
                  <a:srgbClr val="000000"/>
                </a:solidFill>
              </a:defRPr>
            </a:lvl4pPr>
            <a:lvl5pPr lvl="4" rtl="0" algn="r">
              <a:lnSpc>
                <a:spcPct val="100000"/>
              </a:lnSpc>
              <a:spcBef>
                <a:spcPts val="0"/>
              </a:spcBef>
              <a:spcAft>
                <a:spcPts val="0"/>
              </a:spcAft>
              <a:buClr>
                <a:srgbClr val="000000"/>
              </a:buClr>
              <a:buSzPts val="1200"/>
              <a:buNone/>
              <a:defRPr>
                <a:solidFill>
                  <a:srgbClr val="000000"/>
                </a:solidFill>
              </a:defRPr>
            </a:lvl5pPr>
            <a:lvl6pPr lvl="5" rtl="0" algn="r">
              <a:lnSpc>
                <a:spcPct val="100000"/>
              </a:lnSpc>
              <a:spcBef>
                <a:spcPts val="0"/>
              </a:spcBef>
              <a:spcAft>
                <a:spcPts val="0"/>
              </a:spcAft>
              <a:buClr>
                <a:srgbClr val="000000"/>
              </a:buClr>
              <a:buSzPts val="1200"/>
              <a:buNone/>
              <a:defRPr>
                <a:solidFill>
                  <a:srgbClr val="000000"/>
                </a:solidFill>
              </a:defRPr>
            </a:lvl6pPr>
            <a:lvl7pPr lvl="6" rtl="0" algn="r">
              <a:lnSpc>
                <a:spcPct val="100000"/>
              </a:lnSpc>
              <a:spcBef>
                <a:spcPts val="0"/>
              </a:spcBef>
              <a:spcAft>
                <a:spcPts val="0"/>
              </a:spcAft>
              <a:buClr>
                <a:srgbClr val="000000"/>
              </a:buClr>
              <a:buSzPts val="1200"/>
              <a:buNone/>
              <a:defRPr>
                <a:solidFill>
                  <a:srgbClr val="000000"/>
                </a:solidFill>
              </a:defRPr>
            </a:lvl7pPr>
            <a:lvl8pPr lvl="7" rtl="0" algn="r">
              <a:lnSpc>
                <a:spcPct val="100000"/>
              </a:lnSpc>
              <a:spcBef>
                <a:spcPts val="0"/>
              </a:spcBef>
              <a:spcAft>
                <a:spcPts val="0"/>
              </a:spcAft>
              <a:buClr>
                <a:srgbClr val="000000"/>
              </a:buClr>
              <a:buSzPts val="1200"/>
              <a:buNone/>
              <a:defRPr>
                <a:solidFill>
                  <a:srgbClr val="000000"/>
                </a:solidFill>
              </a:defRPr>
            </a:lvl8pPr>
            <a:lvl9pPr lvl="8" rtl="0" algn="r">
              <a:lnSpc>
                <a:spcPct val="100000"/>
              </a:lnSpc>
              <a:spcBef>
                <a:spcPts val="0"/>
              </a:spcBef>
              <a:spcAft>
                <a:spcPts val="0"/>
              </a:spcAft>
              <a:buClr>
                <a:srgbClr val="000000"/>
              </a:buClr>
              <a:buSzPts val="1200"/>
              <a:buNone/>
              <a:defRPr>
                <a:solidFill>
                  <a:srgbClr val="000000"/>
                </a:solidFill>
              </a:defRPr>
            </a:lvl9pPr>
          </a:lstStyle>
          <a:p/>
        </p:txBody>
      </p:sp>
      <p:sp>
        <p:nvSpPr>
          <p:cNvPr id="79" name="Google Shape;79;p10"/>
          <p:cNvSpPr txBox="1"/>
          <p:nvPr>
            <p:ph hasCustomPrompt="1" type="title"/>
          </p:nvPr>
        </p:nvSpPr>
        <p:spPr>
          <a:xfrm>
            <a:off x="4905375" y="1153875"/>
            <a:ext cx="3432900" cy="2016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20000">
                <a:solidFill>
                  <a:schemeClr val="accent2"/>
                </a:solidFill>
              </a:defRPr>
            </a:lvl1pPr>
            <a:lvl2pPr lvl="1" rtl="0" algn="r">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80" name="Google Shape;80;p10"/>
          <p:cNvSpPr txBox="1"/>
          <p:nvPr>
            <p:ph idx="2" type="ctrTitle"/>
          </p:nvPr>
        </p:nvSpPr>
        <p:spPr>
          <a:xfrm>
            <a:off x="5873037" y="3269865"/>
            <a:ext cx="2392800" cy="577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1600"/>
              <a:buNone/>
              <a:defRPr sz="3000">
                <a:solidFill>
                  <a:schemeClr val="accent2"/>
                </a:solidFill>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81" name="Google Shape;81;p10"/>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2.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theme" Target="../theme/theme2.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1pPr>
            <a:lvl2pPr lvl="1"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2pPr>
            <a:lvl3pPr lvl="2"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3pPr>
            <a:lvl4pPr lvl="3"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4pPr>
            <a:lvl5pPr lvl="4"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5pPr>
            <a:lvl6pPr lvl="5"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6pPr>
            <a:lvl7pPr lvl="6"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7pPr>
            <a:lvl8pPr lvl="7"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8pPr>
            <a:lvl9pPr lvl="8"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1pPr>
            <a:lvl2pPr indent="-304800" lvl="1" marL="9144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2pPr>
            <a:lvl3pPr indent="-304800" lvl="2" marL="13716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3pPr>
            <a:lvl4pPr indent="-304800" lvl="3" marL="18288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4pPr>
            <a:lvl5pPr indent="-304800" lvl="4" marL="22860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5pPr>
            <a:lvl6pPr indent="-304800" lvl="5" marL="27432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6pPr>
            <a:lvl7pPr indent="-304800" lvl="6" marL="32004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7pPr>
            <a:lvl8pPr indent="-304800" lvl="7" marL="36576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8pPr>
            <a:lvl9pPr indent="-304800" lvl="8" marL="4114800" rtl="0">
              <a:lnSpc>
                <a:spcPct val="115000"/>
              </a:lnSpc>
              <a:spcBef>
                <a:spcPts val="1600"/>
              </a:spcBef>
              <a:spcAft>
                <a:spcPts val="160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9pPr>
          </a:lstStyle>
          <a:p/>
        </p:txBody>
      </p:sp>
      <p:sp>
        <p:nvSpPr>
          <p:cNvPr id="8" name="Google Shape;8;p1"/>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idx="12" type="sldNum"/>
          </p:nvPr>
        </p:nvSpPr>
        <p:spPr>
          <a:xfrm>
            <a:off x="8729225" y="4724275"/>
            <a:ext cx="414900" cy="356100"/>
          </a:xfrm>
          <a:prstGeom prst="rect">
            <a:avLst/>
          </a:prstGeom>
          <a:solidFill>
            <a:schemeClr val="lt1"/>
          </a:solidFill>
          <a:ln>
            <a:noFill/>
          </a:ln>
        </p:spPr>
        <p:txBody>
          <a:bodyPr anchorCtr="0" anchor="ctr" bIns="91425" lIns="91425" spcFirstLastPara="1" rIns="91425" wrap="square" tIns="91425">
            <a:noAutofit/>
          </a:bodyPr>
          <a:lstStyle>
            <a:lvl1pPr lvl="0" algn="r">
              <a:buNone/>
              <a:defRPr b="1" sz="1500">
                <a:solidFill>
                  <a:schemeClr val="accent1"/>
                </a:solidFill>
                <a:latin typeface="Source Sans Pro"/>
                <a:ea typeface="Source Sans Pro"/>
                <a:cs typeface="Source Sans Pro"/>
                <a:sym typeface="Source Sans Pro"/>
              </a:defRPr>
            </a:lvl1pPr>
            <a:lvl2pPr lvl="1" algn="r">
              <a:buNone/>
              <a:defRPr b="1" sz="1500">
                <a:solidFill>
                  <a:schemeClr val="accent1"/>
                </a:solidFill>
                <a:latin typeface="Source Sans Pro"/>
                <a:ea typeface="Source Sans Pro"/>
                <a:cs typeface="Source Sans Pro"/>
                <a:sym typeface="Source Sans Pro"/>
              </a:defRPr>
            </a:lvl2pPr>
            <a:lvl3pPr lvl="2" algn="r">
              <a:buNone/>
              <a:defRPr b="1" sz="1500">
                <a:solidFill>
                  <a:schemeClr val="accent1"/>
                </a:solidFill>
                <a:latin typeface="Source Sans Pro"/>
                <a:ea typeface="Source Sans Pro"/>
                <a:cs typeface="Source Sans Pro"/>
                <a:sym typeface="Source Sans Pro"/>
              </a:defRPr>
            </a:lvl3pPr>
            <a:lvl4pPr lvl="3" algn="r">
              <a:buNone/>
              <a:defRPr b="1" sz="1500">
                <a:solidFill>
                  <a:schemeClr val="accent1"/>
                </a:solidFill>
                <a:latin typeface="Source Sans Pro"/>
                <a:ea typeface="Source Sans Pro"/>
                <a:cs typeface="Source Sans Pro"/>
                <a:sym typeface="Source Sans Pro"/>
              </a:defRPr>
            </a:lvl4pPr>
            <a:lvl5pPr lvl="4" algn="r">
              <a:buNone/>
              <a:defRPr b="1" sz="1500">
                <a:solidFill>
                  <a:schemeClr val="accent1"/>
                </a:solidFill>
                <a:latin typeface="Source Sans Pro"/>
                <a:ea typeface="Source Sans Pro"/>
                <a:cs typeface="Source Sans Pro"/>
                <a:sym typeface="Source Sans Pro"/>
              </a:defRPr>
            </a:lvl5pPr>
            <a:lvl6pPr lvl="5" algn="r">
              <a:buNone/>
              <a:defRPr b="1" sz="1500">
                <a:solidFill>
                  <a:schemeClr val="accent1"/>
                </a:solidFill>
                <a:latin typeface="Source Sans Pro"/>
                <a:ea typeface="Source Sans Pro"/>
                <a:cs typeface="Source Sans Pro"/>
                <a:sym typeface="Source Sans Pro"/>
              </a:defRPr>
            </a:lvl6pPr>
            <a:lvl7pPr lvl="6" algn="r">
              <a:buNone/>
              <a:defRPr b="1" sz="1500">
                <a:solidFill>
                  <a:schemeClr val="accent1"/>
                </a:solidFill>
                <a:latin typeface="Source Sans Pro"/>
                <a:ea typeface="Source Sans Pro"/>
                <a:cs typeface="Source Sans Pro"/>
                <a:sym typeface="Source Sans Pro"/>
              </a:defRPr>
            </a:lvl7pPr>
            <a:lvl8pPr lvl="7" algn="r">
              <a:buNone/>
              <a:defRPr b="1" sz="1500">
                <a:solidFill>
                  <a:schemeClr val="accent1"/>
                </a:solidFill>
                <a:latin typeface="Source Sans Pro"/>
                <a:ea typeface="Source Sans Pro"/>
                <a:cs typeface="Source Sans Pro"/>
                <a:sym typeface="Source Sans Pro"/>
              </a:defRPr>
            </a:lvl8pPr>
            <a:lvl9pPr lvl="8" algn="r">
              <a:buNone/>
              <a:defRPr b="1" sz="15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grpSp>
        <p:nvGrpSpPr>
          <p:cNvPr id="10" name="Google Shape;10;p1"/>
          <p:cNvGrpSpPr/>
          <p:nvPr/>
        </p:nvGrpSpPr>
        <p:grpSpPr>
          <a:xfrm>
            <a:off x="7435874" y="4703629"/>
            <a:ext cx="1293354" cy="397401"/>
            <a:chOff x="7611590" y="4545219"/>
            <a:chExt cx="1532410" cy="561300"/>
          </a:xfrm>
        </p:grpSpPr>
        <p:pic>
          <p:nvPicPr>
            <p:cNvPr descr="Peugeot - Wikipedia" id="11" name="Google Shape;11;p1"/>
            <p:cNvPicPr preferRelativeResize="0"/>
            <p:nvPr/>
          </p:nvPicPr>
          <p:blipFill>
            <a:blip r:embed="rId1">
              <a:alphaModFix/>
            </a:blip>
            <a:stretch>
              <a:fillRect/>
            </a:stretch>
          </p:blipFill>
          <p:spPr>
            <a:xfrm>
              <a:off x="7611590" y="4545219"/>
              <a:ext cx="510361" cy="561300"/>
            </a:xfrm>
            <a:prstGeom prst="rect">
              <a:avLst/>
            </a:prstGeom>
            <a:noFill/>
            <a:ln>
              <a:noFill/>
            </a:ln>
          </p:spPr>
        </p:pic>
        <p:pic>
          <p:nvPicPr>
            <p:cNvPr id="12" name="Google Shape;12;p1"/>
            <p:cNvPicPr preferRelativeResize="0"/>
            <p:nvPr/>
          </p:nvPicPr>
          <p:blipFill>
            <a:blip r:embed="rId2">
              <a:alphaModFix/>
            </a:blip>
            <a:stretch>
              <a:fillRect/>
            </a:stretch>
          </p:blipFill>
          <p:spPr>
            <a:xfrm>
              <a:off x="8711636" y="4591912"/>
              <a:ext cx="276536" cy="239467"/>
            </a:xfrm>
            <a:prstGeom prst="rect">
              <a:avLst/>
            </a:prstGeom>
            <a:noFill/>
            <a:ln>
              <a:noFill/>
            </a:ln>
          </p:spPr>
        </p:pic>
        <p:pic>
          <p:nvPicPr>
            <p:cNvPr id="13" name="Google Shape;13;p1"/>
            <p:cNvPicPr preferRelativeResize="0"/>
            <p:nvPr/>
          </p:nvPicPr>
          <p:blipFill>
            <a:blip r:embed="rId3">
              <a:alphaModFix/>
            </a:blip>
            <a:stretch>
              <a:fillRect/>
            </a:stretch>
          </p:blipFill>
          <p:spPr>
            <a:xfrm>
              <a:off x="8171370" y="4781862"/>
              <a:ext cx="972631" cy="201653"/>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pos="5306">
          <p15:clr>
            <a:srgbClr val="EA4335"/>
          </p15:clr>
        </p15:guide>
        <p15:guide id="4" orient="horz" pos="2900">
          <p15:clr>
            <a:srgbClr val="EA4335"/>
          </p15:clr>
        </p15:guide>
        <p15:guide id="5" pos="5159">
          <p15:clr>
            <a:srgbClr val="EA4335"/>
          </p15:clr>
        </p15:guide>
        <p15:guide id="6" pos="2023">
          <p15:clr>
            <a:srgbClr val="EA4335"/>
          </p15:clr>
        </p15:guide>
        <p15:guide id="7" pos="35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2.png"/><Relationship Id="rId5" Type="http://schemas.openxmlformats.org/officeDocument/2006/relationships/image" Target="../media/image1.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1.jp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17"/>
          <p:cNvSpPr/>
          <p:nvPr/>
        </p:nvSpPr>
        <p:spPr>
          <a:xfrm>
            <a:off x="-68125" y="4655275"/>
            <a:ext cx="9307200" cy="515400"/>
          </a:xfrm>
          <a:prstGeom prst="rect">
            <a:avLst/>
          </a:prstGeom>
          <a:solidFill>
            <a:srgbClr val="000000">
              <a:alpha val="76540"/>
            </a:srgbClr>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1500" u="sng">
              <a:solidFill>
                <a:schemeClr val="accent1"/>
              </a:solidFill>
              <a:latin typeface="Source Sans Pro"/>
              <a:ea typeface="Source Sans Pro"/>
              <a:cs typeface="Source Sans Pro"/>
              <a:sym typeface="Source Sans Pro"/>
            </a:endParaRPr>
          </a:p>
          <a:p>
            <a:pPr indent="0" lvl="0" marL="0" rtl="0" algn="ctr">
              <a:lnSpc>
                <a:spcPct val="115000"/>
              </a:lnSpc>
              <a:spcBef>
                <a:spcPts val="0"/>
              </a:spcBef>
              <a:spcAft>
                <a:spcPts val="0"/>
              </a:spcAft>
              <a:buClr>
                <a:schemeClr val="dk1"/>
              </a:buClr>
              <a:buSzPts val="1100"/>
              <a:buFont typeface="Arial"/>
              <a:buNone/>
            </a:pPr>
            <a:r>
              <a:rPr b="1" lang="en" sz="1500">
                <a:solidFill>
                  <a:schemeClr val="lt1"/>
                </a:solidFill>
                <a:latin typeface="Source Sans Pro"/>
                <a:ea typeface="Source Sans Pro"/>
                <a:cs typeface="Source Sans Pro"/>
                <a:sym typeface="Source Sans Pro"/>
              </a:rPr>
              <a:t>Charles LIETAR - Omar EL HAJJAR </a:t>
            </a:r>
            <a:r>
              <a:rPr b="1" lang="en" sz="1500">
                <a:solidFill>
                  <a:schemeClr val="lt1"/>
                </a:solidFill>
                <a:latin typeface="Source Sans Pro"/>
                <a:ea typeface="Source Sans Pro"/>
                <a:cs typeface="Source Sans Pro"/>
                <a:sym typeface="Source Sans Pro"/>
              </a:rPr>
              <a:t>- </a:t>
            </a:r>
            <a:r>
              <a:rPr b="1" lang="en" sz="1500">
                <a:solidFill>
                  <a:schemeClr val="lt1"/>
                </a:solidFill>
                <a:latin typeface="Source Sans Pro"/>
                <a:ea typeface="Source Sans Pro"/>
                <a:cs typeface="Source Sans Pro"/>
                <a:sym typeface="Source Sans Pro"/>
              </a:rPr>
              <a:t>Clara JOUY - Xavier MELLEVILLE - Hojun JUNG</a:t>
            </a:r>
            <a:endParaRPr b="1" sz="1500">
              <a:solidFill>
                <a:schemeClr val="lt1"/>
              </a:solidFill>
              <a:latin typeface="Source Sans Pro"/>
              <a:ea typeface="Source Sans Pro"/>
              <a:cs typeface="Source Sans Pro"/>
              <a:sym typeface="Source Sans Pro"/>
            </a:endParaRPr>
          </a:p>
          <a:p>
            <a:pPr indent="0" lvl="0" marL="0" rtl="0" algn="ctr">
              <a:spcBef>
                <a:spcPts val="0"/>
              </a:spcBef>
              <a:spcAft>
                <a:spcPts val="0"/>
              </a:spcAft>
              <a:buNone/>
            </a:pPr>
            <a:r>
              <a:t/>
            </a:r>
            <a:endParaRPr>
              <a:solidFill>
                <a:schemeClr val="lt1"/>
              </a:solidFill>
            </a:endParaRPr>
          </a:p>
        </p:txBody>
      </p:sp>
      <p:sp>
        <p:nvSpPr>
          <p:cNvPr id="136" name="Google Shape;136;p17"/>
          <p:cNvSpPr txBox="1"/>
          <p:nvPr>
            <p:ph type="ctrTitle"/>
          </p:nvPr>
        </p:nvSpPr>
        <p:spPr>
          <a:xfrm flipH="1">
            <a:off x="532500" y="133351"/>
            <a:ext cx="8079000" cy="1176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1"/>
                </a:solidFill>
              </a:rPr>
              <a:t>Trying to estimate web behaviors after GDPR regulation</a:t>
            </a:r>
            <a:endParaRPr sz="3200">
              <a:solidFill>
                <a:schemeClr val="lt1"/>
              </a:solidFill>
            </a:endParaRPr>
          </a:p>
          <a:p>
            <a:pPr indent="0" lvl="0" marL="0" rtl="0" algn="ctr">
              <a:lnSpc>
                <a:spcPct val="115000"/>
              </a:lnSpc>
              <a:spcBef>
                <a:spcPts val="0"/>
              </a:spcBef>
              <a:spcAft>
                <a:spcPts val="0"/>
              </a:spcAft>
              <a:buClr>
                <a:schemeClr val="dk1"/>
              </a:buClr>
              <a:buSzPts val="1100"/>
              <a:buFont typeface="Arial"/>
              <a:buNone/>
            </a:pPr>
            <a:r>
              <a:rPr b="1" lang="en" sz="1100">
                <a:latin typeface="Source Sans Pro"/>
                <a:ea typeface="Source Sans Pro"/>
                <a:cs typeface="Source Sans Pro"/>
                <a:sym typeface="Source Sans Pro"/>
              </a:rPr>
              <a:t> </a:t>
            </a:r>
            <a:endParaRPr b="1" sz="3900"/>
          </a:p>
        </p:txBody>
      </p:sp>
      <p:sp>
        <p:nvSpPr>
          <p:cNvPr id="137" name="Google Shape;137;p17"/>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eugeot - Wikipedia" id="138" name="Google Shape;138;p17"/>
          <p:cNvPicPr preferRelativeResize="0"/>
          <p:nvPr/>
        </p:nvPicPr>
        <p:blipFill>
          <a:blip r:embed="rId4">
            <a:alphaModFix/>
          </a:blip>
          <a:stretch>
            <a:fillRect/>
          </a:stretch>
        </p:blipFill>
        <p:spPr>
          <a:xfrm>
            <a:off x="288400" y="1647812"/>
            <a:ext cx="914750" cy="1006025"/>
          </a:xfrm>
          <a:prstGeom prst="rect">
            <a:avLst/>
          </a:prstGeom>
          <a:noFill/>
          <a:ln>
            <a:noFill/>
          </a:ln>
        </p:spPr>
      </p:pic>
      <p:pic>
        <p:nvPicPr>
          <p:cNvPr id="139" name="Google Shape;139;p17"/>
          <p:cNvPicPr preferRelativeResize="0"/>
          <p:nvPr/>
        </p:nvPicPr>
        <p:blipFill>
          <a:blip r:embed="rId5">
            <a:alphaModFix/>
          </a:blip>
          <a:stretch>
            <a:fillRect/>
          </a:stretch>
        </p:blipFill>
        <p:spPr>
          <a:xfrm>
            <a:off x="2260075" y="1731500"/>
            <a:ext cx="495650" cy="429200"/>
          </a:xfrm>
          <a:prstGeom prst="rect">
            <a:avLst/>
          </a:prstGeom>
          <a:noFill/>
          <a:ln>
            <a:noFill/>
          </a:ln>
        </p:spPr>
      </p:pic>
      <p:pic>
        <p:nvPicPr>
          <p:cNvPr id="140" name="Google Shape;140;p17"/>
          <p:cNvPicPr preferRelativeResize="0"/>
          <p:nvPr/>
        </p:nvPicPr>
        <p:blipFill>
          <a:blip r:embed="rId6">
            <a:alphaModFix/>
          </a:blip>
          <a:stretch>
            <a:fillRect/>
          </a:stretch>
        </p:blipFill>
        <p:spPr>
          <a:xfrm>
            <a:off x="1291725" y="2071950"/>
            <a:ext cx="1743300" cy="361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6"/>
          <p:cNvSpPr/>
          <p:nvPr/>
        </p:nvSpPr>
        <p:spPr>
          <a:xfrm>
            <a:off x="6998825" y="1406750"/>
            <a:ext cx="1905000" cy="3111900"/>
          </a:xfrm>
          <a:prstGeom prst="rect">
            <a:avLst/>
          </a:prstGeom>
          <a:solidFill>
            <a:srgbClr val="EDF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6" name="Google Shape;456;p26"/>
          <p:cNvSpPr txBox="1"/>
          <p:nvPr/>
        </p:nvSpPr>
        <p:spPr>
          <a:xfrm>
            <a:off x="328925" y="-49525"/>
            <a:ext cx="795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2"/>
                </a:solidFill>
                <a:latin typeface="Paytone One"/>
                <a:ea typeface="Paytone One"/>
                <a:cs typeface="Paytone One"/>
                <a:sym typeface="Paytone One"/>
              </a:rPr>
              <a:t>Segmenting</a:t>
            </a:r>
            <a:r>
              <a:rPr lang="en" sz="3000">
                <a:solidFill>
                  <a:schemeClr val="accent2"/>
                </a:solidFill>
                <a:latin typeface="Paytone One"/>
                <a:ea typeface="Paytone One"/>
                <a:cs typeface="Paytone One"/>
                <a:sym typeface="Paytone One"/>
              </a:rPr>
              <a:t> the days - Approach</a:t>
            </a:r>
            <a:endParaRPr sz="3000">
              <a:solidFill>
                <a:schemeClr val="accent2"/>
              </a:solidFill>
              <a:latin typeface="Paytone One"/>
              <a:ea typeface="Paytone One"/>
              <a:cs typeface="Paytone One"/>
              <a:sym typeface="Paytone One"/>
            </a:endParaRPr>
          </a:p>
        </p:txBody>
      </p:sp>
      <p:sp>
        <p:nvSpPr>
          <p:cNvPr id="457" name="Google Shape;457;p26"/>
          <p:cNvSpPr txBox="1"/>
          <p:nvPr/>
        </p:nvSpPr>
        <p:spPr>
          <a:xfrm>
            <a:off x="529475" y="639400"/>
            <a:ext cx="5717700" cy="40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Paytone One"/>
                <a:ea typeface="Paytone One"/>
                <a:cs typeface="Paytone One"/>
                <a:sym typeface="Paytone One"/>
              </a:rPr>
              <a:t>From </a:t>
            </a:r>
            <a:r>
              <a:rPr lang="en" sz="1600" u="sng">
                <a:solidFill>
                  <a:schemeClr val="accent1"/>
                </a:solidFill>
                <a:latin typeface="Paytone One"/>
                <a:ea typeface="Paytone One"/>
                <a:cs typeface="Paytone One"/>
                <a:sym typeface="Paytone One"/>
              </a:rPr>
              <a:t>sessions</a:t>
            </a:r>
            <a:r>
              <a:rPr lang="en" sz="1600">
                <a:solidFill>
                  <a:schemeClr val="accent1"/>
                </a:solidFill>
                <a:latin typeface="Paytone One"/>
                <a:ea typeface="Paytone One"/>
                <a:cs typeface="Paytone One"/>
                <a:sym typeface="Paytone One"/>
              </a:rPr>
              <a:t> definitions t</a:t>
            </a:r>
            <a:r>
              <a:rPr lang="en" sz="1600">
                <a:solidFill>
                  <a:schemeClr val="accent1"/>
                </a:solidFill>
                <a:latin typeface="Paytone One"/>
                <a:ea typeface="Paytone One"/>
                <a:cs typeface="Paytone One"/>
                <a:sym typeface="Paytone One"/>
              </a:rPr>
              <a:t>o </a:t>
            </a:r>
            <a:r>
              <a:rPr lang="en" sz="1600" u="sng">
                <a:solidFill>
                  <a:schemeClr val="accent1"/>
                </a:solidFill>
                <a:latin typeface="Paytone One"/>
                <a:ea typeface="Paytone One"/>
                <a:cs typeface="Paytone One"/>
                <a:sym typeface="Paytone One"/>
              </a:rPr>
              <a:t>days</a:t>
            </a:r>
            <a:r>
              <a:rPr lang="en" sz="1600">
                <a:solidFill>
                  <a:schemeClr val="accent1"/>
                </a:solidFill>
                <a:latin typeface="Paytone One"/>
                <a:ea typeface="Paytone One"/>
                <a:cs typeface="Paytone One"/>
                <a:sym typeface="Paytone One"/>
              </a:rPr>
              <a:t> definitions</a:t>
            </a:r>
            <a:endParaRPr sz="1600">
              <a:solidFill>
                <a:schemeClr val="accent1"/>
              </a:solidFill>
              <a:latin typeface="Paytone One"/>
              <a:ea typeface="Paytone One"/>
              <a:cs typeface="Paytone One"/>
              <a:sym typeface="Paytone One"/>
            </a:endParaRPr>
          </a:p>
        </p:txBody>
      </p:sp>
      <p:grpSp>
        <p:nvGrpSpPr>
          <p:cNvPr id="458" name="Google Shape;458;p26"/>
          <p:cNvGrpSpPr/>
          <p:nvPr/>
        </p:nvGrpSpPr>
        <p:grpSpPr>
          <a:xfrm>
            <a:off x="263050" y="1097700"/>
            <a:ext cx="2024459" cy="1153982"/>
            <a:chOff x="657375" y="1364150"/>
            <a:chExt cx="2024459" cy="1153982"/>
          </a:xfrm>
        </p:grpSpPr>
        <p:grpSp>
          <p:nvGrpSpPr>
            <p:cNvPr id="459" name="Google Shape;459;p26"/>
            <p:cNvGrpSpPr/>
            <p:nvPr/>
          </p:nvGrpSpPr>
          <p:grpSpPr>
            <a:xfrm>
              <a:off x="720095" y="1706231"/>
              <a:ext cx="1961739" cy="811901"/>
              <a:chOff x="4260510" y="2242993"/>
              <a:chExt cx="628501" cy="260125"/>
            </a:xfrm>
          </p:grpSpPr>
          <p:grpSp>
            <p:nvGrpSpPr>
              <p:cNvPr id="460" name="Google Shape;460;p26"/>
              <p:cNvGrpSpPr/>
              <p:nvPr/>
            </p:nvGrpSpPr>
            <p:grpSpPr>
              <a:xfrm>
                <a:off x="4260510" y="2286954"/>
                <a:ext cx="628501" cy="172421"/>
                <a:chOff x="4260510" y="2286954"/>
                <a:chExt cx="628501" cy="172421"/>
              </a:xfrm>
            </p:grpSpPr>
            <p:sp>
              <p:nvSpPr>
                <p:cNvPr id="461" name="Google Shape;461;p26"/>
                <p:cNvSpPr/>
                <p:nvPr/>
              </p:nvSpPr>
              <p:spPr>
                <a:xfrm>
                  <a:off x="4643001" y="2286954"/>
                  <a:ext cx="246010" cy="172421"/>
                </a:xfrm>
                <a:custGeom>
                  <a:rect b="b" l="l" r="r" t="t"/>
                  <a:pathLst>
                    <a:path extrusionOk="0" h="6291" w="8976">
                      <a:moveTo>
                        <a:pt x="1" y="1"/>
                      </a:moveTo>
                      <a:cubicBezTo>
                        <a:pt x="1585" y="1791"/>
                        <a:pt x="1585" y="4500"/>
                        <a:pt x="1" y="6290"/>
                      </a:cubicBezTo>
                      <a:lnTo>
                        <a:pt x="7117" y="6290"/>
                      </a:lnTo>
                      <a:lnTo>
                        <a:pt x="8976" y="3306"/>
                      </a:lnTo>
                      <a:lnTo>
                        <a:pt x="7117"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4260510" y="2286954"/>
                  <a:ext cx="187495" cy="172421"/>
                </a:xfrm>
                <a:custGeom>
                  <a:rect b="b" l="l" r="r" t="t"/>
                  <a:pathLst>
                    <a:path extrusionOk="0" h="6291" w="6841">
                      <a:moveTo>
                        <a:pt x="0" y="1"/>
                      </a:moveTo>
                      <a:lnTo>
                        <a:pt x="1619" y="3214"/>
                      </a:lnTo>
                      <a:lnTo>
                        <a:pt x="0" y="6290"/>
                      </a:lnTo>
                      <a:lnTo>
                        <a:pt x="6841" y="6290"/>
                      </a:lnTo>
                      <a:cubicBezTo>
                        <a:pt x="5245" y="4500"/>
                        <a:pt x="5245" y="1791"/>
                        <a:pt x="684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4375550" y="2288375"/>
                  <a:ext cx="350625" cy="170850"/>
                </a:xfrm>
                <a:custGeom>
                  <a:rect b="b" l="l" r="r" t="t"/>
                  <a:pathLst>
                    <a:path extrusionOk="0" h="6834" w="14025">
                      <a:moveTo>
                        <a:pt x="2857" y="0"/>
                      </a:moveTo>
                      <a:lnTo>
                        <a:pt x="0" y="2786"/>
                      </a:lnTo>
                      <a:lnTo>
                        <a:pt x="1476" y="5953"/>
                      </a:lnTo>
                      <a:lnTo>
                        <a:pt x="2857" y="6834"/>
                      </a:lnTo>
                      <a:lnTo>
                        <a:pt x="10739" y="6834"/>
                      </a:lnTo>
                      <a:lnTo>
                        <a:pt x="14025" y="3167"/>
                      </a:lnTo>
                      <a:lnTo>
                        <a:pt x="10930" y="0"/>
                      </a:lnTo>
                      <a:close/>
                    </a:path>
                  </a:pathLst>
                </a:custGeom>
                <a:solidFill>
                  <a:srgbClr val="869FB2"/>
                </a:solidFill>
                <a:ln>
                  <a:noFill/>
                </a:ln>
              </p:spPr>
            </p:sp>
          </p:grpSp>
          <p:sp>
            <p:nvSpPr>
              <p:cNvPr id="464" name="Google Shape;464;p26"/>
              <p:cNvSpPr/>
              <p:nvPr/>
            </p:nvSpPr>
            <p:spPr>
              <a:xfrm>
                <a:off x="4415277" y="2242993"/>
                <a:ext cx="273691" cy="260125"/>
              </a:xfrm>
              <a:custGeom>
                <a:rect b="b" l="l" r="r" t="t"/>
                <a:pathLst>
                  <a:path extrusionOk="0" h="9491" w="9986">
                    <a:moveTo>
                      <a:pt x="4752" y="732"/>
                    </a:moveTo>
                    <a:cubicBezTo>
                      <a:pt x="6370" y="732"/>
                      <a:pt x="7839" y="1708"/>
                      <a:pt x="8459" y="3211"/>
                    </a:cubicBezTo>
                    <a:cubicBezTo>
                      <a:pt x="9079" y="4715"/>
                      <a:pt x="8734" y="6436"/>
                      <a:pt x="7587" y="7584"/>
                    </a:cubicBezTo>
                    <a:cubicBezTo>
                      <a:pt x="6821" y="8358"/>
                      <a:pt x="5799" y="8768"/>
                      <a:pt x="4757" y="8768"/>
                    </a:cubicBezTo>
                    <a:cubicBezTo>
                      <a:pt x="4238" y="8768"/>
                      <a:pt x="3714" y="8666"/>
                      <a:pt x="3214" y="8456"/>
                    </a:cubicBezTo>
                    <a:cubicBezTo>
                      <a:pt x="1710" y="7837"/>
                      <a:pt x="735" y="6379"/>
                      <a:pt x="735" y="4749"/>
                    </a:cubicBezTo>
                    <a:cubicBezTo>
                      <a:pt x="735" y="2534"/>
                      <a:pt x="2537" y="732"/>
                      <a:pt x="4752" y="732"/>
                    </a:cubicBezTo>
                    <a:close/>
                    <a:moveTo>
                      <a:pt x="4745" y="0"/>
                    </a:moveTo>
                    <a:cubicBezTo>
                      <a:pt x="4463" y="0"/>
                      <a:pt x="4177" y="25"/>
                      <a:pt x="3891" y="78"/>
                    </a:cubicBezTo>
                    <a:cubicBezTo>
                      <a:pt x="1641" y="491"/>
                      <a:pt x="0" y="2454"/>
                      <a:pt x="0" y="4749"/>
                    </a:cubicBezTo>
                    <a:cubicBezTo>
                      <a:pt x="0" y="5908"/>
                      <a:pt x="425" y="7022"/>
                      <a:pt x="1194" y="7894"/>
                    </a:cubicBezTo>
                    <a:cubicBezTo>
                      <a:pt x="2119" y="8938"/>
                      <a:pt x="3425" y="9490"/>
                      <a:pt x="4745" y="9490"/>
                    </a:cubicBezTo>
                    <a:cubicBezTo>
                      <a:pt x="5588" y="9490"/>
                      <a:pt x="6437" y="9266"/>
                      <a:pt x="7196" y="8801"/>
                    </a:cubicBezTo>
                    <a:cubicBezTo>
                      <a:pt x="9159" y="7619"/>
                      <a:pt x="9985" y="5208"/>
                      <a:pt x="9182" y="3062"/>
                    </a:cubicBezTo>
                    <a:cubicBezTo>
                      <a:pt x="8471" y="1199"/>
                      <a:pt x="6684" y="0"/>
                      <a:pt x="47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4435394" y="2263055"/>
                <a:ext cx="229044" cy="220274"/>
              </a:xfrm>
              <a:custGeom>
                <a:rect b="b" l="l" r="r" t="t"/>
                <a:pathLst>
                  <a:path extrusionOk="0" h="8037" w="8357">
                    <a:moveTo>
                      <a:pt x="4035" y="1823"/>
                    </a:moveTo>
                    <a:cubicBezTo>
                      <a:pt x="4574" y="1823"/>
                      <a:pt x="5122" y="2023"/>
                      <a:pt x="5567" y="2468"/>
                    </a:cubicBezTo>
                    <a:cubicBezTo>
                      <a:pt x="6944" y="3845"/>
                      <a:pt x="5969" y="6209"/>
                      <a:pt x="4018" y="6209"/>
                    </a:cubicBezTo>
                    <a:cubicBezTo>
                      <a:pt x="2813" y="6209"/>
                      <a:pt x="1826" y="5222"/>
                      <a:pt x="1826" y="4017"/>
                    </a:cubicBezTo>
                    <a:cubicBezTo>
                      <a:pt x="1826" y="2697"/>
                      <a:pt x="2908" y="1823"/>
                      <a:pt x="4035" y="1823"/>
                    </a:cubicBezTo>
                    <a:close/>
                    <a:moveTo>
                      <a:pt x="4018" y="0"/>
                    </a:moveTo>
                    <a:cubicBezTo>
                      <a:pt x="1803" y="0"/>
                      <a:pt x="1" y="1802"/>
                      <a:pt x="1" y="4017"/>
                    </a:cubicBezTo>
                    <a:cubicBezTo>
                      <a:pt x="1" y="5647"/>
                      <a:pt x="976" y="7105"/>
                      <a:pt x="2480" y="7724"/>
                    </a:cubicBezTo>
                    <a:cubicBezTo>
                      <a:pt x="2980" y="7934"/>
                      <a:pt x="3505" y="8036"/>
                      <a:pt x="4026" y="8036"/>
                    </a:cubicBezTo>
                    <a:cubicBezTo>
                      <a:pt x="5072" y="8036"/>
                      <a:pt x="6098" y="7626"/>
                      <a:pt x="6864" y="6852"/>
                    </a:cubicBezTo>
                    <a:cubicBezTo>
                      <a:pt x="8012" y="5704"/>
                      <a:pt x="8356" y="3983"/>
                      <a:pt x="7725" y="2479"/>
                    </a:cubicBezTo>
                    <a:cubicBezTo>
                      <a:pt x="7105" y="976"/>
                      <a:pt x="5648" y="0"/>
                      <a:pt x="401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4480999" y="2312908"/>
                <a:ext cx="129007" cy="120182"/>
              </a:xfrm>
              <a:custGeom>
                <a:rect b="b" l="l" r="r" t="t"/>
                <a:pathLst>
                  <a:path extrusionOk="0" h="4385" w="4707">
                    <a:moveTo>
                      <a:pt x="2352" y="0"/>
                    </a:moveTo>
                    <a:cubicBezTo>
                      <a:pt x="2235" y="0"/>
                      <a:pt x="2117" y="10"/>
                      <a:pt x="1998" y="29"/>
                    </a:cubicBezTo>
                    <a:cubicBezTo>
                      <a:pt x="804" y="224"/>
                      <a:pt x="1" y="1349"/>
                      <a:pt x="196" y="2543"/>
                    </a:cubicBezTo>
                    <a:cubicBezTo>
                      <a:pt x="361" y="3617"/>
                      <a:pt x="1290" y="4385"/>
                      <a:pt x="2344" y="4385"/>
                    </a:cubicBezTo>
                    <a:cubicBezTo>
                      <a:pt x="2461" y="4385"/>
                      <a:pt x="2579" y="4375"/>
                      <a:pt x="2698" y="4356"/>
                    </a:cubicBezTo>
                    <a:cubicBezTo>
                      <a:pt x="3892" y="4161"/>
                      <a:pt x="4707" y="3036"/>
                      <a:pt x="4512" y="1842"/>
                    </a:cubicBezTo>
                    <a:cubicBezTo>
                      <a:pt x="4336" y="768"/>
                      <a:pt x="3407" y="0"/>
                      <a:pt x="2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26"/>
            <p:cNvSpPr txBox="1"/>
            <p:nvPr/>
          </p:nvSpPr>
          <p:spPr>
            <a:xfrm>
              <a:off x="657375" y="1364150"/>
              <a:ext cx="196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3B55"/>
                  </a:solidFill>
                  <a:latin typeface="Paytone One"/>
                  <a:ea typeface="Paytone One"/>
                  <a:cs typeface="Paytone One"/>
                  <a:sym typeface="Paytone One"/>
                </a:rPr>
                <a:t>Model building</a:t>
              </a:r>
              <a:endParaRPr sz="1600">
                <a:solidFill>
                  <a:srgbClr val="213B55"/>
                </a:solidFill>
                <a:latin typeface="Paytone One"/>
                <a:ea typeface="Paytone One"/>
                <a:cs typeface="Paytone One"/>
                <a:sym typeface="Paytone One"/>
              </a:endParaRPr>
            </a:p>
          </p:txBody>
        </p:sp>
        <p:sp>
          <p:nvSpPr>
            <p:cNvPr id="468" name="Google Shape;468;p26"/>
            <p:cNvSpPr txBox="1"/>
            <p:nvPr/>
          </p:nvSpPr>
          <p:spPr>
            <a:xfrm>
              <a:off x="1353475" y="1843725"/>
              <a:ext cx="532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Paytone One"/>
                  <a:ea typeface="Paytone One"/>
                  <a:cs typeface="Paytone One"/>
                  <a:sym typeface="Paytone One"/>
                </a:rPr>
                <a:t>1</a:t>
              </a:r>
              <a:endParaRPr sz="2100">
                <a:latin typeface="Paytone One"/>
                <a:ea typeface="Paytone One"/>
                <a:cs typeface="Paytone One"/>
                <a:sym typeface="Paytone One"/>
              </a:endParaRPr>
            </a:p>
          </p:txBody>
        </p:sp>
      </p:grpSp>
      <p:grpSp>
        <p:nvGrpSpPr>
          <p:cNvPr id="469" name="Google Shape;469;p26"/>
          <p:cNvGrpSpPr/>
          <p:nvPr/>
        </p:nvGrpSpPr>
        <p:grpSpPr>
          <a:xfrm>
            <a:off x="2465650" y="1097800"/>
            <a:ext cx="1961700" cy="1153772"/>
            <a:chOff x="3211650" y="1364150"/>
            <a:chExt cx="1961700" cy="1153772"/>
          </a:xfrm>
        </p:grpSpPr>
        <p:grpSp>
          <p:nvGrpSpPr>
            <p:cNvPr id="470" name="Google Shape;470;p26"/>
            <p:cNvGrpSpPr/>
            <p:nvPr/>
          </p:nvGrpSpPr>
          <p:grpSpPr>
            <a:xfrm>
              <a:off x="3211676" y="1706063"/>
              <a:ext cx="1961655" cy="811859"/>
              <a:chOff x="2681737" y="1706159"/>
              <a:chExt cx="1562076" cy="646488"/>
            </a:xfrm>
          </p:grpSpPr>
          <p:grpSp>
            <p:nvGrpSpPr>
              <p:cNvPr id="471" name="Google Shape;471;p26"/>
              <p:cNvGrpSpPr/>
              <p:nvPr/>
            </p:nvGrpSpPr>
            <p:grpSpPr>
              <a:xfrm>
                <a:off x="2681737" y="1815414"/>
                <a:ext cx="1562076" cy="428517"/>
                <a:chOff x="4260510" y="2286954"/>
                <a:chExt cx="628501" cy="172421"/>
              </a:xfrm>
            </p:grpSpPr>
            <p:sp>
              <p:nvSpPr>
                <p:cNvPr id="472" name="Google Shape;472;p26"/>
                <p:cNvSpPr/>
                <p:nvPr/>
              </p:nvSpPr>
              <p:spPr>
                <a:xfrm>
                  <a:off x="4643001" y="2286954"/>
                  <a:ext cx="246010" cy="172421"/>
                </a:xfrm>
                <a:custGeom>
                  <a:rect b="b" l="l" r="r" t="t"/>
                  <a:pathLst>
                    <a:path extrusionOk="0" h="6291" w="8976">
                      <a:moveTo>
                        <a:pt x="1" y="1"/>
                      </a:moveTo>
                      <a:cubicBezTo>
                        <a:pt x="1585" y="1791"/>
                        <a:pt x="1585" y="4500"/>
                        <a:pt x="1" y="6290"/>
                      </a:cubicBezTo>
                      <a:lnTo>
                        <a:pt x="7117" y="6290"/>
                      </a:lnTo>
                      <a:lnTo>
                        <a:pt x="8976" y="3306"/>
                      </a:lnTo>
                      <a:lnTo>
                        <a:pt x="7117"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4260510" y="2286954"/>
                  <a:ext cx="187495" cy="172421"/>
                </a:xfrm>
                <a:custGeom>
                  <a:rect b="b" l="l" r="r" t="t"/>
                  <a:pathLst>
                    <a:path extrusionOk="0" h="6291" w="6841">
                      <a:moveTo>
                        <a:pt x="0" y="1"/>
                      </a:moveTo>
                      <a:lnTo>
                        <a:pt x="1619" y="3214"/>
                      </a:lnTo>
                      <a:lnTo>
                        <a:pt x="0" y="6290"/>
                      </a:lnTo>
                      <a:lnTo>
                        <a:pt x="6841" y="6290"/>
                      </a:lnTo>
                      <a:cubicBezTo>
                        <a:pt x="5245" y="4500"/>
                        <a:pt x="5245" y="1791"/>
                        <a:pt x="6841"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4375550" y="2288375"/>
                  <a:ext cx="350625" cy="170850"/>
                </a:xfrm>
                <a:custGeom>
                  <a:rect b="b" l="l" r="r" t="t"/>
                  <a:pathLst>
                    <a:path extrusionOk="0" h="6834" w="14025">
                      <a:moveTo>
                        <a:pt x="2857" y="0"/>
                      </a:moveTo>
                      <a:lnTo>
                        <a:pt x="0" y="2786"/>
                      </a:lnTo>
                      <a:lnTo>
                        <a:pt x="1476" y="5953"/>
                      </a:lnTo>
                      <a:lnTo>
                        <a:pt x="2857" y="6834"/>
                      </a:lnTo>
                      <a:lnTo>
                        <a:pt x="10739" y="6834"/>
                      </a:lnTo>
                      <a:lnTo>
                        <a:pt x="14025" y="3167"/>
                      </a:lnTo>
                      <a:lnTo>
                        <a:pt x="10930" y="0"/>
                      </a:lnTo>
                      <a:close/>
                    </a:path>
                  </a:pathLst>
                </a:custGeom>
                <a:solidFill>
                  <a:srgbClr val="F9CB9C"/>
                </a:solidFill>
                <a:ln>
                  <a:noFill/>
                </a:ln>
              </p:spPr>
            </p:sp>
          </p:grpSp>
          <p:sp>
            <p:nvSpPr>
              <p:cNvPr id="475" name="Google Shape;475;p26"/>
              <p:cNvSpPr/>
              <p:nvPr/>
            </p:nvSpPr>
            <p:spPr>
              <a:xfrm>
                <a:off x="3066395" y="1706159"/>
                <a:ext cx="680232" cy="646488"/>
              </a:xfrm>
              <a:custGeom>
                <a:rect b="b" l="l" r="r" t="t"/>
                <a:pathLst>
                  <a:path extrusionOk="0" h="9491" w="9986">
                    <a:moveTo>
                      <a:pt x="4752" y="732"/>
                    </a:moveTo>
                    <a:cubicBezTo>
                      <a:pt x="6370" y="732"/>
                      <a:pt x="7839" y="1708"/>
                      <a:pt x="8459" y="3211"/>
                    </a:cubicBezTo>
                    <a:cubicBezTo>
                      <a:pt x="9079" y="4715"/>
                      <a:pt x="8734" y="6436"/>
                      <a:pt x="7587" y="7584"/>
                    </a:cubicBezTo>
                    <a:cubicBezTo>
                      <a:pt x="6821" y="8358"/>
                      <a:pt x="5799" y="8768"/>
                      <a:pt x="4757" y="8768"/>
                    </a:cubicBezTo>
                    <a:cubicBezTo>
                      <a:pt x="4238" y="8768"/>
                      <a:pt x="3714" y="8666"/>
                      <a:pt x="3214" y="8456"/>
                    </a:cubicBezTo>
                    <a:cubicBezTo>
                      <a:pt x="1710" y="7837"/>
                      <a:pt x="735" y="6379"/>
                      <a:pt x="735" y="4749"/>
                    </a:cubicBezTo>
                    <a:cubicBezTo>
                      <a:pt x="735" y="2534"/>
                      <a:pt x="2537" y="732"/>
                      <a:pt x="4752" y="732"/>
                    </a:cubicBezTo>
                    <a:close/>
                    <a:moveTo>
                      <a:pt x="4745" y="0"/>
                    </a:moveTo>
                    <a:cubicBezTo>
                      <a:pt x="4463" y="0"/>
                      <a:pt x="4177" y="25"/>
                      <a:pt x="3891" y="78"/>
                    </a:cubicBezTo>
                    <a:cubicBezTo>
                      <a:pt x="1641" y="491"/>
                      <a:pt x="0" y="2454"/>
                      <a:pt x="0" y="4749"/>
                    </a:cubicBezTo>
                    <a:cubicBezTo>
                      <a:pt x="0" y="5908"/>
                      <a:pt x="425" y="7022"/>
                      <a:pt x="1194" y="7894"/>
                    </a:cubicBezTo>
                    <a:cubicBezTo>
                      <a:pt x="2119" y="8938"/>
                      <a:pt x="3425" y="9490"/>
                      <a:pt x="4745" y="9490"/>
                    </a:cubicBezTo>
                    <a:cubicBezTo>
                      <a:pt x="5588" y="9490"/>
                      <a:pt x="6437" y="9266"/>
                      <a:pt x="7196" y="8801"/>
                    </a:cubicBezTo>
                    <a:cubicBezTo>
                      <a:pt x="9159" y="7619"/>
                      <a:pt x="9985" y="5208"/>
                      <a:pt x="9182" y="3062"/>
                    </a:cubicBezTo>
                    <a:cubicBezTo>
                      <a:pt x="8471" y="1199"/>
                      <a:pt x="6684" y="0"/>
                      <a:pt x="47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3116393" y="1756019"/>
                <a:ext cx="569267" cy="547447"/>
              </a:xfrm>
              <a:custGeom>
                <a:rect b="b" l="l" r="r" t="t"/>
                <a:pathLst>
                  <a:path extrusionOk="0" h="8037" w="8357">
                    <a:moveTo>
                      <a:pt x="4035" y="1823"/>
                    </a:moveTo>
                    <a:cubicBezTo>
                      <a:pt x="4574" y="1823"/>
                      <a:pt x="5122" y="2023"/>
                      <a:pt x="5567" y="2468"/>
                    </a:cubicBezTo>
                    <a:cubicBezTo>
                      <a:pt x="6944" y="3845"/>
                      <a:pt x="5969" y="6209"/>
                      <a:pt x="4018" y="6209"/>
                    </a:cubicBezTo>
                    <a:cubicBezTo>
                      <a:pt x="2813" y="6209"/>
                      <a:pt x="1826" y="5222"/>
                      <a:pt x="1826" y="4017"/>
                    </a:cubicBezTo>
                    <a:cubicBezTo>
                      <a:pt x="1826" y="2697"/>
                      <a:pt x="2908" y="1823"/>
                      <a:pt x="4035" y="1823"/>
                    </a:cubicBezTo>
                    <a:close/>
                    <a:moveTo>
                      <a:pt x="4018" y="0"/>
                    </a:moveTo>
                    <a:cubicBezTo>
                      <a:pt x="1803" y="0"/>
                      <a:pt x="1" y="1802"/>
                      <a:pt x="1" y="4017"/>
                    </a:cubicBezTo>
                    <a:cubicBezTo>
                      <a:pt x="1" y="5647"/>
                      <a:pt x="976" y="7105"/>
                      <a:pt x="2480" y="7724"/>
                    </a:cubicBezTo>
                    <a:cubicBezTo>
                      <a:pt x="2980" y="7934"/>
                      <a:pt x="3505" y="8036"/>
                      <a:pt x="4026" y="8036"/>
                    </a:cubicBezTo>
                    <a:cubicBezTo>
                      <a:pt x="5072" y="8036"/>
                      <a:pt x="6098" y="7626"/>
                      <a:pt x="6864" y="6852"/>
                    </a:cubicBezTo>
                    <a:cubicBezTo>
                      <a:pt x="8012" y="5704"/>
                      <a:pt x="8356" y="3983"/>
                      <a:pt x="7725" y="2479"/>
                    </a:cubicBezTo>
                    <a:cubicBezTo>
                      <a:pt x="7105" y="976"/>
                      <a:pt x="5648" y="0"/>
                      <a:pt x="4018"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3229740" y="1879919"/>
                <a:ext cx="320634" cy="298688"/>
              </a:xfrm>
              <a:custGeom>
                <a:rect b="b" l="l" r="r" t="t"/>
                <a:pathLst>
                  <a:path extrusionOk="0" h="4385" w="4707">
                    <a:moveTo>
                      <a:pt x="2352" y="0"/>
                    </a:moveTo>
                    <a:cubicBezTo>
                      <a:pt x="2235" y="0"/>
                      <a:pt x="2117" y="10"/>
                      <a:pt x="1998" y="29"/>
                    </a:cubicBezTo>
                    <a:cubicBezTo>
                      <a:pt x="804" y="224"/>
                      <a:pt x="1" y="1349"/>
                      <a:pt x="196" y="2543"/>
                    </a:cubicBezTo>
                    <a:cubicBezTo>
                      <a:pt x="361" y="3617"/>
                      <a:pt x="1290" y="4385"/>
                      <a:pt x="2344" y="4385"/>
                    </a:cubicBezTo>
                    <a:cubicBezTo>
                      <a:pt x="2461" y="4385"/>
                      <a:pt x="2579" y="4375"/>
                      <a:pt x="2698" y="4356"/>
                    </a:cubicBezTo>
                    <a:cubicBezTo>
                      <a:pt x="3892" y="4161"/>
                      <a:pt x="4707" y="3036"/>
                      <a:pt x="4512" y="1842"/>
                    </a:cubicBezTo>
                    <a:cubicBezTo>
                      <a:pt x="4336" y="768"/>
                      <a:pt x="3407" y="0"/>
                      <a:pt x="2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26"/>
            <p:cNvSpPr txBox="1"/>
            <p:nvPr/>
          </p:nvSpPr>
          <p:spPr>
            <a:xfrm>
              <a:off x="3211650" y="1364150"/>
              <a:ext cx="196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3B55"/>
                  </a:solidFill>
                  <a:latin typeface="Paytone One"/>
                  <a:ea typeface="Paytone One"/>
                  <a:cs typeface="Paytone One"/>
                  <a:sym typeface="Paytone One"/>
                </a:rPr>
                <a:t>Technical testing</a:t>
              </a:r>
              <a:endParaRPr sz="1600">
                <a:solidFill>
                  <a:srgbClr val="213B55"/>
                </a:solidFill>
                <a:latin typeface="Paytone One"/>
                <a:ea typeface="Paytone One"/>
                <a:cs typeface="Paytone One"/>
                <a:sym typeface="Paytone One"/>
              </a:endParaRPr>
            </a:p>
          </p:txBody>
        </p:sp>
        <p:sp>
          <p:nvSpPr>
            <p:cNvPr id="479" name="Google Shape;479;p26"/>
            <p:cNvSpPr txBox="1"/>
            <p:nvPr/>
          </p:nvSpPr>
          <p:spPr>
            <a:xfrm>
              <a:off x="3861175" y="1843725"/>
              <a:ext cx="478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Paytone One"/>
                  <a:ea typeface="Paytone One"/>
                  <a:cs typeface="Paytone One"/>
                  <a:sym typeface="Paytone One"/>
                </a:rPr>
                <a:t>2</a:t>
              </a:r>
              <a:endParaRPr sz="2100">
                <a:latin typeface="Paytone One"/>
                <a:ea typeface="Paytone One"/>
                <a:cs typeface="Paytone One"/>
                <a:sym typeface="Paytone One"/>
              </a:endParaRPr>
            </a:p>
          </p:txBody>
        </p:sp>
      </p:grpSp>
      <p:grpSp>
        <p:nvGrpSpPr>
          <p:cNvPr id="480" name="Google Shape;480;p26"/>
          <p:cNvGrpSpPr/>
          <p:nvPr/>
        </p:nvGrpSpPr>
        <p:grpSpPr>
          <a:xfrm>
            <a:off x="4605500" y="1097788"/>
            <a:ext cx="2017861" cy="1153785"/>
            <a:chOff x="5037275" y="2251675"/>
            <a:chExt cx="2017861" cy="1153785"/>
          </a:xfrm>
        </p:grpSpPr>
        <p:grpSp>
          <p:nvGrpSpPr>
            <p:cNvPr id="481" name="Google Shape;481;p26"/>
            <p:cNvGrpSpPr/>
            <p:nvPr/>
          </p:nvGrpSpPr>
          <p:grpSpPr>
            <a:xfrm>
              <a:off x="5093481" y="2593611"/>
              <a:ext cx="1961655" cy="811849"/>
              <a:chOff x="2962012" y="3548234"/>
              <a:chExt cx="1562076" cy="646479"/>
            </a:xfrm>
          </p:grpSpPr>
          <p:grpSp>
            <p:nvGrpSpPr>
              <p:cNvPr id="482" name="Google Shape;482;p26"/>
              <p:cNvGrpSpPr/>
              <p:nvPr/>
            </p:nvGrpSpPr>
            <p:grpSpPr>
              <a:xfrm>
                <a:off x="2962012" y="3657627"/>
                <a:ext cx="1562076" cy="428517"/>
                <a:chOff x="4260510" y="2286954"/>
                <a:chExt cx="628501" cy="172421"/>
              </a:xfrm>
            </p:grpSpPr>
            <p:sp>
              <p:nvSpPr>
                <p:cNvPr id="483" name="Google Shape;483;p26"/>
                <p:cNvSpPr/>
                <p:nvPr/>
              </p:nvSpPr>
              <p:spPr>
                <a:xfrm>
                  <a:off x="4643001" y="2286954"/>
                  <a:ext cx="246010" cy="172421"/>
                </a:xfrm>
                <a:custGeom>
                  <a:rect b="b" l="l" r="r" t="t"/>
                  <a:pathLst>
                    <a:path extrusionOk="0" h="6291" w="8976">
                      <a:moveTo>
                        <a:pt x="1" y="1"/>
                      </a:moveTo>
                      <a:cubicBezTo>
                        <a:pt x="1585" y="1791"/>
                        <a:pt x="1585" y="4500"/>
                        <a:pt x="1" y="6290"/>
                      </a:cubicBezTo>
                      <a:lnTo>
                        <a:pt x="7117" y="6290"/>
                      </a:lnTo>
                      <a:lnTo>
                        <a:pt x="8976" y="3306"/>
                      </a:lnTo>
                      <a:lnTo>
                        <a:pt x="7117" y="1"/>
                      </a:lnTo>
                      <a:close/>
                    </a:path>
                  </a:pathLst>
                </a:custGeom>
                <a:solidFill>
                  <a:srgbClr val="C7D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4260510" y="2286954"/>
                  <a:ext cx="187495" cy="172421"/>
                </a:xfrm>
                <a:custGeom>
                  <a:rect b="b" l="l" r="r" t="t"/>
                  <a:pathLst>
                    <a:path extrusionOk="0" h="6291" w="6841">
                      <a:moveTo>
                        <a:pt x="0" y="1"/>
                      </a:moveTo>
                      <a:lnTo>
                        <a:pt x="1619" y="3214"/>
                      </a:lnTo>
                      <a:lnTo>
                        <a:pt x="0" y="6290"/>
                      </a:lnTo>
                      <a:lnTo>
                        <a:pt x="6841" y="6290"/>
                      </a:lnTo>
                      <a:cubicBezTo>
                        <a:pt x="5245" y="4500"/>
                        <a:pt x="5245" y="1791"/>
                        <a:pt x="6841" y="1"/>
                      </a:cubicBezTo>
                      <a:close/>
                    </a:path>
                  </a:pathLst>
                </a:custGeom>
                <a:solidFill>
                  <a:srgbClr val="C7D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4375550" y="2288375"/>
                  <a:ext cx="350625" cy="170850"/>
                </a:xfrm>
                <a:custGeom>
                  <a:rect b="b" l="l" r="r" t="t"/>
                  <a:pathLst>
                    <a:path extrusionOk="0" h="6834" w="14025">
                      <a:moveTo>
                        <a:pt x="2857" y="0"/>
                      </a:moveTo>
                      <a:lnTo>
                        <a:pt x="0" y="2786"/>
                      </a:lnTo>
                      <a:lnTo>
                        <a:pt x="1476" y="5953"/>
                      </a:lnTo>
                      <a:lnTo>
                        <a:pt x="2857" y="6834"/>
                      </a:lnTo>
                      <a:lnTo>
                        <a:pt x="10739" y="6834"/>
                      </a:lnTo>
                      <a:lnTo>
                        <a:pt x="14025" y="3167"/>
                      </a:lnTo>
                      <a:lnTo>
                        <a:pt x="10930" y="0"/>
                      </a:lnTo>
                      <a:close/>
                    </a:path>
                  </a:pathLst>
                </a:custGeom>
                <a:solidFill>
                  <a:srgbClr val="C7D15A"/>
                </a:solidFill>
                <a:ln>
                  <a:noFill/>
                </a:ln>
              </p:spPr>
            </p:sp>
          </p:grpSp>
          <p:sp>
            <p:nvSpPr>
              <p:cNvPr id="486" name="Google Shape;486;p26"/>
              <p:cNvSpPr/>
              <p:nvPr/>
            </p:nvSpPr>
            <p:spPr>
              <a:xfrm>
                <a:off x="3396668" y="3598231"/>
                <a:ext cx="569258" cy="547440"/>
              </a:xfrm>
              <a:custGeom>
                <a:rect b="b" l="l" r="r" t="t"/>
                <a:pathLst>
                  <a:path extrusionOk="0" h="8037" w="8357">
                    <a:moveTo>
                      <a:pt x="4035" y="1823"/>
                    </a:moveTo>
                    <a:cubicBezTo>
                      <a:pt x="4574" y="1823"/>
                      <a:pt x="5122" y="2023"/>
                      <a:pt x="5567" y="2468"/>
                    </a:cubicBezTo>
                    <a:cubicBezTo>
                      <a:pt x="6944" y="3845"/>
                      <a:pt x="5969" y="6209"/>
                      <a:pt x="4018" y="6209"/>
                    </a:cubicBezTo>
                    <a:cubicBezTo>
                      <a:pt x="2813" y="6209"/>
                      <a:pt x="1826" y="5222"/>
                      <a:pt x="1826" y="4017"/>
                    </a:cubicBezTo>
                    <a:cubicBezTo>
                      <a:pt x="1826" y="2697"/>
                      <a:pt x="2908" y="1823"/>
                      <a:pt x="4035" y="1823"/>
                    </a:cubicBezTo>
                    <a:close/>
                    <a:moveTo>
                      <a:pt x="4018" y="0"/>
                    </a:moveTo>
                    <a:cubicBezTo>
                      <a:pt x="1803" y="0"/>
                      <a:pt x="1" y="1802"/>
                      <a:pt x="1" y="4017"/>
                    </a:cubicBezTo>
                    <a:cubicBezTo>
                      <a:pt x="1" y="5647"/>
                      <a:pt x="976" y="7105"/>
                      <a:pt x="2480" y="7724"/>
                    </a:cubicBezTo>
                    <a:cubicBezTo>
                      <a:pt x="2980" y="7934"/>
                      <a:pt x="3505" y="8036"/>
                      <a:pt x="4026" y="8036"/>
                    </a:cubicBezTo>
                    <a:cubicBezTo>
                      <a:pt x="5072" y="8036"/>
                      <a:pt x="6098" y="7626"/>
                      <a:pt x="6864" y="6852"/>
                    </a:cubicBezTo>
                    <a:cubicBezTo>
                      <a:pt x="8012" y="5704"/>
                      <a:pt x="8356" y="3983"/>
                      <a:pt x="7725" y="2479"/>
                    </a:cubicBezTo>
                    <a:cubicBezTo>
                      <a:pt x="7105" y="976"/>
                      <a:pt x="5648" y="0"/>
                      <a:pt x="4018" y="0"/>
                    </a:cubicBezTo>
                    <a:close/>
                  </a:path>
                </a:pathLst>
              </a:custGeom>
              <a:solidFill>
                <a:srgbClr val="858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3510015" y="3722131"/>
                <a:ext cx="320629" cy="298684"/>
              </a:xfrm>
              <a:custGeom>
                <a:rect b="b" l="l" r="r" t="t"/>
                <a:pathLst>
                  <a:path extrusionOk="0" h="4385" w="4707">
                    <a:moveTo>
                      <a:pt x="2352" y="0"/>
                    </a:moveTo>
                    <a:cubicBezTo>
                      <a:pt x="2235" y="0"/>
                      <a:pt x="2117" y="10"/>
                      <a:pt x="1998" y="29"/>
                    </a:cubicBezTo>
                    <a:cubicBezTo>
                      <a:pt x="804" y="224"/>
                      <a:pt x="1" y="1349"/>
                      <a:pt x="196" y="2543"/>
                    </a:cubicBezTo>
                    <a:cubicBezTo>
                      <a:pt x="361" y="3617"/>
                      <a:pt x="1290" y="4385"/>
                      <a:pt x="2344" y="4385"/>
                    </a:cubicBezTo>
                    <a:cubicBezTo>
                      <a:pt x="2461" y="4385"/>
                      <a:pt x="2579" y="4375"/>
                      <a:pt x="2698" y="4356"/>
                    </a:cubicBezTo>
                    <a:cubicBezTo>
                      <a:pt x="3892" y="4161"/>
                      <a:pt x="4707" y="3036"/>
                      <a:pt x="4512" y="1842"/>
                    </a:cubicBezTo>
                    <a:cubicBezTo>
                      <a:pt x="4336" y="768"/>
                      <a:pt x="3407" y="0"/>
                      <a:pt x="2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3341182" y="3548234"/>
                <a:ext cx="680221" cy="646479"/>
              </a:xfrm>
              <a:custGeom>
                <a:rect b="b" l="l" r="r" t="t"/>
                <a:pathLst>
                  <a:path extrusionOk="0" h="9491" w="9986">
                    <a:moveTo>
                      <a:pt x="4752" y="732"/>
                    </a:moveTo>
                    <a:cubicBezTo>
                      <a:pt x="6370" y="732"/>
                      <a:pt x="7839" y="1708"/>
                      <a:pt x="8459" y="3211"/>
                    </a:cubicBezTo>
                    <a:cubicBezTo>
                      <a:pt x="9079" y="4715"/>
                      <a:pt x="8734" y="6436"/>
                      <a:pt x="7587" y="7584"/>
                    </a:cubicBezTo>
                    <a:cubicBezTo>
                      <a:pt x="6821" y="8358"/>
                      <a:pt x="5799" y="8768"/>
                      <a:pt x="4757" y="8768"/>
                    </a:cubicBezTo>
                    <a:cubicBezTo>
                      <a:pt x="4238" y="8768"/>
                      <a:pt x="3714" y="8666"/>
                      <a:pt x="3214" y="8456"/>
                    </a:cubicBezTo>
                    <a:cubicBezTo>
                      <a:pt x="1710" y="7837"/>
                      <a:pt x="735" y="6379"/>
                      <a:pt x="735" y="4749"/>
                    </a:cubicBezTo>
                    <a:cubicBezTo>
                      <a:pt x="735" y="2534"/>
                      <a:pt x="2537" y="732"/>
                      <a:pt x="4752" y="732"/>
                    </a:cubicBezTo>
                    <a:close/>
                    <a:moveTo>
                      <a:pt x="4745" y="0"/>
                    </a:moveTo>
                    <a:cubicBezTo>
                      <a:pt x="4463" y="0"/>
                      <a:pt x="4177" y="25"/>
                      <a:pt x="3891" y="78"/>
                    </a:cubicBezTo>
                    <a:cubicBezTo>
                      <a:pt x="1641" y="491"/>
                      <a:pt x="0" y="2454"/>
                      <a:pt x="0" y="4749"/>
                    </a:cubicBezTo>
                    <a:cubicBezTo>
                      <a:pt x="0" y="5908"/>
                      <a:pt x="425" y="7022"/>
                      <a:pt x="1194" y="7894"/>
                    </a:cubicBezTo>
                    <a:cubicBezTo>
                      <a:pt x="2119" y="8938"/>
                      <a:pt x="3425" y="9490"/>
                      <a:pt x="4745" y="9490"/>
                    </a:cubicBezTo>
                    <a:cubicBezTo>
                      <a:pt x="5588" y="9490"/>
                      <a:pt x="6437" y="9266"/>
                      <a:pt x="7196" y="8801"/>
                    </a:cubicBezTo>
                    <a:cubicBezTo>
                      <a:pt x="9159" y="7619"/>
                      <a:pt x="9985" y="5208"/>
                      <a:pt x="9182" y="3062"/>
                    </a:cubicBezTo>
                    <a:cubicBezTo>
                      <a:pt x="8471" y="1199"/>
                      <a:pt x="6684" y="0"/>
                      <a:pt x="47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26"/>
            <p:cNvSpPr txBox="1"/>
            <p:nvPr/>
          </p:nvSpPr>
          <p:spPr>
            <a:xfrm>
              <a:off x="5037275" y="2251675"/>
              <a:ext cx="196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3B55"/>
                  </a:solidFill>
                  <a:latin typeface="Paytone One"/>
                  <a:ea typeface="Paytone One"/>
                  <a:cs typeface="Paytone One"/>
                  <a:sym typeface="Paytone One"/>
                </a:rPr>
                <a:t>Interpretability </a:t>
              </a:r>
              <a:endParaRPr sz="1600">
                <a:solidFill>
                  <a:srgbClr val="213B55"/>
                </a:solidFill>
                <a:latin typeface="Paytone One"/>
                <a:ea typeface="Paytone One"/>
                <a:cs typeface="Paytone One"/>
                <a:sym typeface="Paytone One"/>
              </a:endParaRPr>
            </a:p>
          </p:txBody>
        </p:sp>
        <p:sp>
          <p:nvSpPr>
            <p:cNvPr id="490" name="Google Shape;490;p26"/>
            <p:cNvSpPr txBox="1"/>
            <p:nvPr/>
          </p:nvSpPr>
          <p:spPr>
            <a:xfrm>
              <a:off x="5680375" y="2745750"/>
              <a:ext cx="606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Paytone One"/>
                  <a:ea typeface="Paytone One"/>
                  <a:cs typeface="Paytone One"/>
                  <a:sym typeface="Paytone One"/>
                </a:rPr>
                <a:t>3</a:t>
              </a:r>
              <a:endParaRPr sz="2100">
                <a:latin typeface="Paytone One"/>
                <a:ea typeface="Paytone One"/>
                <a:cs typeface="Paytone One"/>
                <a:sym typeface="Paytone One"/>
              </a:endParaRPr>
            </a:p>
          </p:txBody>
        </p:sp>
      </p:grpSp>
      <p:grpSp>
        <p:nvGrpSpPr>
          <p:cNvPr id="491" name="Google Shape;491;p26"/>
          <p:cNvGrpSpPr/>
          <p:nvPr/>
        </p:nvGrpSpPr>
        <p:grpSpPr>
          <a:xfrm>
            <a:off x="6910854" y="1143463"/>
            <a:ext cx="2847696" cy="924396"/>
            <a:chOff x="6910854" y="1372063"/>
            <a:chExt cx="2847696" cy="924396"/>
          </a:xfrm>
        </p:grpSpPr>
        <p:grpSp>
          <p:nvGrpSpPr>
            <p:cNvPr id="492" name="Google Shape;492;p26"/>
            <p:cNvGrpSpPr/>
            <p:nvPr/>
          </p:nvGrpSpPr>
          <p:grpSpPr>
            <a:xfrm>
              <a:off x="6910854" y="1372166"/>
              <a:ext cx="2017753" cy="924293"/>
              <a:chOff x="4047975" y="3635175"/>
              <a:chExt cx="288176" cy="132000"/>
            </a:xfrm>
          </p:grpSpPr>
          <p:sp>
            <p:nvSpPr>
              <p:cNvPr id="493" name="Google Shape;493;p26"/>
              <p:cNvSpPr/>
              <p:nvPr/>
            </p:nvSpPr>
            <p:spPr>
              <a:xfrm>
                <a:off x="4113426" y="3635175"/>
                <a:ext cx="222725" cy="64314"/>
              </a:xfrm>
              <a:custGeom>
                <a:rect b="b" l="l" r="r" t="t"/>
                <a:pathLst>
                  <a:path extrusionOk="0" h="1876" w="8909">
                    <a:moveTo>
                      <a:pt x="1" y="0"/>
                    </a:moveTo>
                    <a:lnTo>
                      <a:pt x="1" y="1875"/>
                    </a:lnTo>
                    <a:lnTo>
                      <a:pt x="8209" y="1875"/>
                    </a:lnTo>
                    <a:lnTo>
                      <a:pt x="8908" y="931"/>
                    </a:lnTo>
                    <a:lnTo>
                      <a:pt x="8209" y="0"/>
                    </a:lnTo>
                    <a:close/>
                  </a:path>
                </a:pathLst>
              </a:custGeom>
              <a:solidFill>
                <a:srgbClr val="696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4047975" y="3635175"/>
                <a:ext cx="132025" cy="132000"/>
              </a:xfrm>
              <a:custGeom>
                <a:rect b="b" l="l" r="r" t="t"/>
                <a:pathLst>
                  <a:path extrusionOk="0" h="5280" w="5281">
                    <a:moveTo>
                      <a:pt x="2641" y="0"/>
                    </a:moveTo>
                    <a:cubicBezTo>
                      <a:pt x="1176" y="0"/>
                      <a:pt x="1" y="1183"/>
                      <a:pt x="1" y="2640"/>
                    </a:cubicBezTo>
                    <a:cubicBezTo>
                      <a:pt x="1" y="4097"/>
                      <a:pt x="1176" y="5280"/>
                      <a:pt x="2641" y="5280"/>
                    </a:cubicBezTo>
                    <a:cubicBezTo>
                      <a:pt x="4098" y="5280"/>
                      <a:pt x="5280" y="4097"/>
                      <a:pt x="5280" y="2640"/>
                    </a:cubicBezTo>
                    <a:cubicBezTo>
                      <a:pt x="5280" y="1183"/>
                      <a:pt x="4098" y="0"/>
                      <a:pt x="2641" y="0"/>
                    </a:cubicBezTo>
                    <a:close/>
                  </a:path>
                </a:pathLst>
              </a:custGeom>
              <a:solidFill>
                <a:srgbClr val="696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26"/>
            <p:cNvSpPr/>
            <p:nvPr/>
          </p:nvSpPr>
          <p:spPr>
            <a:xfrm>
              <a:off x="7033281" y="1502459"/>
              <a:ext cx="678122" cy="678161"/>
            </a:xfrm>
            <a:custGeom>
              <a:rect b="b" l="l" r="r" t="t"/>
              <a:pathLst>
                <a:path extrusionOk="0" h="3874" w="3874">
                  <a:moveTo>
                    <a:pt x="1941" y="0"/>
                  </a:moveTo>
                  <a:cubicBezTo>
                    <a:pt x="866" y="0"/>
                    <a:pt x="0" y="866"/>
                    <a:pt x="0" y="1933"/>
                  </a:cubicBezTo>
                  <a:cubicBezTo>
                    <a:pt x="0" y="3008"/>
                    <a:pt x="866" y="3873"/>
                    <a:pt x="1941" y="3873"/>
                  </a:cubicBezTo>
                  <a:cubicBezTo>
                    <a:pt x="3008" y="3873"/>
                    <a:pt x="3874" y="3008"/>
                    <a:pt x="3874" y="1933"/>
                  </a:cubicBezTo>
                  <a:cubicBezTo>
                    <a:pt x="3874" y="866"/>
                    <a:pt x="3008" y="0"/>
                    <a:pt x="19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txBox="1"/>
            <p:nvPr/>
          </p:nvSpPr>
          <p:spPr>
            <a:xfrm>
              <a:off x="7796850" y="1372063"/>
              <a:ext cx="196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8FAFB"/>
                  </a:solidFill>
                  <a:latin typeface="Paytone One"/>
                  <a:ea typeface="Paytone One"/>
                  <a:cs typeface="Paytone One"/>
                  <a:sym typeface="Paytone One"/>
                </a:rPr>
                <a:t>Results</a:t>
              </a:r>
              <a:endParaRPr sz="1600">
                <a:solidFill>
                  <a:srgbClr val="F8FAFB"/>
                </a:solidFill>
                <a:latin typeface="Paytone One"/>
                <a:ea typeface="Paytone One"/>
                <a:cs typeface="Paytone One"/>
                <a:sym typeface="Paytone One"/>
              </a:endParaRPr>
            </a:p>
          </p:txBody>
        </p:sp>
        <p:sp>
          <p:nvSpPr>
            <p:cNvPr id="497" name="Google Shape;497;p26"/>
            <p:cNvSpPr txBox="1"/>
            <p:nvPr/>
          </p:nvSpPr>
          <p:spPr>
            <a:xfrm>
              <a:off x="7069175" y="1587575"/>
              <a:ext cx="606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Paytone One"/>
                  <a:ea typeface="Paytone One"/>
                  <a:cs typeface="Paytone One"/>
                  <a:sym typeface="Paytone One"/>
                </a:rPr>
                <a:t>4</a:t>
              </a:r>
              <a:endParaRPr sz="2100">
                <a:latin typeface="Paytone One"/>
                <a:ea typeface="Paytone One"/>
                <a:cs typeface="Paytone One"/>
                <a:sym typeface="Paytone One"/>
              </a:endParaRPr>
            </a:p>
          </p:txBody>
        </p:sp>
      </p:grpSp>
      <p:sp>
        <p:nvSpPr>
          <p:cNvPr id="498" name="Google Shape;498;p26"/>
          <p:cNvSpPr txBox="1"/>
          <p:nvPr/>
        </p:nvSpPr>
        <p:spPr>
          <a:xfrm>
            <a:off x="263050" y="2305875"/>
            <a:ext cx="2113500" cy="136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Test of 3 clustering algorithms’ performances for 2 to 10 clusters: </a:t>
            </a:r>
            <a:endParaRPr sz="1100">
              <a:solidFill>
                <a:schemeClr val="accent1"/>
              </a:solidFill>
              <a:latin typeface="Source Sans Pro Light"/>
              <a:ea typeface="Source Sans Pro Light"/>
              <a:cs typeface="Source Sans Pro Light"/>
              <a:sym typeface="Source Sans Pro Light"/>
            </a:endParaRPr>
          </a:p>
          <a:p>
            <a:pPr indent="0" lvl="0" marL="0" rtl="0" algn="l">
              <a:lnSpc>
                <a:spcPct val="100000"/>
              </a:lnSpc>
              <a:spcBef>
                <a:spcPts val="0"/>
              </a:spcBef>
              <a:spcAft>
                <a:spcPts val="0"/>
              </a:spcAft>
              <a:buNone/>
            </a:pPr>
            <a:r>
              <a:t/>
            </a:r>
            <a:endParaRPr sz="1100">
              <a:solidFill>
                <a:schemeClr val="accent1"/>
              </a:solidFill>
              <a:latin typeface="Source Sans Pro Light"/>
              <a:ea typeface="Source Sans Pro Light"/>
              <a:cs typeface="Source Sans Pro Light"/>
              <a:sym typeface="Source Sans Pro Light"/>
            </a:endParaRPr>
          </a:p>
          <a:p>
            <a:pPr indent="0" lvl="0" marL="0" rtl="0" algn="l">
              <a:lnSpc>
                <a:spcPct val="100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 </a:t>
            </a:r>
            <a:r>
              <a:rPr lang="en" sz="1100">
                <a:solidFill>
                  <a:schemeClr val="accent1"/>
                </a:solidFill>
                <a:latin typeface="Source Sans Pro Light"/>
                <a:ea typeface="Source Sans Pro Light"/>
                <a:cs typeface="Source Sans Pro Light"/>
                <a:sym typeface="Source Sans Pro Light"/>
              </a:rPr>
              <a:t>K-Nearest Neighbors</a:t>
            </a:r>
            <a:endParaRPr sz="1100">
              <a:solidFill>
                <a:schemeClr val="accent1"/>
              </a:solidFill>
              <a:latin typeface="Source Sans Pro Light"/>
              <a:ea typeface="Source Sans Pro Light"/>
              <a:cs typeface="Source Sans Pro Light"/>
              <a:sym typeface="Source Sans Pro Light"/>
            </a:endParaRPr>
          </a:p>
          <a:p>
            <a:pPr indent="0" lvl="0" marL="0" rtl="0" algn="l">
              <a:lnSpc>
                <a:spcPct val="100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a:t>
            </a:r>
            <a:r>
              <a:rPr lang="en" sz="1100">
                <a:solidFill>
                  <a:schemeClr val="accent1"/>
                </a:solidFill>
                <a:latin typeface="Source Sans Pro Light"/>
                <a:ea typeface="Source Sans Pro Light"/>
                <a:cs typeface="Source Sans Pro Light"/>
                <a:sym typeface="Source Sans Pro Light"/>
              </a:rPr>
              <a:t>Birch algorithm</a:t>
            </a:r>
            <a:endParaRPr sz="1100">
              <a:solidFill>
                <a:schemeClr val="accent1"/>
              </a:solidFill>
              <a:latin typeface="Source Sans Pro Light"/>
              <a:ea typeface="Source Sans Pro Light"/>
              <a:cs typeface="Source Sans Pro Light"/>
              <a:sym typeface="Source Sans Pro Light"/>
            </a:endParaRPr>
          </a:p>
          <a:p>
            <a:pPr indent="0" lvl="0" marL="0" rtl="0" algn="l">
              <a:lnSpc>
                <a:spcPct val="100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a:t>
            </a:r>
            <a:r>
              <a:rPr lang="en" sz="1100">
                <a:solidFill>
                  <a:schemeClr val="accent1"/>
                </a:solidFill>
                <a:latin typeface="Source Sans Pro Light"/>
                <a:ea typeface="Source Sans Pro Light"/>
                <a:cs typeface="Source Sans Pro Light"/>
                <a:sym typeface="Source Sans Pro Light"/>
              </a:rPr>
              <a:t>Agglomerative clustering </a:t>
            </a:r>
            <a:r>
              <a:rPr lang="en" sz="1100">
                <a:solidFill>
                  <a:schemeClr val="accent1"/>
                </a:solidFill>
                <a:latin typeface="Source Sans Pro Light"/>
                <a:ea typeface="Source Sans Pro Light"/>
                <a:cs typeface="Source Sans Pro Light"/>
                <a:sym typeface="Source Sans Pro Light"/>
              </a:rPr>
              <a:t>algorithm</a:t>
            </a:r>
            <a:r>
              <a:rPr lang="en" sz="1100">
                <a:solidFill>
                  <a:schemeClr val="accent1"/>
                </a:solidFill>
                <a:latin typeface="Source Sans Pro Light"/>
                <a:ea typeface="Source Sans Pro Light"/>
                <a:cs typeface="Source Sans Pro Light"/>
                <a:sym typeface="Source Sans Pro Light"/>
              </a:rPr>
              <a:t> </a:t>
            </a:r>
            <a:endParaRPr sz="1100">
              <a:solidFill>
                <a:schemeClr val="accent1"/>
              </a:solidFill>
              <a:latin typeface="Source Sans Pro Light"/>
              <a:ea typeface="Source Sans Pro Light"/>
              <a:cs typeface="Source Sans Pro Light"/>
              <a:sym typeface="Source Sans Pro Light"/>
            </a:endParaRPr>
          </a:p>
        </p:txBody>
      </p:sp>
      <p:sp>
        <p:nvSpPr>
          <p:cNvPr id="499" name="Google Shape;499;p26"/>
          <p:cNvSpPr txBox="1"/>
          <p:nvPr/>
        </p:nvSpPr>
        <p:spPr>
          <a:xfrm>
            <a:off x="2407475" y="2305875"/>
            <a:ext cx="1961700" cy="13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100">
                <a:solidFill>
                  <a:schemeClr val="accent1"/>
                </a:solidFill>
                <a:latin typeface="Source Sans Pro Light"/>
                <a:ea typeface="Source Sans Pro Light"/>
                <a:cs typeface="Source Sans Pro Light"/>
                <a:sym typeface="Source Sans Pro Light"/>
              </a:rPr>
              <a:t>Filtering the best algorithms with </a:t>
            </a:r>
            <a:r>
              <a:rPr lang="en" sz="1100">
                <a:solidFill>
                  <a:schemeClr val="accent1"/>
                </a:solidFill>
                <a:latin typeface="Source Sans Pro Light"/>
                <a:ea typeface="Source Sans Pro Light"/>
                <a:cs typeface="Source Sans Pro Light"/>
                <a:sym typeface="Source Sans Pro Light"/>
              </a:rPr>
              <a:t>2 measures of internal and external dispersion within/between clusters (one based on days, the other based on clusters)</a:t>
            </a:r>
            <a:endParaRPr sz="1200"/>
          </a:p>
        </p:txBody>
      </p:sp>
      <p:sp>
        <p:nvSpPr>
          <p:cNvPr id="500" name="Google Shape;500;p26"/>
          <p:cNvSpPr txBox="1"/>
          <p:nvPr/>
        </p:nvSpPr>
        <p:spPr>
          <a:xfrm>
            <a:off x="4605500" y="2305875"/>
            <a:ext cx="2113500" cy="136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Selecting the final algorithm on 3 interpretability criteria:</a:t>
            </a:r>
            <a:endParaRPr sz="1100">
              <a:solidFill>
                <a:schemeClr val="accent1"/>
              </a:solidFill>
              <a:latin typeface="Source Sans Pro Light"/>
              <a:ea typeface="Source Sans Pro Light"/>
              <a:cs typeface="Source Sans Pro Light"/>
              <a:sym typeface="Source Sans Pro Light"/>
            </a:endParaRPr>
          </a:p>
          <a:p>
            <a:pPr indent="0" lvl="0" marL="0" rtl="0" algn="l">
              <a:lnSpc>
                <a:spcPct val="100000"/>
              </a:lnSpc>
              <a:spcBef>
                <a:spcPts val="0"/>
              </a:spcBef>
              <a:spcAft>
                <a:spcPts val="0"/>
              </a:spcAft>
              <a:buNone/>
            </a:pPr>
            <a:r>
              <a:t/>
            </a:r>
            <a:endParaRPr sz="1100">
              <a:solidFill>
                <a:schemeClr val="accent1"/>
              </a:solidFill>
              <a:latin typeface="Source Sans Pro Light"/>
              <a:ea typeface="Source Sans Pro Light"/>
              <a:cs typeface="Source Sans Pro Light"/>
              <a:sym typeface="Source Sans Pro Light"/>
            </a:endParaRPr>
          </a:p>
          <a:p>
            <a:pPr indent="0" lvl="0" marL="0" rtl="0" algn="l">
              <a:lnSpc>
                <a:spcPct val="100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-The number of cluster </a:t>
            </a:r>
            <a:endParaRPr sz="1100">
              <a:solidFill>
                <a:schemeClr val="accent1"/>
              </a:solidFill>
              <a:latin typeface="Source Sans Pro Light"/>
              <a:ea typeface="Source Sans Pro Light"/>
              <a:cs typeface="Source Sans Pro Light"/>
              <a:sym typeface="Source Sans Pro Light"/>
            </a:endParaRPr>
          </a:p>
          <a:p>
            <a:pPr indent="0" lvl="0" marL="0" rtl="0" algn="l">
              <a:lnSpc>
                <a:spcPct val="100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-The size of each cluster</a:t>
            </a:r>
            <a:endParaRPr sz="1100">
              <a:solidFill>
                <a:schemeClr val="accent1"/>
              </a:solidFill>
              <a:latin typeface="Source Sans Pro Light"/>
              <a:ea typeface="Source Sans Pro Light"/>
              <a:cs typeface="Source Sans Pro Light"/>
              <a:sym typeface="Source Sans Pro Light"/>
            </a:endParaRPr>
          </a:p>
          <a:p>
            <a:pPr indent="0" lvl="0" marL="0" rtl="0" algn="l">
              <a:lnSpc>
                <a:spcPct val="100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-The interpretability of each cluster</a:t>
            </a:r>
            <a:endParaRPr sz="1200"/>
          </a:p>
        </p:txBody>
      </p:sp>
      <p:sp>
        <p:nvSpPr>
          <p:cNvPr id="501" name="Google Shape;501;p26"/>
          <p:cNvSpPr txBox="1"/>
          <p:nvPr/>
        </p:nvSpPr>
        <p:spPr>
          <a:xfrm>
            <a:off x="6998825" y="2127075"/>
            <a:ext cx="1961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rgbClr val="213B55"/>
                </a:solidFill>
                <a:latin typeface="Paytone One"/>
                <a:ea typeface="Paytone One"/>
                <a:cs typeface="Paytone One"/>
                <a:sym typeface="Paytone One"/>
              </a:rPr>
              <a:t>Model: </a:t>
            </a:r>
            <a:r>
              <a:rPr lang="en" sz="1200">
                <a:solidFill>
                  <a:srgbClr val="213B55"/>
                </a:solidFill>
                <a:latin typeface="Paytone One"/>
                <a:ea typeface="Paytone One"/>
                <a:cs typeface="Paytone One"/>
                <a:sym typeface="Paytone One"/>
              </a:rPr>
              <a:t>Agglomerative clustering </a:t>
            </a:r>
            <a:endParaRPr sz="1200">
              <a:solidFill>
                <a:srgbClr val="213B55"/>
              </a:solidFill>
              <a:latin typeface="Paytone One"/>
              <a:ea typeface="Paytone One"/>
              <a:cs typeface="Paytone One"/>
              <a:sym typeface="Paytone One"/>
            </a:endParaRPr>
          </a:p>
          <a:p>
            <a:pPr indent="0" lvl="0" marL="0" rtl="0" algn="l">
              <a:spcBef>
                <a:spcPts val="0"/>
              </a:spcBef>
              <a:spcAft>
                <a:spcPts val="0"/>
              </a:spcAft>
              <a:buNone/>
            </a:pPr>
            <a:r>
              <a:t/>
            </a:r>
            <a:endParaRPr sz="1200">
              <a:solidFill>
                <a:srgbClr val="213B55"/>
              </a:solidFill>
              <a:latin typeface="Paytone One"/>
              <a:ea typeface="Paytone One"/>
              <a:cs typeface="Paytone One"/>
              <a:sym typeface="Paytone One"/>
            </a:endParaRPr>
          </a:p>
          <a:p>
            <a:pPr indent="0" lvl="0" marL="0" rtl="0" algn="l">
              <a:spcBef>
                <a:spcPts val="0"/>
              </a:spcBef>
              <a:spcAft>
                <a:spcPts val="0"/>
              </a:spcAft>
              <a:buNone/>
            </a:pPr>
            <a:r>
              <a:rPr lang="en" sz="1200" u="sng">
                <a:solidFill>
                  <a:srgbClr val="213B55"/>
                </a:solidFill>
                <a:latin typeface="Paytone One"/>
                <a:ea typeface="Paytone One"/>
                <a:cs typeface="Paytone One"/>
                <a:sym typeface="Paytone One"/>
              </a:rPr>
              <a:t># of clusters</a:t>
            </a:r>
            <a:r>
              <a:rPr lang="en" sz="1200">
                <a:solidFill>
                  <a:srgbClr val="213B55"/>
                </a:solidFill>
                <a:latin typeface="Paytone One"/>
                <a:ea typeface="Paytone One"/>
                <a:cs typeface="Paytone One"/>
                <a:sym typeface="Paytone One"/>
              </a:rPr>
              <a:t>: 5</a:t>
            </a:r>
            <a:endParaRPr sz="1200">
              <a:solidFill>
                <a:srgbClr val="213B55"/>
              </a:solidFill>
              <a:latin typeface="Paytone One"/>
              <a:ea typeface="Paytone One"/>
              <a:cs typeface="Paytone One"/>
              <a:sym typeface="Paytone One"/>
            </a:endParaRPr>
          </a:p>
          <a:p>
            <a:pPr indent="0" lvl="0" marL="0" rtl="0" algn="l">
              <a:spcBef>
                <a:spcPts val="0"/>
              </a:spcBef>
              <a:spcAft>
                <a:spcPts val="0"/>
              </a:spcAft>
              <a:buNone/>
            </a:pPr>
            <a:r>
              <a:t/>
            </a:r>
            <a:endParaRPr sz="1200">
              <a:solidFill>
                <a:srgbClr val="213B55"/>
              </a:solidFill>
              <a:latin typeface="Paytone One"/>
              <a:ea typeface="Paytone One"/>
              <a:cs typeface="Paytone One"/>
              <a:sym typeface="Paytone One"/>
            </a:endParaRPr>
          </a:p>
          <a:p>
            <a:pPr indent="0" lvl="0" marL="0" rtl="0" algn="l">
              <a:spcBef>
                <a:spcPts val="0"/>
              </a:spcBef>
              <a:spcAft>
                <a:spcPts val="0"/>
              </a:spcAft>
              <a:buNone/>
            </a:pPr>
            <a:r>
              <a:rPr lang="en" sz="1200">
                <a:solidFill>
                  <a:srgbClr val="213B55"/>
                </a:solidFill>
                <a:latin typeface="Paytone One"/>
                <a:ea typeface="Paytone One"/>
                <a:cs typeface="Paytone One"/>
                <a:sym typeface="Paytone One"/>
              </a:rPr>
              <a:t>Result of a trade-off between </a:t>
            </a:r>
            <a:r>
              <a:rPr lang="en" sz="1200" u="sng">
                <a:solidFill>
                  <a:srgbClr val="213B55"/>
                </a:solidFill>
                <a:latin typeface="Paytone One"/>
                <a:ea typeface="Paytone One"/>
                <a:cs typeface="Paytone One"/>
                <a:sym typeface="Paytone One"/>
              </a:rPr>
              <a:t>performance</a:t>
            </a:r>
            <a:r>
              <a:rPr lang="en" sz="1200">
                <a:solidFill>
                  <a:srgbClr val="213B55"/>
                </a:solidFill>
                <a:latin typeface="Paytone One"/>
                <a:ea typeface="Paytone One"/>
                <a:cs typeface="Paytone One"/>
                <a:sym typeface="Paytone One"/>
              </a:rPr>
              <a:t> and </a:t>
            </a:r>
            <a:r>
              <a:rPr lang="en" sz="1200" u="sng">
                <a:solidFill>
                  <a:srgbClr val="213B55"/>
                </a:solidFill>
                <a:latin typeface="Paytone One"/>
                <a:ea typeface="Paytone One"/>
                <a:cs typeface="Paytone One"/>
                <a:sym typeface="Paytone One"/>
              </a:rPr>
              <a:t>interpretability</a:t>
            </a:r>
            <a:r>
              <a:rPr lang="en" sz="1200">
                <a:solidFill>
                  <a:srgbClr val="213B55"/>
                </a:solidFill>
                <a:latin typeface="Paytone One"/>
                <a:ea typeface="Paytone One"/>
                <a:cs typeface="Paytone One"/>
                <a:sym typeface="Paytone One"/>
              </a:rPr>
              <a:t> </a:t>
            </a:r>
            <a:endParaRPr sz="1200">
              <a:solidFill>
                <a:srgbClr val="213B55"/>
              </a:solidFill>
              <a:latin typeface="Paytone One"/>
              <a:ea typeface="Paytone One"/>
              <a:cs typeface="Paytone One"/>
              <a:sym typeface="Paytone One"/>
            </a:endParaRPr>
          </a:p>
          <a:p>
            <a:pPr indent="0" lvl="0" marL="0" rtl="0" algn="l">
              <a:spcBef>
                <a:spcPts val="0"/>
              </a:spcBef>
              <a:spcAft>
                <a:spcPts val="0"/>
              </a:spcAft>
              <a:buNone/>
            </a:pPr>
            <a:r>
              <a:t/>
            </a:r>
            <a:endParaRPr sz="1200">
              <a:solidFill>
                <a:srgbClr val="213B55"/>
              </a:solidFill>
              <a:latin typeface="Paytone One"/>
              <a:ea typeface="Paytone One"/>
              <a:cs typeface="Paytone One"/>
              <a:sym typeface="Paytone One"/>
            </a:endParaRPr>
          </a:p>
        </p:txBody>
      </p:sp>
      <p:pic>
        <p:nvPicPr>
          <p:cNvPr id="502" name="Google Shape;502;p26"/>
          <p:cNvPicPr preferRelativeResize="0"/>
          <p:nvPr/>
        </p:nvPicPr>
        <p:blipFill>
          <a:blip r:embed="rId3">
            <a:alphaModFix/>
          </a:blip>
          <a:stretch>
            <a:fillRect/>
          </a:stretch>
        </p:blipFill>
        <p:spPr>
          <a:xfrm>
            <a:off x="608702" y="3844487"/>
            <a:ext cx="1904920" cy="1293000"/>
          </a:xfrm>
          <a:prstGeom prst="rect">
            <a:avLst/>
          </a:prstGeom>
          <a:noFill/>
          <a:ln>
            <a:noFill/>
          </a:ln>
        </p:spPr>
      </p:pic>
      <p:pic>
        <p:nvPicPr>
          <p:cNvPr id="503" name="Google Shape;503;p26"/>
          <p:cNvPicPr preferRelativeResize="0"/>
          <p:nvPr/>
        </p:nvPicPr>
        <p:blipFill>
          <a:blip r:embed="rId4">
            <a:alphaModFix/>
          </a:blip>
          <a:stretch>
            <a:fillRect/>
          </a:stretch>
        </p:blipFill>
        <p:spPr>
          <a:xfrm>
            <a:off x="3484250" y="3882775"/>
            <a:ext cx="2017850" cy="1293025"/>
          </a:xfrm>
          <a:prstGeom prst="rect">
            <a:avLst/>
          </a:prstGeom>
          <a:noFill/>
          <a:ln>
            <a:noFill/>
          </a:ln>
        </p:spPr>
      </p:pic>
      <p:sp>
        <p:nvSpPr>
          <p:cNvPr id="504" name="Google Shape;504;p26"/>
          <p:cNvSpPr txBox="1"/>
          <p:nvPr/>
        </p:nvSpPr>
        <p:spPr>
          <a:xfrm>
            <a:off x="2465650" y="3866525"/>
            <a:ext cx="980700" cy="1132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a:t>
            </a:r>
            <a:endParaRPr sz="1100">
              <a:solidFill>
                <a:schemeClr val="accent1"/>
              </a:solidFill>
              <a:latin typeface="Source Sans Pro Light"/>
              <a:ea typeface="Source Sans Pro Light"/>
              <a:cs typeface="Source Sans Pro Light"/>
              <a:sym typeface="Source Sans Pro Light"/>
            </a:endParaRPr>
          </a:p>
          <a:p>
            <a:pPr indent="0" lvl="0" marL="0" rtl="0" algn="ctr">
              <a:lnSpc>
                <a:spcPct val="115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To Minimize</a:t>
            </a:r>
            <a:endParaRPr sz="1100">
              <a:solidFill>
                <a:schemeClr val="accent1"/>
              </a:solidFill>
              <a:latin typeface="Source Sans Pro Light"/>
              <a:ea typeface="Source Sans Pro Light"/>
              <a:cs typeface="Source Sans Pro Light"/>
              <a:sym typeface="Source Sans Pro Light"/>
            </a:endParaRPr>
          </a:p>
          <a:p>
            <a:pPr indent="0" lvl="0" marL="0" rtl="0" algn="ctr">
              <a:lnSpc>
                <a:spcPct val="115000"/>
              </a:lnSpc>
              <a:spcBef>
                <a:spcPts val="0"/>
              </a:spcBef>
              <a:spcAft>
                <a:spcPts val="0"/>
              </a:spcAft>
              <a:buNone/>
            </a:pPr>
            <a:r>
              <a:t/>
            </a:r>
            <a:endParaRPr sz="1100">
              <a:solidFill>
                <a:schemeClr val="accent1"/>
              </a:solidFill>
              <a:latin typeface="Source Sans Pro Light"/>
              <a:ea typeface="Source Sans Pro Light"/>
              <a:cs typeface="Source Sans Pro Light"/>
              <a:sym typeface="Source Sans Pro Light"/>
            </a:endParaRPr>
          </a:p>
          <a:p>
            <a:pPr indent="0" lvl="0" marL="0" rtl="0" algn="ctr">
              <a:lnSpc>
                <a:spcPct val="115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To Maximize → </a:t>
            </a:r>
            <a:endParaRPr sz="1100">
              <a:solidFill>
                <a:schemeClr val="accent1"/>
              </a:solidFill>
              <a:latin typeface="Source Sans Pro Light"/>
              <a:ea typeface="Source Sans Pro Light"/>
              <a:cs typeface="Source Sans Pro Light"/>
              <a:sym typeface="Source Sans Pro Light"/>
            </a:endParaRPr>
          </a:p>
        </p:txBody>
      </p:sp>
      <p:sp>
        <p:nvSpPr>
          <p:cNvPr id="505" name="Google Shape;505;p26"/>
          <p:cNvSpPr txBox="1"/>
          <p:nvPr/>
        </p:nvSpPr>
        <p:spPr>
          <a:xfrm>
            <a:off x="910000" y="3603775"/>
            <a:ext cx="507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Source Sans Pro"/>
                <a:ea typeface="Source Sans Pro"/>
                <a:cs typeface="Source Sans Pro"/>
                <a:sym typeface="Source Sans Pro"/>
              </a:rPr>
              <a:t>Agglomerative clustering Davies Boulding score (left) and Silhouette score (right) </a:t>
            </a:r>
            <a:endParaRPr>
              <a:latin typeface="Source Sans Pro Light"/>
              <a:ea typeface="Source Sans Pro Light"/>
              <a:cs typeface="Source Sans Pro Light"/>
              <a:sym typeface="Source Sans Pr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p27"/>
          <p:cNvPicPr preferRelativeResize="0"/>
          <p:nvPr/>
        </p:nvPicPr>
        <p:blipFill>
          <a:blip r:embed="rId3">
            <a:alphaModFix/>
          </a:blip>
          <a:stretch>
            <a:fillRect/>
          </a:stretch>
        </p:blipFill>
        <p:spPr>
          <a:xfrm>
            <a:off x="5251263" y="969825"/>
            <a:ext cx="2349413" cy="2185500"/>
          </a:xfrm>
          <a:prstGeom prst="rect">
            <a:avLst/>
          </a:prstGeom>
          <a:noFill/>
          <a:ln>
            <a:noFill/>
          </a:ln>
        </p:spPr>
      </p:pic>
      <p:sp>
        <p:nvSpPr>
          <p:cNvPr id="511" name="Google Shape;511;p27"/>
          <p:cNvSpPr txBox="1"/>
          <p:nvPr>
            <p:ph idx="4294967295" type="body"/>
          </p:nvPr>
        </p:nvSpPr>
        <p:spPr>
          <a:xfrm>
            <a:off x="328900" y="598925"/>
            <a:ext cx="3000000" cy="207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Paytone One"/>
                <a:ea typeface="Paytone One"/>
                <a:cs typeface="Paytone One"/>
                <a:sym typeface="Paytone One"/>
              </a:rPr>
              <a:t>Our five</a:t>
            </a:r>
            <a:r>
              <a:rPr lang="en" sz="1400">
                <a:latin typeface="Paytone One"/>
                <a:ea typeface="Paytone One"/>
                <a:cs typeface="Paytone One"/>
                <a:sym typeface="Paytone One"/>
              </a:rPr>
              <a:t> clusters : </a:t>
            </a:r>
            <a:endParaRPr sz="1400">
              <a:latin typeface="Paytone One"/>
              <a:ea typeface="Paytone One"/>
              <a:cs typeface="Paytone One"/>
              <a:sym typeface="Paytone One"/>
            </a:endParaRPr>
          </a:p>
          <a:p>
            <a:pPr indent="0" lvl="0" marL="457200" rtl="0" algn="l">
              <a:lnSpc>
                <a:spcPct val="100000"/>
              </a:lnSpc>
              <a:spcBef>
                <a:spcPts val="0"/>
              </a:spcBef>
              <a:spcAft>
                <a:spcPts val="0"/>
              </a:spcAft>
              <a:buNone/>
            </a:pPr>
            <a:r>
              <a:t/>
            </a:r>
            <a:endParaRPr sz="1600">
              <a:latin typeface="Paytone One"/>
              <a:ea typeface="Paytone One"/>
              <a:cs typeface="Paytone One"/>
              <a:sym typeface="Paytone One"/>
            </a:endParaRPr>
          </a:p>
          <a:p>
            <a:pPr indent="-311150" lvl="0" marL="457200" rtl="0" algn="l">
              <a:lnSpc>
                <a:spcPct val="115000"/>
              </a:lnSpc>
              <a:spcBef>
                <a:spcPts val="0"/>
              </a:spcBef>
              <a:spcAft>
                <a:spcPts val="0"/>
              </a:spcAft>
              <a:buClr>
                <a:srgbClr val="6AA84F"/>
              </a:buClr>
              <a:buSzPts val="1300"/>
              <a:buFont typeface="Source Sans Pro"/>
              <a:buAutoNum type="arabicPeriod"/>
            </a:pPr>
            <a:r>
              <a:rPr b="1" lang="en" sz="1300">
                <a:solidFill>
                  <a:srgbClr val="6AA84F"/>
                </a:solidFill>
                <a:latin typeface="Source Sans Pro"/>
                <a:ea typeface="Source Sans Pro"/>
                <a:cs typeface="Source Sans Pro"/>
                <a:sym typeface="Source Sans Pro"/>
              </a:rPr>
              <a:t>Active days</a:t>
            </a:r>
            <a:endParaRPr b="1" sz="1300">
              <a:solidFill>
                <a:srgbClr val="6AA84F"/>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3C78D8"/>
              </a:buClr>
              <a:buSzPts val="1300"/>
              <a:buFont typeface="Source Sans Pro"/>
              <a:buAutoNum type="arabicPeriod"/>
            </a:pPr>
            <a:r>
              <a:rPr b="1" lang="en" sz="1300">
                <a:solidFill>
                  <a:srgbClr val="3C78D8"/>
                </a:solidFill>
                <a:latin typeface="Source Sans Pro"/>
                <a:ea typeface="Source Sans Pro"/>
                <a:cs typeface="Source Sans Pro"/>
                <a:sym typeface="Source Sans Pro"/>
              </a:rPr>
              <a:t>Pop-in days </a:t>
            </a:r>
            <a:endParaRPr b="1" sz="1300">
              <a:solidFill>
                <a:srgbClr val="3C78D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CC0000"/>
              </a:buClr>
              <a:buSzPts val="1300"/>
              <a:buFont typeface="Source Sans Pro"/>
              <a:buAutoNum type="arabicPeriod"/>
            </a:pPr>
            <a:r>
              <a:rPr b="1" lang="en" sz="1300">
                <a:solidFill>
                  <a:srgbClr val="CC0000"/>
                </a:solidFill>
                <a:latin typeface="Source Sans Pro"/>
                <a:ea typeface="Source Sans Pro"/>
                <a:cs typeface="Source Sans Pro"/>
                <a:sym typeface="Source Sans Pro"/>
              </a:rPr>
              <a:t>Research days </a:t>
            </a:r>
            <a:endParaRPr b="1" sz="1300">
              <a:solidFill>
                <a:srgbClr val="CC0000"/>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E69138"/>
              </a:buClr>
              <a:buSzPts val="1300"/>
              <a:buFont typeface="Source Sans Pro"/>
              <a:buAutoNum type="arabicPeriod"/>
            </a:pPr>
            <a:r>
              <a:rPr b="1" lang="en" sz="1300">
                <a:solidFill>
                  <a:srgbClr val="E69138"/>
                </a:solidFill>
                <a:latin typeface="Source Sans Pro"/>
                <a:ea typeface="Source Sans Pro"/>
                <a:cs typeface="Source Sans Pro"/>
                <a:sym typeface="Source Sans Pro"/>
              </a:rPr>
              <a:t>Advanced interactions days</a:t>
            </a:r>
            <a:endParaRPr b="1" sz="1300">
              <a:solidFill>
                <a:srgbClr val="E69138"/>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674EA7"/>
              </a:buClr>
              <a:buSzPts val="1300"/>
              <a:buFont typeface="Source Sans Pro"/>
              <a:buAutoNum type="arabicPeriod"/>
            </a:pPr>
            <a:r>
              <a:rPr b="1" lang="en" sz="1300">
                <a:solidFill>
                  <a:srgbClr val="674EA7"/>
                </a:solidFill>
                <a:latin typeface="Source Sans Pro"/>
                <a:ea typeface="Source Sans Pro"/>
                <a:cs typeface="Source Sans Pro"/>
                <a:sym typeface="Source Sans Pro"/>
              </a:rPr>
              <a:t>Configurations days</a:t>
            </a:r>
            <a:endParaRPr b="1" sz="1300">
              <a:solidFill>
                <a:srgbClr val="674EA7"/>
              </a:solidFill>
              <a:latin typeface="Source Sans Pro"/>
              <a:ea typeface="Source Sans Pro"/>
              <a:cs typeface="Source Sans Pro"/>
              <a:sym typeface="Source Sans Pro"/>
            </a:endParaRPr>
          </a:p>
        </p:txBody>
      </p:sp>
      <p:sp>
        <p:nvSpPr>
          <p:cNvPr id="512" name="Google Shape;512;p27"/>
          <p:cNvSpPr txBox="1"/>
          <p:nvPr/>
        </p:nvSpPr>
        <p:spPr>
          <a:xfrm>
            <a:off x="328900" y="-47575"/>
            <a:ext cx="8598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2"/>
                </a:solidFill>
                <a:latin typeface="Paytone One"/>
                <a:ea typeface="Paytone One"/>
                <a:cs typeface="Paytone One"/>
                <a:sym typeface="Paytone One"/>
              </a:rPr>
              <a:t>Day-c</a:t>
            </a:r>
            <a:r>
              <a:rPr lang="en" sz="3000">
                <a:solidFill>
                  <a:schemeClr val="accent2"/>
                </a:solidFill>
                <a:latin typeface="Paytone One"/>
                <a:ea typeface="Paytone One"/>
                <a:cs typeface="Paytone One"/>
                <a:sym typeface="Paytone One"/>
              </a:rPr>
              <a:t>luster presentation: overview </a:t>
            </a:r>
            <a:endParaRPr/>
          </a:p>
        </p:txBody>
      </p:sp>
      <p:grpSp>
        <p:nvGrpSpPr>
          <p:cNvPr id="513" name="Google Shape;513;p27"/>
          <p:cNvGrpSpPr/>
          <p:nvPr/>
        </p:nvGrpSpPr>
        <p:grpSpPr>
          <a:xfrm>
            <a:off x="3769055" y="506850"/>
            <a:ext cx="4927691" cy="2337166"/>
            <a:chOff x="2335195" y="2757971"/>
            <a:chExt cx="5751945" cy="2728421"/>
          </a:xfrm>
        </p:grpSpPr>
        <p:sp>
          <p:nvSpPr>
            <p:cNvPr id="514" name="Google Shape;514;p27"/>
            <p:cNvSpPr txBox="1"/>
            <p:nvPr/>
          </p:nvSpPr>
          <p:spPr>
            <a:xfrm>
              <a:off x="6601240" y="4050610"/>
              <a:ext cx="1485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1300">
                  <a:solidFill>
                    <a:srgbClr val="6AA84F"/>
                  </a:solidFill>
                  <a:latin typeface="Source Sans Pro"/>
                  <a:ea typeface="Source Sans Pro"/>
                  <a:cs typeface="Source Sans Pro"/>
                  <a:sym typeface="Source Sans Pro"/>
                </a:rPr>
                <a:t>ACTIVE DAYS (53%)</a:t>
              </a:r>
              <a:endParaRPr>
                <a:solidFill>
                  <a:srgbClr val="6AA84F"/>
                </a:solidFill>
              </a:endParaRPr>
            </a:p>
          </p:txBody>
        </p:sp>
        <p:sp>
          <p:nvSpPr>
            <p:cNvPr id="515" name="Google Shape;515;p27"/>
            <p:cNvSpPr txBox="1"/>
            <p:nvPr/>
          </p:nvSpPr>
          <p:spPr>
            <a:xfrm>
              <a:off x="5283946" y="2757971"/>
              <a:ext cx="13173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1300">
                  <a:solidFill>
                    <a:srgbClr val="3D85C6"/>
                  </a:solidFill>
                  <a:latin typeface="Source Sans Pro"/>
                  <a:ea typeface="Source Sans Pro"/>
                  <a:cs typeface="Source Sans Pro"/>
                  <a:sym typeface="Source Sans Pro"/>
                </a:rPr>
                <a:t>POP-IN DAYS (2%)</a:t>
              </a:r>
              <a:endParaRPr>
                <a:solidFill>
                  <a:srgbClr val="3D85C6"/>
                </a:solidFill>
              </a:endParaRPr>
            </a:p>
          </p:txBody>
        </p:sp>
        <p:sp>
          <p:nvSpPr>
            <p:cNvPr id="516" name="Google Shape;516;p27"/>
            <p:cNvSpPr txBox="1"/>
            <p:nvPr/>
          </p:nvSpPr>
          <p:spPr>
            <a:xfrm>
              <a:off x="3636959" y="2796670"/>
              <a:ext cx="1558800" cy="6405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600"/>
                </a:spcAft>
                <a:buNone/>
              </a:pPr>
              <a:r>
                <a:rPr b="1" lang="en" sz="1100">
                  <a:solidFill>
                    <a:srgbClr val="CC0000"/>
                  </a:solidFill>
                  <a:latin typeface="Source Sans Pro"/>
                  <a:ea typeface="Source Sans Pro"/>
                  <a:cs typeface="Source Sans Pro"/>
                  <a:sym typeface="Source Sans Pro"/>
                </a:rPr>
                <a:t>RESEARCH DAYS (4%)</a:t>
              </a:r>
              <a:endParaRPr sz="1200">
                <a:solidFill>
                  <a:srgbClr val="CC0000"/>
                </a:solidFill>
              </a:endParaRPr>
            </a:p>
          </p:txBody>
        </p:sp>
        <p:sp>
          <p:nvSpPr>
            <p:cNvPr id="517" name="Google Shape;517;p27"/>
            <p:cNvSpPr txBox="1"/>
            <p:nvPr/>
          </p:nvSpPr>
          <p:spPr>
            <a:xfrm>
              <a:off x="2335195" y="3298462"/>
              <a:ext cx="2059800" cy="862500"/>
            </a:xfrm>
            <a:prstGeom prst="rect">
              <a:avLst/>
            </a:prstGeom>
            <a:noFill/>
            <a:ln>
              <a:noFill/>
            </a:ln>
          </p:spPr>
          <p:txBody>
            <a:bodyPr anchorCtr="0" anchor="t" bIns="91425" lIns="91425" spcFirstLastPara="1" rIns="91425" wrap="square" tIns="91425">
              <a:spAutoFit/>
            </a:bodyPr>
            <a:lstStyle/>
            <a:p>
              <a:pPr indent="0" lvl="0" marL="457200" rtl="0" algn="r">
                <a:lnSpc>
                  <a:spcPct val="100000"/>
                </a:lnSpc>
                <a:spcBef>
                  <a:spcPts val="0"/>
                </a:spcBef>
                <a:spcAft>
                  <a:spcPts val="0"/>
                </a:spcAft>
                <a:buNone/>
              </a:pPr>
              <a:r>
                <a:rPr b="1" lang="en" sz="1200">
                  <a:solidFill>
                    <a:srgbClr val="E69138"/>
                  </a:solidFill>
                  <a:latin typeface="Source Sans Pro"/>
                  <a:ea typeface="Source Sans Pro"/>
                  <a:cs typeface="Source Sans Pro"/>
                  <a:sym typeface="Source Sans Pro"/>
                </a:rPr>
                <a:t>ADVANCED INTERACTIONS</a:t>
              </a:r>
              <a:endParaRPr b="1" sz="1200">
                <a:solidFill>
                  <a:srgbClr val="E69138"/>
                </a:solidFill>
                <a:latin typeface="Source Sans Pro"/>
                <a:ea typeface="Source Sans Pro"/>
                <a:cs typeface="Source Sans Pro"/>
                <a:sym typeface="Source Sans Pro"/>
              </a:endParaRPr>
            </a:p>
            <a:p>
              <a:pPr indent="0" lvl="0" marL="457200" rtl="0" algn="r">
                <a:lnSpc>
                  <a:spcPct val="100000"/>
                </a:lnSpc>
                <a:spcBef>
                  <a:spcPts val="0"/>
                </a:spcBef>
                <a:spcAft>
                  <a:spcPts val="0"/>
                </a:spcAft>
                <a:buNone/>
              </a:pPr>
              <a:r>
                <a:rPr b="1" lang="en" sz="1200">
                  <a:solidFill>
                    <a:srgbClr val="E69138"/>
                  </a:solidFill>
                  <a:latin typeface="Source Sans Pro"/>
                  <a:ea typeface="Source Sans Pro"/>
                  <a:cs typeface="Source Sans Pro"/>
                  <a:sym typeface="Source Sans Pro"/>
                </a:rPr>
                <a:t>DAYS (12%)</a:t>
              </a:r>
              <a:endParaRPr sz="1300">
                <a:solidFill>
                  <a:srgbClr val="E69138"/>
                </a:solidFill>
              </a:endParaRPr>
            </a:p>
          </p:txBody>
        </p:sp>
        <p:sp>
          <p:nvSpPr>
            <p:cNvPr id="518" name="Google Shape;518;p27"/>
            <p:cNvSpPr txBox="1"/>
            <p:nvPr/>
          </p:nvSpPr>
          <p:spPr>
            <a:xfrm>
              <a:off x="3135882" y="4768492"/>
              <a:ext cx="12591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1300">
                  <a:solidFill>
                    <a:srgbClr val="674EA7"/>
                  </a:solidFill>
                  <a:latin typeface="Source Sans Pro"/>
                  <a:ea typeface="Source Sans Pro"/>
                  <a:cs typeface="Source Sans Pro"/>
                  <a:sym typeface="Source Sans Pro"/>
                </a:rPr>
                <a:t>CONFIG DAYS (29%)</a:t>
              </a:r>
              <a:endParaRPr>
                <a:solidFill>
                  <a:srgbClr val="674EA7"/>
                </a:solidFill>
              </a:endParaRPr>
            </a:p>
          </p:txBody>
        </p:sp>
      </p:grpSp>
      <p:sp>
        <p:nvSpPr>
          <p:cNvPr id="519" name="Google Shape;519;p27"/>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0" name="Google Shape;520;p27"/>
          <p:cNvSpPr txBox="1"/>
          <p:nvPr/>
        </p:nvSpPr>
        <p:spPr>
          <a:xfrm>
            <a:off x="328900" y="2605050"/>
            <a:ext cx="424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
                <a:solidFill>
                  <a:schemeClr val="accent1"/>
                </a:solidFill>
                <a:latin typeface="Paytone One"/>
                <a:ea typeface="Paytone One"/>
                <a:cs typeface="Paytone One"/>
                <a:sym typeface="Paytone One"/>
              </a:rPr>
              <a:t>Key insights on their distribution :</a:t>
            </a:r>
            <a:endParaRPr sz="1100">
              <a:latin typeface="Source Sans Pro Light"/>
              <a:ea typeface="Source Sans Pro Light"/>
              <a:cs typeface="Source Sans Pro Light"/>
              <a:sym typeface="Source Sans Pro Light"/>
            </a:endParaRPr>
          </a:p>
        </p:txBody>
      </p:sp>
      <p:graphicFrame>
        <p:nvGraphicFramePr>
          <p:cNvPr id="521" name="Google Shape;521;p27"/>
          <p:cNvGraphicFramePr/>
          <p:nvPr/>
        </p:nvGraphicFramePr>
        <p:xfrm>
          <a:off x="328888" y="2957995"/>
          <a:ext cx="3000000" cy="3000000"/>
        </p:xfrm>
        <a:graphic>
          <a:graphicData uri="http://schemas.openxmlformats.org/drawingml/2006/table">
            <a:tbl>
              <a:tblPr>
                <a:noFill/>
                <a:tableStyleId>{B35F1E08-0284-479C-99D7-B06DE02F9163}</a:tableStyleId>
              </a:tblPr>
              <a:tblGrid>
                <a:gridCol w="2437550"/>
                <a:gridCol w="4179925"/>
              </a:tblGrid>
              <a:tr h="933400">
                <a:tc>
                  <a:txBody>
                    <a:bodyPr/>
                    <a:lstStyle/>
                    <a:p>
                      <a:pPr indent="0" lvl="0" marL="0" rtl="0" algn="l">
                        <a:spcBef>
                          <a:spcPts val="0"/>
                        </a:spcBef>
                        <a:spcAft>
                          <a:spcPts val="0"/>
                        </a:spcAft>
                        <a:buNone/>
                      </a:pPr>
                      <a:r>
                        <a:rPr b="1" lang="en" sz="1100">
                          <a:solidFill>
                            <a:srgbClr val="3D85C6"/>
                          </a:solidFill>
                          <a:latin typeface="Source Sans Pro"/>
                          <a:ea typeface="Source Sans Pro"/>
                          <a:cs typeface="Source Sans Pro"/>
                          <a:sym typeface="Source Sans Pro"/>
                        </a:rPr>
                        <a:t>Pop-in Days </a:t>
                      </a:r>
                      <a:endParaRPr>
                        <a:solidFill>
                          <a:srgbClr val="3D85C6"/>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The</a:t>
                      </a:r>
                      <a:r>
                        <a:rPr b="1" lang="en" sz="1100">
                          <a:solidFill>
                            <a:schemeClr val="dk1"/>
                          </a:solidFill>
                          <a:latin typeface="Source Sans Pro"/>
                          <a:ea typeface="Source Sans Pro"/>
                          <a:cs typeface="Source Sans Pro"/>
                          <a:sym typeface="Source Sans Pro"/>
                        </a:rPr>
                        <a:t> h</a:t>
                      </a:r>
                      <a:r>
                        <a:rPr b="1" lang="en" sz="1100">
                          <a:solidFill>
                            <a:schemeClr val="dk1"/>
                          </a:solidFill>
                          <a:latin typeface="Source Sans Pro"/>
                          <a:ea typeface="Source Sans Pro"/>
                          <a:cs typeface="Source Sans Pro"/>
                          <a:sym typeface="Source Sans Pro"/>
                        </a:rPr>
                        <a:t>ighest variance</a:t>
                      </a:r>
                      <a:endParaRPr b="1" sz="11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The </a:t>
                      </a:r>
                      <a:r>
                        <a:rPr b="1" lang="en" sz="1100">
                          <a:solidFill>
                            <a:schemeClr val="dk1"/>
                          </a:solidFill>
                          <a:latin typeface="Source Sans Pro"/>
                          <a:ea typeface="Source Sans Pro"/>
                          <a:cs typeface="Source Sans Pro"/>
                          <a:sym typeface="Source Sans Pro"/>
                        </a:rPr>
                        <a:t>highest rate of bouncers</a:t>
                      </a:r>
                      <a:endParaRPr b="1" sz="11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The </a:t>
                      </a:r>
                      <a:r>
                        <a:rPr b="1" lang="en" sz="1100">
                          <a:solidFill>
                            <a:schemeClr val="dk1"/>
                          </a:solidFill>
                          <a:latin typeface="Source Sans Pro"/>
                          <a:ea typeface="Source Sans Pro"/>
                          <a:cs typeface="Source Sans Pro"/>
                          <a:sym typeface="Source Sans Pro"/>
                        </a:rPr>
                        <a:t>largest number of  sessions with at least one vehicule</a:t>
                      </a:r>
                      <a:r>
                        <a:rPr lang="en" sz="1100">
                          <a:solidFill>
                            <a:schemeClr val="dk1"/>
                          </a:solidFill>
                          <a:latin typeface="Source Sans Pro Light"/>
                          <a:ea typeface="Source Sans Pro Light"/>
                          <a:cs typeface="Source Sans Pro Light"/>
                          <a:sym typeface="Source Sans Pro Light"/>
                        </a:rPr>
                        <a:t> seen during the day: probably due to online advertising campaigns</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64975">
                <a:tc>
                  <a:txBody>
                    <a:bodyPr/>
                    <a:lstStyle/>
                    <a:p>
                      <a:pPr indent="0" lvl="0" marL="0" rtl="0" algn="l">
                        <a:spcBef>
                          <a:spcPts val="0"/>
                        </a:spcBef>
                        <a:spcAft>
                          <a:spcPts val="0"/>
                        </a:spcAft>
                        <a:buNone/>
                      </a:pPr>
                      <a:r>
                        <a:rPr b="1" lang="en" sz="1100">
                          <a:solidFill>
                            <a:srgbClr val="6AA84F"/>
                          </a:solidFill>
                          <a:highlight>
                            <a:schemeClr val="lt1"/>
                          </a:highlight>
                          <a:latin typeface="Source Sans Pro"/>
                          <a:ea typeface="Source Sans Pro"/>
                          <a:cs typeface="Source Sans Pro"/>
                          <a:sym typeface="Source Sans Pro"/>
                        </a:rPr>
                        <a:t>Active</a:t>
                      </a:r>
                      <a:r>
                        <a:rPr b="1" lang="en" sz="1100">
                          <a:solidFill>
                            <a:srgbClr val="4A86E8"/>
                          </a:solidFill>
                          <a:highlight>
                            <a:schemeClr val="lt1"/>
                          </a:highlight>
                          <a:latin typeface="Source Sans Pro"/>
                          <a:ea typeface="Source Sans Pro"/>
                          <a:cs typeface="Source Sans Pro"/>
                          <a:sym typeface="Source Sans Pro"/>
                        </a:rPr>
                        <a:t> </a:t>
                      </a:r>
                      <a:r>
                        <a:rPr lang="en" sz="1100">
                          <a:solidFill>
                            <a:schemeClr val="dk1"/>
                          </a:solidFill>
                          <a:latin typeface="Source Sans Pro Light"/>
                          <a:ea typeface="Source Sans Pro Light"/>
                          <a:cs typeface="Source Sans Pro Light"/>
                          <a:sym typeface="Source Sans Pro Light"/>
                        </a:rPr>
                        <a:t> &amp;  </a:t>
                      </a:r>
                      <a:r>
                        <a:rPr b="1" lang="en" sz="1100">
                          <a:solidFill>
                            <a:srgbClr val="CC0000"/>
                          </a:solidFill>
                          <a:latin typeface="Source Sans Pro"/>
                          <a:ea typeface="Source Sans Pro"/>
                          <a:cs typeface="Source Sans Pro"/>
                          <a:sym typeface="Source Sans Pro"/>
                        </a:rPr>
                        <a:t>Research days</a:t>
                      </a:r>
                      <a:endParaRPr sz="1100">
                        <a:solidFill>
                          <a:srgbClr val="CC0000"/>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The </a:t>
                      </a:r>
                      <a:r>
                        <a:rPr b="1" lang="en" sz="1100">
                          <a:solidFill>
                            <a:schemeClr val="dk1"/>
                          </a:solidFill>
                          <a:latin typeface="Source Sans Pro"/>
                          <a:ea typeface="Source Sans Pro"/>
                          <a:cs typeface="Source Sans Pro"/>
                          <a:sym typeface="Source Sans Pro"/>
                        </a:rPr>
                        <a:t>longest </a:t>
                      </a:r>
                      <a:r>
                        <a:rPr b="1" lang="en" sz="1100">
                          <a:solidFill>
                            <a:schemeClr val="dk1"/>
                          </a:solidFill>
                          <a:latin typeface="Source Sans Pro"/>
                          <a:ea typeface="Source Sans Pro"/>
                          <a:cs typeface="Source Sans Pro"/>
                          <a:sym typeface="Source Sans Pro"/>
                        </a:rPr>
                        <a:t>time</a:t>
                      </a:r>
                      <a:r>
                        <a:rPr lang="en" sz="1100">
                          <a:solidFill>
                            <a:schemeClr val="dk1"/>
                          </a:solidFill>
                          <a:latin typeface="Source Sans Pro Light"/>
                          <a:ea typeface="Source Sans Pro Light"/>
                          <a:cs typeface="Source Sans Pro Light"/>
                          <a:sym typeface="Source Sans Pro Light"/>
                        </a:rPr>
                        <a:t> on the website</a:t>
                      </a:r>
                      <a:endParaRPr sz="11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Quite consistent (</a:t>
                      </a:r>
                      <a:r>
                        <a:rPr b="1" lang="en" sz="1100">
                          <a:solidFill>
                            <a:schemeClr val="dk1"/>
                          </a:solidFill>
                          <a:latin typeface="Source Sans Pro"/>
                          <a:ea typeface="Source Sans Pro"/>
                          <a:cs typeface="Source Sans Pro"/>
                          <a:sym typeface="Source Sans Pro"/>
                        </a:rPr>
                        <a:t>low variance</a:t>
                      </a:r>
                      <a:r>
                        <a:rPr lang="en" sz="1100">
                          <a:solidFill>
                            <a:schemeClr val="dk1"/>
                          </a:solidFill>
                          <a:latin typeface="Source Sans Pro Light"/>
                          <a:ea typeface="Source Sans Pro Light"/>
                          <a:cs typeface="Source Sans Pro Light"/>
                          <a:sym typeface="Source Sans Pro Light"/>
                        </a:rPr>
                        <a:t>) </a:t>
                      </a:r>
                      <a:endParaRPr sz="1100">
                        <a:solidFill>
                          <a:schemeClr val="dk1"/>
                        </a:solidFill>
                        <a:latin typeface="Source Sans Pro Light"/>
                        <a:ea typeface="Source Sans Pro Light"/>
                        <a:cs typeface="Source Sans Pro Light"/>
                        <a:sym typeface="Source Sans Pro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87125">
                <a:tc>
                  <a:txBody>
                    <a:bodyPr/>
                    <a:lstStyle/>
                    <a:p>
                      <a:pPr indent="0" lvl="0" marL="0" rtl="0" algn="l">
                        <a:spcBef>
                          <a:spcPts val="0"/>
                        </a:spcBef>
                        <a:spcAft>
                          <a:spcPts val="0"/>
                        </a:spcAft>
                        <a:buNone/>
                      </a:pPr>
                      <a:r>
                        <a:rPr b="1" lang="en" sz="1100">
                          <a:solidFill>
                            <a:srgbClr val="E69138"/>
                          </a:solidFill>
                          <a:latin typeface="Source Sans Pro"/>
                          <a:ea typeface="Source Sans Pro"/>
                          <a:cs typeface="Source Sans Pro"/>
                          <a:sym typeface="Source Sans Pro"/>
                        </a:rPr>
                        <a:t>Interactions</a:t>
                      </a:r>
                      <a:r>
                        <a:rPr lang="en" sz="1100">
                          <a:solidFill>
                            <a:schemeClr val="dk1"/>
                          </a:solidFill>
                          <a:latin typeface="Source Sans Pro Light"/>
                          <a:ea typeface="Source Sans Pro Light"/>
                          <a:cs typeface="Source Sans Pro Light"/>
                          <a:sym typeface="Source Sans Pro Light"/>
                        </a:rPr>
                        <a:t> &amp; </a:t>
                      </a:r>
                      <a:r>
                        <a:rPr b="1" lang="en" sz="1100">
                          <a:solidFill>
                            <a:srgbClr val="674EA7"/>
                          </a:solidFill>
                          <a:latin typeface="Source Sans Pro"/>
                          <a:ea typeface="Source Sans Pro"/>
                          <a:cs typeface="Source Sans Pro"/>
                          <a:sym typeface="Source Sans Pro"/>
                        </a:rPr>
                        <a:t>Configurations days</a:t>
                      </a:r>
                      <a:endParaRPr>
                        <a:solidFill>
                          <a:srgbClr val="674EA7"/>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The </a:t>
                      </a:r>
                      <a:r>
                        <a:rPr b="1" lang="en" sz="1100">
                          <a:solidFill>
                            <a:schemeClr val="dk1"/>
                          </a:solidFill>
                          <a:latin typeface="Source Sans Pro"/>
                          <a:ea typeface="Source Sans Pro"/>
                          <a:cs typeface="Source Sans Pro"/>
                          <a:sym typeface="Source Sans Pro"/>
                        </a:rPr>
                        <a:t>greatest</a:t>
                      </a:r>
                      <a:r>
                        <a:rPr b="1" lang="en" sz="1100">
                          <a:solidFill>
                            <a:srgbClr val="9900FF"/>
                          </a:solidFill>
                          <a:latin typeface="Source Sans Pro"/>
                          <a:ea typeface="Source Sans Pro"/>
                          <a:cs typeface="Source Sans Pro"/>
                          <a:sym typeface="Source Sans Pro"/>
                        </a:rPr>
                        <a:t> </a:t>
                      </a:r>
                      <a:r>
                        <a:rPr b="1" lang="en" sz="1100">
                          <a:solidFill>
                            <a:schemeClr val="dk1"/>
                          </a:solidFill>
                          <a:latin typeface="Source Sans Pro"/>
                          <a:ea typeface="Source Sans Pro"/>
                          <a:cs typeface="Source Sans Pro"/>
                          <a:sym typeface="Source Sans Pro"/>
                        </a:rPr>
                        <a:t>interaction</a:t>
                      </a:r>
                      <a:r>
                        <a:rPr lang="en" sz="1100">
                          <a:solidFill>
                            <a:schemeClr val="dk1"/>
                          </a:solidFill>
                          <a:latin typeface="Source Sans Pro Light"/>
                          <a:ea typeface="Source Sans Pro Light"/>
                          <a:cs typeface="Source Sans Pro Light"/>
                          <a:sym typeface="Source Sans Pro Light"/>
                        </a:rPr>
                        <a:t> with the website : </a:t>
                      </a:r>
                      <a:endParaRPr sz="11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The </a:t>
                      </a:r>
                      <a:r>
                        <a:rPr b="1" lang="en" sz="1100">
                          <a:solidFill>
                            <a:schemeClr val="dk1"/>
                          </a:solidFill>
                          <a:latin typeface="Source Sans Pro"/>
                          <a:ea typeface="Source Sans Pro"/>
                          <a:cs typeface="Source Sans Pro"/>
                          <a:sym typeface="Source Sans Pro"/>
                        </a:rPr>
                        <a:t>largest number of </a:t>
                      </a:r>
                      <a:r>
                        <a:rPr b="1" lang="en" sz="1100">
                          <a:solidFill>
                            <a:schemeClr val="dk1"/>
                          </a:solidFill>
                          <a:latin typeface="Source Sans Pro"/>
                          <a:ea typeface="Source Sans Pro"/>
                          <a:cs typeface="Source Sans Pro"/>
                          <a:sym typeface="Source Sans Pro"/>
                        </a:rPr>
                        <a:t> configurations started and engaged</a:t>
                      </a:r>
                      <a:endParaRPr b="1" sz="11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The </a:t>
                      </a:r>
                      <a:r>
                        <a:rPr b="1" lang="en" sz="1100">
                          <a:solidFill>
                            <a:schemeClr val="dk1"/>
                          </a:solidFill>
                          <a:latin typeface="Source Sans Pro"/>
                          <a:ea typeface="Source Sans Pro"/>
                          <a:cs typeface="Source Sans Pro"/>
                          <a:sym typeface="Source Sans Pro"/>
                        </a:rPr>
                        <a:t>largest number of product details seen</a:t>
                      </a:r>
                      <a:endParaRPr b="1" sz="1100">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8"/>
          <p:cNvSpPr/>
          <p:nvPr/>
        </p:nvSpPr>
        <p:spPr>
          <a:xfrm>
            <a:off x="4931200" y="0"/>
            <a:ext cx="4212900" cy="2552400"/>
          </a:xfrm>
          <a:prstGeom prst="rect">
            <a:avLst/>
          </a:prstGeom>
          <a:solidFill>
            <a:srgbClr val="C7D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67675" y="2552425"/>
            <a:ext cx="4863600" cy="2591100"/>
          </a:xfrm>
          <a:prstGeom prst="rect">
            <a:avLst/>
          </a:prstGeom>
          <a:solidFill>
            <a:srgbClr val="C7D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txBox="1"/>
          <p:nvPr/>
        </p:nvSpPr>
        <p:spPr>
          <a:xfrm>
            <a:off x="455900" y="0"/>
            <a:ext cx="604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2"/>
                </a:solidFill>
                <a:latin typeface="Paytone One"/>
                <a:ea typeface="Paytone One"/>
                <a:cs typeface="Paytone One"/>
                <a:sym typeface="Paytone One"/>
              </a:rPr>
              <a:t>Day-c</a:t>
            </a:r>
            <a:r>
              <a:rPr lang="en" sz="3000">
                <a:solidFill>
                  <a:schemeClr val="accent2"/>
                </a:solidFill>
                <a:latin typeface="Paytone One"/>
                <a:ea typeface="Paytone One"/>
                <a:cs typeface="Paytone One"/>
                <a:sym typeface="Paytone One"/>
              </a:rPr>
              <a:t>luster details</a:t>
            </a:r>
            <a:endParaRPr/>
          </a:p>
        </p:txBody>
      </p:sp>
      <p:sp>
        <p:nvSpPr>
          <p:cNvPr id="529" name="Google Shape;529;p28"/>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p28"/>
          <p:cNvSpPr txBox="1"/>
          <p:nvPr/>
        </p:nvSpPr>
        <p:spPr>
          <a:xfrm>
            <a:off x="281875" y="646500"/>
            <a:ext cx="4515300" cy="17661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6AA84F"/>
              </a:buClr>
              <a:buSzPts val="1100"/>
              <a:buFont typeface="Source Sans Pro"/>
              <a:buAutoNum type="arabicPeriod"/>
            </a:pPr>
            <a:r>
              <a:rPr b="1" lang="en" sz="1100" u="sng">
                <a:solidFill>
                  <a:srgbClr val="6AA84F"/>
                </a:solidFill>
                <a:latin typeface="Source Sans Pro"/>
                <a:ea typeface="Source Sans Pro"/>
                <a:cs typeface="Source Sans Pro"/>
                <a:sym typeface="Source Sans Pro"/>
              </a:rPr>
              <a:t>Active Days:</a:t>
            </a:r>
            <a:r>
              <a:rPr lang="en" sz="1100">
                <a:solidFill>
                  <a:srgbClr val="6AA84F"/>
                </a:solidFill>
                <a:latin typeface="Source Sans Pro"/>
                <a:ea typeface="Source Sans Pro"/>
                <a:cs typeface="Source Sans Pro"/>
                <a:sym typeface="Source Sans Pro"/>
              </a:rPr>
              <a:t> </a:t>
            </a:r>
            <a:r>
              <a:rPr b="1" lang="en" sz="1100">
                <a:solidFill>
                  <a:srgbClr val="6AA84F"/>
                </a:solidFill>
                <a:latin typeface="Source Sans Pro"/>
                <a:ea typeface="Source Sans Pro"/>
                <a:cs typeface="Source Sans Pro"/>
                <a:sym typeface="Source Sans Pro"/>
              </a:rPr>
              <a:t> </a:t>
            </a:r>
            <a:endParaRPr b="1" sz="1100">
              <a:solidFill>
                <a:srgbClr val="6AA84F"/>
              </a:solidFill>
              <a:latin typeface="Source Sans Pro"/>
              <a:ea typeface="Source Sans Pro"/>
              <a:cs typeface="Source Sans Pro"/>
              <a:sym typeface="Source Sans Pro"/>
            </a:endParaRPr>
          </a:p>
          <a:p>
            <a:pPr indent="0" lvl="0" marL="0" rtl="0" algn="l">
              <a:spcBef>
                <a:spcPts val="0"/>
              </a:spcBef>
              <a:spcAft>
                <a:spcPts val="0"/>
              </a:spcAft>
              <a:buNone/>
            </a:pPr>
            <a:r>
              <a:rPr b="1" lang="en" sz="1100">
                <a:solidFill>
                  <a:schemeClr val="dk1"/>
                </a:solidFill>
                <a:latin typeface="Source Sans Pro"/>
                <a:ea typeface="Source Sans Pro"/>
                <a:cs typeface="Source Sans Pro"/>
                <a:sym typeface="Source Sans Pro"/>
              </a:rPr>
              <a:t>Majority of sessions of curious,</a:t>
            </a:r>
            <a:r>
              <a:rPr lang="en" sz="1100">
                <a:solidFill>
                  <a:schemeClr val="dk1"/>
                </a:solidFill>
                <a:latin typeface="Source Sans Pro"/>
                <a:ea typeface="Source Sans Pro"/>
                <a:cs typeface="Source Sans Pro"/>
                <a:sym typeface="Source Sans Pro"/>
              </a:rPr>
              <a:t> </a:t>
            </a:r>
            <a:r>
              <a:rPr b="1" lang="en" sz="1100">
                <a:solidFill>
                  <a:schemeClr val="dk1"/>
                </a:solidFill>
                <a:latin typeface="Source Sans Pro"/>
                <a:ea typeface="Source Sans Pro"/>
                <a:cs typeface="Source Sans Pro"/>
                <a:sym typeface="Source Sans Pro"/>
              </a:rPr>
              <a:t>browsers and avid users</a:t>
            </a:r>
            <a:r>
              <a:rPr lang="en" sz="1100">
                <a:solidFill>
                  <a:schemeClr val="dk1"/>
                </a:solidFill>
                <a:latin typeface="Source Sans Pro"/>
                <a:ea typeface="Source Sans Pro"/>
                <a:cs typeface="Source Sans Pro"/>
                <a:sym typeface="Source Sans Pro"/>
              </a:rPr>
              <a:t> :</a:t>
            </a:r>
            <a:endParaRPr sz="11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 sz="1100">
                <a:solidFill>
                  <a:schemeClr val="dk1"/>
                </a:solidFill>
                <a:latin typeface="Source Sans Pro"/>
                <a:ea typeface="Source Sans Pro"/>
                <a:cs typeface="Source Sans Pro"/>
                <a:sym typeface="Source Sans Pro"/>
              </a:rPr>
              <a:t>54.6%  of sessions from ‘Curious’</a:t>
            </a:r>
            <a:r>
              <a:rPr lang="en" sz="1100">
                <a:solidFill>
                  <a:schemeClr val="dk1"/>
                </a:solidFill>
                <a:latin typeface="Source Sans Pro"/>
                <a:ea typeface="Source Sans Pro"/>
                <a:cs typeface="Source Sans Pro"/>
                <a:sym typeface="Source Sans Pro"/>
              </a:rPr>
              <a:t>  </a:t>
            </a:r>
            <a:endParaRPr sz="11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 sz="1100">
                <a:solidFill>
                  <a:schemeClr val="dk1"/>
                </a:solidFill>
                <a:latin typeface="Source Sans Pro"/>
                <a:ea typeface="Source Sans Pro"/>
                <a:cs typeface="Source Sans Pro"/>
                <a:sym typeface="Source Sans Pro"/>
              </a:rPr>
              <a:t>4% of sessions  from ‘Avid Users’</a:t>
            </a:r>
            <a:endParaRPr b="1" sz="11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1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1"/>
              </a:buClr>
              <a:buSzPts val="1100"/>
              <a:buFont typeface="Arial"/>
              <a:buNone/>
            </a:pPr>
            <a:r>
              <a:t/>
            </a:r>
            <a:endParaRPr sz="500">
              <a:solidFill>
                <a:schemeClr val="dk1"/>
              </a:solidFill>
              <a:latin typeface="Source Sans Pro"/>
              <a:ea typeface="Source Sans Pro"/>
              <a:cs typeface="Source Sans Pro"/>
              <a:sym typeface="Source Sans Pro"/>
            </a:endParaRPr>
          </a:p>
          <a:p>
            <a:pPr indent="-298450" lvl="0" marL="457200" rtl="0" algn="l">
              <a:spcBef>
                <a:spcPts val="0"/>
              </a:spcBef>
              <a:spcAft>
                <a:spcPts val="0"/>
              </a:spcAft>
              <a:buClr>
                <a:srgbClr val="3D85C6"/>
              </a:buClr>
              <a:buSzPts val="1100"/>
              <a:buFont typeface="Source Sans Pro"/>
              <a:buAutoNum type="arabicPeriod"/>
            </a:pPr>
            <a:r>
              <a:rPr b="1" lang="en" sz="1100" u="sng">
                <a:solidFill>
                  <a:srgbClr val="3D85C6"/>
                </a:solidFill>
                <a:latin typeface="Source Sans Pro"/>
                <a:ea typeface="Source Sans Pro"/>
                <a:cs typeface="Source Sans Pro"/>
                <a:sym typeface="Source Sans Pro"/>
              </a:rPr>
              <a:t>Pop-In Days:</a:t>
            </a:r>
            <a:r>
              <a:rPr lang="en" sz="1100">
                <a:solidFill>
                  <a:srgbClr val="3D85C6"/>
                </a:solidFill>
                <a:latin typeface="Source Sans Pro"/>
                <a:ea typeface="Source Sans Pro"/>
                <a:cs typeface="Source Sans Pro"/>
                <a:sym typeface="Source Sans Pro"/>
              </a:rPr>
              <a:t> </a:t>
            </a:r>
            <a:endParaRPr sz="1100">
              <a:solidFill>
                <a:srgbClr val="3D85C6"/>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b="1" lang="en" sz="1100">
                <a:solidFill>
                  <a:schemeClr val="dk1"/>
                </a:solidFill>
                <a:latin typeface="Source Sans Pro"/>
                <a:ea typeface="Source Sans Pro"/>
                <a:cs typeface="Source Sans Pro"/>
                <a:sym typeface="Source Sans Pro"/>
              </a:rPr>
              <a:t>M</a:t>
            </a:r>
            <a:r>
              <a:rPr b="1" lang="en" sz="1100">
                <a:solidFill>
                  <a:schemeClr val="dk1"/>
                </a:solidFill>
                <a:latin typeface="Source Sans Pro"/>
                <a:ea typeface="Source Sans Pro"/>
                <a:cs typeface="Source Sans Pro"/>
                <a:sym typeface="Source Sans Pro"/>
              </a:rPr>
              <a:t>ajority of sessions oriented toward vehicules </a:t>
            </a:r>
            <a:r>
              <a:rPr lang="en" sz="1100">
                <a:solidFill>
                  <a:schemeClr val="dk1"/>
                </a:solidFill>
                <a:latin typeface="Source Sans Pro"/>
                <a:ea typeface="Source Sans Pro"/>
                <a:cs typeface="Source Sans Pro"/>
                <a:sym typeface="Source Sans Pro"/>
              </a:rPr>
              <a:t>: </a:t>
            </a:r>
            <a:endParaRPr sz="11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b="1" lang="en" sz="1100">
                <a:solidFill>
                  <a:schemeClr val="dk1"/>
                </a:solidFill>
                <a:latin typeface="Source Sans Pro"/>
                <a:ea typeface="Source Sans Pro"/>
                <a:cs typeface="Source Sans Pro"/>
                <a:sym typeface="Source Sans Pro"/>
              </a:rPr>
              <a:t>39.5% of the sessions from </a:t>
            </a:r>
            <a:r>
              <a:rPr b="1" lang="en" sz="1100">
                <a:solidFill>
                  <a:schemeClr val="dk1"/>
                </a:solidFill>
                <a:latin typeface="Source Sans Pro"/>
                <a:ea typeface="Source Sans Pro"/>
                <a:cs typeface="Source Sans Pro"/>
                <a:sym typeface="Source Sans Pro"/>
              </a:rPr>
              <a:t>‘VEH focussed’</a:t>
            </a:r>
            <a:endParaRPr b="1" sz="11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1"/>
              </a:buClr>
              <a:buSzPts val="1100"/>
              <a:buFont typeface="Arial"/>
              <a:buNone/>
            </a:pPr>
            <a:r>
              <a:t/>
            </a:r>
            <a:endParaRPr sz="900">
              <a:latin typeface="Source Sans Pro"/>
              <a:ea typeface="Source Sans Pro"/>
              <a:cs typeface="Source Sans Pro"/>
              <a:sym typeface="Source Sans Pro"/>
            </a:endParaRPr>
          </a:p>
        </p:txBody>
      </p:sp>
      <p:pic>
        <p:nvPicPr>
          <p:cNvPr id="531" name="Google Shape;531;p28"/>
          <p:cNvPicPr preferRelativeResize="0"/>
          <p:nvPr/>
        </p:nvPicPr>
        <p:blipFill rotWithShape="1">
          <a:blip r:embed="rId3">
            <a:alphaModFix/>
          </a:blip>
          <a:srcRect b="1047" l="0" r="0" t="1047"/>
          <a:stretch/>
        </p:blipFill>
        <p:spPr>
          <a:xfrm>
            <a:off x="5045786" y="244975"/>
            <a:ext cx="3983726" cy="1930200"/>
          </a:xfrm>
          <a:prstGeom prst="rect">
            <a:avLst/>
          </a:prstGeom>
          <a:noFill/>
          <a:ln>
            <a:noFill/>
          </a:ln>
        </p:spPr>
      </p:pic>
      <p:pic>
        <p:nvPicPr>
          <p:cNvPr id="532" name="Google Shape;532;p28"/>
          <p:cNvPicPr preferRelativeResize="0"/>
          <p:nvPr/>
        </p:nvPicPr>
        <p:blipFill rotWithShape="1">
          <a:blip r:embed="rId4">
            <a:alphaModFix/>
          </a:blip>
          <a:srcRect b="53701" l="0" r="71607" t="0"/>
          <a:stretch/>
        </p:blipFill>
        <p:spPr>
          <a:xfrm>
            <a:off x="271225" y="2606575"/>
            <a:ext cx="2696924" cy="2473800"/>
          </a:xfrm>
          <a:prstGeom prst="rect">
            <a:avLst/>
          </a:prstGeom>
          <a:noFill/>
          <a:ln>
            <a:noFill/>
          </a:ln>
        </p:spPr>
      </p:pic>
      <p:sp>
        <p:nvSpPr>
          <p:cNvPr id="533" name="Google Shape;533;p28"/>
          <p:cNvSpPr txBox="1"/>
          <p:nvPr/>
        </p:nvSpPr>
        <p:spPr>
          <a:xfrm>
            <a:off x="3113175" y="2610425"/>
            <a:ext cx="16437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Source Sans Pro Light"/>
                <a:ea typeface="Source Sans Pro Light"/>
                <a:cs typeface="Source Sans Pro Light"/>
                <a:sym typeface="Source Sans Pro Light"/>
              </a:rPr>
              <a:t>Figure 1, Scatter plot</a:t>
            </a:r>
            <a:r>
              <a:rPr lang="en" sz="1000">
                <a:latin typeface="Source Sans Pro Light"/>
                <a:ea typeface="Source Sans Pro Light"/>
                <a:cs typeface="Source Sans Pro Light"/>
                <a:sym typeface="Source Sans Pro Light"/>
              </a:rPr>
              <a:t> : </a:t>
            </a:r>
            <a:endParaRPr sz="1000">
              <a:latin typeface="Source Sans Pro Light"/>
              <a:ea typeface="Source Sans Pro Light"/>
              <a:cs typeface="Source Sans Pro Light"/>
              <a:sym typeface="Source Sans Pro Light"/>
            </a:endParaRPr>
          </a:p>
          <a:p>
            <a:pPr indent="0" lvl="0" marL="0" rtl="0" algn="l">
              <a:spcBef>
                <a:spcPts val="0"/>
              </a:spcBef>
              <a:spcAft>
                <a:spcPts val="0"/>
              </a:spcAft>
              <a:buNone/>
            </a:pPr>
            <a:r>
              <a:rPr i="1" lang="en" sz="1000">
                <a:latin typeface="Source Sans Pro Light"/>
                <a:ea typeface="Source Sans Pro Light"/>
                <a:cs typeface="Source Sans Pro Light"/>
                <a:sym typeface="Source Sans Pro Light"/>
              </a:rPr>
              <a:t>The </a:t>
            </a:r>
            <a:r>
              <a:rPr b="1" i="1" lang="en" sz="1000">
                <a:solidFill>
                  <a:schemeClr val="dk1"/>
                </a:solidFill>
                <a:latin typeface="Source Sans Pro"/>
                <a:ea typeface="Source Sans Pro"/>
                <a:cs typeface="Source Sans Pro"/>
                <a:sym typeface="Source Sans Pro"/>
              </a:rPr>
              <a:t>advanced interactive days </a:t>
            </a:r>
            <a:r>
              <a:rPr i="1" lang="en" sz="1000">
                <a:solidFill>
                  <a:schemeClr val="dk1"/>
                </a:solidFill>
                <a:latin typeface="Source Sans Pro Light"/>
                <a:ea typeface="Source Sans Pro Light"/>
                <a:cs typeface="Source Sans Pro Light"/>
                <a:sym typeface="Source Sans Pro Light"/>
              </a:rPr>
              <a:t>and the </a:t>
            </a:r>
            <a:r>
              <a:rPr b="1" i="1" lang="en" sz="1000">
                <a:solidFill>
                  <a:schemeClr val="dk1"/>
                </a:solidFill>
                <a:latin typeface="Source Sans Pro"/>
                <a:ea typeface="Source Sans Pro"/>
                <a:cs typeface="Source Sans Pro"/>
                <a:sym typeface="Source Sans Pro"/>
              </a:rPr>
              <a:t>configuration days</a:t>
            </a:r>
            <a:r>
              <a:rPr i="1" lang="en" sz="1000">
                <a:solidFill>
                  <a:schemeClr val="dk1"/>
                </a:solidFill>
                <a:latin typeface="Source Sans Pro Light"/>
                <a:ea typeface="Source Sans Pro Light"/>
                <a:cs typeface="Source Sans Pro Light"/>
                <a:sym typeface="Source Sans Pro Light"/>
              </a:rPr>
              <a:t> </a:t>
            </a:r>
            <a:r>
              <a:rPr i="1" lang="en" sz="1000">
                <a:latin typeface="Source Sans Pro Light"/>
                <a:ea typeface="Source Sans Pro Light"/>
                <a:cs typeface="Source Sans Pro Light"/>
                <a:sym typeface="Source Sans Pro Light"/>
              </a:rPr>
              <a:t> have a</a:t>
            </a:r>
            <a:r>
              <a:rPr b="1" i="1" lang="en" sz="1000">
                <a:latin typeface="Source Sans Pro"/>
                <a:ea typeface="Source Sans Pro"/>
                <a:cs typeface="Source Sans Pro"/>
                <a:sym typeface="Source Sans Pro"/>
              </a:rPr>
              <a:t> better ratio of engaged session/ time spent on site</a:t>
            </a:r>
            <a:r>
              <a:rPr i="1" lang="en" sz="1000">
                <a:latin typeface="Source Sans Pro Light"/>
                <a:ea typeface="Source Sans Pro Light"/>
                <a:cs typeface="Source Sans Pro Light"/>
                <a:sym typeface="Source Sans Pro Light"/>
              </a:rPr>
              <a:t> than other clusters. </a:t>
            </a:r>
            <a:endParaRPr i="1" sz="1000">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i="1" sz="1000">
              <a:latin typeface="Source Sans Pro Light"/>
              <a:ea typeface="Source Sans Pro Light"/>
              <a:cs typeface="Source Sans Pro Light"/>
              <a:sym typeface="Source Sans Pro Light"/>
            </a:endParaRPr>
          </a:p>
          <a:p>
            <a:pPr indent="0" lvl="0" marL="0" rtl="0" algn="l">
              <a:spcBef>
                <a:spcPts val="0"/>
              </a:spcBef>
              <a:spcAft>
                <a:spcPts val="0"/>
              </a:spcAft>
              <a:buNone/>
            </a:pPr>
            <a:r>
              <a:rPr i="1" lang="en" sz="1000">
                <a:latin typeface="Source Sans Pro Light"/>
                <a:ea typeface="Source Sans Pro Light"/>
                <a:cs typeface="Source Sans Pro Light"/>
                <a:sym typeface="Source Sans Pro Light"/>
              </a:rPr>
              <a:t>Figure 2, boxplot: </a:t>
            </a:r>
            <a:endParaRPr i="1" sz="1000">
              <a:latin typeface="Source Sans Pro Light"/>
              <a:ea typeface="Source Sans Pro Light"/>
              <a:cs typeface="Source Sans Pro Light"/>
              <a:sym typeface="Source Sans Pro Light"/>
            </a:endParaRPr>
          </a:p>
          <a:p>
            <a:pPr indent="0" lvl="0" marL="0" rtl="0" algn="l">
              <a:spcBef>
                <a:spcPts val="0"/>
              </a:spcBef>
              <a:spcAft>
                <a:spcPts val="0"/>
              </a:spcAft>
              <a:buNone/>
            </a:pPr>
            <a:r>
              <a:rPr i="1" lang="en" sz="1000">
                <a:latin typeface="Source Sans Pro Light"/>
                <a:ea typeface="Source Sans Pro Light"/>
                <a:cs typeface="Source Sans Pro Light"/>
                <a:sym typeface="Source Sans Pro Light"/>
              </a:rPr>
              <a:t>The  </a:t>
            </a:r>
            <a:r>
              <a:rPr b="1" i="1" lang="en" sz="1000">
                <a:latin typeface="Source Sans Pro"/>
                <a:ea typeface="Source Sans Pro"/>
                <a:cs typeface="Source Sans Pro"/>
                <a:sym typeface="Source Sans Pro"/>
              </a:rPr>
              <a:t>active days</a:t>
            </a:r>
            <a:r>
              <a:rPr i="1" lang="en" sz="1000">
                <a:latin typeface="Source Sans Pro Light"/>
                <a:ea typeface="Source Sans Pro Light"/>
                <a:cs typeface="Source Sans Pro Light"/>
                <a:sym typeface="Source Sans Pro Light"/>
              </a:rPr>
              <a:t> cluster, the </a:t>
            </a:r>
            <a:r>
              <a:rPr b="1" i="1" lang="en" sz="1000">
                <a:latin typeface="Source Sans Pro"/>
                <a:ea typeface="Source Sans Pro"/>
                <a:cs typeface="Source Sans Pro"/>
                <a:sym typeface="Source Sans Pro"/>
              </a:rPr>
              <a:t>advanced interactive days </a:t>
            </a:r>
            <a:r>
              <a:rPr i="1" lang="en" sz="1000">
                <a:latin typeface="Source Sans Pro Light"/>
                <a:ea typeface="Source Sans Pro Light"/>
                <a:cs typeface="Source Sans Pro Light"/>
                <a:sym typeface="Source Sans Pro Light"/>
              </a:rPr>
              <a:t>and the </a:t>
            </a:r>
            <a:r>
              <a:rPr b="1" i="1" lang="en" sz="1000">
                <a:latin typeface="Source Sans Pro"/>
                <a:ea typeface="Source Sans Pro"/>
                <a:cs typeface="Source Sans Pro"/>
                <a:sym typeface="Source Sans Pro"/>
              </a:rPr>
              <a:t>configuration days</a:t>
            </a:r>
            <a:r>
              <a:rPr i="1" lang="en" sz="1000">
                <a:latin typeface="Source Sans Pro Light"/>
                <a:ea typeface="Source Sans Pro Light"/>
                <a:cs typeface="Source Sans Pro Light"/>
                <a:sym typeface="Source Sans Pro Light"/>
              </a:rPr>
              <a:t> are days during which </a:t>
            </a:r>
            <a:r>
              <a:rPr b="1" i="1" lang="en" sz="1000">
                <a:latin typeface="Source Sans Pro"/>
                <a:ea typeface="Source Sans Pro"/>
                <a:cs typeface="Source Sans Pro"/>
                <a:sym typeface="Source Sans Pro"/>
              </a:rPr>
              <a:t>more products are added to cards.</a:t>
            </a:r>
            <a:r>
              <a:rPr i="1" lang="en" sz="1000">
                <a:latin typeface="Source Sans Pro Light"/>
                <a:ea typeface="Source Sans Pro Light"/>
                <a:cs typeface="Source Sans Pro Light"/>
                <a:sym typeface="Source Sans Pro Light"/>
              </a:rPr>
              <a:t> </a:t>
            </a:r>
            <a:endParaRPr i="1" sz="1000">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i="1" sz="1000">
              <a:latin typeface="Source Sans Pro Light"/>
              <a:ea typeface="Source Sans Pro Light"/>
              <a:cs typeface="Source Sans Pro Light"/>
              <a:sym typeface="Source Sans Pro Light"/>
            </a:endParaRPr>
          </a:p>
        </p:txBody>
      </p:sp>
      <p:sp>
        <p:nvSpPr>
          <p:cNvPr id="534" name="Google Shape;534;p28"/>
          <p:cNvSpPr txBox="1"/>
          <p:nvPr/>
        </p:nvSpPr>
        <p:spPr>
          <a:xfrm>
            <a:off x="5045788" y="1871575"/>
            <a:ext cx="3983700" cy="285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100" u="sng">
              <a:solidFill>
                <a:srgbClr val="CC0000"/>
              </a:solidFill>
              <a:latin typeface="Source Sans Pro"/>
              <a:ea typeface="Source Sans Pro"/>
              <a:cs typeface="Source Sans Pro"/>
              <a:sym typeface="Source Sans Pro"/>
            </a:endParaRPr>
          </a:p>
          <a:p>
            <a:pPr indent="-298450" lvl="0" marL="457200" rtl="0" algn="l">
              <a:spcBef>
                <a:spcPts val="0"/>
              </a:spcBef>
              <a:spcAft>
                <a:spcPts val="0"/>
              </a:spcAft>
              <a:buClr>
                <a:srgbClr val="BBCA48"/>
              </a:buClr>
              <a:buSzPts val="1100"/>
              <a:buFont typeface="Source Sans Pro"/>
              <a:buAutoNum type="arabicPeriod"/>
            </a:pPr>
            <a:r>
              <a:t/>
            </a:r>
            <a:endParaRPr b="1" sz="1100" u="sng">
              <a:solidFill>
                <a:srgbClr val="BBCA48"/>
              </a:solidFill>
              <a:latin typeface="Source Sans Pro"/>
              <a:ea typeface="Source Sans Pro"/>
              <a:cs typeface="Source Sans Pro"/>
              <a:sym typeface="Source Sans Pro"/>
            </a:endParaRPr>
          </a:p>
          <a:p>
            <a:pPr indent="-298450" lvl="0" marL="457200" rtl="0" algn="l">
              <a:spcBef>
                <a:spcPts val="0"/>
              </a:spcBef>
              <a:spcAft>
                <a:spcPts val="0"/>
              </a:spcAft>
              <a:buClr>
                <a:srgbClr val="BBCA48"/>
              </a:buClr>
              <a:buSzPts val="1100"/>
              <a:buFont typeface="Source Sans Pro"/>
              <a:buAutoNum type="arabicPeriod"/>
            </a:pPr>
            <a:r>
              <a:t/>
            </a:r>
            <a:endParaRPr b="1" sz="1100" u="sng">
              <a:solidFill>
                <a:srgbClr val="BBCA48"/>
              </a:solidFill>
              <a:latin typeface="Source Sans Pro"/>
              <a:ea typeface="Source Sans Pro"/>
              <a:cs typeface="Source Sans Pro"/>
              <a:sym typeface="Source Sans Pro"/>
            </a:endParaRPr>
          </a:p>
          <a:p>
            <a:pPr indent="-298450" lvl="0" marL="457200" rtl="0" algn="l">
              <a:spcBef>
                <a:spcPts val="1000"/>
              </a:spcBef>
              <a:spcAft>
                <a:spcPts val="0"/>
              </a:spcAft>
              <a:buClr>
                <a:srgbClr val="CC0000"/>
              </a:buClr>
              <a:buSzPts val="1100"/>
              <a:buFont typeface="Source Sans Pro"/>
              <a:buAutoNum type="arabicPeriod"/>
            </a:pPr>
            <a:r>
              <a:rPr b="1" lang="en" sz="1100" u="sng">
                <a:solidFill>
                  <a:srgbClr val="CC0000"/>
                </a:solidFill>
                <a:latin typeface="Source Sans Pro"/>
                <a:ea typeface="Source Sans Pro"/>
                <a:cs typeface="Source Sans Pro"/>
                <a:sym typeface="Source Sans Pro"/>
              </a:rPr>
              <a:t>Research Days:</a:t>
            </a:r>
            <a:r>
              <a:rPr lang="en" sz="1100">
                <a:solidFill>
                  <a:srgbClr val="CC0000"/>
                </a:solidFill>
                <a:latin typeface="Source Sans Pro"/>
                <a:ea typeface="Source Sans Pro"/>
                <a:cs typeface="Source Sans Pro"/>
                <a:sym typeface="Source Sans Pro"/>
              </a:rPr>
              <a:t> </a:t>
            </a:r>
            <a:endParaRPr sz="1100">
              <a:solidFill>
                <a:srgbClr val="CC0000"/>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b="1" lang="en" sz="1100">
                <a:solidFill>
                  <a:schemeClr val="dk1"/>
                </a:solidFill>
                <a:latin typeface="Source Sans Pro"/>
                <a:ea typeface="Source Sans Pro"/>
                <a:cs typeface="Source Sans Pro"/>
                <a:sym typeface="Source Sans Pro"/>
              </a:rPr>
              <a:t>27% of</a:t>
            </a:r>
            <a:r>
              <a:rPr b="1" lang="en" sz="1100">
                <a:solidFill>
                  <a:schemeClr val="dk1"/>
                </a:solidFill>
                <a:latin typeface="Source Sans Pro"/>
                <a:ea typeface="Source Sans Pro"/>
                <a:cs typeface="Source Sans Pro"/>
                <a:sym typeface="Source Sans Pro"/>
              </a:rPr>
              <a:t> sessions from ‘Browsers’</a:t>
            </a:r>
            <a:r>
              <a:rPr lang="en" sz="1100">
                <a:solidFill>
                  <a:schemeClr val="dk1"/>
                </a:solidFill>
                <a:latin typeface="Source Sans Pro"/>
                <a:ea typeface="Source Sans Pro"/>
                <a:cs typeface="Source Sans Pro"/>
                <a:sym typeface="Source Sans Pro"/>
              </a:rPr>
              <a:t> </a:t>
            </a:r>
            <a:endParaRPr sz="11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b="1" lang="en" sz="1100">
                <a:solidFill>
                  <a:schemeClr val="dk1"/>
                </a:solidFill>
                <a:latin typeface="Source Sans Pro"/>
                <a:ea typeface="Source Sans Pro"/>
                <a:cs typeface="Source Sans Pro"/>
                <a:sym typeface="Source Sans Pro"/>
              </a:rPr>
              <a:t>Lots of  ‘VEH focussed’</a:t>
            </a:r>
            <a:r>
              <a:rPr lang="en" sz="1100">
                <a:solidFill>
                  <a:schemeClr val="dk1"/>
                </a:solidFill>
                <a:latin typeface="Source Sans Pro"/>
                <a:ea typeface="Source Sans Pro"/>
                <a:cs typeface="Source Sans Pro"/>
                <a:sym typeface="Source Sans Pro"/>
              </a:rPr>
              <a:t>  </a:t>
            </a:r>
            <a:endParaRPr sz="11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t/>
            </a:r>
            <a:endParaRPr sz="1100">
              <a:solidFill>
                <a:schemeClr val="dk1"/>
              </a:solidFill>
              <a:latin typeface="Source Sans Pro"/>
              <a:ea typeface="Source Sans Pro"/>
              <a:cs typeface="Source Sans Pro"/>
              <a:sym typeface="Source Sans Pro"/>
            </a:endParaRPr>
          </a:p>
          <a:p>
            <a:pPr indent="-298450" lvl="0" marL="457200" rtl="0" algn="l">
              <a:spcBef>
                <a:spcPts val="0"/>
              </a:spcBef>
              <a:spcAft>
                <a:spcPts val="0"/>
              </a:spcAft>
              <a:buClr>
                <a:srgbClr val="E69138"/>
              </a:buClr>
              <a:buSzPts val="1100"/>
              <a:buFont typeface="Source Sans Pro"/>
              <a:buAutoNum type="arabicPeriod"/>
            </a:pPr>
            <a:r>
              <a:rPr b="1" lang="en" sz="1100" u="sng">
                <a:solidFill>
                  <a:srgbClr val="E69138"/>
                </a:solidFill>
                <a:latin typeface="Source Sans Pro"/>
                <a:ea typeface="Source Sans Pro"/>
                <a:cs typeface="Source Sans Pro"/>
                <a:sym typeface="Source Sans Pro"/>
              </a:rPr>
              <a:t>Advanced Interaction Days</a:t>
            </a:r>
            <a:r>
              <a:rPr lang="en" sz="1100">
                <a:solidFill>
                  <a:srgbClr val="E69138"/>
                </a:solidFill>
                <a:latin typeface="Source Sans Pro"/>
                <a:ea typeface="Source Sans Pro"/>
                <a:cs typeface="Source Sans Pro"/>
                <a:sym typeface="Source Sans Pro"/>
              </a:rPr>
              <a:t>:  </a:t>
            </a:r>
            <a:endParaRPr sz="1100">
              <a:solidFill>
                <a:srgbClr val="E69138"/>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b="1" lang="en" sz="1100">
                <a:solidFill>
                  <a:schemeClr val="dk1"/>
                </a:solidFill>
                <a:latin typeface="Source Sans Pro"/>
                <a:ea typeface="Source Sans Pro"/>
                <a:cs typeface="Source Sans Pro"/>
                <a:sym typeface="Source Sans Pro"/>
              </a:rPr>
              <a:t>Few time spent on the website</a:t>
            </a:r>
            <a:endParaRPr b="1" sz="11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b="1" lang="en" sz="1100">
                <a:solidFill>
                  <a:schemeClr val="dk1"/>
                </a:solidFill>
                <a:latin typeface="Source Sans Pro"/>
                <a:ea typeface="Source Sans Pro"/>
                <a:cs typeface="Source Sans Pro"/>
                <a:sym typeface="Source Sans Pro"/>
              </a:rPr>
              <a:t>Lots of ‘VEH focussed’ and  ‘Curious’ with few but targeted interactions</a:t>
            </a:r>
            <a:endParaRPr sz="11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t/>
            </a:r>
            <a:endParaRPr sz="1100">
              <a:solidFill>
                <a:schemeClr val="dk1"/>
              </a:solidFill>
              <a:latin typeface="Source Sans Pro"/>
              <a:ea typeface="Source Sans Pro"/>
              <a:cs typeface="Source Sans Pro"/>
              <a:sym typeface="Source Sans Pro"/>
            </a:endParaRPr>
          </a:p>
          <a:p>
            <a:pPr indent="-298450" lvl="0" marL="457200" rtl="0" algn="l">
              <a:spcBef>
                <a:spcPts val="0"/>
              </a:spcBef>
              <a:spcAft>
                <a:spcPts val="0"/>
              </a:spcAft>
              <a:buClr>
                <a:srgbClr val="674EA7"/>
              </a:buClr>
              <a:buSzPts val="1100"/>
              <a:buFont typeface="Source Sans Pro"/>
              <a:buAutoNum type="arabicPeriod"/>
            </a:pPr>
            <a:r>
              <a:rPr b="1" lang="en" sz="1100" u="sng">
                <a:solidFill>
                  <a:srgbClr val="674EA7"/>
                </a:solidFill>
                <a:latin typeface="Source Sans Pro"/>
                <a:ea typeface="Source Sans Pro"/>
                <a:cs typeface="Source Sans Pro"/>
                <a:sym typeface="Source Sans Pro"/>
              </a:rPr>
              <a:t>Configuration Days</a:t>
            </a:r>
            <a:r>
              <a:rPr lang="en" sz="1100" u="sng">
                <a:solidFill>
                  <a:srgbClr val="674EA7"/>
                </a:solidFill>
                <a:latin typeface="Source Sans Pro"/>
                <a:ea typeface="Source Sans Pro"/>
                <a:cs typeface="Source Sans Pro"/>
                <a:sym typeface="Source Sans Pro"/>
              </a:rPr>
              <a:t>:</a:t>
            </a:r>
            <a:r>
              <a:rPr lang="en" sz="1100">
                <a:solidFill>
                  <a:srgbClr val="674EA7"/>
                </a:solidFill>
                <a:latin typeface="Source Sans Pro"/>
                <a:ea typeface="Source Sans Pro"/>
                <a:cs typeface="Source Sans Pro"/>
                <a:sym typeface="Source Sans Pro"/>
              </a:rPr>
              <a:t> </a:t>
            </a:r>
            <a:endParaRPr sz="1100">
              <a:solidFill>
                <a:srgbClr val="674EA7"/>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b="1" lang="en" sz="1100">
                <a:solidFill>
                  <a:schemeClr val="dk1"/>
                </a:solidFill>
                <a:latin typeface="Source Sans Pro"/>
                <a:ea typeface="Source Sans Pro"/>
                <a:cs typeface="Source Sans Pro"/>
                <a:sym typeface="Source Sans Pro"/>
              </a:rPr>
              <a:t>Mainly VEH focussed engaging with the brand</a:t>
            </a:r>
            <a:endParaRPr b="1" sz="11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b="1" lang="en" sz="1100">
                <a:solidFill>
                  <a:schemeClr val="dk1"/>
                </a:solidFill>
                <a:latin typeface="Source Sans Pro"/>
                <a:ea typeface="Source Sans Pro"/>
                <a:cs typeface="Source Sans Pro"/>
                <a:sym typeface="Source Sans Pro"/>
              </a:rPr>
              <a:t>Lowest number</a:t>
            </a:r>
            <a:r>
              <a:rPr lang="en" sz="1100">
                <a:solidFill>
                  <a:schemeClr val="dk1"/>
                </a:solidFill>
                <a:latin typeface="Source Sans Pro"/>
                <a:ea typeface="Source Sans Pro"/>
                <a:cs typeface="Source Sans Pro"/>
                <a:sym typeface="Source Sans Pro"/>
              </a:rPr>
              <a:t> </a:t>
            </a:r>
            <a:r>
              <a:rPr b="1" lang="en" sz="1100">
                <a:solidFill>
                  <a:schemeClr val="dk1"/>
                </a:solidFill>
                <a:latin typeface="Source Sans Pro"/>
                <a:ea typeface="Source Sans Pro"/>
                <a:cs typeface="Source Sans Pro"/>
                <a:sym typeface="Source Sans Pro"/>
              </a:rPr>
              <a:t>‘Curious’ with low interactions</a:t>
            </a:r>
            <a:endParaRPr sz="1100">
              <a:solidFill>
                <a:schemeClr val="dk1"/>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29"/>
          <p:cNvSpPr/>
          <p:nvPr/>
        </p:nvSpPr>
        <p:spPr>
          <a:xfrm>
            <a:off x="3610800" y="543078"/>
            <a:ext cx="5533200" cy="405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txBox="1"/>
          <p:nvPr>
            <p:ph type="title"/>
          </p:nvPr>
        </p:nvSpPr>
        <p:spPr>
          <a:xfrm>
            <a:off x="4905375" y="1153875"/>
            <a:ext cx="3432900" cy="201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541" name="Google Shape;541;p29"/>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2" name="Google Shape;542;p29"/>
          <p:cNvPicPr preferRelativeResize="0"/>
          <p:nvPr/>
        </p:nvPicPr>
        <p:blipFill rotWithShape="1">
          <a:blip r:embed="rId3">
            <a:alphaModFix/>
          </a:blip>
          <a:srcRect b="0" l="27789" r="27789" t="0"/>
          <a:stretch/>
        </p:blipFill>
        <p:spPr>
          <a:xfrm flipH="1">
            <a:off x="720001" y="536700"/>
            <a:ext cx="3214224" cy="4070099"/>
          </a:xfrm>
          <a:prstGeom prst="rect">
            <a:avLst/>
          </a:prstGeom>
          <a:noFill/>
          <a:ln>
            <a:noFill/>
          </a:ln>
        </p:spPr>
      </p:pic>
      <p:sp>
        <p:nvSpPr>
          <p:cNvPr id="543" name="Google Shape;543;p29"/>
          <p:cNvSpPr txBox="1"/>
          <p:nvPr>
            <p:ph idx="2" type="ctrTitle"/>
          </p:nvPr>
        </p:nvSpPr>
        <p:spPr>
          <a:xfrm>
            <a:off x="3988125" y="3269875"/>
            <a:ext cx="48222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Preparing test data</a:t>
            </a:r>
            <a:endParaRPr/>
          </a:p>
        </p:txBody>
      </p:sp>
      <p:sp>
        <p:nvSpPr>
          <p:cNvPr id="544" name="Google Shape;544;p29"/>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0"/>
          <p:cNvSpPr/>
          <p:nvPr/>
        </p:nvSpPr>
        <p:spPr>
          <a:xfrm>
            <a:off x="-9800" y="540000"/>
            <a:ext cx="4576500" cy="9426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
          <p:cNvSpPr/>
          <p:nvPr/>
        </p:nvSpPr>
        <p:spPr>
          <a:xfrm>
            <a:off x="0" y="1580300"/>
            <a:ext cx="3880800" cy="9426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9800" y="2620600"/>
            <a:ext cx="3204900" cy="9426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9800" y="3660900"/>
            <a:ext cx="2595300" cy="9426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
          <p:cNvSpPr txBox="1"/>
          <p:nvPr/>
        </p:nvSpPr>
        <p:spPr>
          <a:xfrm>
            <a:off x="5703350" y="731950"/>
            <a:ext cx="3204900" cy="4893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b="1" lang="en" sz="1200">
                <a:solidFill>
                  <a:schemeClr val="accent2"/>
                </a:solidFill>
                <a:latin typeface="Source Sans Pro"/>
                <a:ea typeface="Source Sans Pro"/>
                <a:cs typeface="Source Sans Pro"/>
                <a:sym typeface="Source Sans Pro"/>
              </a:rPr>
              <a:t>Shifting from session-level to day level on test data</a:t>
            </a:r>
            <a:r>
              <a:rPr lang="en" sz="1200">
                <a:solidFill>
                  <a:schemeClr val="accent1"/>
                </a:solidFill>
                <a:latin typeface="Source Sans Pro Light"/>
                <a:ea typeface="Source Sans Pro Light"/>
                <a:cs typeface="Source Sans Pro Light"/>
                <a:sym typeface="Source Sans Pro Light"/>
              </a:rPr>
              <a:t> : we simulate the tracked data loss due to new cookie consent banner, by keeping a sample of the test session in a given day </a:t>
            </a:r>
            <a:endParaRPr sz="1200">
              <a:solidFill>
                <a:schemeClr val="accent1"/>
              </a:solidFill>
              <a:latin typeface="Source Sans Pro Light"/>
              <a:ea typeface="Source Sans Pro Light"/>
              <a:cs typeface="Source Sans Pro Light"/>
              <a:sym typeface="Source Sans Pro Light"/>
            </a:endParaRPr>
          </a:p>
        </p:txBody>
      </p:sp>
      <p:sp>
        <p:nvSpPr>
          <p:cNvPr id="554" name="Google Shape;554;p30"/>
          <p:cNvSpPr txBox="1"/>
          <p:nvPr/>
        </p:nvSpPr>
        <p:spPr>
          <a:xfrm>
            <a:off x="5140225" y="1793725"/>
            <a:ext cx="3880800" cy="489300"/>
          </a:xfrm>
          <a:prstGeom prst="rect">
            <a:avLst/>
          </a:prstGeom>
          <a:noFill/>
          <a:ln>
            <a:noFill/>
          </a:ln>
        </p:spPr>
        <p:txBody>
          <a:bodyPr anchorCtr="0" anchor="ctr" bIns="0" lIns="0" spcFirstLastPara="1" rIns="0" wrap="square" tIns="6350">
            <a:noAutofit/>
          </a:bodyPr>
          <a:lstStyle/>
          <a:p>
            <a:pPr indent="0" lvl="0" marL="0" marR="0" rtl="0" algn="l">
              <a:lnSpc>
                <a:spcPct val="100000"/>
              </a:lnSpc>
              <a:spcBef>
                <a:spcPts val="0"/>
              </a:spcBef>
              <a:spcAft>
                <a:spcPts val="0"/>
              </a:spcAft>
              <a:buNone/>
            </a:pPr>
            <a:r>
              <a:rPr b="1" lang="en" sz="1200">
                <a:solidFill>
                  <a:schemeClr val="accent2"/>
                </a:solidFill>
                <a:latin typeface="Source Sans Pro"/>
                <a:ea typeface="Source Sans Pro"/>
                <a:cs typeface="Source Sans Pro"/>
                <a:sym typeface="Source Sans Pro"/>
              </a:rPr>
              <a:t>Calculating session-cluster repartition</a:t>
            </a:r>
            <a:r>
              <a:rPr lang="en" sz="1200">
                <a:solidFill>
                  <a:schemeClr val="accent1"/>
                </a:solidFill>
                <a:latin typeface="Source Sans Pro Light"/>
                <a:ea typeface="Source Sans Pro Light"/>
                <a:cs typeface="Source Sans Pro Light"/>
                <a:sym typeface="Source Sans Pro Light"/>
              </a:rPr>
              <a:t>:  we describe them by their session-cluster mix  as we did for the training days</a:t>
            </a:r>
            <a:endParaRPr sz="1200">
              <a:solidFill>
                <a:schemeClr val="accent1"/>
              </a:solidFill>
              <a:latin typeface="Source Sans Pro Light"/>
              <a:ea typeface="Source Sans Pro Light"/>
              <a:cs typeface="Source Sans Pro Light"/>
              <a:sym typeface="Source Sans Pro Light"/>
            </a:endParaRPr>
          </a:p>
        </p:txBody>
      </p:sp>
      <p:sp>
        <p:nvSpPr>
          <p:cNvPr id="555" name="Google Shape;555;p30"/>
          <p:cNvSpPr txBox="1"/>
          <p:nvPr/>
        </p:nvSpPr>
        <p:spPr>
          <a:xfrm>
            <a:off x="4420425" y="2880800"/>
            <a:ext cx="4401000" cy="489300"/>
          </a:xfrm>
          <a:prstGeom prst="rect">
            <a:avLst/>
          </a:prstGeom>
          <a:noFill/>
          <a:ln>
            <a:noFill/>
          </a:ln>
        </p:spPr>
        <p:txBody>
          <a:bodyPr anchorCtr="0" anchor="ctr" bIns="0" lIns="0" spcFirstLastPara="1" rIns="0" wrap="square" tIns="6350">
            <a:noAutofit/>
          </a:bodyPr>
          <a:lstStyle/>
          <a:p>
            <a:pPr indent="0" lvl="0" marL="0" marR="0" rtl="0" algn="l">
              <a:lnSpc>
                <a:spcPct val="100000"/>
              </a:lnSpc>
              <a:spcBef>
                <a:spcPts val="0"/>
              </a:spcBef>
              <a:spcAft>
                <a:spcPts val="0"/>
              </a:spcAft>
              <a:buNone/>
            </a:pPr>
            <a:r>
              <a:rPr b="1" lang="en" sz="1200">
                <a:solidFill>
                  <a:schemeClr val="accent2"/>
                </a:solidFill>
                <a:latin typeface="Source Sans Pro"/>
                <a:ea typeface="Source Sans Pro"/>
                <a:cs typeface="Source Sans Pro"/>
                <a:sym typeface="Source Sans Pro"/>
              </a:rPr>
              <a:t>Constructing day-cluster predictive models using the training days </a:t>
            </a:r>
            <a:r>
              <a:rPr lang="en" sz="1200">
                <a:solidFill>
                  <a:schemeClr val="accent1"/>
                </a:solidFill>
                <a:latin typeface="Source Sans Pro Light"/>
                <a:ea typeface="Source Sans Pro Light"/>
                <a:cs typeface="Source Sans Pro Light"/>
                <a:sym typeface="Source Sans Pro Light"/>
              </a:rPr>
              <a:t> : we evaluate  different multi-class classifiers to best predict on which day-cluster a given day can fall in</a:t>
            </a:r>
            <a:endParaRPr sz="1200">
              <a:solidFill>
                <a:schemeClr val="accent1"/>
              </a:solidFill>
              <a:latin typeface="Source Sans Pro Light"/>
              <a:ea typeface="Source Sans Pro Light"/>
              <a:cs typeface="Source Sans Pro Light"/>
              <a:sym typeface="Source Sans Pro Light"/>
            </a:endParaRPr>
          </a:p>
        </p:txBody>
      </p:sp>
      <p:sp>
        <p:nvSpPr>
          <p:cNvPr id="556" name="Google Shape;556;p30"/>
          <p:cNvSpPr txBox="1"/>
          <p:nvPr/>
        </p:nvSpPr>
        <p:spPr>
          <a:xfrm>
            <a:off x="3880799" y="3887550"/>
            <a:ext cx="4576500" cy="489300"/>
          </a:xfrm>
          <a:prstGeom prst="rect">
            <a:avLst/>
          </a:prstGeom>
          <a:noFill/>
          <a:ln>
            <a:noFill/>
          </a:ln>
        </p:spPr>
        <p:txBody>
          <a:bodyPr anchorCtr="0" anchor="ctr" bIns="0" lIns="0" spcFirstLastPara="1" rIns="0" wrap="square" tIns="6350">
            <a:noAutofit/>
          </a:bodyPr>
          <a:lstStyle/>
          <a:p>
            <a:pPr indent="0" lvl="0" marL="0" marR="0" rtl="0" algn="l">
              <a:lnSpc>
                <a:spcPct val="100000"/>
              </a:lnSpc>
              <a:spcBef>
                <a:spcPts val="0"/>
              </a:spcBef>
              <a:spcAft>
                <a:spcPts val="0"/>
              </a:spcAft>
              <a:buNone/>
            </a:pPr>
            <a:r>
              <a:rPr b="1" lang="en" sz="1200">
                <a:solidFill>
                  <a:schemeClr val="accent2"/>
                </a:solidFill>
                <a:latin typeface="Source Sans Pro"/>
                <a:ea typeface="Source Sans Pro"/>
                <a:cs typeface="Source Sans Pro"/>
                <a:sym typeface="Source Sans Pro"/>
              </a:rPr>
              <a:t>Keeping the most accurate day-cluster classifier </a:t>
            </a:r>
            <a:r>
              <a:rPr lang="en" sz="1200">
                <a:solidFill>
                  <a:schemeClr val="accent1"/>
                </a:solidFill>
                <a:latin typeface="Source Sans Pro Light"/>
                <a:ea typeface="Source Sans Pro Light"/>
                <a:cs typeface="Source Sans Pro Light"/>
                <a:sym typeface="Source Sans Pro Light"/>
              </a:rPr>
              <a:t>: we keep the best predictive model and deploy it on the sampled test days to predict their day-cluster</a:t>
            </a:r>
            <a:endParaRPr sz="1200">
              <a:solidFill>
                <a:schemeClr val="accent1"/>
              </a:solidFill>
              <a:latin typeface="Source Sans Pro Light"/>
              <a:ea typeface="Source Sans Pro Light"/>
              <a:cs typeface="Source Sans Pro Light"/>
              <a:sym typeface="Source Sans Pro Light"/>
            </a:endParaRPr>
          </a:p>
        </p:txBody>
      </p:sp>
      <p:sp>
        <p:nvSpPr>
          <p:cNvPr id="557" name="Google Shape;557;p30"/>
          <p:cNvSpPr txBox="1"/>
          <p:nvPr/>
        </p:nvSpPr>
        <p:spPr>
          <a:xfrm>
            <a:off x="1807275" y="795250"/>
            <a:ext cx="2384700" cy="489300"/>
          </a:xfrm>
          <a:prstGeom prst="rect">
            <a:avLst/>
          </a:prstGeom>
          <a:noFill/>
          <a:ln>
            <a:noFill/>
          </a:ln>
        </p:spPr>
        <p:txBody>
          <a:bodyPr anchorCtr="0" anchor="ctr" bIns="0" lIns="0" spcFirstLastPara="1" rIns="0" wrap="square" tIns="6350">
            <a:noAutofit/>
          </a:bodyPr>
          <a:lstStyle/>
          <a:p>
            <a:pPr indent="0" lvl="0" marL="0" marR="0" rtl="0" algn="r">
              <a:lnSpc>
                <a:spcPct val="100000"/>
              </a:lnSpc>
              <a:spcBef>
                <a:spcPts val="0"/>
              </a:spcBef>
              <a:spcAft>
                <a:spcPts val="0"/>
              </a:spcAft>
              <a:buNone/>
            </a:pPr>
            <a:r>
              <a:rPr lang="en" sz="1200">
                <a:solidFill>
                  <a:srgbClr val="CC4125"/>
                </a:solidFill>
                <a:latin typeface="Paytone One"/>
                <a:ea typeface="Paytone One"/>
                <a:cs typeface="Paytone One"/>
                <a:sym typeface="Paytone One"/>
              </a:rPr>
              <a:t>1. SAMPLING TEST DAYS</a:t>
            </a:r>
            <a:endParaRPr sz="1200">
              <a:solidFill>
                <a:srgbClr val="CC4125"/>
              </a:solidFill>
              <a:latin typeface="Paytone One"/>
              <a:ea typeface="Paytone One"/>
              <a:cs typeface="Paytone One"/>
              <a:sym typeface="Paytone One"/>
            </a:endParaRPr>
          </a:p>
        </p:txBody>
      </p:sp>
      <p:sp>
        <p:nvSpPr>
          <p:cNvPr id="558" name="Google Shape;558;p30"/>
          <p:cNvSpPr txBox="1"/>
          <p:nvPr/>
        </p:nvSpPr>
        <p:spPr>
          <a:xfrm>
            <a:off x="900004" y="1806950"/>
            <a:ext cx="2730000" cy="489300"/>
          </a:xfrm>
          <a:prstGeom prst="rect">
            <a:avLst/>
          </a:prstGeom>
          <a:noFill/>
          <a:ln>
            <a:noFill/>
          </a:ln>
        </p:spPr>
        <p:txBody>
          <a:bodyPr anchorCtr="0" anchor="ctr" bIns="0" lIns="0" spcFirstLastPara="1" rIns="0" wrap="square" tIns="6350">
            <a:noAutofit/>
          </a:bodyPr>
          <a:lstStyle/>
          <a:p>
            <a:pPr indent="0" lvl="0" marL="0" marR="0" rtl="0" algn="r">
              <a:lnSpc>
                <a:spcPct val="100000"/>
              </a:lnSpc>
              <a:spcBef>
                <a:spcPts val="0"/>
              </a:spcBef>
              <a:spcAft>
                <a:spcPts val="0"/>
              </a:spcAft>
              <a:buNone/>
            </a:pPr>
            <a:r>
              <a:rPr lang="en" sz="1200">
                <a:solidFill>
                  <a:srgbClr val="3C78D8"/>
                </a:solidFill>
                <a:latin typeface="Paytone One"/>
                <a:ea typeface="Paytone One"/>
                <a:cs typeface="Paytone One"/>
                <a:sym typeface="Paytone One"/>
              </a:rPr>
              <a:t>2.</a:t>
            </a:r>
            <a:r>
              <a:rPr lang="en" sz="1200">
                <a:solidFill>
                  <a:srgbClr val="3C78D8"/>
                </a:solidFill>
                <a:latin typeface="Paytone One"/>
                <a:ea typeface="Paytone One"/>
                <a:cs typeface="Paytone One"/>
                <a:sym typeface="Paytone One"/>
              </a:rPr>
              <a:t>DESCRIBING</a:t>
            </a:r>
            <a:r>
              <a:rPr lang="en" sz="1200">
                <a:solidFill>
                  <a:srgbClr val="3C78D8"/>
                </a:solidFill>
                <a:latin typeface="Paytone One"/>
                <a:ea typeface="Paytone One"/>
                <a:cs typeface="Paytone One"/>
                <a:sym typeface="Paytone One"/>
              </a:rPr>
              <a:t> THEM WITH SESSION-CLUSTER MIX</a:t>
            </a:r>
            <a:endParaRPr sz="1200">
              <a:solidFill>
                <a:srgbClr val="3C78D8"/>
              </a:solidFill>
              <a:latin typeface="Paytone One"/>
              <a:ea typeface="Paytone One"/>
              <a:cs typeface="Paytone One"/>
              <a:sym typeface="Paytone One"/>
            </a:endParaRPr>
          </a:p>
        </p:txBody>
      </p:sp>
      <p:sp>
        <p:nvSpPr>
          <p:cNvPr id="559" name="Google Shape;559;p30"/>
          <p:cNvSpPr txBox="1"/>
          <p:nvPr/>
        </p:nvSpPr>
        <p:spPr>
          <a:xfrm>
            <a:off x="355000" y="2847250"/>
            <a:ext cx="2777700" cy="489300"/>
          </a:xfrm>
          <a:prstGeom prst="rect">
            <a:avLst/>
          </a:prstGeom>
          <a:noFill/>
          <a:ln>
            <a:noFill/>
          </a:ln>
        </p:spPr>
        <p:txBody>
          <a:bodyPr anchorCtr="0" anchor="ctr" bIns="0" lIns="0" spcFirstLastPara="1" rIns="0" wrap="square" tIns="6350">
            <a:noAutofit/>
          </a:bodyPr>
          <a:lstStyle/>
          <a:p>
            <a:pPr indent="0" lvl="0" marL="0" marR="0" rtl="0" algn="r">
              <a:lnSpc>
                <a:spcPct val="100000"/>
              </a:lnSpc>
              <a:spcBef>
                <a:spcPts val="0"/>
              </a:spcBef>
              <a:spcAft>
                <a:spcPts val="0"/>
              </a:spcAft>
              <a:buNone/>
            </a:pPr>
            <a:r>
              <a:rPr lang="en" sz="1200">
                <a:solidFill>
                  <a:schemeClr val="accent2"/>
                </a:solidFill>
                <a:latin typeface="Paytone One"/>
                <a:ea typeface="Paytone One"/>
                <a:cs typeface="Paytone One"/>
                <a:sym typeface="Paytone One"/>
              </a:rPr>
              <a:t>3. BUILDING  DAY-CLUSTER CLASSIFIERS</a:t>
            </a:r>
            <a:endParaRPr sz="1200">
              <a:solidFill>
                <a:schemeClr val="accent2"/>
              </a:solidFill>
              <a:latin typeface="Paytone One"/>
              <a:ea typeface="Paytone One"/>
              <a:cs typeface="Paytone One"/>
              <a:sym typeface="Paytone One"/>
            </a:endParaRPr>
          </a:p>
        </p:txBody>
      </p:sp>
      <p:sp>
        <p:nvSpPr>
          <p:cNvPr id="560" name="Google Shape;560;p30"/>
          <p:cNvSpPr txBox="1"/>
          <p:nvPr/>
        </p:nvSpPr>
        <p:spPr>
          <a:xfrm>
            <a:off x="78750" y="3887550"/>
            <a:ext cx="2384700" cy="489300"/>
          </a:xfrm>
          <a:prstGeom prst="rect">
            <a:avLst/>
          </a:prstGeom>
          <a:noFill/>
          <a:ln>
            <a:noFill/>
          </a:ln>
        </p:spPr>
        <p:txBody>
          <a:bodyPr anchorCtr="0" anchor="ctr" bIns="0" lIns="0" spcFirstLastPara="1" rIns="0" wrap="square" tIns="6350">
            <a:noAutofit/>
          </a:bodyPr>
          <a:lstStyle/>
          <a:p>
            <a:pPr indent="0" lvl="0" marL="0" marR="0" rtl="0" algn="r">
              <a:lnSpc>
                <a:spcPct val="100000"/>
              </a:lnSpc>
              <a:spcBef>
                <a:spcPts val="0"/>
              </a:spcBef>
              <a:spcAft>
                <a:spcPts val="0"/>
              </a:spcAft>
              <a:buNone/>
            </a:pPr>
            <a:r>
              <a:rPr lang="en" sz="1200">
                <a:solidFill>
                  <a:srgbClr val="FCBD24"/>
                </a:solidFill>
                <a:latin typeface="Paytone One"/>
                <a:ea typeface="Paytone One"/>
                <a:cs typeface="Paytone One"/>
                <a:sym typeface="Paytone One"/>
              </a:rPr>
              <a:t>4. SELECTING BEST MODEL &amp; DEPLOYING IT </a:t>
            </a:r>
            <a:endParaRPr sz="1200">
              <a:solidFill>
                <a:srgbClr val="FCBD24"/>
              </a:solidFill>
              <a:latin typeface="Paytone One"/>
              <a:ea typeface="Paytone One"/>
              <a:cs typeface="Paytone One"/>
              <a:sym typeface="Paytone One"/>
            </a:endParaRPr>
          </a:p>
        </p:txBody>
      </p:sp>
      <p:sp>
        <p:nvSpPr>
          <p:cNvPr id="561" name="Google Shape;561;p30"/>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txBox="1"/>
          <p:nvPr/>
        </p:nvSpPr>
        <p:spPr>
          <a:xfrm>
            <a:off x="95100" y="-82975"/>
            <a:ext cx="7317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accent2"/>
                </a:solidFill>
                <a:latin typeface="Paytone One"/>
                <a:ea typeface="Paytone One"/>
                <a:cs typeface="Paytone One"/>
                <a:sym typeface="Paytone One"/>
              </a:rPr>
              <a:t>Preparing test data - Approach</a:t>
            </a:r>
            <a:endParaRPr sz="2600">
              <a:solidFill>
                <a:schemeClr val="accent2"/>
              </a:solidFill>
              <a:latin typeface="Paytone One"/>
              <a:ea typeface="Paytone One"/>
              <a:cs typeface="Paytone One"/>
              <a:sym typeface="Paytone One"/>
            </a:endParaRPr>
          </a:p>
        </p:txBody>
      </p:sp>
      <p:grpSp>
        <p:nvGrpSpPr>
          <p:cNvPr id="563" name="Google Shape;563;p30"/>
          <p:cNvGrpSpPr/>
          <p:nvPr/>
        </p:nvGrpSpPr>
        <p:grpSpPr>
          <a:xfrm>
            <a:off x="3555168" y="2847248"/>
            <a:ext cx="505194" cy="489293"/>
            <a:chOff x="4456875" y="1435075"/>
            <a:chExt cx="481825" cy="481825"/>
          </a:xfrm>
        </p:grpSpPr>
        <p:sp>
          <p:nvSpPr>
            <p:cNvPr id="564" name="Google Shape;564;p30"/>
            <p:cNvSpPr/>
            <p:nvPr/>
          </p:nvSpPr>
          <p:spPr>
            <a:xfrm>
              <a:off x="4624975" y="1465275"/>
              <a:ext cx="56650" cy="86000"/>
            </a:xfrm>
            <a:custGeom>
              <a:rect b="b" l="l" r="r" t="t"/>
              <a:pathLst>
                <a:path extrusionOk="0" h="3440" w="2266">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5" name="Google Shape;565;p30"/>
            <p:cNvSpPr/>
            <p:nvPr/>
          </p:nvSpPr>
          <p:spPr>
            <a:xfrm>
              <a:off x="4615275" y="1797425"/>
              <a:ext cx="66350" cy="89375"/>
            </a:xfrm>
            <a:custGeom>
              <a:rect b="b" l="l" r="r" t="t"/>
              <a:pathLst>
                <a:path extrusionOk="0" h="3575" w="2654">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6" name="Google Shape;566;p30"/>
            <p:cNvSpPr/>
            <p:nvPr/>
          </p:nvSpPr>
          <p:spPr>
            <a:xfrm>
              <a:off x="4583125" y="1547250"/>
              <a:ext cx="28250" cy="28250"/>
            </a:xfrm>
            <a:custGeom>
              <a:rect b="b" l="l" r="r" t="t"/>
              <a:pathLst>
                <a:path extrusionOk="0" h="1130" w="113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7" name="Google Shape;567;p30"/>
            <p:cNvSpPr/>
            <p:nvPr/>
          </p:nvSpPr>
          <p:spPr>
            <a:xfrm>
              <a:off x="4597950" y="1576075"/>
              <a:ext cx="83675" cy="87525"/>
            </a:xfrm>
            <a:custGeom>
              <a:rect b="b" l="l" r="r" t="t"/>
              <a:pathLst>
                <a:path extrusionOk="0" h="3501" w="3347">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8" name="Google Shape;568;p30"/>
            <p:cNvSpPr/>
            <p:nvPr/>
          </p:nvSpPr>
          <p:spPr>
            <a:xfrm>
              <a:off x="4597650" y="1692175"/>
              <a:ext cx="83975" cy="82450"/>
            </a:xfrm>
            <a:custGeom>
              <a:rect b="b" l="l" r="r" t="t"/>
              <a:pathLst>
                <a:path extrusionOk="0" h="3298" w="3359">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9" name="Google Shape;569;p30"/>
            <p:cNvSpPr/>
            <p:nvPr/>
          </p:nvSpPr>
          <p:spPr>
            <a:xfrm>
              <a:off x="4798050" y="1663575"/>
              <a:ext cx="28475" cy="28250"/>
            </a:xfrm>
            <a:custGeom>
              <a:rect b="b" l="l" r="r" t="t"/>
              <a:pathLst>
                <a:path extrusionOk="0" h="1130" w="1139">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0" name="Google Shape;570;p30"/>
            <p:cNvSpPr/>
            <p:nvPr/>
          </p:nvSpPr>
          <p:spPr>
            <a:xfrm>
              <a:off x="4710200" y="1435075"/>
              <a:ext cx="228500" cy="228525"/>
            </a:xfrm>
            <a:custGeom>
              <a:rect b="b" l="l" r="r" t="t"/>
              <a:pathLst>
                <a:path extrusionOk="0" h="9141" w="914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1" name="Google Shape;571;p30"/>
            <p:cNvSpPr/>
            <p:nvPr/>
          </p:nvSpPr>
          <p:spPr>
            <a:xfrm>
              <a:off x="4819200" y="1593475"/>
              <a:ext cx="89400" cy="70125"/>
            </a:xfrm>
            <a:custGeom>
              <a:rect b="b" l="l" r="r" t="t"/>
              <a:pathLst>
                <a:path extrusionOk="0" h="2805" w="3576">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2" name="Google Shape;572;p30"/>
            <p:cNvSpPr/>
            <p:nvPr/>
          </p:nvSpPr>
          <p:spPr>
            <a:xfrm>
              <a:off x="4819200" y="1692175"/>
              <a:ext cx="89475" cy="66275"/>
            </a:xfrm>
            <a:custGeom>
              <a:rect b="b" l="l" r="r" t="t"/>
              <a:pathLst>
                <a:path extrusionOk="0" h="2651" w="3579">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3" name="Google Shape;573;p30"/>
            <p:cNvSpPr/>
            <p:nvPr/>
          </p:nvSpPr>
          <p:spPr>
            <a:xfrm>
              <a:off x="4456875" y="1691800"/>
              <a:ext cx="225125" cy="225100"/>
            </a:xfrm>
            <a:custGeom>
              <a:rect b="b" l="l" r="r" t="t"/>
              <a:pathLst>
                <a:path extrusionOk="0" h="9004" w="9005">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4" name="Google Shape;574;p30"/>
            <p:cNvSpPr/>
            <p:nvPr/>
          </p:nvSpPr>
          <p:spPr>
            <a:xfrm>
              <a:off x="4487000" y="1595125"/>
              <a:ext cx="88925" cy="68475"/>
            </a:xfrm>
            <a:custGeom>
              <a:rect b="b" l="l" r="r" t="t"/>
              <a:pathLst>
                <a:path extrusionOk="0" h="2739" w="3557">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5" name="Google Shape;575;p30"/>
            <p:cNvSpPr/>
            <p:nvPr/>
          </p:nvSpPr>
          <p:spPr>
            <a:xfrm>
              <a:off x="4486925" y="1692175"/>
              <a:ext cx="89450" cy="66350"/>
            </a:xfrm>
            <a:custGeom>
              <a:rect b="b" l="l" r="r" t="t"/>
              <a:pathLst>
                <a:path extrusionOk="0" h="2654" w="3578">
                  <a:moveTo>
                    <a:pt x="0" y="0"/>
                  </a:moveTo>
                  <a:cubicBezTo>
                    <a:pt x="352" y="1078"/>
                    <a:pt x="1689" y="2030"/>
                    <a:pt x="3578" y="2653"/>
                  </a:cubicBezTo>
                  <a:cubicBezTo>
                    <a:pt x="3418" y="1777"/>
                    <a:pt x="3325" y="889"/>
                    <a:pt x="3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6" name="Google Shape;576;p30"/>
            <p:cNvSpPr/>
            <p:nvPr/>
          </p:nvSpPr>
          <p:spPr>
            <a:xfrm>
              <a:off x="4456875" y="1435075"/>
              <a:ext cx="225125" cy="228525"/>
            </a:xfrm>
            <a:custGeom>
              <a:rect b="b" l="l" r="r" t="t"/>
              <a:pathLst>
                <a:path extrusionOk="0" h="9141" w="9005">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7" name="Google Shape;577;p30"/>
            <p:cNvSpPr/>
            <p:nvPr/>
          </p:nvSpPr>
          <p:spPr>
            <a:xfrm>
              <a:off x="4710200" y="1691800"/>
              <a:ext cx="228500" cy="225100"/>
            </a:xfrm>
            <a:custGeom>
              <a:rect b="b" l="l" r="r" t="t"/>
              <a:pathLst>
                <a:path extrusionOk="0" h="9004" w="914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8" name="Google Shape;578;p30"/>
            <p:cNvSpPr/>
            <p:nvPr/>
          </p:nvSpPr>
          <p:spPr>
            <a:xfrm>
              <a:off x="4710200" y="1465200"/>
              <a:ext cx="70025" cy="89375"/>
            </a:xfrm>
            <a:custGeom>
              <a:rect b="b" l="l" r="r" t="t"/>
              <a:pathLst>
                <a:path extrusionOk="0" h="3575" w="2801">
                  <a:moveTo>
                    <a:pt x="1" y="0"/>
                  </a:moveTo>
                  <a:lnTo>
                    <a:pt x="1" y="3298"/>
                  </a:lnTo>
                  <a:cubicBezTo>
                    <a:pt x="937" y="3328"/>
                    <a:pt x="1961" y="3421"/>
                    <a:pt x="2801" y="3575"/>
                  </a:cubicBezTo>
                  <a:cubicBezTo>
                    <a:pt x="2181" y="1687"/>
                    <a:pt x="1082" y="35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9" name="Google Shape;579;p30"/>
            <p:cNvSpPr/>
            <p:nvPr/>
          </p:nvSpPr>
          <p:spPr>
            <a:xfrm>
              <a:off x="4710200" y="1575850"/>
              <a:ext cx="86150" cy="87750"/>
            </a:xfrm>
            <a:custGeom>
              <a:rect b="b" l="l" r="r" t="t"/>
              <a:pathLst>
                <a:path extrusionOk="0" h="3510" w="3446">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80" name="Google Shape;580;p30"/>
            <p:cNvSpPr/>
            <p:nvPr/>
          </p:nvSpPr>
          <p:spPr>
            <a:xfrm>
              <a:off x="4710200" y="1797500"/>
              <a:ext cx="70025" cy="89375"/>
            </a:xfrm>
            <a:custGeom>
              <a:rect b="b" l="l" r="r" t="t"/>
              <a:pathLst>
                <a:path extrusionOk="0" h="3575" w="2801">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81" name="Google Shape;581;p30"/>
            <p:cNvSpPr/>
            <p:nvPr/>
          </p:nvSpPr>
          <p:spPr>
            <a:xfrm>
              <a:off x="4681975" y="1776400"/>
              <a:ext cx="28250" cy="28350"/>
            </a:xfrm>
            <a:custGeom>
              <a:rect b="b" l="l" r="r" t="t"/>
              <a:pathLst>
                <a:path extrusionOk="0" h="1134" w="113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82" name="Google Shape;582;p30"/>
            <p:cNvSpPr/>
            <p:nvPr/>
          </p:nvSpPr>
          <p:spPr>
            <a:xfrm>
              <a:off x="4710200" y="1692175"/>
              <a:ext cx="86150" cy="82450"/>
            </a:xfrm>
            <a:custGeom>
              <a:rect b="b" l="l" r="r" t="t"/>
              <a:pathLst>
                <a:path extrusionOk="0" h="3298" w="3446">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83" name="Google Shape;583;p30"/>
          <p:cNvGrpSpPr/>
          <p:nvPr/>
        </p:nvGrpSpPr>
        <p:grpSpPr>
          <a:xfrm>
            <a:off x="2965864" y="3887561"/>
            <a:ext cx="534572" cy="489319"/>
            <a:chOff x="5049725" y="1435050"/>
            <a:chExt cx="486550" cy="481850"/>
          </a:xfrm>
        </p:grpSpPr>
        <p:sp>
          <p:nvSpPr>
            <p:cNvPr id="584" name="Google Shape;584;p30"/>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sp>
          <p:nvSpPr>
            <p:cNvPr id="585" name="Google Shape;585;p30"/>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sp>
          <p:nvSpPr>
            <p:cNvPr id="586" name="Google Shape;586;p30"/>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sp>
          <p:nvSpPr>
            <p:cNvPr id="587" name="Google Shape;587;p30"/>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grpSp>
      <p:sp>
        <p:nvSpPr>
          <p:cNvPr id="588" name="Google Shape;588;p30"/>
          <p:cNvSpPr/>
          <p:nvPr/>
        </p:nvSpPr>
        <p:spPr>
          <a:xfrm>
            <a:off x="4865527" y="738348"/>
            <a:ext cx="505188" cy="489321"/>
          </a:xfrm>
          <a:custGeom>
            <a:rect b="b" l="l" r="r" t="t"/>
            <a:pathLst>
              <a:path extrusionOk="0" h="10182" w="11133">
                <a:moveTo>
                  <a:pt x="4132" y="3622"/>
                </a:moveTo>
                <a:cubicBezTo>
                  <a:pt x="4299" y="3622"/>
                  <a:pt x="4430" y="3753"/>
                  <a:pt x="4430" y="3919"/>
                </a:cubicBezTo>
                <a:cubicBezTo>
                  <a:pt x="4430" y="4074"/>
                  <a:pt x="4299" y="4217"/>
                  <a:pt x="4132" y="4217"/>
                </a:cubicBezTo>
                <a:cubicBezTo>
                  <a:pt x="3965" y="4217"/>
                  <a:pt x="3834" y="4074"/>
                  <a:pt x="3834" y="3919"/>
                </a:cubicBezTo>
                <a:cubicBezTo>
                  <a:pt x="3846" y="3753"/>
                  <a:pt x="3965" y="3622"/>
                  <a:pt x="4132" y="3622"/>
                </a:cubicBezTo>
                <a:close/>
                <a:moveTo>
                  <a:pt x="5334" y="1252"/>
                </a:moveTo>
                <a:lnTo>
                  <a:pt x="5334" y="1776"/>
                </a:lnTo>
                <a:lnTo>
                  <a:pt x="5358" y="3645"/>
                </a:lnTo>
                <a:lnTo>
                  <a:pt x="5370" y="5300"/>
                </a:lnTo>
                <a:lnTo>
                  <a:pt x="1405" y="4419"/>
                </a:lnTo>
                <a:cubicBezTo>
                  <a:pt x="1679" y="3455"/>
                  <a:pt x="2322" y="2574"/>
                  <a:pt x="3156" y="2014"/>
                </a:cubicBezTo>
                <a:lnTo>
                  <a:pt x="3870" y="3324"/>
                </a:lnTo>
                <a:cubicBezTo>
                  <a:pt x="3644" y="3419"/>
                  <a:pt x="3489" y="3645"/>
                  <a:pt x="3489" y="3895"/>
                </a:cubicBezTo>
                <a:cubicBezTo>
                  <a:pt x="3489" y="4253"/>
                  <a:pt x="3775" y="4538"/>
                  <a:pt x="4132" y="4538"/>
                </a:cubicBezTo>
                <a:cubicBezTo>
                  <a:pt x="4489" y="4538"/>
                  <a:pt x="4775" y="4253"/>
                  <a:pt x="4775" y="3895"/>
                </a:cubicBezTo>
                <a:cubicBezTo>
                  <a:pt x="4775" y="3586"/>
                  <a:pt x="4537" y="3324"/>
                  <a:pt x="4239" y="3264"/>
                </a:cubicBezTo>
                <a:lnTo>
                  <a:pt x="3453" y="1800"/>
                </a:lnTo>
                <a:cubicBezTo>
                  <a:pt x="4013" y="1490"/>
                  <a:pt x="4656" y="1300"/>
                  <a:pt x="5334" y="1252"/>
                </a:cubicBezTo>
                <a:close/>
                <a:moveTo>
                  <a:pt x="5715" y="3860"/>
                </a:moveTo>
                <a:cubicBezTo>
                  <a:pt x="6573" y="3943"/>
                  <a:pt x="7239" y="4657"/>
                  <a:pt x="7239" y="5550"/>
                </a:cubicBezTo>
                <a:cubicBezTo>
                  <a:pt x="7239" y="5896"/>
                  <a:pt x="7144" y="6217"/>
                  <a:pt x="6942" y="6503"/>
                </a:cubicBezTo>
                <a:lnTo>
                  <a:pt x="5715" y="5455"/>
                </a:lnTo>
                <a:lnTo>
                  <a:pt x="5715" y="3860"/>
                </a:lnTo>
                <a:close/>
                <a:moveTo>
                  <a:pt x="5846" y="347"/>
                </a:moveTo>
                <a:cubicBezTo>
                  <a:pt x="8597" y="502"/>
                  <a:pt x="10752" y="2776"/>
                  <a:pt x="10752" y="5550"/>
                </a:cubicBezTo>
                <a:cubicBezTo>
                  <a:pt x="10752" y="6682"/>
                  <a:pt x="10395" y="7741"/>
                  <a:pt x="9728" y="8646"/>
                </a:cubicBezTo>
                <a:cubicBezTo>
                  <a:pt x="9704" y="8682"/>
                  <a:pt x="9656" y="8706"/>
                  <a:pt x="9609" y="8706"/>
                </a:cubicBezTo>
                <a:cubicBezTo>
                  <a:pt x="9561" y="8706"/>
                  <a:pt x="9537" y="8694"/>
                  <a:pt x="9502" y="8658"/>
                </a:cubicBezTo>
                <a:lnTo>
                  <a:pt x="8644" y="7932"/>
                </a:lnTo>
                <a:cubicBezTo>
                  <a:pt x="9073" y="7372"/>
                  <a:pt x="9347" y="6717"/>
                  <a:pt x="9430" y="6015"/>
                </a:cubicBezTo>
                <a:cubicBezTo>
                  <a:pt x="9442" y="5908"/>
                  <a:pt x="9359" y="5824"/>
                  <a:pt x="9252" y="5824"/>
                </a:cubicBezTo>
                <a:cubicBezTo>
                  <a:pt x="9168" y="5824"/>
                  <a:pt x="9085" y="5884"/>
                  <a:pt x="9073" y="5967"/>
                </a:cubicBezTo>
                <a:cubicBezTo>
                  <a:pt x="9002" y="6562"/>
                  <a:pt x="8775" y="7146"/>
                  <a:pt x="8418" y="7634"/>
                </a:cubicBezTo>
                <a:cubicBezTo>
                  <a:pt x="8406" y="7646"/>
                  <a:pt x="8394" y="7682"/>
                  <a:pt x="8371" y="7694"/>
                </a:cubicBezTo>
                <a:cubicBezTo>
                  <a:pt x="8371" y="7694"/>
                  <a:pt x="8371" y="7705"/>
                  <a:pt x="8359" y="7705"/>
                </a:cubicBezTo>
                <a:lnTo>
                  <a:pt x="7204" y="6729"/>
                </a:lnTo>
                <a:cubicBezTo>
                  <a:pt x="7442" y="6384"/>
                  <a:pt x="7573" y="5967"/>
                  <a:pt x="7573" y="5550"/>
                </a:cubicBezTo>
                <a:cubicBezTo>
                  <a:pt x="7573" y="4479"/>
                  <a:pt x="6739" y="3586"/>
                  <a:pt x="5680" y="3514"/>
                </a:cubicBezTo>
                <a:lnTo>
                  <a:pt x="5680" y="1979"/>
                </a:lnTo>
                <a:lnTo>
                  <a:pt x="5787" y="1979"/>
                </a:lnTo>
                <a:cubicBezTo>
                  <a:pt x="5811" y="1979"/>
                  <a:pt x="5846" y="1979"/>
                  <a:pt x="5894" y="1990"/>
                </a:cubicBezTo>
                <a:cubicBezTo>
                  <a:pt x="7561" y="2169"/>
                  <a:pt x="8894" y="3503"/>
                  <a:pt x="9073" y="5169"/>
                </a:cubicBezTo>
                <a:cubicBezTo>
                  <a:pt x="9085" y="5253"/>
                  <a:pt x="9168" y="5312"/>
                  <a:pt x="9252" y="5312"/>
                </a:cubicBezTo>
                <a:cubicBezTo>
                  <a:pt x="9359" y="5312"/>
                  <a:pt x="9430" y="5229"/>
                  <a:pt x="9430" y="5122"/>
                </a:cubicBezTo>
                <a:cubicBezTo>
                  <a:pt x="9228" y="3205"/>
                  <a:pt x="7632" y="1693"/>
                  <a:pt x="5680" y="1621"/>
                </a:cubicBezTo>
                <a:lnTo>
                  <a:pt x="5680" y="490"/>
                </a:lnTo>
                <a:cubicBezTo>
                  <a:pt x="5680" y="443"/>
                  <a:pt x="5692" y="419"/>
                  <a:pt x="5727" y="383"/>
                </a:cubicBezTo>
                <a:cubicBezTo>
                  <a:pt x="5751" y="359"/>
                  <a:pt x="5799" y="347"/>
                  <a:pt x="5846" y="347"/>
                </a:cubicBezTo>
                <a:close/>
                <a:moveTo>
                  <a:pt x="1334" y="4788"/>
                </a:moveTo>
                <a:lnTo>
                  <a:pt x="5323" y="5681"/>
                </a:lnTo>
                <a:lnTo>
                  <a:pt x="4239" y="9622"/>
                </a:lnTo>
                <a:cubicBezTo>
                  <a:pt x="2513" y="9063"/>
                  <a:pt x="1262" y="7455"/>
                  <a:pt x="1262" y="5550"/>
                </a:cubicBezTo>
                <a:cubicBezTo>
                  <a:pt x="1262" y="5300"/>
                  <a:pt x="1286" y="5050"/>
                  <a:pt x="1334" y="4788"/>
                </a:cubicBezTo>
                <a:close/>
                <a:moveTo>
                  <a:pt x="5656" y="5848"/>
                </a:moveTo>
                <a:lnTo>
                  <a:pt x="6870" y="6872"/>
                </a:lnTo>
                <a:lnTo>
                  <a:pt x="8299" y="8086"/>
                </a:lnTo>
                <a:lnTo>
                  <a:pt x="8704" y="8420"/>
                </a:lnTo>
                <a:cubicBezTo>
                  <a:pt x="7882" y="9313"/>
                  <a:pt x="6751" y="9825"/>
                  <a:pt x="5549" y="9825"/>
                </a:cubicBezTo>
                <a:cubicBezTo>
                  <a:pt x="5203" y="9825"/>
                  <a:pt x="4894" y="9777"/>
                  <a:pt x="4584" y="9706"/>
                </a:cubicBezTo>
                <a:lnTo>
                  <a:pt x="5656" y="5848"/>
                </a:lnTo>
                <a:close/>
                <a:moveTo>
                  <a:pt x="5837" y="1"/>
                </a:moveTo>
                <a:cubicBezTo>
                  <a:pt x="5717" y="1"/>
                  <a:pt x="5599" y="57"/>
                  <a:pt x="5501" y="133"/>
                </a:cubicBezTo>
                <a:cubicBezTo>
                  <a:pt x="5394" y="228"/>
                  <a:pt x="5334" y="359"/>
                  <a:pt x="5358" y="502"/>
                </a:cubicBezTo>
                <a:lnTo>
                  <a:pt x="5358" y="943"/>
                </a:lnTo>
                <a:cubicBezTo>
                  <a:pt x="4620" y="967"/>
                  <a:pt x="3929" y="1181"/>
                  <a:pt x="3298" y="1514"/>
                </a:cubicBezTo>
                <a:lnTo>
                  <a:pt x="2894" y="788"/>
                </a:lnTo>
                <a:cubicBezTo>
                  <a:pt x="2870" y="728"/>
                  <a:pt x="2810" y="693"/>
                  <a:pt x="2751" y="693"/>
                </a:cubicBezTo>
                <a:lnTo>
                  <a:pt x="358" y="693"/>
                </a:lnTo>
                <a:lnTo>
                  <a:pt x="358" y="395"/>
                </a:lnTo>
                <a:cubicBezTo>
                  <a:pt x="358" y="300"/>
                  <a:pt x="274" y="228"/>
                  <a:pt x="179" y="228"/>
                </a:cubicBezTo>
                <a:cubicBezTo>
                  <a:pt x="72" y="228"/>
                  <a:pt x="0" y="300"/>
                  <a:pt x="0" y="395"/>
                </a:cubicBezTo>
                <a:lnTo>
                  <a:pt x="0" y="1336"/>
                </a:lnTo>
                <a:cubicBezTo>
                  <a:pt x="0" y="1443"/>
                  <a:pt x="72" y="1514"/>
                  <a:pt x="179" y="1514"/>
                </a:cubicBezTo>
                <a:cubicBezTo>
                  <a:pt x="274" y="1514"/>
                  <a:pt x="358" y="1443"/>
                  <a:pt x="358" y="1336"/>
                </a:cubicBezTo>
                <a:lnTo>
                  <a:pt x="358" y="1038"/>
                </a:lnTo>
                <a:lnTo>
                  <a:pt x="2644" y="1038"/>
                </a:lnTo>
                <a:lnTo>
                  <a:pt x="3001" y="1693"/>
                </a:lnTo>
                <a:cubicBezTo>
                  <a:pt x="2751" y="1871"/>
                  <a:pt x="2501" y="2062"/>
                  <a:pt x="2275" y="2288"/>
                </a:cubicBezTo>
                <a:cubicBezTo>
                  <a:pt x="1405" y="3169"/>
                  <a:pt x="929" y="4312"/>
                  <a:pt x="929" y="5550"/>
                </a:cubicBezTo>
                <a:cubicBezTo>
                  <a:pt x="929" y="8098"/>
                  <a:pt x="3001" y="10182"/>
                  <a:pt x="5561" y="10182"/>
                </a:cubicBezTo>
                <a:cubicBezTo>
                  <a:pt x="6870" y="10182"/>
                  <a:pt x="8109" y="9622"/>
                  <a:pt x="8990" y="8658"/>
                </a:cubicBezTo>
                <a:lnTo>
                  <a:pt x="9311" y="8944"/>
                </a:lnTo>
                <a:cubicBezTo>
                  <a:pt x="9406" y="9015"/>
                  <a:pt x="9525" y="9063"/>
                  <a:pt x="9644" y="9063"/>
                </a:cubicBezTo>
                <a:lnTo>
                  <a:pt x="9704" y="9063"/>
                </a:lnTo>
                <a:cubicBezTo>
                  <a:pt x="9835" y="9051"/>
                  <a:pt x="9966" y="8967"/>
                  <a:pt x="10037" y="8872"/>
                </a:cubicBezTo>
                <a:cubicBezTo>
                  <a:pt x="10752" y="7896"/>
                  <a:pt x="11133" y="6765"/>
                  <a:pt x="11133" y="5562"/>
                </a:cubicBezTo>
                <a:cubicBezTo>
                  <a:pt x="11109" y="2610"/>
                  <a:pt x="8811" y="169"/>
                  <a:pt x="5870" y="2"/>
                </a:cubicBezTo>
                <a:cubicBezTo>
                  <a:pt x="5859" y="1"/>
                  <a:pt x="5848" y="1"/>
                  <a:pt x="58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9" name="Google Shape;589;p30"/>
          <p:cNvGrpSpPr/>
          <p:nvPr/>
        </p:nvGrpSpPr>
        <p:grpSpPr>
          <a:xfrm>
            <a:off x="4358705" y="1860160"/>
            <a:ext cx="295217" cy="382872"/>
            <a:chOff x="5726350" y="2028150"/>
            <a:chExt cx="312300" cy="481600"/>
          </a:xfrm>
        </p:grpSpPr>
        <p:sp>
          <p:nvSpPr>
            <p:cNvPr id="590" name="Google Shape;590;p30"/>
            <p:cNvSpPr/>
            <p:nvPr/>
          </p:nvSpPr>
          <p:spPr>
            <a:xfrm>
              <a:off x="5756075" y="2028150"/>
              <a:ext cx="252825" cy="83275"/>
            </a:xfrm>
            <a:custGeom>
              <a:rect b="b" l="l" r="r" t="t"/>
              <a:pathLst>
                <a:path extrusionOk="0" h="3331" w="10113">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91" name="Google Shape;591;p30"/>
            <p:cNvSpPr/>
            <p:nvPr/>
          </p:nvSpPr>
          <p:spPr>
            <a:xfrm>
              <a:off x="5726350" y="2139650"/>
              <a:ext cx="312300" cy="224425"/>
            </a:xfrm>
            <a:custGeom>
              <a:rect b="b" l="l" r="r" t="t"/>
              <a:pathLst>
                <a:path extrusionOk="0" h="8977" w="12492">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92" name="Google Shape;592;p30"/>
            <p:cNvSpPr/>
            <p:nvPr/>
          </p:nvSpPr>
          <p:spPr>
            <a:xfrm>
              <a:off x="5842500" y="2392350"/>
              <a:ext cx="79975" cy="117400"/>
            </a:xfrm>
            <a:custGeom>
              <a:rect b="b" l="l" r="r" t="t"/>
              <a:pathLst>
                <a:path extrusionOk="0" h="4696" w="3199">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93" name="Google Shape;593;p30"/>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1"/>
          <p:cNvSpPr txBox="1"/>
          <p:nvPr/>
        </p:nvSpPr>
        <p:spPr>
          <a:xfrm>
            <a:off x="3133225" y="1312125"/>
            <a:ext cx="1185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Source Sans Pro"/>
                <a:ea typeface="Source Sans Pro"/>
                <a:cs typeface="Source Sans Pro"/>
                <a:sym typeface="Source Sans Pro"/>
              </a:rPr>
              <a:t>For each test day,</a:t>
            </a:r>
            <a:endParaRPr b="1" sz="1000">
              <a:latin typeface="Source Sans Pro"/>
              <a:ea typeface="Source Sans Pro"/>
              <a:cs typeface="Source Sans Pro"/>
              <a:sym typeface="Source Sans Pro"/>
            </a:endParaRPr>
          </a:p>
          <a:p>
            <a:pPr indent="0" lvl="0" marL="0" rtl="0" algn="ctr">
              <a:spcBef>
                <a:spcPts val="0"/>
              </a:spcBef>
              <a:spcAft>
                <a:spcPts val="0"/>
              </a:spcAft>
              <a:buNone/>
            </a:pPr>
            <a:r>
              <a:rPr b="1" lang="en" sz="1000">
                <a:latin typeface="Source Sans Pro"/>
                <a:ea typeface="Source Sans Pro"/>
                <a:cs typeface="Source Sans Pro"/>
                <a:sym typeface="Source Sans Pro"/>
              </a:rPr>
              <a:t>Randomly choose 70%</a:t>
            </a:r>
            <a:endParaRPr b="1" sz="1000">
              <a:latin typeface="Source Sans Pro"/>
              <a:ea typeface="Source Sans Pro"/>
              <a:cs typeface="Source Sans Pro"/>
              <a:sym typeface="Source Sans Pro"/>
            </a:endParaRPr>
          </a:p>
          <a:p>
            <a:pPr indent="0" lvl="0" marL="0" rtl="0" algn="ctr">
              <a:spcBef>
                <a:spcPts val="0"/>
              </a:spcBef>
              <a:spcAft>
                <a:spcPts val="0"/>
              </a:spcAft>
              <a:buNone/>
            </a:pPr>
            <a:r>
              <a:rPr b="1" lang="en" sz="1000">
                <a:solidFill>
                  <a:schemeClr val="dk1"/>
                </a:solidFill>
                <a:latin typeface="Source Sans Pro"/>
                <a:ea typeface="Source Sans Pro"/>
                <a:cs typeface="Source Sans Pro"/>
                <a:sym typeface="Source Sans Pro"/>
              </a:rPr>
              <a:t>of sessions</a:t>
            </a:r>
            <a:r>
              <a:rPr b="1" lang="en" sz="1000">
                <a:latin typeface="Source Sans Pro"/>
                <a:ea typeface="Source Sans Pro"/>
                <a:cs typeface="Source Sans Pro"/>
                <a:sym typeface="Source Sans Pro"/>
              </a:rPr>
              <a:t> </a:t>
            </a:r>
            <a:endParaRPr b="1" sz="1000">
              <a:latin typeface="Source Sans Pro"/>
              <a:ea typeface="Source Sans Pro"/>
              <a:cs typeface="Source Sans Pro"/>
              <a:sym typeface="Source Sans Pro"/>
            </a:endParaRPr>
          </a:p>
        </p:txBody>
      </p:sp>
      <p:graphicFrame>
        <p:nvGraphicFramePr>
          <p:cNvPr id="599" name="Google Shape;599;p31"/>
          <p:cNvGraphicFramePr/>
          <p:nvPr/>
        </p:nvGraphicFramePr>
        <p:xfrm>
          <a:off x="4296675" y="595575"/>
          <a:ext cx="3000000" cy="3000000"/>
        </p:xfrm>
        <a:graphic>
          <a:graphicData uri="http://schemas.openxmlformats.org/drawingml/2006/table">
            <a:tbl>
              <a:tblPr>
                <a:noFill/>
                <a:tableStyleId>{B35F1E08-0284-479C-99D7-B06DE02F9163}</a:tableStyleId>
              </a:tblPr>
              <a:tblGrid>
                <a:gridCol w="784225"/>
                <a:gridCol w="784225"/>
                <a:gridCol w="784225"/>
                <a:gridCol w="414275"/>
                <a:gridCol w="773950"/>
              </a:tblGrid>
              <a:tr h="609575">
                <a:tc>
                  <a:txBody>
                    <a:bodyPr/>
                    <a:lstStyle/>
                    <a:p>
                      <a:pPr indent="0" lvl="0" marL="0" rtl="0" algn="ctr">
                        <a:spcBef>
                          <a:spcPts val="0"/>
                        </a:spcBef>
                        <a:spcAft>
                          <a:spcPts val="0"/>
                        </a:spcAft>
                        <a:buNone/>
                      </a:pPr>
                      <a:r>
                        <a:rPr lang="en" sz="1200"/>
                        <a:t>Days</a:t>
                      </a:r>
                      <a:endParaRPr sz="1200"/>
                    </a:p>
                  </a:txBody>
                  <a:tcPr marT="91425" marB="91425" marR="91425" marL="91425">
                    <a:lnL cap="flat" cmpd="sng" w="19050">
                      <a:solidFill>
                        <a:srgbClr val="4A86E8"/>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4A86E8"/>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Session </a:t>
                      </a:r>
                      <a:r>
                        <a:rPr lang="en" sz="1200"/>
                        <a:t>Cluster1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4A86E8"/>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Session Cluster2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4A86E8"/>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778DA0"/>
                      </a:solidFill>
                      <a:prstDash val="solid"/>
                      <a:round/>
                      <a:headEnd len="sm" w="sm" type="none"/>
                      <a:tailEnd len="sm" w="sm" type="none"/>
                    </a:lnR>
                    <a:lnT cap="flat" cmpd="sng" w="19050">
                      <a:solidFill>
                        <a:srgbClr val="4A86E8"/>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Session Cluster5</a:t>
                      </a:r>
                      <a:endParaRPr sz="1200">
                        <a:solidFill>
                          <a:schemeClr val="dk1"/>
                        </a:solidFill>
                      </a:endParaRPr>
                    </a:p>
                  </a:txBody>
                  <a:tcPr marT="91425" marB="91425" marR="91425" marL="91425">
                    <a:lnL cap="flat" cmpd="sng" w="9525">
                      <a:solidFill>
                        <a:srgbClr val="778DA0"/>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lang="en" sz="1200"/>
                        <a:t>Day 1</a:t>
                      </a:r>
                      <a:endParaRPr sz="1200"/>
                    </a:p>
                  </a:txBody>
                  <a:tcPr marT="91425" marB="91425" marR="91425" marL="91425">
                    <a:lnL cap="flat" cmpd="sng" w="19050">
                      <a:solidFill>
                        <a:srgbClr val="4A86E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1200"/>
                        <a:t>30%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1200"/>
                        <a:t>15%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1200"/>
                        <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1200"/>
                        <a:t>25%</a:t>
                      </a:r>
                      <a:endParaRPr sz="1200"/>
                    </a:p>
                  </a:txBody>
                  <a:tcPr marT="91425" marB="91425" marR="91425" marL="91425">
                    <a:lnL cap="flat" cmpd="sng" w="9525">
                      <a:solidFill>
                        <a:srgbClr val="9E9E9E"/>
                      </a:solidFill>
                      <a:prstDash val="solid"/>
                      <a:round/>
                      <a:headEnd len="sm" w="sm" type="none"/>
                      <a:tailEnd len="sm" w="sm" type="none"/>
                    </a:lnL>
                    <a:lnR cap="flat" cmpd="sng" w="19050">
                      <a:solidFill>
                        <a:srgbClr val="4A86E8"/>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r>
              <a:tr h="609575">
                <a:tc>
                  <a:txBody>
                    <a:bodyPr/>
                    <a:lstStyle/>
                    <a:p>
                      <a:pPr indent="0" lvl="0" marL="0" rtl="0" algn="l">
                        <a:spcBef>
                          <a:spcPts val="0"/>
                        </a:spcBef>
                        <a:spcAft>
                          <a:spcPts val="0"/>
                        </a:spcAft>
                        <a:buNone/>
                      </a:pPr>
                      <a:r>
                        <a:rPr lang="en" sz="1200"/>
                        <a:t>Day 2</a:t>
                      </a:r>
                      <a:endParaRPr sz="1200"/>
                    </a:p>
                  </a:txBody>
                  <a:tcPr marT="91425" marB="91425" marR="91425" marL="91425">
                    <a:lnL cap="flat" cmpd="sng" w="19050">
                      <a:solidFill>
                        <a:srgbClr val="4A86E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1200"/>
                        <a:t>23</a:t>
                      </a:r>
                      <a:r>
                        <a:rPr lang="en" sz="1200"/>
                        <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1200"/>
                        <a:t>40</a:t>
                      </a:r>
                      <a:r>
                        <a:rPr lang="en" sz="1200"/>
                        <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1200"/>
                        <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1200"/>
                        <a:t>12</a:t>
                      </a:r>
                      <a:r>
                        <a:rPr lang="en" sz="1200"/>
                        <a:t>%</a:t>
                      </a:r>
                      <a:endParaRPr sz="1200"/>
                    </a:p>
                  </a:txBody>
                  <a:tcPr marT="91425" marB="91425" marR="91425" marL="91425">
                    <a:lnL cap="flat" cmpd="sng" w="9525">
                      <a:solidFill>
                        <a:srgbClr val="9E9E9E"/>
                      </a:solidFill>
                      <a:prstDash val="solid"/>
                      <a:round/>
                      <a:headEnd len="sm" w="sm" type="none"/>
                      <a:tailEnd len="sm" w="sm" type="none"/>
                    </a:lnL>
                    <a:lnR cap="flat" cmpd="sng" w="19050">
                      <a:solidFill>
                        <a:srgbClr val="4A86E8"/>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r>
              <a:tr h="402025">
                <a:tc>
                  <a:txBody>
                    <a:bodyPr/>
                    <a:lstStyle/>
                    <a:p>
                      <a:pPr indent="0" lvl="0" marL="0" rtl="0" algn="l">
                        <a:spcBef>
                          <a:spcPts val="0"/>
                        </a:spcBef>
                        <a:spcAft>
                          <a:spcPts val="0"/>
                        </a:spcAft>
                        <a:buNone/>
                      </a:pPr>
                      <a:r>
                        <a:rPr lang="en" sz="1200"/>
                        <a:t>...</a:t>
                      </a:r>
                      <a:endParaRPr sz="1200"/>
                    </a:p>
                  </a:txBody>
                  <a:tcPr marT="91425" marB="91425" marR="91425" marL="91425">
                    <a:lnL cap="flat" cmpd="sng" w="19050">
                      <a:solidFill>
                        <a:srgbClr val="4A86E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19050">
                      <a:solidFill>
                        <a:srgbClr val="4A86E8"/>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t>Day 28</a:t>
                      </a:r>
                      <a:endParaRPr sz="1200"/>
                    </a:p>
                  </a:txBody>
                  <a:tcPr marT="91425" marB="91425" marR="91425" marL="91425">
                    <a:lnL cap="flat" cmpd="sng" w="19050">
                      <a:solidFill>
                        <a:srgbClr val="4A86E8"/>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t>13%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t>50%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t>10%</a:t>
                      </a:r>
                      <a:endParaRPr sz="1200"/>
                    </a:p>
                  </a:txBody>
                  <a:tcPr marT="91425" marB="91425" marR="91425" marL="91425">
                    <a:lnL cap="flat" cmpd="sng" w="9525">
                      <a:solidFill>
                        <a:srgbClr val="9E9E9E"/>
                      </a:solidFill>
                      <a:prstDash val="solid"/>
                      <a:round/>
                      <a:headEnd len="sm" w="sm" type="none"/>
                      <a:tailEnd len="sm" w="sm" type="none"/>
                    </a:lnL>
                    <a:lnR cap="flat" cmpd="sng" w="19050">
                      <a:solidFill>
                        <a:srgbClr val="4A86E8"/>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r>
            </a:tbl>
          </a:graphicData>
        </a:graphic>
      </p:graphicFrame>
      <p:sp>
        <p:nvSpPr>
          <p:cNvPr id="600" name="Google Shape;600;p31"/>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01" name="Google Shape;601;p31"/>
          <p:cNvGraphicFramePr/>
          <p:nvPr/>
        </p:nvGraphicFramePr>
        <p:xfrm>
          <a:off x="428050" y="595575"/>
          <a:ext cx="3000000" cy="3000000"/>
        </p:xfrm>
        <a:graphic>
          <a:graphicData uri="http://schemas.openxmlformats.org/drawingml/2006/table">
            <a:tbl>
              <a:tblPr>
                <a:noFill/>
                <a:tableStyleId>{B35F1E08-0284-479C-99D7-B06DE02F9163}</a:tableStyleId>
              </a:tblPr>
              <a:tblGrid>
                <a:gridCol w="876600"/>
                <a:gridCol w="876600"/>
                <a:gridCol w="876600"/>
              </a:tblGrid>
              <a:tr h="300700">
                <a:tc>
                  <a:txBody>
                    <a:bodyPr/>
                    <a:lstStyle/>
                    <a:p>
                      <a:pPr indent="0" lvl="0" marL="0" rtl="0" algn="l">
                        <a:spcBef>
                          <a:spcPts val="0"/>
                        </a:spcBef>
                        <a:spcAft>
                          <a:spcPts val="0"/>
                        </a:spcAft>
                        <a:buNone/>
                      </a:pPr>
                      <a:r>
                        <a:t/>
                      </a:r>
                      <a:endParaRPr sz="1300"/>
                    </a:p>
                  </a:txBody>
                  <a:tcPr marT="91425" marB="91425" marR="91425" marL="91425">
                    <a:lnT cap="flat" cmpd="sng" w="19050">
                      <a:solidFill>
                        <a:schemeClr val="accent2"/>
                      </a:solidFill>
                      <a:prstDash val="solid"/>
                      <a:round/>
                      <a:headEnd len="sm" w="sm" type="none"/>
                      <a:tailEnd len="sm" w="sm" type="none"/>
                    </a:lnT>
                  </a:tcPr>
                </a:tc>
                <a:tc>
                  <a:txBody>
                    <a:bodyPr/>
                    <a:lstStyle/>
                    <a:p>
                      <a:pPr indent="0" lvl="0" marL="0" rtl="0" algn="l">
                        <a:spcBef>
                          <a:spcPts val="0"/>
                        </a:spcBef>
                        <a:spcAft>
                          <a:spcPts val="0"/>
                        </a:spcAft>
                        <a:buNone/>
                      </a:pPr>
                      <a:r>
                        <a:rPr lang="en" sz="1300"/>
                        <a:t>Days</a:t>
                      </a:r>
                      <a:endParaRPr sz="1300"/>
                    </a:p>
                  </a:txBody>
                  <a:tcPr marT="91425" marB="91425" marR="91425" marL="91425">
                    <a:lnT cap="flat" cmpd="sng" w="19050">
                      <a:solidFill>
                        <a:schemeClr val="accent2"/>
                      </a:solidFill>
                      <a:prstDash val="solid"/>
                      <a:round/>
                      <a:headEnd len="sm" w="sm" type="none"/>
                      <a:tailEnd len="sm" w="sm" type="none"/>
                    </a:lnT>
                  </a:tcPr>
                </a:tc>
                <a:tc>
                  <a:txBody>
                    <a:bodyPr/>
                    <a:lstStyle/>
                    <a:p>
                      <a:pPr indent="0" lvl="0" marL="0" rtl="0" algn="l">
                        <a:spcBef>
                          <a:spcPts val="0"/>
                        </a:spcBef>
                        <a:spcAft>
                          <a:spcPts val="0"/>
                        </a:spcAft>
                        <a:buNone/>
                      </a:pPr>
                      <a:r>
                        <a:rPr lang="en" sz="1300"/>
                        <a:t>Cluster Number</a:t>
                      </a:r>
                      <a:endParaRPr sz="1300"/>
                    </a:p>
                  </a:txBody>
                  <a:tcPr marT="91425" marB="91425" marR="91425" marL="91425">
                    <a:lnT cap="flat" cmpd="sng" w="19050">
                      <a:solidFill>
                        <a:schemeClr val="accent2"/>
                      </a:solidFill>
                      <a:prstDash val="solid"/>
                      <a:round/>
                      <a:headEnd len="sm" w="sm" type="none"/>
                      <a:tailEnd len="sm" w="sm" type="none"/>
                    </a:lnT>
                  </a:tcPr>
                </a:tc>
              </a:tr>
              <a:tr h="300700">
                <a:tc>
                  <a:txBody>
                    <a:bodyPr/>
                    <a:lstStyle/>
                    <a:p>
                      <a:pPr indent="0" lvl="0" marL="0" rtl="0" algn="l">
                        <a:spcBef>
                          <a:spcPts val="0"/>
                        </a:spcBef>
                        <a:spcAft>
                          <a:spcPts val="0"/>
                        </a:spcAft>
                        <a:buNone/>
                      </a:pPr>
                      <a:r>
                        <a:rPr lang="en" sz="1300"/>
                        <a:t>1.</a:t>
                      </a:r>
                      <a:endParaRPr sz="1300"/>
                    </a:p>
                  </a:txBody>
                  <a:tcPr marT="91425" marB="91425" marR="91425" marL="91425"/>
                </a:tc>
                <a:tc>
                  <a:txBody>
                    <a:bodyPr/>
                    <a:lstStyle/>
                    <a:p>
                      <a:pPr indent="0" lvl="0" marL="0" rtl="0" algn="l">
                        <a:spcBef>
                          <a:spcPts val="0"/>
                        </a:spcBef>
                        <a:spcAft>
                          <a:spcPts val="0"/>
                        </a:spcAft>
                        <a:buNone/>
                      </a:pPr>
                      <a:r>
                        <a:rPr lang="en" sz="1300"/>
                        <a:t>Day 1</a:t>
                      </a:r>
                      <a:endParaRPr sz="1300"/>
                    </a:p>
                  </a:txBody>
                  <a:tcPr marT="91425" marB="91425" marR="91425" marL="91425">
                    <a:solidFill>
                      <a:srgbClr val="B6D7A8"/>
                    </a:solidFill>
                  </a:tcPr>
                </a:tc>
                <a:tc>
                  <a:txBody>
                    <a:bodyPr/>
                    <a:lstStyle/>
                    <a:p>
                      <a:pPr indent="0" lvl="0" marL="0" rtl="0" algn="l">
                        <a:spcBef>
                          <a:spcPts val="0"/>
                        </a:spcBef>
                        <a:spcAft>
                          <a:spcPts val="0"/>
                        </a:spcAft>
                        <a:buNone/>
                      </a:pPr>
                      <a:r>
                        <a:rPr lang="en" sz="1300"/>
                        <a:t>3</a:t>
                      </a:r>
                      <a:endParaRPr sz="1300"/>
                    </a:p>
                  </a:txBody>
                  <a:tcPr marT="91425" marB="91425" marR="91425" marL="91425">
                    <a:solidFill>
                      <a:srgbClr val="B6D7A8"/>
                    </a:solidFill>
                  </a:tcPr>
                </a:tc>
              </a:tr>
              <a:tr h="300700">
                <a:tc>
                  <a:txBody>
                    <a:bodyPr/>
                    <a:lstStyle/>
                    <a:p>
                      <a:pPr indent="0" lvl="0" marL="0" rtl="0" algn="l">
                        <a:spcBef>
                          <a:spcPts val="0"/>
                        </a:spcBef>
                        <a:spcAft>
                          <a:spcPts val="0"/>
                        </a:spcAft>
                        <a:buNone/>
                      </a:pPr>
                      <a:r>
                        <a:rPr lang="en" sz="1300"/>
                        <a:t>2.</a:t>
                      </a:r>
                      <a:endParaRPr sz="1300"/>
                    </a:p>
                  </a:txBody>
                  <a:tcPr marT="91425" marB="91425" marR="91425" marL="91425"/>
                </a:tc>
                <a:tc>
                  <a:txBody>
                    <a:bodyPr/>
                    <a:lstStyle/>
                    <a:p>
                      <a:pPr indent="0" lvl="0" marL="0" rtl="0" algn="l">
                        <a:spcBef>
                          <a:spcPts val="0"/>
                        </a:spcBef>
                        <a:spcAft>
                          <a:spcPts val="0"/>
                        </a:spcAft>
                        <a:buNone/>
                      </a:pPr>
                      <a:r>
                        <a:rPr lang="en" sz="1300"/>
                        <a:t>Day 1</a:t>
                      </a:r>
                      <a:endParaRPr sz="1300"/>
                    </a:p>
                  </a:txBody>
                  <a:tcPr marT="91425" marB="91425" marR="91425" marL="91425">
                    <a:solidFill>
                      <a:srgbClr val="B6D7A8"/>
                    </a:solidFill>
                  </a:tcPr>
                </a:tc>
                <a:tc>
                  <a:txBody>
                    <a:bodyPr/>
                    <a:lstStyle/>
                    <a:p>
                      <a:pPr indent="0" lvl="0" marL="0" rtl="0" algn="l">
                        <a:spcBef>
                          <a:spcPts val="0"/>
                        </a:spcBef>
                        <a:spcAft>
                          <a:spcPts val="0"/>
                        </a:spcAft>
                        <a:buNone/>
                      </a:pPr>
                      <a:r>
                        <a:rPr lang="en" sz="1300"/>
                        <a:t>3</a:t>
                      </a:r>
                      <a:endParaRPr sz="1300"/>
                    </a:p>
                  </a:txBody>
                  <a:tcPr marT="91425" marB="91425" marR="91425" marL="91425">
                    <a:solidFill>
                      <a:srgbClr val="B6D7A8"/>
                    </a:solidFill>
                  </a:tcPr>
                </a:tc>
              </a:tr>
              <a:tr h="300700">
                <a:tc>
                  <a:txBody>
                    <a:bodyPr/>
                    <a:lstStyle/>
                    <a:p>
                      <a:pPr indent="0" lvl="0" marL="0" rtl="0" algn="l">
                        <a:spcBef>
                          <a:spcPts val="0"/>
                        </a:spcBef>
                        <a:spcAft>
                          <a:spcPts val="0"/>
                        </a:spcAft>
                        <a:buNone/>
                      </a:pPr>
                      <a:r>
                        <a:rPr lang="en" sz="1300"/>
                        <a:t>3</a:t>
                      </a:r>
                      <a:endParaRPr sz="1300"/>
                    </a:p>
                  </a:txBody>
                  <a:tcPr marT="91425" marB="91425" marR="91425" marL="91425"/>
                </a:tc>
                <a:tc>
                  <a:txBody>
                    <a:bodyPr/>
                    <a:lstStyle/>
                    <a:p>
                      <a:pPr indent="0" lvl="0" marL="0" rtl="0" algn="l">
                        <a:spcBef>
                          <a:spcPts val="0"/>
                        </a:spcBef>
                        <a:spcAft>
                          <a:spcPts val="0"/>
                        </a:spcAft>
                        <a:buNone/>
                      </a:pPr>
                      <a:r>
                        <a:rPr lang="en" sz="1300"/>
                        <a:t>Day 1</a:t>
                      </a:r>
                      <a:endParaRPr sz="1300"/>
                    </a:p>
                  </a:txBody>
                  <a:tcPr marT="91425" marB="91425" marR="91425" marL="91425">
                    <a:solidFill>
                      <a:srgbClr val="B6D7A8"/>
                    </a:solidFill>
                  </a:tcPr>
                </a:tc>
                <a:tc>
                  <a:txBody>
                    <a:bodyPr/>
                    <a:lstStyle/>
                    <a:p>
                      <a:pPr indent="0" lvl="0" marL="0" rtl="0" algn="l">
                        <a:spcBef>
                          <a:spcPts val="0"/>
                        </a:spcBef>
                        <a:spcAft>
                          <a:spcPts val="0"/>
                        </a:spcAft>
                        <a:buNone/>
                      </a:pPr>
                      <a:r>
                        <a:rPr lang="en" sz="1300"/>
                        <a:t>2</a:t>
                      </a:r>
                      <a:endParaRPr sz="1300"/>
                    </a:p>
                  </a:txBody>
                  <a:tcPr marT="91425" marB="91425" marR="91425" marL="91425">
                    <a:solidFill>
                      <a:srgbClr val="B6D7A8"/>
                    </a:solidFill>
                  </a:tcPr>
                </a:tc>
              </a:tr>
              <a:tr h="300700">
                <a:tc>
                  <a:txBody>
                    <a:bodyPr/>
                    <a:lstStyle/>
                    <a:p>
                      <a:pPr indent="0" lvl="0" marL="0" rtl="0" algn="l">
                        <a:spcBef>
                          <a:spcPts val="0"/>
                        </a:spcBef>
                        <a:spcAft>
                          <a:spcPts val="0"/>
                        </a:spcAft>
                        <a:buNone/>
                      </a:pPr>
                      <a:r>
                        <a:rPr lang="en" sz="1300"/>
                        <a:t>...</a:t>
                      </a:r>
                      <a:endParaRPr sz="1300"/>
                    </a:p>
                  </a:txBody>
                  <a:tcPr marT="91425" marB="91425" marR="91425" marL="91425"/>
                </a:tc>
                <a:tc>
                  <a:txBody>
                    <a:bodyPr/>
                    <a:lstStyle/>
                    <a:p>
                      <a:pPr indent="0" lvl="0" marL="0" rtl="0" algn="l">
                        <a:spcBef>
                          <a:spcPts val="0"/>
                        </a:spcBef>
                        <a:spcAft>
                          <a:spcPts val="0"/>
                        </a:spcAft>
                        <a:buNone/>
                      </a:pPr>
                      <a:r>
                        <a:rPr lang="en" sz="1300"/>
                        <a:t>...</a:t>
                      </a:r>
                      <a:endParaRPr sz="1300"/>
                    </a:p>
                  </a:txBody>
                  <a:tcPr marT="91425" marB="91425" marR="91425" marL="91425">
                    <a:solidFill>
                      <a:srgbClr val="B6D7A8"/>
                    </a:solidFill>
                  </a:tcPr>
                </a:tc>
                <a:tc>
                  <a:txBody>
                    <a:bodyPr/>
                    <a:lstStyle/>
                    <a:p>
                      <a:pPr indent="0" lvl="0" marL="0" rtl="0" algn="l">
                        <a:spcBef>
                          <a:spcPts val="0"/>
                        </a:spcBef>
                        <a:spcAft>
                          <a:spcPts val="0"/>
                        </a:spcAft>
                        <a:buNone/>
                      </a:pPr>
                      <a:r>
                        <a:rPr lang="en" sz="1300"/>
                        <a:t>...</a:t>
                      </a:r>
                      <a:endParaRPr sz="1300"/>
                    </a:p>
                  </a:txBody>
                  <a:tcPr marT="91425" marB="91425" marR="91425" marL="91425">
                    <a:solidFill>
                      <a:srgbClr val="B6D7A8"/>
                    </a:solidFill>
                  </a:tcPr>
                </a:tc>
              </a:tr>
              <a:tr h="300700">
                <a:tc>
                  <a:txBody>
                    <a:bodyPr/>
                    <a:lstStyle/>
                    <a:p>
                      <a:pPr indent="0" lvl="0" marL="0" rtl="0" algn="l">
                        <a:spcBef>
                          <a:spcPts val="0"/>
                        </a:spcBef>
                        <a:spcAft>
                          <a:spcPts val="0"/>
                        </a:spcAft>
                        <a:buNone/>
                      </a:pPr>
                      <a:r>
                        <a:rPr lang="en" sz="1300"/>
                        <a:t>10.</a:t>
                      </a:r>
                      <a:endParaRPr sz="1300"/>
                    </a:p>
                  </a:txBody>
                  <a:tcPr marT="91425" marB="91425" marR="91425" marL="91425"/>
                </a:tc>
                <a:tc>
                  <a:txBody>
                    <a:bodyPr/>
                    <a:lstStyle/>
                    <a:p>
                      <a:pPr indent="0" lvl="0" marL="0" rtl="0" algn="l">
                        <a:spcBef>
                          <a:spcPts val="0"/>
                        </a:spcBef>
                        <a:spcAft>
                          <a:spcPts val="0"/>
                        </a:spcAft>
                        <a:buNone/>
                      </a:pPr>
                      <a:r>
                        <a:rPr lang="en" sz="1300"/>
                        <a:t>Day 1</a:t>
                      </a:r>
                      <a:endParaRPr sz="1300"/>
                    </a:p>
                  </a:txBody>
                  <a:tcPr marT="91425" marB="91425" marR="91425" marL="91425">
                    <a:solidFill>
                      <a:srgbClr val="B6D7A8"/>
                    </a:solidFill>
                  </a:tcPr>
                </a:tc>
                <a:tc>
                  <a:txBody>
                    <a:bodyPr/>
                    <a:lstStyle/>
                    <a:p>
                      <a:pPr indent="0" lvl="0" marL="0" rtl="0" algn="l">
                        <a:spcBef>
                          <a:spcPts val="0"/>
                        </a:spcBef>
                        <a:spcAft>
                          <a:spcPts val="0"/>
                        </a:spcAft>
                        <a:buNone/>
                      </a:pPr>
                      <a:r>
                        <a:rPr lang="en" sz="1300"/>
                        <a:t>1</a:t>
                      </a:r>
                      <a:endParaRPr sz="1300"/>
                    </a:p>
                  </a:txBody>
                  <a:tcPr marT="91425" marB="91425" marR="91425" marL="91425">
                    <a:solidFill>
                      <a:srgbClr val="B6D7A8"/>
                    </a:solidFill>
                  </a:tcPr>
                </a:tc>
              </a:tr>
              <a:tr h="300700">
                <a:tc>
                  <a:txBody>
                    <a:bodyPr/>
                    <a:lstStyle/>
                    <a:p>
                      <a:pPr indent="0" lvl="0" marL="0" rtl="0" algn="l">
                        <a:spcBef>
                          <a:spcPts val="0"/>
                        </a:spcBef>
                        <a:spcAft>
                          <a:spcPts val="0"/>
                        </a:spcAft>
                        <a:buNone/>
                      </a:pPr>
                      <a:r>
                        <a:rPr lang="en" sz="1300"/>
                        <a:t>11.</a:t>
                      </a:r>
                      <a:endParaRPr sz="1300"/>
                    </a:p>
                  </a:txBody>
                  <a:tcPr marT="91425" marB="91425" marR="91425" marL="91425"/>
                </a:tc>
                <a:tc>
                  <a:txBody>
                    <a:bodyPr/>
                    <a:lstStyle/>
                    <a:p>
                      <a:pPr indent="0" lvl="0" marL="0" rtl="0" algn="l">
                        <a:spcBef>
                          <a:spcPts val="0"/>
                        </a:spcBef>
                        <a:spcAft>
                          <a:spcPts val="0"/>
                        </a:spcAft>
                        <a:buNone/>
                      </a:pPr>
                      <a:r>
                        <a:rPr lang="en" sz="1300"/>
                        <a:t>Day 2</a:t>
                      </a:r>
                      <a:endParaRPr sz="1300"/>
                    </a:p>
                  </a:txBody>
                  <a:tcPr marT="91425" marB="91425" marR="91425" marL="91425">
                    <a:solidFill>
                      <a:srgbClr val="FFE599"/>
                    </a:solidFill>
                  </a:tcPr>
                </a:tc>
                <a:tc>
                  <a:txBody>
                    <a:bodyPr/>
                    <a:lstStyle/>
                    <a:p>
                      <a:pPr indent="0" lvl="0" marL="0" rtl="0" algn="l">
                        <a:spcBef>
                          <a:spcPts val="0"/>
                        </a:spcBef>
                        <a:spcAft>
                          <a:spcPts val="0"/>
                        </a:spcAft>
                        <a:buNone/>
                      </a:pPr>
                      <a:r>
                        <a:rPr lang="en" sz="1300"/>
                        <a:t>2</a:t>
                      </a:r>
                      <a:endParaRPr sz="1300"/>
                    </a:p>
                  </a:txBody>
                  <a:tcPr marT="91425" marB="91425" marR="91425" marL="91425">
                    <a:solidFill>
                      <a:srgbClr val="FFE599"/>
                    </a:solidFill>
                  </a:tcPr>
                </a:tc>
              </a:tr>
              <a:tr h="300700">
                <a:tc>
                  <a:txBody>
                    <a:bodyPr/>
                    <a:lstStyle/>
                    <a:p>
                      <a:pPr indent="0" lvl="0" marL="0" rtl="0" algn="l">
                        <a:spcBef>
                          <a:spcPts val="0"/>
                        </a:spcBef>
                        <a:spcAft>
                          <a:spcPts val="0"/>
                        </a:spcAft>
                        <a:buNone/>
                      </a:pPr>
                      <a:r>
                        <a:rPr lang="en" sz="1300"/>
                        <a:t>12. </a:t>
                      </a:r>
                      <a:endParaRPr sz="1300"/>
                    </a:p>
                  </a:txBody>
                  <a:tcPr marT="91425" marB="91425" marR="91425" marL="91425"/>
                </a:tc>
                <a:tc>
                  <a:txBody>
                    <a:bodyPr/>
                    <a:lstStyle/>
                    <a:p>
                      <a:pPr indent="0" lvl="0" marL="0" rtl="0" algn="l">
                        <a:spcBef>
                          <a:spcPts val="0"/>
                        </a:spcBef>
                        <a:spcAft>
                          <a:spcPts val="0"/>
                        </a:spcAft>
                        <a:buNone/>
                      </a:pPr>
                      <a:r>
                        <a:rPr lang="en" sz="1300"/>
                        <a:t>Day 2</a:t>
                      </a:r>
                      <a:endParaRPr sz="1300"/>
                    </a:p>
                  </a:txBody>
                  <a:tcPr marT="91425" marB="91425" marR="91425" marL="91425">
                    <a:solidFill>
                      <a:srgbClr val="FFE599"/>
                    </a:solidFill>
                  </a:tcPr>
                </a:tc>
                <a:tc>
                  <a:txBody>
                    <a:bodyPr/>
                    <a:lstStyle/>
                    <a:p>
                      <a:pPr indent="0" lvl="0" marL="0" rtl="0" algn="l">
                        <a:spcBef>
                          <a:spcPts val="0"/>
                        </a:spcBef>
                        <a:spcAft>
                          <a:spcPts val="0"/>
                        </a:spcAft>
                        <a:buNone/>
                      </a:pPr>
                      <a:r>
                        <a:rPr lang="en" sz="1300"/>
                        <a:t>4</a:t>
                      </a:r>
                      <a:endParaRPr sz="1300"/>
                    </a:p>
                  </a:txBody>
                  <a:tcPr marT="91425" marB="91425" marR="91425" marL="91425">
                    <a:solidFill>
                      <a:srgbClr val="FFE599"/>
                    </a:solidFill>
                  </a:tcPr>
                </a:tc>
              </a:tr>
              <a:tr h="300700">
                <a:tc>
                  <a:txBody>
                    <a:bodyPr/>
                    <a:lstStyle/>
                    <a:p>
                      <a:pPr indent="0" lvl="0" marL="0" rtl="0" algn="l">
                        <a:spcBef>
                          <a:spcPts val="0"/>
                        </a:spcBef>
                        <a:spcAft>
                          <a:spcPts val="0"/>
                        </a:spcAft>
                        <a:buNone/>
                      </a:pPr>
                      <a:r>
                        <a:rPr lang="en" sz="1300"/>
                        <a:t>13.</a:t>
                      </a:r>
                      <a:endParaRPr sz="1300"/>
                    </a:p>
                  </a:txBody>
                  <a:tcPr marT="91425" marB="91425" marR="91425" marL="91425">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300"/>
                        <a:t>...</a:t>
                      </a:r>
                      <a:endParaRPr sz="1300"/>
                    </a:p>
                  </a:txBody>
                  <a:tcPr marT="91425" marB="91425" marR="91425" marL="91425">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B cap="flat" cmpd="sng" w="19050">
                      <a:solidFill>
                        <a:schemeClr val="accent2"/>
                      </a:solidFill>
                      <a:prstDash val="solid"/>
                      <a:round/>
                      <a:headEnd len="sm" w="sm" type="none"/>
                      <a:tailEnd len="sm" w="sm" type="none"/>
                    </a:lnB>
                  </a:tcPr>
                </a:tc>
              </a:tr>
            </a:tbl>
          </a:graphicData>
        </a:graphic>
      </p:graphicFrame>
      <p:sp>
        <p:nvSpPr>
          <p:cNvPr id="602" name="Google Shape;602;p31"/>
          <p:cNvSpPr/>
          <p:nvPr/>
        </p:nvSpPr>
        <p:spPr>
          <a:xfrm>
            <a:off x="269850" y="1205150"/>
            <a:ext cx="95100" cy="19809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3299875" y="2214625"/>
            <a:ext cx="851700" cy="2730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rot="10800000">
            <a:off x="3165450" y="1205150"/>
            <a:ext cx="95100" cy="19809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txBox="1"/>
          <p:nvPr/>
        </p:nvSpPr>
        <p:spPr>
          <a:xfrm>
            <a:off x="3045650" y="2487625"/>
            <a:ext cx="1335600" cy="3387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1000">
                <a:solidFill>
                  <a:schemeClr val="dk1"/>
                </a:solidFill>
                <a:latin typeface="Source Sans Pro"/>
                <a:ea typeface="Source Sans Pro"/>
                <a:cs typeface="Source Sans Pro"/>
                <a:sym typeface="Source Sans Pro"/>
              </a:rPr>
              <a:t>Get Repartition</a:t>
            </a:r>
            <a:endParaRPr/>
          </a:p>
        </p:txBody>
      </p:sp>
      <p:sp>
        <p:nvSpPr>
          <p:cNvPr id="606" name="Google Shape;606;p31"/>
          <p:cNvSpPr txBox="1"/>
          <p:nvPr/>
        </p:nvSpPr>
        <p:spPr>
          <a:xfrm>
            <a:off x="922750" y="4451700"/>
            <a:ext cx="13356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900"/>
              <a:t>Dataset:</a:t>
            </a:r>
            <a:endParaRPr sz="900"/>
          </a:p>
          <a:p>
            <a:pPr indent="0" lvl="0" marL="0" marR="0" rtl="0" algn="ctr">
              <a:lnSpc>
                <a:spcPct val="100000"/>
              </a:lnSpc>
              <a:spcBef>
                <a:spcPts val="0"/>
              </a:spcBef>
              <a:spcAft>
                <a:spcPts val="0"/>
              </a:spcAft>
              <a:buNone/>
            </a:pPr>
            <a:r>
              <a:rPr lang="en" sz="900"/>
              <a:t>Test sessions</a:t>
            </a:r>
            <a:endParaRPr sz="900"/>
          </a:p>
        </p:txBody>
      </p:sp>
      <p:sp>
        <p:nvSpPr>
          <p:cNvPr id="607" name="Google Shape;607;p31"/>
          <p:cNvSpPr txBox="1"/>
          <p:nvPr/>
        </p:nvSpPr>
        <p:spPr>
          <a:xfrm>
            <a:off x="2977375" y="4451700"/>
            <a:ext cx="16491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900"/>
              <a:t>Result</a:t>
            </a:r>
            <a:r>
              <a:rPr lang="en" sz="900"/>
              <a:t>:</a:t>
            </a:r>
            <a:endParaRPr sz="900"/>
          </a:p>
          <a:p>
            <a:pPr indent="0" lvl="0" marL="0" marR="0" rtl="0" algn="ctr">
              <a:lnSpc>
                <a:spcPct val="100000"/>
              </a:lnSpc>
              <a:spcBef>
                <a:spcPts val="0"/>
              </a:spcBef>
              <a:spcAft>
                <a:spcPts val="0"/>
              </a:spcAft>
              <a:buNone/>
            </a:pPr>
            <a:r>
              <a:rPr lang="en" sz="900"/>
              <a:t>70% Samples Repartition</a:t>
            </a:r>
            <a:endParaRPr sz="900"/>
          </a:p>
        </p:txBody>
      </p:sp>
      <p:sp>
        <p:nvSpPr>
          <p:cNvPr id="608" name="Google Shape;608;p31"/>
          <p:cNvSpPr/>
          <p:nvPr/>
        </p:nvSpPr>
        <p:spPr>
          <a:xfrm>
            <a:off x="352925" y="4498800"/>
            <a:ext cx="394800" cy="414600"/>
          </a:xfrm>
          <a:prstGeom prst="ellipse">
            <a:avLst/>
          </a:prstGeom>
          <a:solidFill>
            <a:schemeClr val="l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1</a:t>
            </a:r>
            <a:endParaRPr b="1">
              <a:solidFill>
                <a:schemeClr val="dk1"/>
              </a:solidFill>
            </a:endParaRPr>
          </a:p>
        </p:txBody>
      </p:sp>
      <p:sp>
        <p:nvSpPr>
          <p:cNvPr id="609" name="Google Shape;609;p31"/>
          <p:cNvSpPr/>
          <p:nvPr/>
        </p:nvSpPr>
        <p:spPr>
          <a:xfrm>
            <a:off x="2412126" y="4475250"/>
            <a:ext cx="394800" cy="414600"/>
          </a:xfrm>
          <a:prstGeom prst="ellipse">
            <a:avLst/>
          </a:prstGeom>
          <a:solidFill>
            <a:schemeClr val="lt2"/>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2</a:t>
            </a:r>
            <a:endParaRPr b="1">
              <a:solidFill>
                <a:schemeClr val="dk1"/>
              </a:solidFill>
            </a:endParaRPr>
          </a:p>
        </p:txBody>
      </p:sp>
      <p:sp>
        <p:nvSpPr>
          <p:cNvPr id="610" name="Google Shape;610;p31"/>
          <p:cNvSpPr/>
          <p:nvPr/>
        </p:nvSpPr>
        <p:spPr>
          <a:xfrm>
            <a:off x="4845516" y="4498800"/>
            <a:ext cx="394800" cy="414600"/>
          </a:xfrm>
          <a:prstGeom prst="ellipse">
            <a:avLst/>
          </a:prstGeom>
          <a:solidFill>
            <a:schemeClr val="lt2"/>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3</a:t>
            </a:r>
            <a:endParaRPr b="1">
              <a:solidFill>
                <a:schemeClr val="dk1"/>
              </a:solidFill>
            </a:endParaRPr>
          </a:p>
        </p:txBody>
      </p:sp>
      <p:sp>
        <p:nvSpPr>
          <p:cNvPr id="611" name="Google Shape;611;p31"/>
          <p:cNvSpPr txBox="1"/>
          <p:nvPr/>
        </p:nvSpPr>
        <p:spPr>
          <a:xfrm>
            <a:off x="5490737" y="4310250"/>
            <a:ext cx="1649100" cy="73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900"/>
              <a:t>Goal</a:t>
            </a:r>
            <a:r>
              <a:rPr lang="en" sz="900"/>
              <a:t>:</a:t>
            </a:r>
            <a:endParaRPr sz="900"/>
          </a:p>
          <a:p>
            <a:pPr indent="0" lvl="0" marL="0" marR="0" rtl="0" algn="ctr">
              <a:lnSpc>
                <a:spcPct val="100000"/>
              </a:lnSpc>
              <a:spcBef>
                <a:spcPts val="0"/>
              </a:spcBef>
              <a:spcAft>
                <a:spcPts val="0"/>
              </a:spcAft>
              <a:buNone/>
            </a:pPr>
            <a:r>
              <a:rPr lang="en" sz="900"/>
              <a:t>Predict</a:t>
            </a:r>
            <a:r>
              <a:rPr lang="en" sz="900"/>
              <a:t> Day Cluster using training days with their day-cluster</a:t>
            </a:r>
            <a:endParaRPr sz="900"/>
          </a:p>
        </p:txBody>
      </p:sp>
      <p:graphicFrame>
        <p:nvGraphicFramePr>
          <p:cNvPr id="612" name="Google Shape;612;p31"/>
          <p:cNvGraphicFramePr/>
          <p:nvPr/>
        </p:nvGraphicFramePr>
        <p:xfrm>
          <a:off x="8106675" y="595575"/>
          <a:ext cx="3000000" cy="3000000"/>
        </p:xfrm>
        <a:graphic>
          <a:graphicData uri="http://schemas.openxmlformats.org/drawingml/2006/table">
            <a:tbl>
              <a:tblPr>
                <a:noFill/>
                <a:tableStyleId>{B35F1E08-0284-479C-99D7-B06DE02F9163}</a:tableStyleId>
              </a:tblPr>
              <a:tblGrid>
                <a:gridCol w="773950"/>
              </a:tblGrid>
              <a:tr h="609575">
                <a:tc>
                  <a:txBody>
                    <a:bodyPr/>
                    <a:lstStyle/>
                    <a:p>
                      <a:pPr indent="0" lvl="0" marL="0" rtl="0" algn="ctr">
                        <a:spcBef>
                          <a:spcPts val="0"/>
                        </a:spcBef>
                        <a:spcAft>
                          <a:spcPts val="0"/>
                        </a:spcAft>
                        <a:buNone/>
                      </a:pPr>
                      <a:r>
                        <a:rPr b="1" lang="en" sz="1200">
                          <a:solidFill>
                            <a:schemeClr val="dk1"/>
                          </a:solidFill>
                        </a:rPr>
                        <a:t>Day Cluster</a:t>
                      </a:r>
                      <a:endParaRPr b="1" sz="1200">
                        <a:solidFill>
                          <a:schemeClr val="dk1"/>
                        </a:solidFill>
                      </a:endParaRPr>
                    </a:p>
                  </a:txBody>
                  <a:tcPr marT="91425" marB="91425" marR="91425" marL="91425">
                    <a:lnL cap="flat" cmpd="sng" w="19050">
                      <a:solidFill>
                        <a:srgbClr val="DD7E6B"/>
                      </a:solidFill>
                      <a:prstDash val="solid"/>
                      <a:round/>
                      <a:headEnd len="sm" w="sm" type="none"/>
                      <a:tailEnd len="sm" w="sm" type="none"/>
                    </a:lnL>
                    <a:lnR cap="flat" cmpd="sng" w="19050">
                      <a:solidFill>
                        <a:srgbClr val="DD7E6B"/>
                      </a:solidFill>
                      <a:prstDash val="solid"/>
                      <a:round/>
                      <a:headEnd len="sm" w="sm" type="none"/>
                      <a:tailEnd len="sm" w="sm" type="none"/>
                    </a:lnR>
                    <a:lnT cap="flat" cmpd="sng" w="19050">
                      <a:solidFill>
                        <a:srgbClr val="DD7E6B"/>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b="1" lang="en" sz="1200"/>
                        <a:t>???</a:t>
                      </a:r>
                      <a:endParaRPr b="1" sz="1200"/>
                    </a:p>
                  </a:txBody>
                  <a:tcPr marT="91425" marB="91425" marR="91425" marL="91425">
                    <a:lnL cap="flat" cmpd="sng" w="19050">
                      <a:solidFill>
                        <a:srgbClr val="DD7E6B"/>
                      </a:solidFill>
                      <a:prstDash val="solid"/>
                      <a:round/>
                      <a:headEnd len="sm" w="sm" type="none"/>
                      <a:tailEnd len="sm" w="sm" type="none"/>
                    </a:lnL>
                    <a:lnR cap="flat" cmpd="sng" w="19050">
                      <a:solidFill>
                        <a:srgbClr val="DD7E6B"/>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b="1" lang="en" sz="1200"/>
                        <a:t>???</a:t>
                      </a:r>
                      <a:endParaRPr b="1" sz="1200"/>
                    </a:p>
                  </a:txBody>
                  <a:tcPr marT="91425" marB="91425" marR="91425" marL="91425">
                    <a:lnL cap="flat" cmpd="sng" w="19050">
                      <a:solidFill>
                        <a:srgbClr val="DD7E6B"/>
                      </a:solidFill>
                      <a:prstDash val="solid"/>
                      <a:round/>
                      <a:headEnd len="sm" w="sm" type="none"/>
                      <a:tailEnd len="sm" w="sm" type="none"/>
                    </a:lnL>
                    <a:lnR cap="flat" cmpd="sng" w="19050">
                      <a:solidFill>
                        <a:srgbClr val="DD7E6B"/>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2025">
                <a:tc>
                  <a:txBody>
                    <a:bodyPr/>
                    <a:lstStyle/>
                    <a:p>
                      <a:pPr indent="0" lvl="0" marL="0" rtl="0" algn="l">
                        <a:spcBef>
                          <a:spcPts val="0"/>
                        </a:spcBef>
                        <a:spcAft>
                          <a:spcPts val="0"/>
                        </a:spcAft>
                        <a:buNone/>
                      </a:pPr>
                      <a:r>
                        <a:t/>
                      </a:r>
                      <a:endParaRPr b="1" sz="1200"/>
                    </a:p>
                  </a:txBody>
                  <a:tcPr marT="91425" marB="91425" marR="91425" marL="91425">
                    <a:lnL cap="flat" cmpd="sng" w="19050">
                      <a:solidFill>
                        <a:srgbClr val="DD7E6B"/>
                      </a:solidFill>
                      <a:prstDash val="solid"/>
                      <a:round/>
                      <a:headEnd len="sm" w="sm" type="none"/>
                      <a:tailEnd len="sm" w="sm" type="none"/>
                    </a:lnL>
                    <a:lnR cap="flat" cmpd="sng" w="19050">
                      <a:solidFill>
                        <a:srgbClr val="DD7E6B"/>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8600">
                <a:tc>
                  <a:txBody>
                    <a:bodyPr/>
                    <a:lstStyle/>
                    <a:p>
                      <a:pPr indent="0" lvl="0" marL="0" rtl="0" algn="l">
                        <a:spcBef>
                          <a:spcPts val="0"/>
                        </a:spcBef>
                        <a:spcAft>
                          <a:spcPts val="0"/>
                        </a:spcAft>
                        <a:buNone/>
                      </a:pPr>
                      <a:r>
                        <a:rPr b="1" lang="en" sz="1200"/>
                        <a:t>???</a:t>
                      </a:r>
                      <a:endParaRPr b="1" sz="1200"/>
                    </a:p>
                  </a:txBody>
                  <a:tcPr marT="91425" marB="91425" marR="91425" marL="91425">
                    <a:lnL cap="flat" cmpd="sng" w="19050">
                      <a:solidFill>
                        <a:srgbClr val="DD7E6B"/>
                      </a:solidFill>
                      <a:prstDash val="solid"/>
                      <a:round/>
                      <a:headEnd len="sm" w="sm" type="none"/>
                      <a:tailEnd len="sm" w="sm" type="none"/>
                    </a:lnL>
                    <a:lnR cap="flat" cmpd="sng" w="19050">
                      <a:solidFill>
                        <a:srgbClr val="DD7E6B"/>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DD7E6B"/>
                      </a:solidFill>
                      <a:prstDash val="solid"/>
                      <a:round/>
                      <a:headEnd len="sm" w="sm" type="none"/>
                      <a:tailEnd len="sm" w="sm" type="none"/>
                    </a:lnB>
                  </a:tcPr>
                </a:tc>
              </a:tr>
            </a:tbl>
          </a:graphicData>
        </a:graphic>
      </p:graphicFrame>
      <p:sp>
        <p:nvSpPr>
          <p:cNvPr id="613" name="Google Shape;613;p31"/>
          <p:cNvSpPr txBox="1"/>
          <p:nvPr/>
        </p:nvSpPr>
        <p:spPr>
          <a:xfrm>
            <a:off x="155400" y="0"/>
            <a:ext cx="8833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2"/>
                </a:solidFill>
                <a:latin typeface="Paytone One"/>
                <a:ea typeface="Paytone One"/>
                <a:cs typeface="Paytone One"/>
                <a:sym typeface="Paytone One"/>
              </a:rPr>
              <a:t>Sampling test days and describing them</a:t>
            </a:r>
            <a:endParaRPr sz="600">
              <a:solidFill>
                <a:schemeClr val="dk1"/>
              </a:solidFill>
            </a:endParaRPr>
          </a:p>
        </p:txBody>
      </p:sp>
      <p:sp>
        <p:nvSpPr>
          <p:cNvPr id="614" name="Google Shape;614;p31"/>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2"/>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txBox="1"/>
          <p:nvPr/>
        </p:nvSpPr>
        <p:spPr>
          <a:xfrm>
            <a:off x="4658050" y="0"/>
            <a:ext cx="4330500" cy="861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200">
                <a:solidFill>
                  <a:schemeClr val="accent2"/>
                </a:solidFill>
                <a:latin typeface="Paytone One"/>
                <a:ea typeface="Paytone One"/>
                <a:cs typeface="Paytone One"/>
                <a:sym typeface="Paytone One"/>
              </a:rPr>
              <a:t>Predicting day-cluster on sampled test days</a:t>
            </a:r>
            <a:endParaRPr sz="2200">
              <a:solidFill>
                <a:schemeClr val="accent2"/>
              </a:solidFill>
              <a:latin typeface="Paytone One"/>
              <a:ea typeface="Paytone One"/>
              <a:cs typeface="Paytone One"/>
              <a:sym typeface="Paytone One"/>
            </a:endParaRPr>
          </a:p>
        </p:txBody>
      </p:sp>
      <p:grpSp>
        <p:nvGrpSpPr>
          <p:cNvPr id="621" name="Google Shape;621;p32"/>
          <p:cNvGrpSpPr/>
          <p:nvPr/>
        </p:nvGrpSpPr>
        <p:grpSpPr>
          <a:xfrm>
            <a:off x="799442" y="3742800"/>
            <a:ext cx="3398741" cy="934500"/>
            <a:chOff x="1070203" y="435657"/>
            <a:chExt cx="2518332" cy="934500"/>
          </a:xfrm>
        </p:grpSpPr>
        <p:sp>
          <p:nvSpPr>
            <p:cNvPr id="622" name="Google Shape;622;p32"/>
            <p:cNvSpPr/>
            <p:nvPr/>
          </p:nvSpPr>
          <p:spPr>
            <a:xfrm>
              <a:off x="3060535" y="861798"/>
              <a:ext cx="528000" cy="5079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1070203" y="435657"/>
              <a:ext cx="2168700" cy="934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32"/>
          <p:cNvGrpSpPr/>
          <p:nvPr/>
        </p:nvGrpSpPr>
        <p:grpSpPr>
          <a:xfrm>
            <a:off x="4781625" y="2094538"/>
            <a:ext cx="3642132" cy="861889"/>
            <a:chOff x="3486375" y="1027775"/>
            <a:chExt cx="2532600" cy="934500"/>
          </a:xfrm>
        </p:grpSpPr>
        <p:sp>
          <p:nvSpPr>
            <p:cNvPr id="625" name="Google Shape;625;p32"/>
            <p:cNvSpPr/>
            <p:nvPr/>
          </p:nvSpPr>
          <p:spPr>
            <a:xfrm flipH="1">
              <a:off x="3486375" y="1453916"/>
              <a:ext cx="528000" cy="5079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flipH="1">
              <a:off x="3850275" y="1027775"/>
              <a:ext cx="2168700" cy="934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32"/>
          <p:cNvGrpSpPr/>
          <p:nvPr/>
        </p:nvGrpSpPr>
        <p:grpSpPr>
          <a:xfrm>
            <a:off x="656178" y="54656"/>
            <a:ext cx="3541783" cy="1152239"/>
            <a:chOff x="1070203" y="435657"/>
            <a:chExt cx="2518332" cy="934500"/>
          </a:xfrm>
        </p:grpSpPr>
        <p:sp>
          <p:nvSpPr>
            <p:cNvPr id="628" name="Google Shape;628;p32"/>
            <p:cNvSpPr/>
            <p:nvPr/>
          </p:nvSpPr>
          <p:spPr>
            <a:xfrm>
              <a:off x="3060535" y="861798"/>
              <a:ext cx="528000" cy="5079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1070203" y="435657"/>
              <a:ext cx="2168700" cy="934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32"/>
          <p:cNvSpPr/>
          <p:nvPr/>
        </p:nvSpPr>
        <p:spPr>
          <a:xfrm>
            <a:off x="0" y="-6786"/>
            <a:ext cx="95100" cy="5177400"/>
          </a:xfrm>
          <a:prstGeom prst="rect">
            <a:avLst/>
          </a:prstGeom>
          <a:solidFill>
            <a:srgbClr val="C7D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txBox="1"/>
          <p:nvPr/>
        </p:nvSpPr>
        <p:spPr>
          <a:xfrm>
            <a:off x="799421" y="135216"/>
            <a:ext cx="1398900" cy="319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30394B"/>
                </a:solidFill>
                <a:latin typeface="Paytone One"/>
                <a:ea typeface="Paytone One"/>
                <a:cs typeface="Paytone One"/>
                <a:sym typeface="Paytone One"/>
              </a:rPr>
              <a:t>BUILDING</a:t>
            </a:r>
            <a:endParaRPr sz="1600">
              <a:solidFill>
                <a:srgbClr val="30394B"/>
              </a:solidFill>
              <a:latin typeface="Paytone One"/>
              <a:ea typeface="Paytone One"/>
              <a:cs typeface="Paytone One"/>
              <a:sym typeface="Paytone One"/>
            </a:endParaRPr>
          </a:p>
        </p:txBody>
      </p:sp>
      <p:sp>
        <p:nvSpPr>
          <p:cNvPr id="632" name="Google Shape;632;p32"/>
          <p:cNvSpPr txBox="1"/>
          <p:nvPr/>
        </p:nvSpPr>
        <p:spPr>
          <a:xfrm>
            <a:off x="787300" y="335150"/>
            <a:ext cx="3063900" cy="8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30394B"/>
                </a:solidFill>
                <a:latin typeface="Source Sans Pro Light"/>
                <a:ea typeface="Source Sans Pro Light"/>
                <a:cs typeface="Source Sans Pro Light"/>
                <a:sym typeface="Source Sans Pro Light"/>
              </a:rPr>
              <a:t>Constructing day-cluster classifiers using 2 methods by learning the classification rule from the training days, described by their session-cluster repartition</a:t>
            </a:r>
            <a:endParaRPr sz="1100">
              <a:solidFill>
                <a:srgbClr val="30394B"/>
              </a:solidFill>
              <a:latin typeface="Source Sans Pro Light"/>
              <a:ea typeface="Source Sans Pro Light"/>
              <a:cs typeface="Source Sans Pro Light"/>
              <a:sym typeface="Source Sans Pro Light"/>
            </a:endParaRPr>
          </a:p>
        </p:txBody>
      </p:sp>
      <p:sp>
        <p:nvSpPr>
          <p:cNvPr id="633" name="Google Shape;633;p32"/>
          <p:cNvSpPr txBox="1"/>
          <p:nvPr/>
        </p:nvSpPr>
        <p:spPr>
          <a:xfrm>
            <a:off x="354429" y="-9929"/>
            <a:ext cx="8148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C7D15A"/>
                </a:solidFill>
                <a:latin typeface="Paytone One"/>
                <a:ea typeface="Paytone One"/>
                <a:cs typeface="Paytone One"/>
                <a:sym typeface="Paytone One"/>
              </a:rPr>
              <a:t>1</a:t>
            </a:r>
            <a:endParaRPr sz="6000">
              <a:solidFill>
                <a:srgbClr val="C7D15A"/>
              </a:solidFill>
              <a:latin typeface="Paytone One"/>
              <a:ea typeface="Paytone One"/>
              <a:cs typeface="Paytone One"/>
              <a:sym typeface="Paytone One"/>
            </a:endParaRPr>
          </a:p>
        </p:txBody>
      </p:sp>
      <p:sp>
        <p:nvSpPr>
          <p:cNvPr id="634" name="Google Shape;634;p32"/>
          <p:cNvSpPr txBox="1"/>
          <p:nvPr/>
        </p:nvSpPr>
        <p:spPr>
          <a:xfrm>
            <a:off x="6724805" y="2176674"/>
            <a:ext cx="1398900" cy="319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600">
                <a:solidFill>
                  <a:srgbClr val="30394B"/>
                </a:solidFill>
                <a:latin typeface="Paytone One"/>
                <a:ea typeface="Paytone One"/>
                <a:cs typeface="Paytone One"/>
                <a:sym typeface="Paytone One"/>
              </a:rPr>
              <a:t>SELECTING</a:t>
            </a:r>
            <a:endParaRPr sz="1600">
              <a:solidFill>
                <a:srgbClr val="30394B"/>
              </a:solidFill>
              <a:latin typeface="Paytone One"/>
              <a:ea typeface="Paytone One"/>
              <a:cs typeface="Paytone One"/>
              <a:sym typeface="Paytone One"/>
            </a:endParaRPr>
          </a:p>
        </p:txBody>
      </p:sp>
      <p:sp>
        <p:nvSpPr>
          <p:cNvPr id="635" name="Google Shape;635;p32"/>
          <p:cNvSpPr txBox="1"/>
          <p:nvPr/>
        </p:nvSpPr>
        <p:spPr>
          <a:xfrm>
            <a:off x="5282000" y="2397825"/>
            <a:ext cx="2907900" cy="57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100">
                <a:solidFill>
                  <a:srgbClr val="30394B"/>
                </a:solidFill>
                <a:latin typeface="Source Sans Pro Light"/>
                <a:ea typeface="Source Sans Pro Light"/>
                <a:cs typeface="Source Sans Pro Light"/>
                <a:sym typeface="Source Sans Pro Light"/>
              </a:rPr>
              <a:t>Checking accuracy metrics, and selecting the best method with optimal hyperparameters</a:t>
            </a:r>
            <a:endParaRPr sz="1100">
              <a:solidFill>
                <a:srgbClr val="30394B"/>
              </a:solidFill>
              <a:latin typeface="Source Sans Pro Light"/>
              <a:ea typeface="Source Sans Pro Light"/>
              <a:cs typeface="Source Sans Pro Light"/>
              <a:sym typeface="Source Sans Pro Light"/>
            </a:endParaRPr>
          </a:p>
        </p:txBody>
      </p:sp>
      <p:sp>
        <p:nvSpPr>
          <p:cNvPr id="636" name="Google Shape;636;p32"/>
          <p:cNvSpPr txBox="1"/>
          <p:nvPr/>
        </p:nvSpPr>
        <p:spPr>
          <a:xfrm>
            <a:off x="7900000" y="1864333"/>
            <a:ext cx="814800" cy="57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0">
                <a:solidFill>
                  <a:srgbClr val="C7D15A"/>
                </a:solidFill>
                <a:latin typeface="Paytone One"/>
                <a:ea typeface="Paytone One"/>
                <a:cs typeface="Paytone One"/>
                <a:sym typeface="Paytone One"/>
              </a:rPr>
              <a:t>2</a:t>
            </a:r>
            <a:endParaRPr sz="6000">
              <a:solidFill>
                <a:srgbClr val="C7D15A"/>
              </a:solidFill>
              <a:latin typeface="Paytone One"/>
              <a:ea typeface="Paytone One"/>
              <a:cs typeface="Paytone One"/>
              <a:sym typeface="Paytone One"/>
            </a:endParaRPr>
          </a:p>
        </p:txBody>
      </p:sp>
      <p:sp>
        <p:nvSpPr>
          <p:cNvPr id="637" name="Google Shape;637;p32"/>
          <p:cNvSpPr txBox="1"/>
          <p:nvPr/>
        </p:nvSpPr>
        <p:spPr>
          <a:xfrm>
            <a:off x="857921" y="3860950"/>
            <a:ext cx="1398900" cy="319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30394B"/>
                </a:solidFill>
                <a:latin typeface="Paytone One"/>
                <a:ea typeface="Paytone One"/>
                <a:cs typeface="Paytone One"/>
                <a:sym typeface="Paytone One"/>
              </a:rPr>
              <a:t>DEPLOYING</a:t>
            </a:r>
            <a:endParaRPr sz="1600">
              <a:solidFill>
                <a:srgbClr val="30394B"/>
              </a:solidFill>
              <a:latin typeface="Paytone One"/>
              <a:ea typeface="Paytone One"/>
              <a:cs typeface="Paytone One"/>
              <a:sym typeface="Paytone One"/>
            </a:endParaRPr>
          </a:p>
        </p:txBody>
      </p:sp>
      <p:sp>
        <p:nvSpPr>
          <p:cNvPr id="638" name="Google Shape;638;p32"/>
          <p:cNvSpPr txBox="1"/>
          <p:nvPr/>
        </p:nvSpPr>
        <p:spPr>
          <a:xfrm>
            <a:off x="857925" y="4048325"/>
            <a:ext cx="28185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30394B"/>
                </a:solidFill>
                <a:latin typeface="Source Sans Pro Light"/>
                <a:ea typeface="Source Sans Pro Light"/>
                <a:cs typeface="Source Sans Pro Light"/>
                <a:sym typeface="Source Sans Pro Light"/>
              </a:rPr>
              <a:t>Deploying selected day-cluster classifier on the sampled test day to predict their cluster</a:t>
            </a:r>
            <a:endParaRPr sz="1100">
              <a:solidFill>
                <a:srgbClr val="30394B"/>
              </a:solidFill>
              <a:latin typeface="Source Sans Pro Light"/>
              <a:ea typeface="Source Sans Pro Light"/>
              <a:cs typeface="Source Sans Pro Light"/>
              <a:sym typeface="Source Sans Pro Light"/>
            </a:endParaRPr>
          </a:p>
        </p:txBody>
      </p:sp>
      <p:sp>
        <p:nvSpPr>
          <p:cNvPr id="639" name="Google Shape;639;p32"/>
          <p:cNvSpPr txBox="1"/>
          <p:nvPr/>
        </p:nvSpPr>
        <p:spPr>
          <a:xfrm>
            <a:off x="430629" y="3655442"/>
            <a:ext cx="8148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C7D15A"/>
                </a:solidFill>
                <a:latin typeface="Paytone One"/>
                <a:ea typeface="Paytone One"/>
                <a:cs typeface="Paytone One"/>
                <a:sym typeface="Paytone One"/>
              </a:rPr>
              <a:t>3</a:t>
            </a:r>
            <a:endParaRPr sz="6000">
              <a:solidFill>
                <a:srgbClr val="C7D15A"/>
              </a:solidFill>
              <a:latin typeface="Paytone One"/>
              <a:ea typeface="Paytone One"/>
              <a:cs typeface="Paytone One"/>
              <a:sym typeface="Paytone One"/>
            </a:endParaRPr>
          </a:p>
        </p:txBody>
      </p:sp>
      <p:cxnSp>
        <p:nvCxnSpPr>
          <p:cNvPr id="640" name="Google Shape;640;p32"/>
          <p:cNvCxnSpPr/>
          <p:nvPr/>
        </p:nvCxnSpPr>
        <p:spPr>
          <a:xfrm>
            <a:off x="4448175" y="-38100"/>
            <a:ext cx="0" cy="5162400"/>
          </a:xfrm>
          <a:prstGeom prst="straightConnector1">
            <a:avLst/>
          </a:prstGeom>
          <a:noFill/>
          <a:ln cap="flat" cmpd="sng" w="9525">
            <a:solidFill>
              <a:srgbClr val="C7D15A"/>
            </a:solidFill>
            <a:prstDash val="solid"/>
            <a:round/>
            <a:headEnd len="med" w="med" type="none"/>
            <a:tailEnd len="med" w="med" type="none"/>
          </a:ln>
        </p:spPr>
      </p:cxnSp>
      <p:sp>
        <p:nvSpPr>
          <p:cNvPr id="641" name="Google Shape;641;p32"/>
          <p:cNvSpPr/>
          <p:nvPr/>
        </p:nvSpPr>
        <p:spPr>
          <a:xfrm>
            <a:off x="4377826" y="912940"/>
            <a:ext cx="140700" cy="140700"/>
          </a:xfrm>
          <a:prstGeom prst="ellipse">
            <a:avLst/>
          </a:prstGeom>
          <a:solidFill>
            <a:srgbClr val="C7D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4377826" y="4575415"/>
            <a:ext cx="140700" cy="140700"/>
          </a:xfrm>
          <a:prstGeom prst="ellipse">
            <a:avLst/>
          </a:prstGeom>
          <a:solidFill>
            <a:srgbClr val="C7D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4377826" y="2974833"/>
            <a:ext cx="140700" cy="140700"/>
          </a:xfrm>
          <a:prstGeom prst="ellipse">
            <a:avLst/>
          </a:prstGeom>
          <a:solidFill>
            <a:srgbClr val="C7D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txBox="1"/>
          <p:nvPr/>
        </p:nvSpPr>
        <p:spPr>
          <a:xfrm>
            <a:off x="1089550" y="1215625"/>
            <a:ext cx="28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2 different methods :</a:t>
            </a:r>
            <a:endParaRPr b="1">
              <a:latin typeface="Source Sans Pro"/>
              <a:ea typeface="Source Sans Pro"/>
              <a:cs typeface="Source Sans Pro"/>
              <a:sym typeface="Source Sans Pro"/>
            </a:endParaRPr>
          </a:p>
        </p:txBody>
      </p:sp>
      <p:pic>
        <p:nvPicPr>
          <p:cNvPr descr="The principle diagram of the kNN classification algorithm. | Download  Scientific Diagram" id="645" name="Google Shape;645;p32"/>
          <p:cNvPicPr preferRelativeResize="0"/>
          <p:nvPr/>
        </p:nvPicPr>
        <p:blipFill>
          <a:blip r:embed="rId3">
            <a:alphaModFix/>
          </a:blip>
          <a:stretch>
            <a:fillRect/>
          </a:stretch>
        </p:blipFill>
        <p:spPr>
          <a:xfrm>
            <a:off x="430625" y="1670111"/>
            <a:ext cx="1218594" cy="1088625"/>
          </a:xfrm>
          <a:prstGeom prst="rect">
            <a:avLst/>
          </a:prstGeom>
          <a:noFill/>
          <a:ln>
            <a:noFill/>
          </a:ln>
        </p:spPr>
      </p:pic>
      <p:pic>
        <p:nvPicPr>
          <p:cNvPr descr="iBoske | Follow easy to use decision trees to answer your questions" id="646" name="Google Shape;646;p32"/>
          <p:cNvPicPr preferRelativeResize="0"/>
          <p:nvPr/>
        </p:nvPicPr>
        <p:blipFill>
          <a:blip r:embed="rId4">
            <a:alphaModFix/>
          </a:blip>
          <a:stretch>
            <a:fillRect/>
          </a:stretch>
        </p:blipFill>
        <p:spPr>
          <a:xfrm>
            <a:off x="2198327" y="1644219"/>
            <a:ext cx="1652875" cy="1152229"/>
          </a:xfrm>
          <a:prstGeom prst="rect">
            <a:avLst/>
          </a:prstGeom>
          <a:noFill/>
          <a:ln>
            <a:noFill/>
          </a:ln>
        </p:spPr>
      </p:pic>
      <p:sp>
        <p:nvSpPr>
          <p:cNvPr id="647" name="Google Shape;647;p32"/>
          <p:cNvSpPr txBox="1"/>
          <p:nvPr/>
        </p:nvSpPr>
        <p:spPr>
          <a:xfrm>
            <a:off x="216525" y="2813000"/>
            <a:ext cx="192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Light"/>
                <a:ea typeface="Source Sans Pro Light"/>
                <a:cs typeface="Source Sans Pro Light"/>
                <a:sym typeface="Source Sans Pro Light"/>
              </a:rPr>
              <a:t>Instance-based with </a:t>
            </a:r>
            <a:r>
              <a:rPr b="1" lang="en">
                <a:solidFill>
                  <a:schemeClr val="accent2"/>
                </a:solidFill>
                <a:latin typeface="Source Sans Pro"/>
                <a:ea typeface="Source Sans Pro"/>
                <a:cs typeface="Source Sans Pro"/>
                <a:sym typeface="Source Sans Pro"/>
              </a:rPr>
              <a:t>K-Nearest neighbors</a:t>
            </a:r>
            <a:r>
              <a:rPr lang="en">
                <a:latin typeface="Source Sans Pro Light"/>
                <a:ea typeface="Source Sans Pro Light"/>
                <a:cs typeface="Source Sans Pro Light"/>
                <a:sym typeface="Source Sans Pro Light"/>
              </a:rPr>
              <a:t> </a:t>
            </a:r>
            <a:endParaRPr>
              <a:latin typeface="Source Sans Pro Light"/>
              <a:ea typeface="Source Sans Pro Light"/>
              <a:cs typeface="Source Sans Pro Light"/>
              <a:sym typeface="Source Sans Pro Light"/>
            </a:endParaRPr>
          </a:p>
        </p:txBody>
      </p:sp>
      <p:sp>
        <p:nvSpPr>
          <p:cNvPr id="648" name="Google Shape;648;p32"/>
          <p:cNvSpPr txBox="1"/>
          <p:nvPr/>
        </p:nvSpPr>
        <p:spPr>
          <a:xfrm>
            <a:off x="2144776" y="2813000"/>
            <a:ext cx="181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Light"/>
                <a:ea typeface="Source Sans Pro Light"/>
                <a:cs typeface="Source Sans Pro Light"/>
                <a:sym typeface="Source Sans Pro Light"/>
              </a:rPr>
              <a:t>Tree-based </a:t>
            </a:r>
            <a:r>
              <a:rPr lang="en">
                <a:latin typeface="Source Sans Pro Light"/>
                <a:ea typeface="Source Sans Pro Light"/>
                <a:cs typeface="Source Sans Pro Light"/>
                <a:sym typeface="Source Sans Pro Light"/>
              </a:rPr>
              <a:t> with a single</a:t>
            </a:r>
            <a:r>
              <a:rPr b="1" lang="en">
                <a:solidFill>
                  <a:schemeClr val="accent2"/>
                </a:solidFill>
                <a:latin typeface="Source Sans Pro"/>
                <a:ea typeface="Source Sans Pro"/>
                <a:cs typeface="Source Sans Pro"/>
                <a:sym typeface="Source Sans Pro"/>
              </a:rPr>
              <a:t> decision tree </a:t>
            </a:r>
            <a:endParaRPr b="1">
              <a:solidFill>
                <a:schemeClr val="accent2"/>
              </a:solidFill>
              <a:latin typeface="Source Sans Pro"/>
              <a:ea typeface="Source Sans Pro"/>
              <a:cs typeface="Source Sans Pro"/>
              <a:sym typeface="Source Sans Pro"/>
            </a:endParaRPr>
          </a:p>
        </p:txBody>
      </p:sp>
      <p:sp>
        <p:nvSpPr>
          <p:cNvPr id="649" name="Google Shape;649;p32"/>
          <p:cNvSpPr txBox="1"/>
          <p:nvPr/>
        </p:nvSpPr>
        <p:spPr>
          <a:xfrm>
            <a:off x="4781657" y="3709800"/>
            <a:ext cx="43305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2"/>
                </a:solidFill>
                <a:latin typeface="Source Sans Pro"/>
                <a:ea typeface="Source Sans Pro"/>
                <a:cs typeface="Source Sans Pro"/>
                <a:sym typeface="Source Sans Pro"/>
              </a:rPr>
              <a:t>Selected classifier</a:t>
            </a:r>
            <a:r>
              <a:rPr lang="en">
                <a:latin typeface="Source Sans Pro Light"/>
                <a:ea typeface="Source Sans Pro Light"/>
                <a:cs typeface="Source Sans Pro Light"/>
                <a:sym typeface="Source Sans Pro Light"/>
              </a:rPr>
              <a:t> :</a:t>
            </a:r>
            <a:r>
              <a:rPr b="1" lang="en">
                <a:latin typeface="Source Sans Pro"/>
                <a:ea typeface="Source Sans Pro"/>
                <a:cs typeface="Source Sans Pro"/>
                <a:sym typeface="Source Sans Pro"/>
              </a:rPr>
              <a:t> K-Nearest </a:t>
            </a:r>
            <a:r>
              <a:rPr b="1" lang="en">
                <a:latin typeface="Source Sans Pro"/>
                <a:ea typeface="Source Sans Pro"/>
                <a:cs typeface="Source Sans Pro"/>
                <a:sym typeface="Source Sans Pro"/>
              </a:rPr>
              <a:t>neighbors</a:t>
            </a:r>
            <a:r>
              <a:rPr lang="en">
                <a:latin typeface="Source Sans Pro Light"/>
                <a:ea typeface="Source Sans Pro Light"/>
                <a:cs typeface="Source Sans Pro Light"/>
                <a:sym typeface="Source Sans Pro Light"/>
              </a:rPr>
              <a:t> with </a:t>
            </a:r>
            <a:r>
              <a:rPr b="1" lang="en">
                <a:latin typeface="Source Sans Pro"/>
                <a:ea typeface="Source Sans Pro"/>
                <a:cs typeface="Source Sans Pro"/>
                <a:sym typeface="Source Sans Pro"/>
              </a:rPr>
              <a:t>K </a:t>
            </a:r>
            <a:r>
              <a:rPr b="1" lang="en" sz="1300">
                <a:solidFill>
                  <a:schemeClr val="accent1"/>
                </a:solidFill>
                <a:latin typeface="Source Sans Pro"/>
                <a:ea typeface="Source Sans Pro"/>
                <a:cs typeface="Source Sans Pro"/>
                <a:sym typeface="Source Sans Pro"/>
              </a:rPr>
              <a:t>= 2</a:t>
            </a:r>
            <a:endParaRPr b="1" sz="1300">
              <a:solidFill>
                <a:schemeClr val="accent1"/>
              </a:solidFill>
              <a:latin typeface="Source Sans Pro"/>
              <a:ea typeface="Source Sans Pro"/>
              <a:cs typeface="Source Sans Pro"/>
              <a:sym typeface="Source Sans Pro"/>
            </a:endParaRPr>
          </a:p>
          <a:p>
            <a:pPr indent="0" lvl="0" marL="0" rtl="0" algn="l">
              <a:spcBef>
                <a:spcPts val="0"/>
              </a:spcBef>
              <a:spcAft>
                <a:spcPts val="0"/>
              </a:spcAft>
              <a:buClr>
                <a:schemeClr val="dk1"/>
              </a:buClr>
              <a:buFont typeface="Arial"/>
              <a:buNone/>
            </a:pPr>
            <a:r>
              <a:t/>
            </a:r>
            <a:endParaRPr sz="1300">
              <a:solidFill>
                <a:schemeClr val="accent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b="1" sz="1300">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300">
              <a:solidFill>
                <a:schemeClr val="accent1"/>
              </a:solidFill>
              <a:latin typeface="Source Sans Pro"/>
              <a:ea typeface="Source Sans Pro"/>
              <a:cs typeface="Source Sans Pro"/>
              <a:sym typeface="Source Sans Pro"/>
            </a:endParaRPr>
          </a:p>
        </p:txBody>
      </p:sp>
      <p:grpSp>
        <p:nvGrpSpPr>
          <p:cNvPr id="650" name="Google Shape;650;p32"/>
          <p:cNvGrpSpPr/>
          <p:nvPr/>
        </p:nvGrpSpPr>
        <p:grpSpPr>
          <a:xfrm>
            <a:off x="6561705" y="3261205"/>
            <a:ext cx="358397" cy="358285"/>
            <a:chOff x="5642475" y="1435075"/>
            <a:chExt cx="481975" cy="481825"/>
          </a:xfrm>
        </p:grpSpPr>
        <p:sp>
          <p:nvSpPr>
            <p:cNvPr id="651" name="Google Shape;651;p32"/>
            <p:cNvSpPr/>
            <p:nvPr/>
          </p:nvSpPr>
          <p:spPr>
            <a:xfrm>
              <a:off x="5642475" y="1435075"/>
              <a:ext cx="481975" cy="340675"/>
            </a:xfrm>
            <a:custGeom>
              <a:rect b="b" l="l" r="r" t="t"/>
              <a:pathLst>
                <a:path extrusionOk="0" h="13627" w="19279">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52" name="Google Shape;652;p32"/>
            <p:cNvSpPr/>
            <p:nvPr/>
          </p:nvSpPr>
          <p:spPr>
            <a:xfrm>
              <a:off x="5756375" y="1803975"/>
              <a:ext cx="254100" cy="112925"/>
            </a:xfrm>
            <a:custGeom>
              <a:rect b="b" l="l" r="r" t="t"/>
              <a:pathLst>
                <a:path extrusionOk="0" h="4517" w="10164">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53" name="Google Shape;653;p32"/>
            <p:cNvSpPr/>
            <p:nvPr/>
          </p:nvSpPr>
          <p:spPr>
            <a:xfrm>
              <a:off x="5843400" y="1537550"/>
              <a:ext cx="79975" cy="76125"/>
            </a:xfrm>
            <a:custGeom>
              <a:rect b="b" l="l" r="r" t="t"/>
              <a:pathLst>
                <a:path extrusionOk="0" h="3045" w="3199">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54" name="Google Shape;654;p32"/>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3"/>
          <p:cNvSpPr/>
          <p:nvPr/>
        </p:nvSpPr>
        <p:spPr>
          <a:xfrm>
            <a:off x="3610800" y="543078"/>
            <a:ext cx="5533200" cy="405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txBox="1"/>
          <p:nvPr>
            <p:ph type="title"/>
          </p:nvPr>
        </p:nvSpPr>
        <p:spPr>
          <a:xfrm>
            <a:off x="4393875" y="1153875"/>
            <a:ext cx="3944400" cy="201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661" name="Google Shape;661;p33"/>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2" name="Google Shape;662;p33"/>
          <p:cNvPicPr preferRelativeResize="0"/>
          <p:nvPr/>
        </p:nvPicPr>
        <p:blipFill rotWithShape="1">
          <a:blip r:embed="rId3">
            <a:alphaModFix/>
          </a:blip>
          <a:srcRect b="0" l="27789" r="27789" t="0"/>
          <a:stretch/>
        </p:blipFill>
        <p:spPr>
          <a:xfrm flipH="1">
            <a:off x="720001" y="536700"/>
            <a:ext cx="3214224" cy="4070099"/>
          </a:xfrm>
          <a:prstGeom prst="rect">
            <a:avLst/>
          </a:prstGeom>
          <a:noFill/>
          <a:ln>
            <a:noFill/>
          </a:ln>
        </p:spPr>
      </p:pic>
      <p:sp>
        <p:nvSpPr>
          <p:cNvPr id="663" name="Google Shape;663;p33"/>
          <p:cNvSpPr txBox="1"/>
          <p:nvPr>
            <p:ph idx="2" type="ctrTitle"/>
          </p:nvPr>
        </p:nvSpPr>
        <p:spPr>
          <a:xfrm>
            <a:off x="4501125" y="3417925"/>
            <a:ext cx="43680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t>Modelling and Selecting</a:t>
            </a:r>
            <a:endParaRPr sz="2600"/>
          </a:p>
        </p:txBody>
      </p:sp>
      <p:sp>
        <p:nvSpPr>
          <p:cNvPr id="664" name="Google Shape;664;p33"/>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34"/>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txBox="1"/>
          <p:nvPr/>
        </p:nvSpPr>
        <p:spPr>
          <a:xfrm>
            <a:off x="560800" y="0"/>
            <a:ext cx="796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2"/>
                </a:solidFill>
                <a:latin typeface="Paytone One"/>
                <a:ea typeface="Paytone One"/>
                <a:cs typeface="Paytone One"/>
                <a:sym typeface="Paytone One"/>
              </a:rPr>
              <a:t>Introduction and extrapolation techniques</a:t>
            </a:r>
            <a:endParaRPr sz="2800">
              <a:latin typeface="Source Sans Pro Light"/>
              <a:ea typeface="Source Sans Pro Light"/>
              <a:cs typeface="Source Sans Pro Light"/>
              <a:sym typeface="Source Sans Pro Light"/>
            </a:endParaRPr>
          </a:p>
        </p:txBody>
      </p:sp>
      <p:sp>
        <p:nvSpPr>
          <p:cNvPr id="671" name="Google Shape;671;p34"/>
          <p:cNvSpPr txBox="1"/>
          <p:nvPr/>
        </p:nvSpPr>
        <p:spPr>
          <a:xfrm>
            <a:off x="479050" y="540000"/>
            <a:ext cx="72090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latin typeface="Paytone One"/>
                <a:ea typeface="Paytone One"/>
                <a:cs typeface="Paytone One"/>
                <a:sym typeface="Paytone One"/>
              </a:rPr>
              <a:t>We have now: </a:t>
            </a:r>
            <a:endParaRPr sz="1100" u="sng">
              <a:latin typeface="Paytone One"/>
              <a:ea typeface="Paytone One"/>
              <a:cs typeface="Paytone One"/>
              <a:sym typeface="Paytone One"/>
            </a:endParaRPr>
          </a:p>
          <a:p>
            <a:pPr indent="-298450" lvl="0" marL="457200" rtl="0" algn="l">
              <a:spcBef>
                <a:spcPts val="0"/>
              </a:spcBef>
              <a:spcAft>
                <a:spcPts val="0"/>
              </a:spcAft>
              <a:buSzPts val="1100"/>
              <a:buFont typeface="Source Sans Pro Light"/>
              <a:buChar char="-"/>
            </a:pPr>
            <a:r>
              <a:rPr b="1" lang="en" sz="1100">
                <a:latin typeface="Source Sans Pro"/>
                <a:ea typeface="Source Sans Pro"/>
                <a:cs typeface="Source Sans Pro"/>
                <a:sym typeface="Source Sans Pro"/>
              </a:rPr>
              <a:t>The sampled test days,</a:t>
            </a:r>
            <a:r>
              <a:rPr lang="en" sz="1100">
                <a:latin typeface="Source Sans Pro Light"/>
                <a:ea typeface="Source Sans Pro Light"/>
                <a:cs typeface="Source Sans Pro Light"/>
                <a:sym typeface="Source Sans Pro Light"/>
              </a:rPr>
              <a:t> where we have tracked only 70% of the sessions, representing the kind of tracking per days we might have after new GDPR </a:t>
            </a:r>
            <a:r>
              <a:rPr lang="en" sz="1100">
                <a:latin typeface="Source Sans Pro Light"/>
                <a:ea typeface="Source Sans Pro Light"/>
                <a:cs typeface="Source Sans Pro Light"/>
                <a:sym typeface="Source Sans Pro Light"/>
              </a:rPr>
              <a:t>implementation</a:t>
            </a:r>
            <a:r>
              <a:rPr lang="en" sz="1100">
                <a:latin typeface="Source Sans Pro Light"/>
                <a:ea typeface="Source Sans Pro Light"/>
                <a:cs typeface="Source Sans Pro Light"/>
                <a:sym typeface="Source Sans Pro Light"/>
              </a:rPr>
              <a:t>. </a:t>
            </a:r>
            <a:endParaRPr sz="1100">
              <a:latin typeface="Source Sans Pro Light"/>
              <a:ea typeface="Source Sans Pro Light"/>
              <a:cs typeface="Source Sans Pro Light"/>
              <a:sym typeface="Source Sans Pro Light"/>
            </a:endParaRPr>
          </a:p>
          <a:p>
            <a:pPr indent="-298450" lvl="0" marL="457200" rtl="0" algn="l">
              <a:spcBef>
                <a:spcPts val="0"/>
              </a:spcBef>
              <a:spcAft>
                <a:spcPts val="0"/>
              </a:spcAft>
              <a:buSzPts val="1100"/>
              <a:buFont typeface="Source Sans Pro Light"/>
              <a:buChar char="-"/>
            </a:pPr>
            <a:r>
              <a:rPr b="1" lang="en" sz="1100">
                <a:latin typeface="Source Sans Pro"/>
                <a:ea typeface="Source Sans Pro"/>
                <a:cs typeface="Source Sans Pro"/>
                <a:sym typeface="Source Sans Pro"/>
              </a:rPr>
              <a:t>The cluster </a:t>
            </a:r>
            <a:r>
              <a:rPr b="1" lang="en" sz="1100">
                <a:latin typeface="Source Sans Pro"/>
                <a:ea typeface="Source Sans Pro"/>
                <a:cs typeface="Source Sans Pro"/>
                <a:sym typeface="Source Sans Pro"/>
              </a:rPr>
              <a:t>these</a:t>
            </a:r>
            <a:r>
              <a:rPr b="1" lang="en" sz="1100">
                <a:latin typeface="Source Sans Pro"/>
                <a:ea typeface="Source Sans Pro"/>
                <a:cs typeface="Source Sans Pro"/>
                <a:sym typeface="Source Sans Pro"/>
              </a:rPr>
              <a:t> sampled test days belong to</a:t>
            </a:r>
            <a:r>
              <a:rPr lang="en" sz="1100">
                <a:latin typeface="Source Sans Pro Light"/>
                <a:ea typeface="Source Sans Pro Light"/>
                <a:cs typeface="Source Sans Pro Light"/>
                <a:sym typeface="Source Sans Pro Light"/>
              </a:rPr>
              <a:t> and </a:t>
            </a:r>
            <a:r>
              <a:rPr b="1" lang="en" sz="1100">
                <a:latin typeface="Source Sans Pro"/>
                <a:ea typeface="Source Sans Pro"/>
                <a:cs typeface="Source Sans Pro"/>
                <a:sym typeface="Source Sans Pro"/>
              </a:rPr>
              <a:t>the k most similar days from them</a:t>
            </a:r>
            <a:r>
              <a:rPr lang="en" sz="1100">
                <a:latin typeface="Source Sans Pro Light"/>
                <a:ea typeface="Source Sans Pro Light"/>
                <a:cs typeface="Source Sans Pro Light"/>
                <a:sym typeface="Source Sans Pro Light"/>
              </a:rPr>
              <a:t> we can find in our training set (ie. the days for which we could track all the sessions)</a:t>
            </a:r>
            <a:endParaRPr sz="1100">
              <a:latin typeface="Source Sans Pro Light"/>
              <a:ea typeface="Source Sans Pro Light"/>
              <a:cs typeface="Source Sans Pro Light"/>
              <a:sym typeface="Source Sans Pro Light"/>
            </a:endParaRPr>
          </a:p>
          <a:p>
            <a:pPr indent="-298450" lvl="0" marL="457200" rtl="0" algn="l">
              <a:spcBef>
                <a:spcPts val="0"/>
              </a:spcBef>
              <a:spcAft>
                <a:spcPts val="0"/>
              </a:spcAft>
              <a:buSzPts val="1100"/>
              <a:buFont typeface="Source Sans Pro Light"/>
              <a:buChar char="-"/>
            </a:pPr>
            <a:r>
              <a:rPr lang="en" sz="1100">
                <a:latin typeface="Source Sans Pro Light"/>
                <a:ea typeface="Source Sans Pro Light"/>
                <a:cs typeface="Source Sans Pro Light"/>
                <a:sym typeface="Source Sans Pro Light"/>
              </a:rPr>
              <a:t>The</a:t>
            </a:r>
            <a:r>
              <a:rPr b="1" lang="en" sz="1100">
                <a:latin typeface="Source Sans Pro"/>
                <a:ea typeface="Source Sans Pro"/>
                <a:cs typeface="Source Sans Pro"/>
                <a:sym typeface="Source Sans Pro"/>
              </a:rPr>
              <a:t> 4 target KPIs </a:t>
            </a:r>
            <a:r>
              <a:rPr lang="en" sz="1100">
                <a:latin typeface="Source Sans Pro Light"/>
                <a:ea typeface="Source Sans Pro Light"/>
                <a:cs typeface="Source Sans Pro Light"/>
                <a:sym typeface="Source Sans Pro Light"/>
              </a:rPr>
              <a:t>we want to predict </a:t>
            </a:r>
            <a:r>
              <a:rPr b="1" lang="en" sz="1100">
                <a:latin typeface="Source Sans Pro"/>
                <a:ea typeface="Source Sans Pro"/>
                <a:cs typeface="Source Sans Pro"/>
                <a:sym typeface="Source Sans Pro"/>
              </a:rPr>
              <a:t>for each of these similar days</a:t>
            </a:r>
            <a:endParaRPr b="1" sz="1100">
              <a:latin typeface="Source Sans Pro"/>
              <a:ea typeface="Source Sans Pro"/>
              <a:cs typeface="Source Sans Pro"/>
              <a:sym typeface="Source Sans Pro"/>
            </a:endParaRPr>
          </a:p>
        </p:txBody>
      </p:sp>
      <p:sp>
        <p:nvSpPr>
          <p:cNvPr id="672" name="Google Shape;672;p34"/>
          <p:cNvSpPr txBox="1"/>
          <p:nvPr/>
        </p:nvSpPr>
        <p:spPr>
          <a:xfrm>
            <a:off x="209000" y="1911275"/>
            <a:ext cx="1122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858C3D"/>
                </a:solidFill>
                <a:latin typeface="Source Sans Pro"/>
                <a:ea typeface="Source Sans Pro"/>
                <a:cs typeface="Source Sans Pro"/>
                <a:sym typeface="Source Sans Pro"/>
              </a:rPr>
              <a:t>INPUT</a:t>
            </a:r>
            <a:endParaRPr b="1" sz="1000">
              <a:solidFill>
                <a:srgbClr val="858C3D"/>
              </a:solidFill>
              <a:latin typeface="Source Sans Pro"/>
              <a:ea typeface="Source Sans Pro"/>
              <a:cs typeface="Source Sans Pro"/>
              <a:sym typeface="Source Sans Pro"/>
            </a:endParaRPr>
          </a:p>
        </p:txBody>
      </p:sp>
      <p:cxnSp>
        <p:nvCxnSpPr>
          <p:cNvPr id="673" name="Google Shape;673;p34"/>
          <p:cNvCxnSpPr>
            <a:stCxn id="674" idx="2"/>
            <a:endCxn id="675" idx="0"/>
          </p:cNvCxnSpPr>
          <p:nvPr/>
        </p:nvCxnSpPr>
        <p:spPr>
          <a:xfrm>
            <a:off x="5343023" y="3499166"/>
            <a:ext cx="0" cy="626700"/>
          </a:xfrm>
          <a:prstGeom prst="straightConnector1">
            <a:avLst/>
          </a:prstGeom>
          <a:noFill/>
          <a:ln cap="flat" cmpd="sng" w="9525">
            <a:solidFill>
              <a:schemeClr val="dk2"/>
            </a:solidFill>
            <a:prstDash val="solid"/>
            <a:round/>
            <a:headEnd len="med" w="med" type="none"/>
            <a:tailEnd len="med" w="med" type="triangle"/>
          </a:ln>
        </p:spPr>
      </p:cxnSp>
      <p:grpSp>
        <p:nvGrpSpPr>
          <p:cNvPr id="676" name="Google Shape;676;p34"/>
          <p:cNvGrpSpPr/>
          <p:nvPr/>
        </p:nvGrpSpPr>
        <p:grpSpPr>
          <a:xfrm>
            <a:off x="170800" y="2249975"/>
            <a:ext cx="7142318" cy="2739050"/>
            <a:chOff x="-108734" y="2051984"/>
            <a:chExt cx="6708922" cy="2739050"/>
          </a:xfrm>
        </p:grpSpPr>
        <p:sp>
          <p:nvSpPr>
            <p:cNvPr id="674" name="Google Shape;674;p34"/>
            <p:cNvSpPr/>
            <p:nvPr/>
          </p:nvSpPr>
          <p:spPr>
            <a:xfrm>
              <a:off x="3736838" y="2723975"/>
              <a:ext cx="2025600" cy="577200"/>
            </a:xfrm>
            <a:prstGeom prst="roundRect">
              <a:avLst>
                <a:gd fmla="val 16667" name="adj"/>
              </a:avLst>
            </a:prstGeom>
            <a:solidFill>
              <a:srgbClr val="C9DAF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25 attributes</a:t>
              </a:r>
              <a:r>
                <a:rPr lang="en" sz="1100">
                  <a:solidFill>
                    <a:schemeClr val="dk1"/>
                  </a:solidFill>
                </a:rPr>
                <a:t> characterizing the traffic on the website</a:t>
              </a:r>
              <a:endParaRPr sz="1100">
                <a:solidFill>
                  <a:schemeClr val="dk1"/>
                </a:solidFill>
              </a:endParaRPr>
            </a:p>
          </p:txBody>
        </p:sp>
        <p:grpSp>
          <p:nvGrpSpPr>
            <p:cNvPr id="677" name="Google Shape;677;p34"/>
            <p:cNvGrpSpPr/>
            <p:nvPr/>
          </p:nvGrpSpPr>
          <p:grpSpPr>
            <a:xfrm>
              <a:off x="-108734" y="2051984"/>
              <a:ext cx="6708922" cy="2739050"/>
              <a:chOff x="-108734" y="2051984"/>
              <a:chExt cx="6708922" cy="2739050"/>
            </a:xfrm>
          </p:grpSpPr>
          <p:sp>
            <p:nvSpPr>
              <p:cNvPr id="678" name="Google Shape;678;p34"/>
              <p:cNvSpPr/>
              <p:nvPr/>
            </p:nvSpPr>
            <p:spPr>
              <a:xfrm>
                <a:off x="-72853" y="2051984"/>
                <a:ext cx="1467600" cy="626700"/>
              </a:xfrm>
              <a:prstGeom prst="roundRect">
                <a:avLst>
                  <a:gd fmla="val 16667" name="adj"/>
                </a:avLst>
              </a:prstGeom>
              <a:solidFill>
                <a:srgbClr val="EDF2B6"/>
              </a:solidFill>
              <a:ln cap="flat" cmpd="sng" w="9525">
                <a:solidFill>
                  <a:srgbClr val="696E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Sampled days from the test dataset </a:t>
                </a:r>
                <a:endParaRPr sz="1200"/>
              </a:p>
            </p:txBody>
          </p:sp>
          <p:sp>
            <p:nvSpPr>
              <p:cNvPr id="679" name="Google Shape;679;p34"/>
              <p:cNvSpPr/>
              <p:nvPr/>
            </p:nvSpPr>
            <p:spPr>
              <a:xfrm>
                <a:off x="1724626" y="2342938"/>
                <a:ext cx="1392900" cy="762300"/>
              </a:xfrm>
              <a:prstGeom prst="roundRect">
                <a:avLst>
                  <a:gd fmla="val 16667" name="adj"/>
                </a:avLst>
              </a:prstGeom>
              <a:solidFill>
                <a:srgbClr val="C9DAF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K most similar days</a:t>
                </a: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(in train set, with distance function)</a:t>
                </a:r>
                <a:endParaRPr sz="1100"/>
              </a:p>
            </p:txBody>
          </p:sp>
          <p:cxnSp>
            <p:nvCxnSpPr>
              <p:cNvPr id="680" name="Google Shape;680;p34"/>
              <p:cNvCxnSpPr>
                <a:stCxn id="678" idx="3"/>
                <a:endCxn id="679" idx="1"/>
              </p:cNvCxnSpPr>
              <p:nvPr/>
            </p:nvCxnSpPr>
            <p:spPr>
              <a:xfrm>
                <a:off x="1394747" y="2365334"/>
                <a:ext cx="330000" cy="358800"/>
              </a:xfrm>
              <a:prstGeom prst="straightConnector1">
                <a:avLst/>
              </a:prstGeom>
              <a:noFill/>
              <a:ln cap="flat" cmpd="sng" w="9525">
                <a:solidFill>
                  <a:schemeClr val="dk2"/>
                </a:solidFill>
                <a:prstDash val="solid"/>
                <a:round/>
                <a:headEnd len="med" w="med" type="none"/>
                <a:tailEnd len="med" w="med" type="triangle"/>
              </a:ln>
            </p:spPr>
          </p:cxnSp>
          <p:sp>
            <p:nvSpPr>
              <p:cNvPr id="681" name="Google Shape;681;p34"/>
              <p:cNvSpPr/>
              <p:nvPr/>
            </p:nvSpPr>
            <p:spPr>
              <a:xfrm>
                <a:off x="3736850" y="2127988"/>
                <a:ext cx="2025600" cy="492600"/>
              </a:xfrm>
              <a:prstGeom prst="roundRect">
                <a:avLst>
                  <a:gd fmla="val 16667" name="adj"/>
                </a:avLst>
              </a:prstGeom>
              <a:solidFill>
                <a:srgbClr val="C9DAF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4 target KPIs</a:t>
                </a: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(for each similar days)</a:t>
                </a:r>
                <a:endParaRPr sz="1100"/>
              </a:p>
            </p:txBody>
          </p:sp>
          <p:cxnSp>
            <p:nvCxnSpPr>
              <p:cNvPr id="682" name="Google Shape;682;p34"/>
              <p:cNvCxnSpPr>
                <a:stCxn id="679" idx="3"/>
                <a:endCxn id="681" idx="1"/>
              </p:cNvCxnSpPr>
              <p:nvPr/>
            </p:nvCxnSpPr>
            <p:spPr>
              <a:xfrm flipH="1" rot="10800000">
                <a:off x="3117526" y="2374288"/>
                <a:ext cx="619200" cy="349800"/>
              </a:xfrm>
              <a:prstGeom prst="bentConnector3">
                <a:avLst>
                  <a:gd fmla="val 50010" name="adj1"/>
                </a:avLst>
              </a:prstGeom>
              <a:noFill/>
              <a:ln cap="flat" cmpd="sng" w="9525">
                <a:solidFill>
                  <a:schemeClr val="dk2"/>
                </a:solidFill>
                <a:prstDash val="solid"/>
                <a:round/>
                <a:headEnd len="med" w="med" type="none"/>
                <a:tailEnd len="med" w="med" type="none"/>
              </a:ln>
            </p:spPr>
          </p:cxnSp>
          <p:cxnSp>
            <p:nvCxnSpPr>
              <p:cNvPr id="683" name="Google Shape;683;p34"/>
              <p:cNvCxnSpPr>
                <a:stCxn id="679" idx="3"/>
                <a:endCxn id="674" idx="1"/>
              </p:cNvCxnSpPr>
              <p:nvPr/>
            </p:nvCxnSpPr>
            <p:spPr>
              <a:xfrm>
                <a:off x="3117526" y="2724088"/>
                <a:ext cx="619200" cy="288600"/>
              </a:xfrm>
              <a:prstGeom prst="bentConnector3">
                <a:avLst>
                  <a:gd fmla="val 50009" name="adj1"/>
                </a:avLst>
              </a:prstGeom>
              <a:noFill/>
              <a:ln cap="flat" cmpd="sng" w="9525">
                <a:solidFill>
                  <a:schemeClr val="dk2"/>
                </a:solidFill>
                <a:prstDash val="solid"/>
                <a:round/>
                <a:headEnd len="med" w="med" type="none"/>
                <a:tailEnd len="med" w="med" type="none"/>
              </a:ln>
            </p:spPr>
          </p:cxnSp>
          <p:sp>
            <p:nvSpPr>
              <p:cNvPr id="675" name="Google Shape;675;p34"/>
              <p:cNvSpPr/>
              <p:nvPr/>
            </p:nvSpPr>
            <p:spPr>
              <a:xfrm>
                <a:off x="2899087" y="3927938"/>
                <a:ext cx="3701100" cy="859500"/>
              </a:xfrm>
              <a:prstGeom prst="roundRect">
                <a:avLst>
                  <a:gd fmla="val 16667" name="adj"/>
                </a:avLst>
              </a:prstGeom>
              <a:solidFill>
                <a:srgbClr val="E6B8AF">
                  <a:alpha val="42160"/>
                </a:srgbClr>
              </a:solidFill>
              <a:ln cap="flat" cmpd="sng" w="952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102870" lvl="0" marL="91440" rtl="0" algn="l">
                  <a:spcBef>
                    <a:spcPts val="0"/>
                  </a:spcBef>
                  <a:spcAft>
                    <a:spcPts val="0"/>
                  </a:spcAft>
                  <a:buSzPts val="900"/>
                  <a:buChar char="-"/>
                </a:pPr>
                <a:r>
                  <a:rPr lang="en" sz="1200">
                    <a:solidFill>
                      <a:schemeClr val="dk1"/>
                    </a:solidFill>
                  </a:rPr>
                  <a:t>Simple average</a:t>
                </a:r>
                <a:endParaRPr sz="1200">
                  <a:solidFill>
                    <a:schemeClr val="dk1"/>
                  </a:solidFill>
                </a:endParaRPr>
              </a:p>
              <a:p>
                <a:pPr indent="-102870" lvl="0" marL="91440" rtl="0" algn="l">
                  <a:spcBef>
                    <a:spcPts val="0"/>
                  </a:spcBef>
                  <a:spcAft>
                    <a:spcPts val="0"/>
                  </a:spcAft>
                  <a:buSzPts val="900"/>
                  <a:buChar char="-"/>
                </a:pPr>
                <a:r>
                  <a:rPr lang="en" sz="1200">
                    <a:solidFill>
                      <a:schemeClr val="dk1"/>
                    </a:solidFill>
                  </a:rPr>
                  <a:t>Average ponderated by the distance between test and the k similar training days</a:t>
                </a:r>
                <a:endParaRPr sz="1200">
                  <a:solidFill>
                    <a:schemeClr val="dk1"/>
                  </a:solidFill>
                </a:endParaRPr>
              </a:p>
              <a:p>
                <a:pPr indent="-102870" lvl="0" marL="91440" rtl="0" algn="l">
                  <a:spcBef>
                    <a:spcPts val="0"/>
                  </a:spcBef>
                  <a:spcAft>
                    <a:spcPts val="0"/>
                  </a:spcAft>
                  <a:buSzPts val="900"/>
                  <a:buChar char="-"/>
                </a:pPr>
                <a:r>
                  <a:rPr lang="en" sz="1200">
                    <a:solidFill>
                      <a:schemeClr val="dk1"/>
                    </a:solidFill>
                  </a:rPr>
                  <a:t>Linear regression trained on the similar days</a:t>
                </a:r>
                <a:endParaRPr sz="900"/>
              </a:p>
            </p:txBody>
          </p:sp>
          <p:sp>
            <p:nvSpPr>
              <p:cNvPr id="684" name="Google Shape;684;p34"/>
              <p:cNvSpPr txBox="1"/>
              <p:nvPr/>
            </p:nvSpPr>
            <p:spPr>
              <a:xfrm>
                <a:off x="2747620" y="3612208"/>
                <a:ext cx="1792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Source Sans Pro"/>
                    <a:ea typeface="Source Sans Pro"/>
                    <a:cs typeface="Source Sans Pro"/>
                    <a:sym typeface="Source Sans Pro"/>
                  </a:rPr>
                  <a:t>Extrapolation techniques</a:t>
                </a:r>
                <a:endParaRPr b="1" sz="1000">
                  <a:latin typeface="Source Sans Pro"/>
                  <a:ea typeface="Source Sans Pro"/>
                  <a:cs typeface="Source Sans Pro"/>
                  <a:sym typeface="Source Sans Pro"/>
                </a:endParaRPr>
              </a:p>
            </p:txBody>
          </p:sp>
          <p:sp>
            <p:nvSpPr>
              <p:cNvPr id="685" name="Google Shape;685;p34"/>
              <p:cNvSpPr/>
              <p:nvPr/>
            </p:nvSpPr>
            <p:spPr>
              <a:xfrm>
                <a:off x="-108734" y="3931534"/>
                <a:ext cx="1392900" cy="859500"/>
              </a:xfrm>
              <a:prstGeom prst="roundRect">
                <a:avLst>
                  <a:gd fmla="val 16667" name="adj"/>
                </a:avLst>
              </a:prstGeom>
              <a:solidFill>
                <a:schemeClr val="accent2"/>
              </a:solidFill>
              <a:ln cap="flat" cmpd="sng" w="9525">
                <a:solidFill>
                  <a:srgbClr val="777B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Source Sans Pro"/>
                    <a:ea typeface="Source Sans Pro"/>
                    <a:cs typeface="Source Sans Pro"/>
                    <a:sym typeface="Source Sans Pro"/>
                  </a:rPr>
                  <a:t>4 target KPI’s </a:t>
                </a:r>
                <a:r>
                  <a:rPr lang="en" sz="1200">
                    <a:latin typeface="Source Sans Pro"/>
                    <a:ea typeface="Source Sans Pro"/>
                    <a:cs typeface="Source Sans Pro"/>
                    <a:sym typeface="Source Sans Pro"/>
                  </a:rPr>
                  <a:t>for the sample days</a:t>
                </a:r>
                <a:endParaRPr sz="1200">
                  <a:latin typeface="Source Sans Pro"/>
                  <a:ea typeface="Source Sans Pro"/>
                  <a:cs typeface="Source Sans Pro"/>
                  <a:sym typeface="Source Sans Pro"/>
                </a:endParaRPr>
              </a:p>
            </p:txBody>
          </p:sp>
          <p:cxnSp>
            <p:nvCxnSpPr>
              <p:cNvPr id="686" name="Google Shape;686;p34"/>
              <p:cNvCxnSpPr>
                <a:stCxn id="675" idx="1"/>
                <a:endCxn id="685" idx="3"/>
              </p:cNvCxnSpPr>
              <p:nvPr/>
            </p:nvCxnSpPr>
            <p:spPr>
              <a:xfrm flipH="1">
                <a:off x="1284187" y="4357688"/>
                <a:ext cx="1614900" cy="3600"/>
              </a:xfrm>
              <a:prstGeom prst="straightConnector1">
                <a:avLst/>
              </a:prstGeom>
              <a:noFill/>
              <a:ln cap="flat" cmpd="sng" w="9525">
                <a:solidFill>
                  <a:schemeClr val="dk2"/>
                </a:solidFill>
                <a:prstDash val="solid"/>
                <a:round/>
                <a:headEnd len="med" w="med" type="none"/>
                <a:tailEnd len="med" w="med" type="triangle"/>
              </a:ln>
            </p:spPr>
          </p:cxnSp>
          <p:sp>
            <p:nvSpPr>
              <p:cNvPr id="687" name="Google Shape;687;p34"/>
              <p:cNvSpPr txBox="1"/>
              <p:nvPr/>
            </p:nvSpPr>
            <p:spPr>
              <a:xfrm>
                <a:off x="-72855" y="3558375"/>
                <a:ext cx="1122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858C3D"/>
                    </a:solidFill>
                    <a:latin typeface="Source Sans Pro"/>
                    <a:ea typeface="Source Sans Pro"/>
                    <a:cs typeface="Source Sans Pro"/>
                    <a:sym typeface="Source Sans Pro"/>
                  </a:rPr>
                  <a:t>OUTPUT</a:t>
                </a:r>
                <a:endParaRPr b="1" sz="1000">
                  <a:solidFill>
                    <a:srgbClr val="858C3D"/>
                  </a:solidFill>
                  <a:latin typeface="Source Sans Pro"/>
                  <a:ea typeface="Source Sans Pro"/>
                  <a:cs typeface="Source Sans Pro"/>
                  <a:sym typeface="Source Sans Pro"/>
                </a:endParaRPr>
              </a:p>
            </p:txBody>
          </p:sp>
        </p:grpSp>
      </p:grpSp>
      <p:cxnSp>
        <p:nvCxnSpPr>
          <p:cNvPr id="688" name="Google Shape;688;p34"/>
          <p:cNvCxnSpPr/>
          <p:nvPr/>
        </p:nvCxnSpPr>
        <p:spPr>
          <a:xfrm>
            <a:off x="1783488" y="3360525"/>
            <a:ext cx="3581400" cy="713400"/>
          </a:xfrm>
          <a:prstGeom prst="straightConnector1">
            <a:avLst/>
          </a:prstGeom>
          <a:noFill/>
          <a:ln cap="flat" cmpd="sng" w="9525">
            <a:solidFill>
              <a:schemeClr val="dk2"/>
            </a:solidFill>
            <a:prstDash val="solid"/>
            <a:round/>
            <a:headEnd len="med" w="med" type="none"/>
            <a:tailEnd len="med" w="med" type="triangle"/>
          </a:ln>
        </p:spPr>
      </p:cxnSp>
      <p:sp>
        <p:nvSpPr>
          <p:cNvPr id="689" name="Google Shape;689;p34"/>
          <p:cNvSpPr/>
          <p:nvPr/>
        </p:nvSpPr>
        <p:spPr>
          <a:xfrm>
            <a:off x="194575" y="3024700"/>
            <a:ext cx="1562400" cy="697200"/>
          </a:xfrm>
          <a:prstGeom prst="roundRect">
            <a:avLst>
              <a:gd fmla="val 16667" name="adj"/>
            </a:avLst>
          </a:prstGeom>
          <a:solidFill>
            <a:srgbClr val="EDF2B6"/>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25 attributes</a:t>
            </a:r>
            <a:r>
              <a:rPr lang="en" sz="1100">
                <a:solidFill>
                  <a:schemeClr val="dk1"/>
                </a:solidFill>
              </a:rPr>
              <a:t> (sampled) characterizing the traffic on the website</a:t>
            </a:r>
            <a:endParaRPr sz="1100">
              <a:solidFill>
                <a:schemeClr val="dk1"/>
              </a:solidFill>
            </a:endParaRPr>
          </a:p>
        </p:txBody>
      </p:sp>
      <p:grpSp>
        <p:nvGrpSpPr>
          <p:cNvPr id="690" name="Google Shape;690;p34"/>
          <p:cNvGrpSpPr/>
          <p:nvPr/>
        </p:nvGrpSpPr>
        <p:grpSpPr>
          <a:xfrm>
            <a:off x="7053273" y="4018689"/>
            <a:ext cx="337523" cy="337680"/>
            <a:chOff x="2508373" y="2779889"/>
            <a:chExt cx="337523" cy="337680"/>
          </a:xfrm>
        </p:grpSpPr>
        <p:sp>
          <p:nvSpPr>
            <p:cNvPr id="691" name="Google Shape;691;p34"/>
            <p:cNvSpPr/>
            <p:nvPr/>
          </p:nvSpPr>
          <p:spPr>
            <a:xfrm>
              <a:off x="2508373" y="2779889"/>
              <a:ext cx="256971" cy="256971"/>
            </a:xfrm>
            <a:custGeom>
              <a:rect b="b" l="l" r="r" t="t"/>
              <a:pathLst>
                <a:path extrusionOk="0" h="9781" w="9781">
                  <a:moveTo>
                    <a:pt x="4585" y="0"/>
                  </a:moveTo>
                  <a:cubicBezTo>
                    <a:pt x="4377" y="0"/>
                    <a:pt x="4190" y="153"/>
                    <a:pt x="4155" y="354"/>
                  </a:cubicBezTo>
                  <a:lnTo>
                    <a:pt x="3933" y="1464"/>
                  </a:lnTo>
                  <a:cubicBezTo>
                    <a:pt x="3656" y="1540"/>
                    <a:pt x="3392" y="1651"/>
                    <a:pt x="3149" y="1790"/>
                  </a:cubicBezTo>
                  <a:lnTo>
                    <a:pt x="2213" y="1165"/>
                  </a:lnTo>
                  <a:cubicBezTo>
                    <a:pt x="2138" y="1116"/>
                    <a:pt x="2053" y="1092"/>
                    <a:pt x="1969" y="1092"/>
                  </a:cubicBezTo>
                  <a:cubicBezTo>
                    <a:pt x="1852" y="1092"/>
                    <a:pt x="1736" y="1139"/>
                    <a:pt x="1651" y="1228"/>
                  </a:cubicBezTo>
                  <a:lnTo>
                    <a:pt x="1221" y="1658"/>
                  </a:lnTo>
                  <a:cubicBezTo>
                    <a:pt x="1068" y="1803"/>
                    <a:pt x="1048" y="2039"/>
                    <a:pt x="1166" y="2220"/>
                  </a:cubicBezTo>
                  <a:lnTo>
                    <a:pt x="1790" y="3156"/>
                  </a:lnTo>
                  <a:cubicBezTo>
                    <a:pt x="1651" y="3399"/>
                    <a:pt x="1547" y="3662"/>
                    <a:pt x="1471" y="3940"/>
                  </a:cubicBezTo>
                  <a:lnTo>
                    <a:pt x="361" y="4162"/>
                  </a:lnTo>
                  <a:cubicBezTo>
                    <a:pt x="153" y="4196"/>
                    <a:pt x="7" y="4384"/>
                    <a:pt x="0" y="4592"/>
                  </a:cubicBezTo>
                  <a:lnTo>
                    <a:pt x="0" y="5202"/>
                  </a:lnTo>
                  <a:cubicBezTo>
                    <a:pt x="7" y="5410"/>
                    <a:pt x="153" y="5591"/>
                    <a:pt x="361" y="5632"/>
                  </a:cubicBezTo>
                  <a:lnTo>
                    <a:pt x="1471" y="5854"/>
                  </a:lnTo>
                  <a:cubicBezTo>
                    <a:pt x="1547" y="6125"/>
                    <a:pt x="1651" y="6388"/>
                    <a:pt x="1790" y="6638"/>
                  </a:cubicBezTo>
                  <a:lnTo>
                    <a:pt x="1166" y="7574"/>
                  </a:lnTo>
                  <a:cubicBezTo>
                    <a:pt x="1048" y="7748"/>
                    <a:pt x="1068" y="7984"/>
                    <a:pt x="1221" y="8136"/>
                  </a:cubicBezTo>
                  <a:lnTo>
                    <a:pt x="1651" y="8566"/>
                  </a:lnTo>
                  <a:cubicBezTo>
                    <a:pt x="1735" y="8650"/>
                    <a:pt x="1848" y="8692"/>
                    <a:pt x="1964" y="8692"/>
                  </a:cubicBezTo>
                  <a:cubicBezTo>
                    <a:pt x="2049" y="8692"/>
                    <a:pt x="2136" y="8669"/>
                    <a:pt x="2213" y="8622"/>
                  </a:cubicBezTo>
                  <a:lnTo>
                    <a:pt x="3156" y="7990"/>
                  </a:lnTo>
                  <a:cubicBezTo>
                    <a:pt x="3399" y="8129"/>
                    <a:pt x="3663" y="8233"/>
                    <a:pt x="3933" y="8310"/>
                  </a:cubicBezTo>
                  <a:lnTo>
                    <a:pt x="4155" y="9419"/>
                  </a:lnTo>
                  <a:cubicBezTo>
                    <a:pt x="4197" y="9627"/>
                    <a:pt x="4377" y="9773"/>
                    <a:pt x="4592" y="9780"/>
                  </a:cubicBezTo>
                  <a:lnTo>
                    <a:pt x="5195" y="9780"/>
                  </a:lnTo>
                  <a:cubicBezTo>
                    <a:pt x="5404" y="9773"/>
                    <a:pt x="5591" y="9627"/>
                    <a:pt x="5632" y="9419"/>
                  </a:cubicBezTo>
                  <a:lnTo>
                    <a:pt x="5854" y="8310"/>
                  </a:lnTo>
                  <a:cubicBezTo>
                    <a:pt x="6125" y="8233"/>
                    <a:pt x="6389" y="8129"/>
                    <a:pt x="6631" y="7990"/>
                  </a:cubicBezTo>
                  <a:lnTo>
                    <a:pt x="7568" y="8615"/>
                  </a:lnTo>
                  <a:cubicBezTo>
                    <a:pt x="7644" y="8664"/>
                    <a:pt x="7730" y="8688"/>
                    <a:pt x="7814" y="8688"/>
                  </a:cubicBezTo>
                  <a:cubicBezTo>
                    <a:pt x="7931" y="8688"/>
                    <a:pt x="8045" y="8643"/>
                    <a:pt x="8129" y="8559"/>
                  </a:cubicBezTo>
                  <a:lnTo>
                    <a:pt x="8560" y="8129"/>
                  </a:lnTo>
                  <a:cubicBezTo>
                    <a:pt x="8712" y="7984"/>
                    <a:pt x="8733" y="7748"/>
                    <a:pt x="8615" y="7567"/>
                  </a:cubicBezTo>
                  <a:lnTo>
                    <a:pt x="7991" y="6631"/>
                  </a:lnTo>
                  <a:cubicBezTo>
                    <a:pt x="8129" y="6381"/>
                    <a:pt x="8234" y="6118"/>
                    <a:pt x="8310" y="5847"/>
                  </a:cubicBezTo>
                  <a:lnTo>
                    <a:pt x="9420" y="5625"/>
                  </a:lnTo>
                  <a:cubicBezTo>
                    <a:pt x="9628" y="5584"/>
                    <a:pt x="9773" y="5403"/>
                    <a:pt x="9780" y="5195"/>
                  </a:cubicBezTo>
                  <a:lnTo>
                    <a:pt x="9780" y="4585"/>
                  </a:lnTo>
                  <a:cubicBezTo>
                    <a:pt x="9780" y="4377"/>
                    <a:pt x="9628" y="4189"/>
                    <a:pt x="9420" y="4148"/>
                  </a:cubicBezTo>
                  <a:lnTo>
                    <a:pt x="8310" y="3926"/>
                  </a:lnTo>
                  <a:cubicBezTo>
                    <a:pt x="8234" y="3655"/>
                    <a:pt x="8129" y="3392"/>
                    <a:pt x="7991" y="3149"/>
                  </a:cubicBezTo>
                  <a:lnTo>
                    <a:pt x="8615" y="2206"/>
                  </a:lnTo>
                  <a:cubicBezTo>
                    <a:pt x="8733" y="2032"/>
                    <a:pt x="8712" y="1796"/>
                    <a:pt x="8560" y="1644"/>
                  </a:cubicBezTo>
                  <a:lnTo>
                    <a:pt x="8129" y="1221"/>
                  </a:lnTo>
                  <a:cubicBezTo>
                    <a:pt x="8046" y="1134"/>
                    <a:pt x="7934" y="1090"/>
                    <a:pt x="7821" y="1090"/>
                  </a:cubicBezTo>
                  <a:cubicBezTo>
                    <a:pt x="7735" y="1090"/>
                    <a:pt x="7649" y="1115"/>
                    <a:pt x="7575" y="1165"/>
                  </a:cubicBezTo>
                  <a:lnTo>
                    <a:pt x="6631" y="1790"/>
                  </a:lnTo>
                  <a:cubicBezTo>
                    <a:pt x="6389" y="1651"/>
                    <a:pt x="6125" y="1540"/>
                    <a:pt x="5854" y="1464"/>
                  </a:cubicBezTo>
                  <a:lnTo>
                    <a:pt x="5626" y="354"/>
                  </a:lnTo>
                  <a:cubicBezTo>
                    <a:pt x="5584" y="153"/>
                    <a:pt x="5404" y="0"/>
                    <a:pt x="5195"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2561391" y="2852034"/>
              <a:ext cx="131783" cy="112814"/>
            </a:xfrm>
            <a:custGeom>
              <a:rect b="b" l="l" r="r" t="t"/>
              <a:pathLst>
                <a:path extrusionOk="0" h="4294" w="5016">
                  <a:moveTo>
                    <a:pt x="2872" y="1"/>
                  </a:moveTo>
                  <a:cubicBezTo>
                    <a:pt x="958" y="1"/>
                    <a:pt x="1" y="2310"/>
                    <a:pt x="1353" y="3663"/>
                  </a:cubicBezTo>
                  <a:cubicBezTo>
                    <a:pt x="1791" y="4098"/>
                    <a:pt x="2328" y="4293"/>
                    <a:pt x="2855" y="4293"/>
                  </a:cubicBezTo>
                  <a:cubicBezTo>
                    <a:pt x="3958" y="4293"/>
                    <a:pt x="5016" y="3439"/>
                    <a:pt x="5016" y="2144"/>
                  </a:cubicBezTo>
                  <a:cubicBezTo>
                    <a:pt x="5016" y="958"/>
                    <a:pt x="4058" y="1"/>
                    <a:pt x="2872" y="1"/>
                  </a:cubicBezTo>
                  <a:close/>
                </a:path>
              </a:pathLst>
            </a:custGeom>
            <a:solidFill>
              <a:srgbClr val="DEE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2599302" y="2880277"/>
              <a:ext cx="65629" cy="56223"/>
            </a:xfrm>
            <a:custGeom>
              <a:rect b="b" l="l" r="r" t="t"/>
              <a:pathLst>
                <a:path extrusionOk="0" h="2140" w="2498">
                  <a:moveTo>
                    <a:pt x="1429" y="1"/>
                  </a:moveTo>
                  <a:cubicBezTo>
                    <a:pt x="479" y="1"/>
                    <a:pt x="0" y="1152"/>
                    <a:pt x="673" y="1825"/>
                  </a:cubicBezTo>
                  <a:cubicBezTo>
                    <a:pt x="891" y="2042"/>
                    <a:pt x="1158" y="2140"/>
                    <a:pt x="1420" y="2140"/>
                  </a:cubicBezTo>
                  <a:cubicBezTo>
                    <a:pt x="1970" y="2140"/>
                    <a:pt x="2497" y="1712"/>
                    <a:pt x="2497" y="1069"/>
                  </a:cubicBezTo>
                  <a:cubicBezTo>
                    <a:pt x="2497" y="479"/>
                    <a:pt x="2019" y="1"/>
                    <a:pt x="1429"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2677121" y="2948611"/>
              <a:ext cx="168775" cy="168958"/>
            </a:xfrm>
            <a:custGeom>
              <a:rect b="b" l="l" r="r" t="t"/>
              <a:pathLst>
                <a:path extrusionOk="0" h="6431" w="6424">
                  <a:moveTo>
                    <a:pt x="3017" y="1"/>
                  </a:moveTo>
                  <a:cubicBezTo>
                    <a:pt x="2879" y="1"/>
                    <a:pt x="2754" y="98"/>
                    <a:pt x="2733" y="237"/>
                  </a:cubicBezTo>
                  <a:lnTo>
                    <a:pt x="2587" y="965"/>
                  </a:lnTo>
                  <a:cubicBezTo>
                    <a:pt x="2407" y="1014"/>
                    <a:pt x="2234" y="1090"/>
                    <a:pt x="2067" y="1180"/>
                  </a:cubicBezTo>
                  <a:lnTo>
                    <a:pt x="1450" y="764"/>
                  </a:lnTo>
                  <a:cubicBezTo>
                    <a:pt x="1404" y="733"/>
                    <a:pt x="1350" y="718"/>
                    <a:pt x="1296" y="718"/>
                  </a:cubicBezTo>
                  <a:cubicBezTo>
                    <a:pt x="1218" y="718"/>
                    <a:pt x="1139" y="748"/>
                    <a:pt x="1082" y="805"/>
                  </a:cubicBezTo>
                  <a:lnTo>
                    <a:pt x="805" y="1083"/>
                  </a:lnTo>
                  <a:cubicBezTo>
                    <a:pt x="701" y="1180"/>
                    <a:pt x="687" y="1340"/>
                    <a:pt x="763" y="1451"/>
                  </a:cubicBezTo>
                  <a:lnTo>
                    <a:pt x="1179" y="2068"/>
                  </a:lnTo>
                  <a:cubicBezTo>
                    <a:pt x="1089" y="2234"/>
                    <a:pt x="1013" y="2408"/>
                    <a:pt x="964" y="2588"/>
                  </a:cubicBezTo>
                  <a:lnTo>
                    <a:pt x="236" y="2734"/>
                  </a:lnTo>
                  <a:cubicBezTo>
                    <a:pt x="97" y="2761"/>
                    <a:pt x="0" y="2879"/>
                    <a:pt x="0" y="3018"/>
                  </a:cubicBezTo>
                  <a:lnTo>
                    <a:pt x="0" y="3413"/>
                  </a:lnTo>
                  <a:cubicBezTo>
                    <a:pt x="0" y="3552"/>
                    <a:pt x="97" y="3670"/>
                    <a:pt x="236" y="3698"/>
                  </a:cubicBezTo>
                  <a:lnTo>
                    <a:pt x="964" y="3844"/>
                  </a:lnTo>
                  <a:cubicBezTo>
                    <a:pt x="1013" y="4024"/>
                    <a:pt x="1089" y="4197"/>
                    <a:pt x="1179" y="4364"/>
                  </a:cubicBezTo>
                  <a:lnTo>
                    <a:pt x="763" y="4981"/>
                  </a:lnTo>
                  <a:cubicBezTo>
                    <a:pt x="687" y="5092"/>
                    <a:pt x="701" y="5252"/>
                    <a:pt x="805" y="5349"/>
                  </a:cubicBezTo>
                  <a:lnTo>
                    <a:pt x="1082" y="5626"/>
                  </a:lnTo>
                  <a:cubicBezTo>
                    <a:pt x="1139" y="5683"/>
                    <a:pt x="1218" y="5714"/>
                    <a:pt x="1296" y="5714"/>
                  </a:cubicBezTo>
                  <a:cubicBezTo>
                    <a:pt x="1350" y="5714"/>
                    <a:pt x="1404" y="5699"/>
                    <a:pt x="1450" y="5668"/>
                  </a:cubicBezTo>
                  <a:lnTo>
                    <a:pt x="2067" y="5252"/>
                  </a:lnTo>
                  <a:cubicBezTo>
                    <a:pt x="2234" y="5342"/>
                    <a:pt x="2407" y="5418"/>
                    <a:pt x="2587" y="5467"/>
                  </a:cubicBezTo>
                  <a:lnTo>
                    <a:pt x="2733" y="6195"/>
                  </a:lnTo>
                  <a:cubicBezTo>
                    <a:pt x="2754" y="6334"/>
                    <a:pt x="2879" y="6431"/>
                    <a:pt x="3017" y="6431"/>
                  </a:cubicBezTo>
                  <a:lnTo>
                    <a:pt x="3413" y="6431"/>
                  </a:lnTo>
                  <a:cubicBezTo>
                    <a:pt x="3552" y="6431"/>
                    <a:pt x="3669" y="6334"/>
                    <a:pt x="3697" y="6195"/>
                  </a:cubicBezTo>
                  <a:lnTo>
                    <a:pt x="3843" y="5467"/>
                  </a:lnTo>
                  <a:cubicBezTo>
                    <a:pt x="4023" y="5418"/>
                    <a:pt x="4197" y="5342"/>
                    <a:pt x="4356" y="5252"/>
                  </a:cubicBezTo>
                  <a:lnTo>
                    <a:pt x="4980" y="5668"/>
                  </a:lnTo>
                  <a:cubicBezTo>
                    <a:pt x="5027" y="5697"/>
                    <a:pt x="5080" y="5711"/>
                    <a:pt x="5134" y="5711"/>
                  </a:cubicBezTo>
                  <a:cubicBezTo>
                    <a:pt x="5209" y="5711"/>
                    <a:pt x="5284" y="5683"/>
                    <a:pt x="5341" y="5626"/>
                  </a:cubicBezTo>
                  <a:lnTo>
                    <a:pt x="5625" y="5342"/>
                  </a:lnTo>
                  <a:cubicBezTo>
                    <a:pt x="5723" y="5245"/>
                    <a:pt x="5736" y="5092"/>
                    <a:pt x="5660" y="4974"/>
                  </a:cubicBezTo>
                  <a:lnTo>
                    <a:pt x="5251" y="4357"/>
                  </a:lnTo>
                  <a:cubicBezTo>
                    <a:pt x="5341" y="4190"/>
                    <a:pt x="5410" y="4024"/>
                    <a:pt x="5466" y="3844"/>
                  </a:cubicBezTo>
                  <a:lnTo>
                    <a:pt x="6194" y="3698"/>
                  </a:lnTo>
                  <a:cubicBezTo>
                    <a:pt x="6326" y="3670"/>
                    <a:pt x="6423" y="3552"/>
                    <a:pt x="6423" y="3413"/>
                  </a:cubicBezTo>
                  <a:lnTo>
                    <a:pt x="6423" y="3018"/>
                  </a:lnTo>
                  <a:cubicBezTo>
                    <a:pt x="6423" y="2879"/>
                    <a:pt x="6333" y="2761"/>
                    <a:pt x="6194" y="2734"/>
                  </a:cubicBezTo>
                  <a:lnTo>
                    <a:pt x="5466" y="2588"/>
                  </a:lnTo>
                  <a:cubicBezTo>
                    <a:pt x="5417" y="2408"/>
                    <a:pt x="5348" y="2234"/>
                    <a:pt x="5251" y="2068"/>
                  </a:cubicBezTo>
                  <a:lnTo>
                    <a:pt x="5667" y="1451"/>
                  </a:lnTo>
                  <a:cubicBezTo>
                    <a:pt x="5743" y="1340"/>
                    <a:pt x="5729" y="1180"/>
                    <a:pt x="5632" y="1083"/>
                  </a:cubicBezTo>
                  <a:lnTo>
                    <a:pt x="5348" y="805"/>
                  </a:lnTo>
                  <a:cubicBezTo>
                    <a:pt x="5291" y="748"/>
                    <a:pt x="5214" y="718"/>
                    <a:pt x="5137" y="718"/>
                  </a:cubicBezTo>
                  <a:cubicBezTo>
                    <a:pt x="5083" y="718"/>
                    <a:pt x="5029" y="733"/>
                    <a:pt x="4980" y="764"/>
                  </a:cubicBezTo>
                  <a:lnTo>
                    <a:pt x="4363" y="1180"/>
                  </a:lnTo>
                  <a:cubicBezTo>
                    <a:pt x="4197" y="1090"/>
                    <a:pt x="4030" y="1014"/>
                    <a:pt x="3850" y="965"/>
                  </a:cubicBezTo>
                  <a:lnTo>
                    <a:pt x="3704" y="237"/>
                  </a:lnTo>
                  <a:cubicBezTo>
                    <a:pt x="3676" y="98"/>
                    <a:pt x="3558" y="1"/>
                    <a:pt x="342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2705180" y="2990910"/>
              <a:ext cx="98601" cy="84466"/>
            </a:xfrm>
            <a:custGeom>
              <a:rect b="b" l="l" r="r" t="t"/>
              <a:pathLst>
                <a:path extrusionOk="0" h="3215" w="3753">
                  <a:moveTo>
                    <a:pt x="2144" y="0"/>
                  </a:moveTo>
                  <a:cubicBezTo>
                    <a:pt x="715" y="0"/>
                    <a:pt x="0" y="1727"/>
                    <a:pt x="1013" y="2740"/>
                  </a:cubicBezTo>
                  <a:cubicBezTo>
                    <a:pt x="1341" y="3068"/>
                    <a:pt x="1743" y="3215"/>
                    <a:pt x="2138" y="3215"/>
                  </a:cubicBezTo>
                  <a:cubicBezTo>
                    <a:pt x="2963" y="3215"/>
                    <a:pt x="3753" y="2573"/>
                    <a:pt x="3753" y="1602"/>
                  </a:cubicBezTo>
                  <a:cubicBezTo>
                    <a:pt x="3753" y="721"/>
                    <a:pt x="3031" y="0"/>
                    <a:pt x="2144" y="0"/>
                  </a:cubicBezTo>
                  <a:close/>
                </a:path>
              </a:pathLst>
            </a:custGeom>
            <a:solidFill>
              <a:srgbClr val="BAC2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2727774" y="3007856"/>
              <a:ext cx="59061" cy="50601"/>
            </a:xfrm>
            <a:custGeom>
              <a:rect b="b" l="l" r="r" t="t"/>
              <a:pathLst>
                <a:path extrusionOk="0" h="1926" w="2248">
                  <a:moveTo>
                    <a:pt x="1284" y="0"/>
                  </a:moveTo>
                  <a:cubicBezTo>
                    <a:pt x="430" y="0"/>
                    <a:pt x="0" y="1034"/>
                    <a:pt x="604" y="1644"/>
                  </a:cubicBezTo>
                  <a:cubicBezTo>
                    <a:pt x="801" y="1839"/>
                    <a:pt x="1041" y="1926"/>
                    <a:pt x="1277" y="1926"/>
                  </a:cubicBezTo>
                  <a:cubicBezTo>
                    <a:pt x="1773" y="1926"/>
                    <a:pt x="2248" y="1540"/>
                    <a:pt x="2248" y="957"/>
                  </a:cubicBezTo>
                  <a:cubicBezTo>
                    <a:pt x="2248" y="430"/>
                    <a:pt x="1818" y="0"/>
                    <a:pt x="1284"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34"/>
          <p:cNvGrpSpPr/>
          <p:nvPr/>
        </p:nvGrpSpPr>
        <p:grpSpPr>
          <a:xfrm>
            <a:off x="1444258" y="4007855"/>
            <a:ext cx="361194" cy="359355"/>
            <a:chOff x="4147908" y="2303017"/>
            <a:chExt cx="361194" cy="359355"/>
          </a:xfrm>
        </p:grpSpPr>
        <p:sp>
          <p:nvSpPr>
            <p:cNvPr id="698" name="Google Shape;698;p34"/>
            <p:cNvSpPr/>
            <p:nvPr/>
          </p:nvSpPr>
          <p:spPr>
            <a:xfrm>
              <a:off x="4147908" y="2365861"/>
              <a:ext cx="296511" cy="296511"/>
            </a:xfrm>
            <a:custGeom>
              <a:rect b="b" l="l" r="r" t="t"/>
              <a:pathLst>
                <a:path extrusionOk="0" h="11286" w="11286">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rgbClr val="819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4296059" y="2508179"/>
              <a:ext cx="148361" cy="11875"/>
            </a:xfrm>
            <a:custGeom>
              <a:rect b="b" l="l" r="r" t="t"/>
              <a:pathLst>
                <a:path extrusionOk="0" h="452" w="5647">
                  <a:moveTo>
                    <a:pt x="0" y="0"/>
                  </a:moveTo>
                  <a:lnTo>
                    <a:pt x="0" y="451"/>
                  </a:lnTo>
                  <a:lnTo>
                    <a:pt x="5639" y="451"/>
                  </a:lnTo>
                  <a:cubicBezTo>
                    <a:pt x="5639" y="375"/>
                    <a:pt x="5646" y="305"/>
                    <a:pt x="5646" y="229"/>
                  </a:cubicBezTo>
                  <a:cubicBezTo>
                    <a:pt x="5646" y="153"/>
                    <a:pt x="5646" y="76"/>
                    <a:pt x="5639" y="0"/>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4420695" y="2303017"/>
              <a:ext cx="88407" cy="86542"/>
            </a:xfrm>
            <a:custGeom>
              <a:rect b="b" l="l" r="r" t="t"/>
              <a:pathLst>
                <a:path extrusionOk="0" h="3294" w="3365">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4420695" y="2303017"/>
              <a:ext cx="59376" cy="86542"/>
            </a:xfrm>
            <a:custGeom>
              <a:rect b="b" l="l" r="r" t="t"/>
              <a:pathLst>
                <a:path extrusionOk="0" h="3294" w="2260">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rgbClr val="819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4183429" y="2401382"/>
              <a:ext cx="225444" cy="225444"/>
            </a:xfrm>
            <a:custGeom>
              <a:rect b="b" l="l" r="r" t="t"/>
              <a:pathLst>
                <a:path extrusionOk="0" h="8581" w="8581">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4296059" y="2508179"/>
              <a:ext cx="112814" cy="11875"/>
            </a:xfrm>
            <a:custGeom>
              <a:rect b="b" l="l" r="r" t="t"/>
              <a:pathLst>
                <a:path extrusionOk="0" h="452" w="4294">
                  <a:moveTo>
                    <a:pt x="0" y="0"/>
                  </a:moveTo>
                  <a:lnTo>
                    <a:pt x="0" y="451"/>
                  </a:lnTo>
                  <a:lnTo>
                    <a:pt x="4280" y="451"/>
                  </a:lnTo>
                  <a:cubicBezTo>
                    <a:pt x="4280" y="375"/>
                    <a:pt x="4294" y="305"/>
                    <a:pt x="4294" y="229"/>
                  </a:cubicBezTo>
                  <a:cubicBezTo>
                    <a:pt x="4294" y="153"/>
                    <a:pt x="4287" y="76"/>
                    <a:pt x="4280" y="0"/>
                  </a:cubicBezTo>
                  <a:close/>
                </a:path>
              </a:pathLst>
            </a:custGeom>
            <a:solidFill>
              <a:srgbClr val="E3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a:off x="4213143" y="2431096"/>
              <a:ext cx="166042" cy="166042"/>
            </a:xfrm>
            <a:custGeom>
              <a:rect b="b" l="l" r="r" t="t"/>
              <a:pathLst>
                <a:path extrusionOk="0" h="6320" w="632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rgbClr val="819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4296059" y="2508179"/>
              <a:ext cx="83126" cy="11875"/>
            </a:xfrm>
            <a:custGeom>
              <a:rect b="b" l="l" r="r" t="t"/>
              <a:pathLst>
                <a:path extrusionOk="0" h="452" w="3164">
                  <a:moveTo>
                    <a:pt x="0" y="0"/>
                  </a:moveTo>
                  <a:lnTo>
                    <a:pt x="0" y="451"/>
                  </a:lnTo>
                  <a:lnTo>
                    <a:pt x="3149" y="451"/>
                  </a:lnTo>
                  <a:cubicBezTo>
                    <a:pt x="3156" y="375"/>
                    <a:pt x="3163" y="305"/>
                    <a:pt x="3163" y="229"/>
                  </a:cubicBezTo>
                  <a:cubicBezTo>
                    <a:pt x="3163" y="153"/>
                    <a:pt x="3156" y="76"/>
                    <a:pt x="3149" y="0"/>
                  </a:cubicBez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4248663" y="2466616"/>
              <a:ext cx="94975" cy="94975"/>
            </a:xfrm>
            <a:custGeom>
              <a:rect b="b" l="l" r="r" t="t"/>
              <a:pathLst>
                <a:path extrusionOk="0" h="3615" w="3615">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p:nvPr/>
          </p:nvSpPr>
          <p:spPr>
            <a:xfrm>
              <a:off x="4296059" y="2508179"/>
              <a:ext cx="47763" cy="11875"/>
            </a:xfrm>
            <a:custGeom>
              <a:rect b="b" l="l" r="r" t="t"/>
              <a:pathLst>
                <a:path extrusionOk="0" h="452" w="1818">
                  <a:moveTo>
                    <a:pt x="0" y="0"/>
                  </a:moveTo>
                  <a:lnTo>
                    <a:pt x="0" y="451"/>
                  </a:lnTo>
                  <a:lnTo>
                    <a:pt x="1797" y="451"/>
                  </a:lnTo>
                  <a:cubicBezTo>
                    <a:pt x="1818" y="305"/>
                    <a:pt x="1818" y="153"/>
                    <a:pt x="1797" y="0"/>
                  </a:cubicBezTo>
                  <a:close/>
                </a:path>
              </a:pathLst>
            </a:custGeom>
            <a:solidFill>
              <a:srgbClr val="E3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4278377" y="2496330"/>
              <a:ext cx="35547" cy="35547"/>
            </a:xfrm>
            <a:custGeom>
              <a:rect b="b" l="l" r="r" t="t"/>
              <a:pathLst>
                <a:path extrusionOk="0" h="1353" w="1353">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rgbClr val="819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4296059" y="2508179"/>
              <a:ext cx="18233" cy="11875"/>
            </a:xfrm>
            <a:custGeom>
              <a:rect b="b" l="l" r="r" t="t"/>
              <a:pathLst>
                <a:path extrusionOk="0" h="452" w="694">
                  <a:moveTo>
                    <a:pt x="0" y="0"/>
                  </a:moveTo>
                  <a:lnTo>
                    <a:pt x="0" y="451"/>
                  </a:lnTo>
                  <a:lnTo>
                    <a:pt x="638" y="451"/>
                  </a:lnTo>
                  <a:cubicBezTo>
                    <a:pt x="694" y="305"/>
                    <a:pt x="694" y="146"/>
                    <a:pt x="638" y="0"/>
                  </a:cubicBez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4287678" y="2480094"/>
              <a:ext cx="42483" cy="40013"/>
            </a:xfrm>
            <a:custGeom>
              <a:rect b="b" l="l" r="r" t="t"/>
              <a:pathLst>
                <a:path extrusionOk="0" h="1523" w="1617">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4314817" y="2315313"/>
              <a:ext cx="182568" cy="178128"/>
            </a:xfrm>
            <a:custGeom>
              <a:rect b="b" l="l" r="r" t="t"/>
              <a:pathLst>
                <a:path extrusionOk="0" h="6780" w="6949">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34"/>
          <p:cNvGrpSpPr/>
          <p:nvPr/>
        </p:nvGrpSpPr>
        <p:grpSpPr>
          <a:xfrm>
            <a:off x="6200708" y="2190317"/>
            <a:ext cx="361194" cy="359355"/>
            <a:chOff x="4147908" y="2303017"/>
            <a:chExt cx="361194" cy="359355"/>
          </a:xfrm>
        </p:grpSpPr>
        <p:sp>
          <p:nvSpPr>
            <p:cNvPr id="713" name="Google Shape;713;p34"/>
            <p:cNvSpPr/>
            <p:nvPr/>
          </p:nvSpPr>
          <p:spPr>
            <a:xfrm>
              <a:off x="4147908" y="2365861"/>
              <a:ext cx="296511" cy="296511"/>
            </a:xfrm>
            <a:custGeom>
              <a:rect b="b" l="l" r="r" t="t"/>
              <a:pathLst>
                <a:path extrusionOk="0" h="11286" w="11286">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rgbClr val="819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4296059" y="2508179"/>
              <a:ext cx="148361" cy="11875"/>
            </a:xfrm>
            <a:custGeom>
              <a:rect b="b" l="l" r="r" t="t"/>
              <a:pathLst>
                <a:path extrusionOk="0" h="452" w="5647">
                  <a:moveTo>
                    <a:pt x="0" y="0"/>
                  </a:moveTo>
                  <a:lnTo>
                    <a:pt x="0" y="451"/>
                  </a:lnTo>
                  <a:lnTo>
                    <a:pt x="5639" y="451"/>
                  </a:lnTo>
                  <a:cubicBezTo>
                    <a:pt x="5639" y="375"/>
                    <a:pt x="5646" y="305"/>
                    <a:pt x="5646" y="229"/>
                  </a:cubicBezTo>
                  <a:cubicBezTo>
                    <a:pt x="5646" y="153"/>
                    <a:pt x="5646" y="76"/>
                    <a:pt x="5639" y="0"/>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4420695" y="2303017"/>
              <a:ext cx="88407" cy="86542"/>
            </a:xfrm>
            <a:custGeom>
              <a:rect b="b" l="l" r="r" t="t"/>
              <a:pathLst>
                <a:path extrusionOk="0" h="3294" w="3365">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4420695" y="2303017"/>
              <a:ext cx="59376" cy="86542"/>
            </a:xfrm>
            <a:custGeom>
              <a:rect b="b" l="l" r="r" t="t"/>
              <a:pathLst>
                <a:path extrusionOk="0" h="3294" w="2260">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rgbClr val="819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4183429" y="2401382"/>
              <a:ext cx="225444" cy="225444"/>
            </a:xfrm>
            <a:custGeom>
              <a:rect b="b" l="l" r="r" t="t"/>
              <a:pathLst>
                <a:path extrusionOk="0" h="8581" w="8581">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4296059" y="2508179"/>
              <a:ext cx="112814" cy="11875"/>
            </a:xfrm>
            <a:custGeom>
              <a:rect b="b" l="l" r="r" t="t"/>
              <a:pathLst>
                <a:path extrusionOk="0" h="452" w="4294">
                  <a:moveTo>
                    <a:pt x="0" y="0"/>
                  </a:moveTo>
                  <a:lnTo>
                    <a:pt x="0" y="451"/>
                  </a:lnTo>
                  <a:lnTo>
                    <a:pt x="4280" y="451"/>
                  </a:lnTo>
                  <a:cubicBezTo>
                    <a:pt x="4280" y="375"/>
                    <a:pt x="4294" y="305"/>
                    <a:pt x="4294" y="229"/>
                  </a:cubicBezTo>
                  <a:cubicBezTo>
                    <a:pt x="4294" y="153"/>
                    <a:pt x="4287" y="76"/>
                    <a:pt x="4280" y="0"/>
                  </a:cubicBezTo>
                  <a:close/>
                </a:path>
              </a:pathLst>
            </a:custGeom>
            <a:solidFill>
              <a:srgbClr val="E3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4213143" y="2431096"/>
              <a:ext cx="166042" cy="166042"/>
            </a:xfrm>
            <a:custGeom>
              <a:rect b="b" l="l" r="r" t="t"/>
              <a:pathLst>
                <a:path extrusionOk="0" h="6320" w="632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rgbClr val="819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4296059" y="2508179"/>
              <a:ext cx="83126" cy="11875"/>
            </a:xfrm>
            <a:custGeom>
              <a:rect b="b" l="l" r="r" t="t"/>
              <a:pathLst>
                <a:path extrusionOk="0" h="452" w="3164">
                  <a:moveTo>
                    <a:pt x="0" y="0"/>
                  </a:moveTo>
                  <a:lnTo>
                    <a:pt x="0" y="451"/>
                  </a:lnTo>
                  <a:lnTo>
                    <a:pt x="3149" y="451"/>
                  </a:lnTo>
                  <a:cubicBezTo>
                    <a:pt x="3156" y="375"/>
                    <a:pt x="3163" y="305"/>
                    <a:pt x="3163" y="229"/>
                  </a:cubicBezTo>
                  <a:cubicBezTo>
                    <a:pt x="3163" y="153"/>
                    <a:pt x="3156" y="76"/>
                    <a:pt x="3149" y="0"/>
                  </a:cubicBez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4248663" y="2466616"/>
              <a:ext cx="94975" cy="94975"/>
            </a:xfrm>
            <a:custGeom>
              <a:rect b="b" l="l" r="r" t="t"/>
              <a:pathLst>
                <a:path extrusionOk="0" h="3615" w="3615">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4296059" y="2508179"/>
              <a:ext cx="47763" cy="11875"/>
            </a:xfrm>
            <a:custGeom>
              <a:rect b="b" l="l" r="r" t="t"/>
              <a:pathLst>
                <a:path extrusionOk="0" h="452" w="1818">
                  <a:moveTo>
                    <a:pt x="0" y="0"/>
                  </a:moveTo>
                  <a:lnTo>
                    <a:pt x="0" y="451"/>
                  </a:lnTo>
                  <a:lnTo>
                    <a:pt x="1797" y="451"/>
                  </a:lnTo>
                  <a:cubicBezTo>
                    <a:pt x="1818" y="305"/>
                    <a:pt x="1818" y="153"/>
                    <a:pt x="1797" y="0"/>
                  </a:cubicBezTo>
                  <a:close/>
                </a:path>
              </a:pathLst>
            </a:custGeom>
            <a:solidFill>
              <a:srgbClr val="E3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4278377" y="2496330"/>
              <a:ext cx="35547" cy="35547"/>
            </a:xfrm>
            <a:custGeom>
              <a:rect b="b" l="l" r="r" t="t"/>
              <a:pathLst>
                <a:path extrusionOk="0" h="1353" w="1353">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rgbClr val="819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4296059" y="2508179"/>
              <a:ext cx="18233" cy="11875"/>
            </a:xfrm>
            <a:custGeom>
              <a:rect b="b" l="l" r="r" t="t"/>
              <a:pathLst>
                <a:path extrusionOk="0" h="452" w="694">
                  <a:moveTo>
                    <a:pt x="0" y="0"/>
                  </a:moveTo>
                  <a:lnTo>
                    <a:pt x="0" y="451"/>
                  </a:lnTo>
                  <a:lnTo>
                    <a:pt x="638" y="451"/>
                  </a:lnTo>
                  <a:cubicBezTo>
                    <a:pt x="694" y="305"/>
                    <a:pt x="694" y="146"/>
                    <a:pt x="638" y="0"/>
                  </a:cubicBez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4287678" y="2480094"/>
              <a:ext cx="42483" cy="40013"/>
            </a:xfrm>
            <a:custGeom>
              <a:rect b="b" l="l" r="r" t="t"/>
              <a:pathLst>
                <a:path extrusionOk="0" h="1523" w="1617">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4314817" y="2315313"/>
              <a:ext cx="182568" cy="178128"/>
            </a:xfrm>
            <a:custGeom>
              <a:rect b="b" l="l" r="r" t="t"/>
              <a:pathLst>
                <a:path extrusionOk="0" h="6780" w="6949">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34"/>
          <p:cNvGrpSpPr/>
          <p:nvPr/>
        </p:nvGrpSpPr>
        <p:grpSpPr>
          <a:xfrm>
            <a:off x="6199082" y="2844957"/>
            <a:ext cx="364441" cy="339091"/>
            <a:chOff x="6093907" y="2461832"/>
            <a:chExt cx="364441" cy="339091"/>
          </a:xfrm>
        </p:grpSpPr>
        <p:sp>
          <p:nvSpPr>
            <p:cNvPr id="728" name="Google Shape;728;p34"/>
            <p:cNvSpPr/>
            <p:nvPr/>
          </p:nvSpPr>
          <p:spPr>
            <a:xfrm>
              <a:off x="6094668" y="2515573"/>
              <a:ext cx="283070" cy="233890"/>
            </a:xfrm>
            <a:custGeom>
              <a:rect b="b" l="l" r="r" t="t"/>
              <a:pathLst>
                <a:path extrusionOk="0" h="8922" w="10798">
                  <a:moveTo>
                    <a:pt x="0" y="1"/>
                  </a:moveTo>
                  <a:lnTo>
                    <a:pt x="0" y="6857"/>
                  </a:lnTo>
                  <a:cubicBezTo>
                    <a:pt x="0" y="7998"/>
                    <a:pt x="2411" y="8922"/>
                    <a:pt x="5399" y="8922"/>
                  </a:cubicBezTo>
                  <a:lnTo>
                    <a:pt x="5875" y="8922"/>
                  </a:lnTo>
                  <a:cubicBezTo>
                    <a:pt x="8633" y="8821"/>
                    <a:pt x="10798" y="7940"/>
                    <a:pt x="10798" y="6872"/>
                  </a:cubicBezTo>
                  <a:lnTo>
                    <a:pt x="10798" y="1"/>
                  </a:ln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6234682" y="2576497"/>
              <a:ext cx="143055" cy="172967"/>
            </a:xfrm>
            <a:custGeom>
              <a:rect b="b" l="l" r="r" t="t"/>
              <a:pathLst>
                <a:path extrusionOk="0" h="6598" w="5457">
                  <a:moveTo>
                    <a:pt x="3580" y="1"/>
                  </a:moveTo>
                  <a:cubicBezTo>
                    <a:pt x="3248" y="1"/>
                    <a:pt x="2974" y="275"/>
                    <a:pt x="2974" y="621"/>
                  </a:cubicBezTo>
                  <a:lnTo>
                    <a:pt x="2974" y="1127"/>
                  </a:lnTo>
                  <a:cubicBezTo>
                    <a:pt x="2757" y="1228"/>
                    <a:pt x="2555" y="1358"/>
                    <a:pt x="2353" y="1487"/>
                  </a:cubicBezTo>
                  <a:lnTo>
                    <a:pt x="1906" y="1228"/>
                  </a:lnTo>
                  <a:cubicBezTo>
                    <a:pt x="1809" y="1177"/>
                    <a:pt x="1706" y="1153"/>
                    <a:pt x="1605" y="1153"/>
                  </a:cubicBezTo>
                  <a:cubicBezTo>
                    <a:pt x="1391" y="1153"/>
                    <a:pt x="1186" y="1262"/>
                    <a:pt x="1069" y="1459"/>
                  </a:cubicBezTo>
                  <a:lnTo>
                    <a:pt x="159" y="3032"/>
                  </a:lnTo>
                  <a:cubicBezTo>
                    <a:pt x="0" y="3321"/>
                    <a:pt x="101" y="3696"/>
                    <a:pt x="390" y="3869"/>
                  </a:cubicBezTo>
                  <a:lnTo>
                    <a:pt x="852" y="4129"/>
                  </a:lnTo>
                  <a:cubicBezTo>
                    <a:pt x="823" y="4245"/>
                    <a:pt x="823" y="4375"/>
                    <a:pt x="823" y="4490"/>
                  </a:cubicBezTo>
                  <a:cubicBezTo>
                    <a:pt x="823" y="4606"/>
                    <a:pt x="838" y="4735"/>
                    <a:pt x="852" y="4851"/>
                  </a:cubicBezTo>
                  <a:lnTo>
                    <a:pt x="390" y="5111"/>
                  </a:lnTo>
                  <a:cubicBezTo>
                    <a:pt x="101" y="5284"/>
                    <a:pt x="0" y="5659"/>
                    <a:pt x="159" y="5948"/>
                  </a:cubicBezTo>
                  <a:lnTo>
                    <a:pt x="534" y="6598"/>
                  </a:lnTo>
                  <a:cubicBezTo>
                    <a:pt x="3292" y="6497"/>
                    <a:pt x="5457" y="5616"/>
                    <a:pt x="5457" y="4548"/>
                  </a:cubicBezTo>
                  <a:lnTo>
                    <a:pt x="5457" y="15"/>
                  </a:lnTo>
                  <a:lnTo>
                    <a:pt x="5442" y="1"/>
                  </a:lnTo>
                  <a:close/>
                </a:path>
              </a:pathLst>
            </a:custGeom>
            <a:solidFill>
              <a:srgbClr val="5C7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6094274" y="2515573"/>
              <a:ext cx="283463" cy="65118"/>
            </a:xfrm>
            <a:custGeom>
              <a:rect b="b" l="l" r="r" t="t"/>
              <a:pathLst>
                <a:path extrusionOk="0" h="2484" w="10813">
                  <a:moveTo>
                    <a:pt x="1" y="1"/>
                  </a:moveTo>
                  <a:lnTo>
                    <a:pt x="1" y="982"/>
                  </a:lnTo>
                  <a:cubicBezTo>
                    <a:pt x="419" y="1372"/>
                    <a:pt x="896" y="1675"/>
                    <a:pt x="1444" y="1863"/>
                  </a:cubicBezTo>
                  <a:cubicBezTo>
                    <a:pt x="2513" y="2267"/>
                    <a:pt x="3913" y="2483"/>
                    <a:pt x="5414" y="2483"/>
                  </a:cubicBezTo>
                  <a:cubicBezTo>
                    <a:pt x="6901" y="2483"/>
                    <a:pt x="8316" y="2267"/>
                    <a:pt x="9384" y="1863"/>
                  </a:cubicBezTo>
                  <a:cubicBezTo>
                    <a:pt x="9918" y="1675"/>
                    <a:pt x="10409" y="1372"/>
                    <a:pt x="10813" y="982"/>
                  </a:cubicBezTo>
                  <a:lnTo>
                    <a:pt x="10813" y="1"/>
                  </a:lnTo>
                  <a:close/>
                </a:path>
              </a:pathLst>
            </a:custGeom>
            <a:solidFill>
              <a:srgbClr val="5C7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6094668" y="2612070"/>
              <a:ext cx="283070" cy="137393"/>
            </a:xfrm>
            <a:custGeom>
              <a:rect b="b" l="l" r="r" t="t"/>
              <a:pathLst>
                <a:path extrusionOk="0" h="5241" w="10798">
                  <a:moveTo>
                    <a:pt x="0" y="1"/>
                  </a:moveTo>
                  <a:lnTo>
                    <a:pt x="0" y="3176"/>
                  </a:lnTo>
                  <a:cubicBezTo>
                    <a:pt x="0" y="4317"/>
                    <a:pt x="2411" y="5241"/>
                    <a:pt x="5399" y="5241"/>
                  </a:cubicBezTo>
                  <a:lnTo>
                    <a:pt x="5875" y="5241"/>
                  </a:lnTo>
                  <a:cubicBezTo>
                    <a:pt x="8633" y="5140"/>
                    <a:pt x="10798" y="4259"/>
                    <a:pt x="10798" y="3191"/>
                  </a:cubicBezTo>
                  <a:lnTo>
                    <a:pt x="10798" y="1"/>
                  </a:lnTo>
                  <a:cubicBezTo>
                    <a:pt x="10798" y="1127"/>
                    <a:pt x="8402" y="2050"/>
                    <a:pt x="5428" y="2050"/>
                  </a:cubicBezTo>
                  <a:lnTo>
                    <a:pt x="5399" y="2050"/>
                  </a:lnTo>
                  <a:cubicBezTo>
                    <a:pt x="2411" y="2050"/>
                    <a:pt x="0" y="1141"/>
                    <a:pt x="0" y="1"/>
                  </a:cubicBezTo>
                  <a:close/>
                </a:path>
              </a:pathLst>
            </a:custGeom>
            <a:solidFill>
              <a:srgbClr val="F6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6234682" y="2612070"/>
              <a:ext cx="143055" cy="137393"/>
            </a:xfrm>
            <a:custGeom>
              <a:rect b="b" l="l" r="r" t="t"/>
              <a:pathLst>
                <a:path extrusionOk="0" h="5241" w="5457">
                  <a:moveTo>
                    <a:pt x="5457" y="1"/>
                  </a:moveTo>
                  <a:cubicBezTo>
                    <a:pt x="5457" y="1127"/>
                    <a:pt x="3061" y="2050"/>
                    <a:pt x="87" y="2050"/>
                  </a:cubicBezTo>
                  <a:cubicBezTo>
                    <a:pt x="116" y="2238"/>
                    <a:pt x="217" y="2411"/>
                    <a:pt x="390" y="2512"/>
                  </a:cubicBezTo>
                  <a:lnTo>
                    <a:pt x="852" y="2772"/>
                  </a:lnTo>
                  <a:cubicBezTo>
                    <a:pt x="823" y="2888"/>
                    <a:pt x="823" y="3003"/>
                    <a:pt x="823" y="3133"/>
                  </a:cubicBezTo>
                  <a:cubicBezTo>
                    <a:pt x="823" y="3249"/>
                    <a:pt x="838" y="3378"/>
                    <a:pt x="852" y="3494"/>
                  </a:cubicBezTo>
                  <a:lnTo>
                    <a:pt x="390" y="3754"/>
                  </a:lnTo>
                  <a:cubicBezTo>
                    <a:pt x="101" y="3927"/>
                    <a:pt x="0" y="4302"/>
                    <a:pt x="159" y="4591"/>
                  </a:cubicBezTo>
                  <a:lnTo>
                    <a:pt x="534" y="5241"/>
                  </a:lnTo>
                  <a:cubicBezTo>
                    <a:pt x="3292" y="5140"/>
                    <a:pt x="5457" y="4259"/>
                    <a:pt x="5457" y="3191"/>
                  </a:cubicBezTo>
                  <a:lnTo>
                    <a:pt x="5457" y="1"/>
                  </a:lnTo>
                  <a:close/>
                </a:path>
              </a:pathLst>
            </a:custGeom>
            <a:solidFill>
              <a:srgbClr val="C5C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6093907" y="2612070"/>
              <a:ext cx="283830" cy="66245"/>
            </a:xfrm>
            <a:custGeom>
              <a:rect b="b" l="l" r="r" t="t"/>
              <a:pathLst>
                <a:path extrusionOk="0" h="2527" w="10827">
                  <a:moveTo>
                    <a:pt x="0" y="1"/>
                  </a:moveTo>
                  <a:lnTo>
                    <a:pt x="0" y="1011"/>
                  </a:lnTo>
                  <a:cubicBezTo>
                    <a:pt x="405" y="1415"/>
                    <a:pt x="895" y="1718"/>
                    <a:pt x="1444" y="1892"/>
                  </a:cubicBezTo>
                  <a:cubicBezTo>
                    <a:pt x="2512" y="2296"/>
                    <a:pt x="3912" y="2527"/>
                    <a:pt x="5414" y="2527"/>
                  </a:cubicBezTo>
                  <a:cubicBezTo>
                    <a:pt x="6900" y="2527"/>
                    <a:pt x="8315" y="2296"/>
                    <a:pt x="9383" y="1892"/>
                  </a:cubicBezTo>
                  <a:cubicBezTo>
                    <a:pt x="9917" y="1718"/>
                    <a:pt x="10408" y="1415"/>
                    <a:pt x="10827" y="1011"/>
                  </a:cubicBezTo>
                  <a:lnTo>
                    <a:pt x="10827" y="1"/>
                  </a:lnTo>
                  <a:cubicBezTo>
                    <a:pt x="10827" y="1141"/>
                    <a:pt x="8373" y="2050"/>
                    <a:pt x="5399" y="2050"/>
                  </a:cubicBezTo>
                  <a:cubicBezTo>
                    <a:pt x="2411" y="2050"/>
                    <a:pt x="0" y="1141"/>
                    <a:pt x="0" y="1"/>
                  </a:cubicBezTo>
                  <a:close/>
                </a:path>
              </a:pathLst>
            </a:custGeom>
            <a:solidFill>
              <a:srgbClr val="C5C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6094668" y="2461832"/>
              <a:ext cx="283070" cy="107875"/>
            </a:xfrm>
            <a:custGeom>
              <a:rect b="b" l="l" r="r" t="t"/>
              <a:pathLst>
                <a:path extrusionOk="0" h="4115" w="10798">
                  <a:moveTo>
                    <a:pt x="5399" y="1"/>
                  </a:moveTo>
                  <a:cubicBezTo>
                    <a:pt x="2411" y="1"/>
                    <a:pt x="0" y="925"/>
                    <a:pt x="0" y="2051"/>
                  </a:cubicBezTo>
                  <a:cubicBezTo>
                    <a:pt x="0" y="3191"/>
                    <a:pt x="2411" y="4115"/>
                    <a:pt x="5399" y="4115"/>
                  </a:cubicBezTo>
                  <a:cubicBezTo>
                    <a:pt x="8373" y="4115"/>
                    <a:pt x="10798" y="3191"/>
                    <a:pt x="10798" y="2051"/>
                  </a:cubicBezTo>
                  <a:cubicBezTo>
                    <a:pt x="10798" y="925"/>
                    <a:pt x="8373" y="1"/>
                    <a:pt x="5399" y="1"/>
                  </a:cubicBezTo>
                  <a:close/>
                </a:path>
              </a:pathLst>
            </a:custGeom>
            <a:solidFill>
              <a:srgbClr val="8094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6247160" y="2587848"/>
              <a:ext cx="211188" cy="213076"/>
            </a:xfrm>
            <a:custGeom>
              <a:rect b="b" l="l" r="r" t="t"/>
              <a:pathLst>
                <a:path extrusionOk="0" h="8128" w="8056">
                  <a:moveTo>
                    <a:pt x="3119" y="1"/>
                  </a:moveTo>
                  <a:cubicBezTo>
                    <a:pt x="3018" y="1"/>
                    <a:pt x="2946" y="87"/>
                    <a:pt x="2946" y="188"/>
                  </a:cubicBezTo>
                  <a:lnTo>
                    <a:pt x="2946" y="997"/>
                  </a:lnTo>
                  <a:cubicBezTo>
                    <a:pt x="2570" y="1127"/>
                    <a:pt x="2224" y="1314"/>
                    <a:pt x="1935" y="1574"/>
                  </a:cubicBezTo>
                  <a:lnTo>
                    <a:pt x="1228" y="1170"/>
                  </a:lnTo>
                  <a:cubicBezTo>
                    <a:pt x="1198" y="1150"/>
                    <a:pt x="1165" y="1141"/>
                    <a:pt x="1132" y="1141"/>
                  </a:cubicBezTo>
                  <a:cubicBezTo>
                    <a:pt x="1069" y="1141"/>
                    <a:pt x="1006" y="1176"/>
                    <a:pt x="968" y="1242"/>
                  </a:cubicBezTo>
                  <a:lnTo>
                    <a:pt x="73" y="2816"/>
                  </a:lnTo>
                  <a:cubicBezTo>
                    <a:pt x="15" y="2902"/>
                    <a:pt x="44" y="3018"/>
                    <a:pt x="145" y="3061"/>
                  </a:cubicBezTo>
                  <a:lnTo>
                    <a:pt x="838" y="3465"/>
                  </a:lnTo>
                  <a:cubicBezTo>
                    <a:pt x="766" y="3855"/>
                    <a:pt x="766" y="4259"/>
                    <a:pt x="838" y="4634"/>
                  </a:cubicBezTo>
                  <a:lnTo>
                    <a:pt x="131" y="5053"/>
                  </a:lnTo>
                  <a:cubicBezTo>
                    <a:pt x="30" y="5096"/>
                    <a:pt x="1" y="5212"/>
                    <a:pt x="58" y="5313"/>
                  </a:cubicBezTo>
                  <a:lnTo>
                    <a:pt x="953" y="6886"/>
                  </a:lnTo>
                  <a:cubicBezTo>
                    <a:pt x="993" y="6946"/>
                    <a:pt x="1061" y="6978"/>
                    <a:pt x="1127" y="6978"/>
                  </a:cubicBezTo>
                  <a:cubicBezTo>
                    <a:pt x="1157" y="6978"/>
                    <a:pt x="1186" y="6972"/>
                    <a:pt x="1213" y="6959"/>
                  </a:cubicBezTo>
                  <a:lnTo>
                    <a:pt x="1921" y="6540"/>
                  </a:lnTo>
                  <a:cubicBezTo>
                    <a:pt x="2209" y="6800"/>
                    <a:pt x="2556" y="7002"/>
                    <a:pt x="2931" y="7132"/>
                  </a:cubicBezTo>
                  <a:lnTo>
                    <a:pt x="2931" y="7940"/>
                  </a:lnTo>
                  <a:cubicBezTo>
                    <a:pt x="2931" y="8041"/>
                    <a:pt x="3003" y="8128"/>
                    <a:pt x="3104" y="8128"/>
                  </a:cubicBezTo>
                  <a:lnTo>
                    <a:pt x="4923" y="8128"/>
                  </a:lnTo>
                  <a:cubicBezTo>
                    <a:pt x="5024" y="8128"/>
                    <a:pt x="5111" y="8041"/>
                    <a:pt x="5111" y="7940"/>
                  </a:cubicBezTo>
                  <a:lnTo>
                    <a:pt x="5111" y="7132"/>
                  </a:lnTo>
                  <a:cubicBezTo>
                    <a:pt x="5472" y="7002"/>
                    <a:pt x="5818" y="6800"/>
                    <a:pt x="6107" y="6540"/>
                  </a:cubicBezTo>
                  <a:lnTo>
                    <a:pt x="6814" y="6959"/>
                  </a:lnTo>
                  <a:cubicBezTo>
                    <a:pt x="6841" y="6972"/>
                    <a:pt x="6871" y="6978"/>
                    <a:pt x="6900" y="6978"/>
                  </a:cubicBezTo>
                  <a:cubicBezTo>
                    <a:pt x="6967" y="6978"/>
                    <a:pt x="7034" y="6946"/>
                    <a:pt x="7074" y="6886"/>
                  </a:cubicBezTo>
                  <a:lnTo>
                    <a:pt x="7969" y="5313"/>
                  </a:lnTo>
                  <a:cubicBezTo>
                    <a:pt x="8027" y="5226"/>
                    <a:pt x="7998" y="5111"/>
                    <a:pt x="7911" y="5053"/>
                  </a:cubicBezTo>
                  <a:lnTo>
                    <a:pt x="7204" y="4649"/>
                  </a:lnTo>
                  <a:cubicBezTo>
                    <a:pt x="7247" y="4461"/>
                    <a:pt x="7276" y="4259"/>
                    <a:pt x="7276" y="4057"/>
                  </a:cubicBezTo>
                  <a:cubicBezTo>
                    <a:pt x="7276" y="3869"/>
                    <a:pt x="7262" y="3667"/>
                    <a:pt x="7233" y="3480"/>
                  </a:cubicBezTo>
                  <a:lnTo>
                    <a:pt x="7926" y="3075"/>
                  </a:lnTo>
                  <a:cubicBezTo>
                    <a:pt x="8027" y="3018"/>
                    <a:pt x="8056" y="2902"/>
                    <a:pt x="7998" y="2816"/>
                  </a:cubicBezTo>
                  <a:lnTo>
                    <a:pt x="7103" y="1242"/>
                  </a:lnTo>
                  <a:cubicBezTo>
                    <a:pt x="7065" y="1176"/>
                    <a:pt x="7002" y="1141"/>
                    <a:pt x="6939" y="1141"/>
                  </a:cubicBezTo>
                  <a:cubicBezTo>
                    <a:pt x="6906" y="1141"/>
                    <a:pt x="6873" y="1150"/>
                    <a:pt x="6843" y="1170"/>
                  </a:cubicBezTo>
                  <a:lnTo>
                    <a:pt x="6136" y="1574"/>
                  </a:lnTo>
                  <a:cubicBezTo>
                    <a:pt x="5847" y="1329"/>
                    <a:pt x="5501" y="1127"/>
                    <a:pt x="5125" y="997"/>
                  </a:cubicBezTo>
                  <a:lnTo>
                    <a:pt x="5125" y="188"/>
                  </a:lnTo>
                  <a:cubicBezTo>
                    <a:pt x="5125" y="87"/>
                    <a:pt x="5053" y="1"/>
                    <a:pt x="4952" y="1"/>
                  </a:cubicBezTo>
                  <a:close/>
                </a:path>
              </a:pathLst>
            </a:custGeom>
            <a:solidFill>
              <a:srgbClr val="B4C3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6300141" y="2654670"/>
              <a:ext cx="91988" cy="78907"/>
            </a:xfrm>
            <a:custGeom>
              <a:rect b="b" l="l" r="r" t="t"/>
              <a:pathLst>
                <a:path extrusionOk="0" h="3010" w="3509">
                  <a:moveTo>
                    <a:pt x="1993" y="1"/>
                  </a:moveTo>
                  <a:cubicBezTo>
                    <a:pt x="1623" y="1"/>
                    <a:pt x="1247" y="137"/>
                    <a:pt x="939" y="440"/>
                  </a:cubicBezTo>
                  <a:cubicBezTo>
                    <a:pt x="1" y="1393"/>
                    <a:pt x="665" y="3009"/>
                    <a:pt x="2007" y="3009"/>
                  </a:cubicBezTo>
                  <a:cubicBezTo>
                    <a:pt x="2844" y="3009"/>
                    <a:pt x="3508" y="2345"/>
                    <a:pt x="3508" y="1508"/>
                  </a:cubicBezTo>
                  <a:cubicBezTo>
                    <a:pt x="3508" y="599"/>
                    <a:pt x="2767" y="1"/>
                    <a:pt x="1993" y="1"/>
                  </a:cubicBezTo>
                  <a:close/>
                </a:path>
              </a:pathLst>
            </a:custGeom>
            <a:solidFill>
              <a:srgbClr val="98A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6324730" y="2666571"/>
              <a:ext cx="55654" cy="55654"/>
            </a:xfrm>
            <a:custGeom>
              <a:rect b="b" l="l" r="r" t="t"/>
              <a:pathLst>
                <a:path extrusionOk="0" h="2123" w="2123">
                  <a:moveTo>
                    <a:pt x="1069" y="0"/>
                  </a:moveTo>
                  <a:cubicBezTo>
                    <a:pt x="477" y="0"/>
                    <a:pt x="1" y="477"/>
                    <a:pt x="1" y="1054"/>
                  </a:cubicBezTo>
                  <a:cubicBezTo>
                    <a:pt x="1" y="1646"/>
                    <a:pt x="477" y="2122"/>
                    <a:pt x="1069" y="2122"/>
                  </a:cubicBezTo>
                  <a:cubicBezTo>
                    <a:pt x="1661" y="2122"/>
                    <a:pt x="2123" y="1646"/>
                    <a:pt x="2123" y="1054"/>
                  </a:cubicBezTo>
                  <a:cubicBezTo>
                    <a:pt x="2123" y="477"/>
                    <a:pt x="1661" y="0"/>
                    <a:pt x="1069" y="0"/>
                  </a:cubicBezTo>
                  <a:close/>
                </a:path>
              </a:pathLst>
            </a:custGeom>
            <a:solidFill>
              <a:srgbClr val="7A8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34"/>
          <p:cNvSpPr txBox="1"/>
          <p:nvPr/>
        </p:nvSpPr>
        <p:spPr>
          <a:xfrm>
            <a:off x="1980100" y="1740600"/>
            <a:ext cx="42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777B4D"/>
                </a:solidFill>
                <a:latin typeface="Source Sans Pro"/>
                <a:ea typeface="Source Sans Pro"/>
                <a:cs typeface="Source Sans Pro"/>
                <a:sym typeface="Source Sans Pro"/>
              </a:rPr>
              <a:t>What we have and what is left to do</a:t>
            </a:r>
            <a:r>
              <a:rPr lang="en">
                <a:solidFill>
                  <a:srgbClr val="777B4D"/>
                </a:solidFill>
                <a:latin typeface="Source Sans Pro Light"/>
                <a:ea typeface="Source Sans Pro Light"/>
                <a:cs typeface="Source Sans Pro Light"/>
                <a:sym typeface="Source Sans Pro Light"/>
              </a:rPr>
              <a:t>: </a:t>
            </a:r>
            <a:endParaRPr>
              <a:solidFill>
                <a:srgbClr val="777B4D"/>
              </a:solidFill>
              <a:latin typeface="Source Sans Pro Light"/>
              <a:ea typeface="Source Sans Pro Light"/>
              <a:cs typeface="Source Sans Pro Light"/>
              <a:sym typeface="Source Sans Pro Light"/>
            </a:endParaRPr>
          </a:p>
        </p:txBody>
      </p:sp>
      <p:grpSp>
        <p:nvGrpSpPr>
          <p:cNvPr id="739" name="Google Shape;739;p34"/>
          <p:cNvGrpSpPr/>
          <p:nvPr/>
        </p:nvGrpSpPr>
        <p:grpSpPr>
          <a:xfrm>
            <a:off x="1566507" y="2935745"/>
            <a:ext cx="364441" cy="339091"/>
            <a:chOff x="6093907" y="2461832"/>
            <a:chExt cx="364441" cy="339091"/>
          </a:xfrm>
        </p:grpSpPr>
        <p:sp>
          <p:nvSpPr>
            <p:cNvPr id="740" name="Google Shape;740;p34"/>
            <p:cNvSpPr/>
            <p:nvPr/>
          </p:nvSpPr>
          <p:spPr>
            <a:xfrm>
              <a:off x="6094668" y="2515573"/>
              <a:ext cx="283070" cy="233890"/>
            </a:xfrm>
            <a:custGeom>
              <a:rect b="b" l="l" r="r" t="t"/>
              <a:pathLst>
                <a:path extrusionOk="0" h="8922" w="10798">
                  <a:moveTo>
                    <a:pt x="0" y="1"/>
                  </a:moveTo>
                  <a:lnTo>
                    <a:pt x="0" y="6857"/>
                  </a:lnTo>
                  <a:cubicBezTo>
                    <a:pt x="0" y="7998"/>
                    <a:pt x="2411" y="8922"/>
                    <a:pt x="5399" y="8922"/>
                  </a:cubicBezTo>
                  <a:lnTo>
                    <a:pt x="5875" y="8922"/>
                  </a:lnTo>
                  <a:cubicBezTo>
                    <a:pt x="8633" y="8821"/>
                    <a:pt x="10798" y="7940"/>
                    <a:pt x="10798" y="6872"/>
                  </a:cubicBezTo>
                  <a:lnTo>
                    <a:pt x="10798" y="1"/>
                  </a:ln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6234682" y="2576497"/>
              <a:ext cx="143055" cy="172967"/>
            </a:xfrm>
            <a:custGeom>
              <a:rect b="b" l="l" r="r" t="t"/>
              <a:pathLst>
                <a:path extrusionOk="0" h="6598" w="5457">
                  <a:moveTo>
                    <a:pt x="3580" y="1"/>
                  </a:moveTo>
                  <a:cubicBezTo>
                    <a:pt x="3248" y="1"/>
                    <a:pt x="2974" y="275"/>
                    <a:pt x="2974" y="621"/>
                  </a:cubicBezTo>
                  <a:lnTo>
                    <a:pt x="2974" y="1127"/>
                  </a:lnTo>
                  <a:cubicBezTo>
                    <a:pt x="2757" y="1228"/>
                    <a:pt x="2555" y="1358"/>
                    <a:pt x="2353" y="1487"/>
                  </a:cubicBezTo>
                  <a:lnTo>
                    <a:pt x="1906" y="1228"/>
                  </a:lnTo>
                  <a:cubicBezTo>
                    <a:pt x="1809" y="1177"/>
                    <a:pt x="1706" y="1153"/>
                    <a:pt x="1605" y="1153"/>
                  </a:cubicBezTo>
                  <a:cubicBezTo>
                    <a:pt x="1391" y="1153"/>
                    <a:pt x="1186" y="1262"/>
                    <a:pt x="1069" y="1459"/>
                  </a:cubicBezTo>
                  <a:lnTo>
                    <a:pt x="159" y="3032"/>
                  </a:lnTo>
                  <a:cubicBezTo>
                    <a:pt x="0" y="3321"/>
                    <a:pt x="101" y="3696"/>
                    <a:pt x="390" y="3869"/>
                  </a:cubicBezTo>
                  <a:lnTo>
                    <a:pt x="852" y="4129"/>
                  </a:lnTo>
                  <a:cubicBezTo>
                    <a:pt x="823" y="4245"/>
                    <a:pt x="823" y="4375"/>
                    <a:pt x="823" y="4490"/>
                  </a:cubicBezTo>
                  <a:cubicBezTo>
                    <a:pt x="823" y="4606"/>
                    <a:pt x="838" y="4735"/>
                    <a:pt x="852" y="4851"/>
                  </a:cubicBezTo>
                  <a:lnTo>
                    <a:pt x="390" y="5111"/>
                  </a:lnTo>
                  <a:cubicBezTo>
                    <a:pt x="101" y="5284"/>
                    <a:pt x="0" y="5659"/>
                    <a:pt x="159" y="5948"/>
                  </a:cubicBezTo>
                  <a:lnTo>
                    <a:pt x="534" y="6598"/>
                  </a:lnTo>
                  <a:cubicBezTo>
                    <a:pt x="3292" y="6497"/>
                    <a:pt x="5457" y="5616"/>
                    <a:pt x="5457" y="4548"/>
                  </a:cubicBezTo>
                  <a:lnTo>
                    <a:pt x="5457" y="15"/>
                  </a:lnTo>
                  <a:lnTo>
                    <a:pt x="5442" y="1"/>
                  </a:lnTo>
                  <a:close/>
                </a:path>
              </a:pathLst>
            </a:custGeom>
            <a:solidFill>
              <a:srgbClr val="5C7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a:off x="6094274" y="2515573"/>
              <a:ext cx="283463" cy="65118"/>
            </a:xfrm>
            <a:custGeom>
              <a:rect b="b" l="l" r="r" t="t"/>
              <a:pathLst>
                <a:path extrusionOk="0" h="2484" w="10813">
                  <a:moveTo>
                    <a:pt x="1" y="1"/>
                  </a:moveTo>
                  <a:lnTo>
                    <a:pt x="1" y="982"/>
                  </a:lnTo>
                  <a:cubicBezTo>
                    <a:pt x="419" y="1372"/>
                    <a:pt x="896" y="1675"/>
                    <a:pt x="1444" y="1863"/>
                  </a:cubicBezTo>
                  <a:cubicBezTo>
                    <a:pt x="2513" y="2267"/>
                    <a:pt x="3913" y="2483"/>
                    <a:pt x="5414" y="2483"/>
                  </a:cubicBezTo>
                  <a:cubicBezTo>
                    <a:pt x="6901" y="2483"/>
                    <a:pt x="8316" y="2267"/>
                    <a:pt x="9384" y="1863"/>
                  </a:cubicBezTo>
                  <a:cubicBezTo>
                    <a:pt x="9918" y="1675"/>
                    <a:pt x="10409" y="1372"/>
                    <a:pt x="10813" y="982"/>
                  </a:cubicBezTo>
                  <a:lnTo>
                    <a:pt x="10813" y="1"/>
                  </a:lnTo>
                  <a:close/>
                </a:path>
              </a:pathLst>
            </a:custGeom>
            <a:solidFill>
              <a:srgbClr val="5C7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a:off x="6094668" y="2612070"/>
              <a:ext cx="283070" cy="137393"/>
            </a:xfrm>
            <a:custGeom>
              <a:rect b="b" l="l" r="r" t="t"/>
              <a:pathLst>
                <a:path extrusionOk="0" h="5241" w="10798">
                  <a:moveTo>
                    <a:pt x="0" y="1"/>
                  </a:moveTo>
                  <a:lnTo>
                    <a:pt x="0" y="3176"/>
                  </a:lnTo>
                  <a:cubicBezTo>
                    <a:pt x="0" y="4317"/>
                    <a:pt x="2411" y="5241"/>
                    <a:pt x="5399" y="5241"/>
                  </a:cubicBezTo>
                  <a:lnTo>
                    <a:pt x="5875" y="5241"/>
                  </a:lnTo>
                  <a:cubicBezTo>
                    <a:pt x="8633" y="5140"/>
                    <a:pt x="10798" y="4259"/>
                    <a:pt x="10798" y="3191"/>
                  </a:cubicBezTo>
                  <a:lnTo>
                    <a:pt x="10798" y="1"/>
                  </a:lnTo>
                  <a:cubicBezTo>
                    <a:pt x="10798" y="1127"/>
                    <a:pt x="8402" y="2050"/>
                    <a:pt x="5428" y="2050"/>
                  </a:cubicBezTo>
                  <a:lnTo>
                    <a:pt x="5399" y="2050"/>
                  </a:lnTo>
                  <a:cubicBezTo>
                    <a:pt x="2411" y="2050"/>
                    <a:pt x="0" y="1141"/>
                    <a:pt x="0" y="1"/>
                  </a:cubicBezTo>
                  <a:close/>
                </a:path>
              </a:pathLst>
            </a:custGeom>
            <a:solidFill>
              <a:srgbClr val="F6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4"/>
            <p:cNvSpPr/>
            <p:nvPr/>
          </p:nvSpPr>
          <p:spPr>
            <a:xfrm>
              <a:off x="6234682" y="2612070"/>
              <a:ext cx="143055" cy="137393"/>
            </a:xfrm>
            <a:custGeom>
              <a:rect b="b" l="l" r="r" t="t"/>
              <a:pathLst>
                <a:path extrusionOk="0" h="5241" w="5457">
                  <a:moveTo>
                    <a:pt x="5457" y="1"/>
                  </a:moveTo>
                  <a:cubicBezTo>
                    <a:pt x="5457" y="1127"/>
                    <a:pt x="3061" y="2050"/>
                    <a:pt x="87" y="2050"/>
                  </a:cubicBezTo>
                  <a:cubicBezTo>
                    <a:pt x="116" y="2238"/>
                    <a:pt x="217" y="2411"/>
                    <a:pt x="390" y="2512"/>
                  </a:cubicBezTo>
                  <a:lnTo>
                    <a:pt x="852" y="2772"/>
                  </a:lnTo>
                  <a:cubicBezTo>
                    <a:pt x="823" y="2888"/>
                    <a:pt x="823" y="3003"/>
                    <a:pt x="823" y="3133"/>
                  </a:cubicBezTo>
                  <a:cubicBezTo>
                    <a:pt x="823" y="3249"/>
                    <a:pt x="838" y="3378"/>
                    <a:pt x="852" y="3494"/>
                  </a:cubicBezTo>
                  <a:lnTo>
                    <a:pt x="390" y="3754"/>
                  </a:lnTo>
                  <a:cubicBezTo>
                    <a:pt x="101" y="3927"/>
                    <a:pt x="0" y="4302"/>
                    <a:pt x="159" y="4591"/>
                  </a:cubicBezTo>
                  <a:lnTo>
                    <a:pt x="534" y="5241"/>
                  </a:lnTo>
                  <a:cubicBezTo>
                    <a:pt x="3292" y="5140"/>
                    <a:pt x="5457" y="4259"/>
                    <a:pt x="5457" y="3191"/>
                  </a:cubicBezTo>
                  <a:lnTo>
                    <a:pt x="5457" y="1"/>
                  </a:lnTo>
                  <a:close/>
                </a:path>
              </a:pathLst>
            </a:custGeom>
            <a:solidFill>
              <a:srgbClr val="C5C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6093907" y="2612070"/>
              <a:ext cx="283830" cy="66245"/>
            </a:xfrm>
            <a:custGeom>
              <a:rect b="b" l="l" r="r" t="t"/>
              <a:pathLst>
                <a:path extrusionOk="0" h="2527" w="10827">
                  <a:moveTo>
                    <a:pt x="0" y="1"/>
                  </a:moveTo>
                  <a:lnTo>
                    <a:pt x="0" y="1011"/>
                  </a:lnTo>
                  <a:cubicBezTo>
                    <a:pt x="405" y="1415"/>
                    <a:pt x="895" y="1718"/>
                    <a:pt x="1444" y="1892"/>
                  </a:cubicBezTo>
                  <a:cubicBezTo>
                    <a:pt x="2512" y="2296"/>
                    <a:pt x="3912" y="2527"/>
                    <a:pt x="5414" y="2527"/>
                  </a:cubicBezTo>
                  <a:cubicBezTo>
                    <a:pt x="6900" y="2527"/>
                    <a:pt x="8315" y="2296"/>
                    <a:pt x="9383" y="1892"/>
                  </a:cubicBezTo>
                  <a:cubicBezTo>
                    <a:pt x="9917" y="1718"/>
                    <a:pt x="10408" y="1415"/>
                    <a:pt x="10827" y="1011"/>
                  </a:cubicBezTo>
                  <a:lnTo>
                    <a:pt x="10827" y="1"/>
                  </a:lnTo>
                  <a:cubicBezTo>
                    <a:pt x="10827" y="1141"/>
                    <a:pt x="8373" y="2050"/>
                    <a:pt x="5399" y="2050"/>
                  </a:cubicBezTo>
                  <a:cubicBezTo>
                    <a:pt x="2411" y="2050"/>
                    <a:pt x="0" y="1141"/>
                    <a:pt x="0" y="1"/>
                  </a:cubicBezTo>
                  <a:close/>
                </a:path>
              </a:pathLst>
            </a:custGeom>
            <a:solidFill>
              <a:srgbClr val="C5C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6094668" y="2461832"/>
              <a:ext cx="283070" cy="107875"/>
            </a:xfrm>
            <a:custGeom>
              <a:rect b="b" l="l" r="r" t="t"/>
              <a:pathLst>
                <a:path extrusionOk="0" h="4115" w="10798">
                  <a:moveTo>
                    <a:pt x="5399" y="1"/>
                  </a:moveTo>
                  <a:cubicBezTo>
                    <a:pt x="2411" y="1"/>
                    <a:pt x="0" y="925"/>
                    <a:pt x="0" y="2051"/>
                  </a:cubicBezTo>
                  <a:cubicBezTo>
                    <a:pt x="0" y="3191"/>
                    <a:pt x="2411" y="4115"/>
                    <a:pt x="5399" y="4115"/>
                  </a:cubicBezTo>
                  <a:cubicBezTo>
                    <a:pt x="8373" y="4115"/>
                    <a:pt x="10798" y="3191"/>
                    <a:pt x="10798" y="2051"/>
                  </a:cubicBezTo>
                  <a:cubicBezTo>
                    <a:pt x="10798" y="925"/>
                    <a:pt x="8373" y="1"/>
                    <a:pt x="5399" y="1"/>
                  </a:cubicBezTo>
                  <a:close/>
                </a:path>
              </a:pathLst>
            </a:custGeom>
            <a:solidFill>
              <a:srgbClr val="8094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6247160" y="2587848"/>
              <a:ext cx="211188" cy="213076"/>
            </a:xfrm>
            <a:custGeom>
              <a:rect b="b" l="l" r="r" t="t"/>
              <a:pathLst>
                <a:path extrusionOk="0" h="8128" w="8056">
                  <a:moveTo>
                    <a:pt x="3119" y="1"/>
                  </a:moveTo>
                  <a:cubicBezTo>
                    <a:pt x="3018" y="1"/>
                    <a:pt x="2946" y="87"/>
                    <a:pt x="2946" y="188"/>
                  </a:cubicBezTo>
                  <a:lnTo>
                    <a:pt x="2946" y="997"/>
                  </a:lnTo>
                  <a:cubicBezTo>
                    <a:pt x="2570" y="1127"/>
                    <a:pt x="2224" y="1314"/>
                    <a:pt x="1935" y="1574"/>
                  </a:cubicBezTo>
                  <a:lnTo>
                    <a:pt x="1228" y="1170"/>
                  </a:lnTo>
                  <a:cubicBezTo>
                    <a:pt x="1198" y="1150"/>
                    <a:pt x="1165" y="1141"/>
                    <a:pt x="1132" y="1141"/>
                  </a:cubicBezTo>
                  <a:cubicBezTo>
                    <a:pt x="1069" y="1141"/>
                    <a:pt x="1006" y="1176"/>
                    <a:pt x="968" y="1242"/>
                  </a:cubicBezTo>
                  <a:lnTo>
                    <a:pt x="73" y="2816"/>
                  </a:lnTo>
                  <a:cubicBezTo>
                    <a:pt x="15" y="2902"/>
                    <a:pt x="44" y="3018"/>
                    <a:pt x="145" y="3061"/>
                  </a:cubicBezTo>
                  <a:lnTo>
                    <a:pt x="838" y="3465"/>
                  </a:lnTo>
                  <a:cubicBezTo>
                    <a:pt x="766" y="3855"/>
                    <a:pt x="766" y="4259"/>
                    <a:pt x="838" y="4634"/>
                  </a:cubicBezTo>
                  <a:lnTo>
                    <a:pt x="131" y="5053"/>
                  </a:lnTo>
                  <a:cubicBezTo>
                    <a:pt x="30" y="5096"/>
                    <a:pt x="1" y="5212"/>
                    <a:pt x="58" y="5313"/>
                  </a:cubicBezTo>
                  <a:lnTo>
                    <a:pt x="953" y="6886"/>
                  </a:lnTo>
                  <a:cubicBezTo>
                    <a:pt x="993" y="6946"/>
                    <a:pt x="1061" y="6978"/>
                    <a:pt x="1127" y="6978"/>
                  </a:cubicBezTo>
                  <a:cubicBezTo>
                    <a:pt x="1157" y="6978"/>
                    <a:pt x="1186" y="6972"/>
                    <a:pt x="1213" y="6959"/>
                  </a:cubicBezTo>
                  <a:lnTo>
                    <a:pt x="1921" y="6540"/>
                  </a:lnTo>
                  <a:cubicBezTo>
                    <a:pt x="2209" y="6800"/>
                    <a:pt x="2556" y="7002"/>
                    <a:pt x="2931" y="7132"/>
                  </a:cubicBezTo>
                  <a:lnTo>
                    <a:pt x="2931" y="7940"/>
                  </a:lnTo>
                  <a:cubicBezTo>
                    <a:pt x="2931" y="8041"/>
                    <a:pt x="3003" y="8128"/>
                    <a:pt x="3104" y="8128"/>
                  </a:cubicBezTo>
                  <a:lnTo>
                    <a:pt x="4923" y="8128"/>
                  </a:lnTo>
                  <a:cubicBezTo>
                    <a:pt x="5024" y="8128"/>
                    <a:pt x="5111" y="8041"/>
                    <a:pt x="5111" y="7940"/>
                  </a:cubicBezTo>
                  <a:lnTo>
                    <a:pt x="5111" y="7132"/>
                  </a:lnTo>
                  <a:cubicBezTo>
                    <a:pt x="5472" y="7002"/>
                    <a:pt x="5818" y="6800"/>
                    <a:pt x="6107" y="6540"/>
                  </a:cubicBezTo>
                  <a:lnTo>
                    <a:pt x="6814" y="6959"/>
                  </a:lnTo>
                  <a:cubicBezTo>
                    <a:pt x="6841" y="6972"/>
                    <a:pt x="6871" y="6978"/>
                    <a:pt x="6900" y="6978"/>
                  </a:cubicBezTo>
                  <a:cubicBezTo>
                    <a:pt x="6967" y="6978"/>
                    <a:pt x="7034" y="6946"/>
                    <a:pt x="7074" y="6886"/>
                  </a:cubicBezTo>
                  <a:lnTo>
                    <a:pt x="7969" y="5313"/>
                  </a:lnTo>
                  <a:cubicBezTo>
                    <a:pt x="8027" y="5226"/>
                    <a:pt x="7998" y="5111"/>
                    <a:pt x="7911" y="5053"/>
                  </a:cubicBezTo>
                  <a:lnTo>
                    <a:pt x="7204" y="4649"/>
                  </a:lnTo>
                  <a:cubicBezTo>
                    <a:pt x="7247" y="4461"/>
                    <a:pt x="7276" y="4259"/>
                    <a:pt x="7276" y="4057"/>
                  </a:cubicBezTo>
                  <a:cubicBezTo>
                    <a:pt x="7276" y="3869"/>
                    <a:pt x="7262" y="3667"/>
                    <a:pt x="7233" y="3480"/>
                  </a:cubicBezTo>
                  <a:lnTo>
                    <a:pt x="7926" y="3075"/>
                  </a:lnTo>
                  <a:cubicBezTo>
                    <a:pt x="8027" y="3018"/>
                    <a:pt x="8056" y="2902"/>
                    <a:pt x="7998" y="2816"/>
                  </a:cubicBezTo>
                  <a:lnTo>
                    <a:pt x="7103" y="1242"/>
                  </a:lnTo>
                  <a:cubicBezTo>
                    <a:pt x="7065" y="1176"/>
                    <a:pt x="7002" y="1141"/>
                    <a:pt x="6939" y="1141"/>
                  </a:cubicBezTo>
                  <a:cubicBezTo>
                    <a:pt x="6906" y="1141"/>
                    <a:pt x="6873" y="1150"/>
                    <a:pt x="6843" y="1170"/>
                  </a:cubicBezTo>
                  <a:lnTo>
                    <a:pt x="6136" y="1574"/>
                  </a:lnTo>
                  <a:cubicBezTo>
                    <a:pt x="5847" y="1329"/>
                    <a:pt x="5501" y="1127"/>
                    <a:pt x="5125" y="997"/>
                  </a:cubicBezTo>
                  <a:lnTo>
                    <a:pt x="5125" y="188"/>
                  </a:lnTo>
                  <a:cubicBezTo>
                    <a:pt x="5125" y="87"/>
                    <a:pt x="5053" y="1"/>
                    <a:pt x="4952" y="1"/>
                  </a:cubicBezTo>
                  <a:close/>
                </a:path>
              </a:pathLst>
            </a:custGeom>
            <a:solidFill>
              <a:srgbClr val="B4C3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6300141" y="2654670"/>
              <a:ext cx="91988" cy="78907"/>
            </a:xfrm>
            <a:custGeom>
              <a:rect b="b" l="l" r="r" t="t"/>
              <a:pathLst>
                <a:path extrusionOk="0" h="3010" w="3509">
                  <a:moveTo>
                    <a:pt x="1993" y="1"/>
                  </a:moveTo>
                  <a:cubicBezTo>
                    <a:pt x="1623" y="1"/>
                    <a:pt x="1247" y="137"/>
                    <a:pt x="939" y="440"/>
                  </a:cubicBezTo>
                  <a:cubicBezTo>
                    <a:pt x="1" y="1393"/>
                    <a:pt x="665" y="3009"/>
                    <a:pt x="2007" y="3009"/>
                  </a:cubicBezTo>
                  <a:cubicBezTo>
                    <a:pt x="2844" y="3009"/>
                    <a:pt x="3508" y="2345"/>
                    <a:pt x="3508" y="1508"/>
                  </a:cubicBezTo>
                  <a:cubicBezTo>
                    <a:pt x="3508" y="599"/>
                    <a:pt x="2767" y="1"/>
                    <a:pt x="1993" y="1"/>
                  </a:cubicBezTo>
                  <a:close/>
                </a:path>
              </a:pathLst>
            </a:custGeom>
            <a:solidFill>
              <a:srgbClr val="98A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6324730" y="2666571"/>
              <a:ext cx="55654" cy="55654"/>
            </a:xfrm>
            <a:custGeom>
              <a:rect b="b" l="l" r="r" t="t"/>
              <a:pathLst>
                <a:path extrusionOk="0" h="2123" w="2123">
                  <a:moveTo>
                    <a:pt x="1069" y="0"/>
                  </a:moveTo>
                  <a:cubicBezTo>
                    <a:pt x="477" y="0"/>
                    <a:pt x="1" y="477"/>
                    <a:pt x="1" y="1054"/>
                  </a:cubicBezTo>
                  <a:cubicBezTo>
                    <a:pt x="1" y="1646"/>
                    <a:pt x="477" y="2122"/>
                    <a:pt x="1069" y="2122"/>
                  </a:cubicBezTo>
                  <a:cubicBezTo>
                    <a:pt x="1661" y="2122"/>
                    <a:pt x="2123" y="1646"/>
                    <a:pt x="2123" y="1054"/>
                  </a:cubicBezTo>
                  <a:cubicBezTo>
                    <a:pt x="2123" y="477"/>
                    <a:pt x="1661" y="0"/>
                    <a:pt x="1069" y="0"/>
                  </a:cubicBezTo>
                  <a:close/>
                </a:path>
              </a:pathLst>
            </a:custGeom>
            <a:solidFill>
              <a:srgbClr val="7A8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0" name="Google Shape;750;p34"/>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grpSp>
        <p:nvGrpSpPr>
          <p:cNvPr id="755" name="Google Shape;755;p35"/>
          <p:cNvGrpSpPr/>
          <p:nvPr/>
        </p:nvGrpSpPr>
        <p:grpSpPr>
          <a:xfrm>
            <a:off x="488895" y="774944"/>
            <a:ext cx="7241034" cy="3874675"/>
            <a:chOff x="5793258" y="2247269"/>
            <a:chExt cx="1174120" cy="629486"/>
          </a:xfrm>
        </p:grpSpPr>
        <p:sp>
          <p:nvSpPr>
            <p:cNvPr id="756" name="Google Shape;756;p35"/>
            <p:cNvSpPr/>
            <p:nvPr/>
          </p:nvSpPr>
          <p:spPr>
            <a:xfrm>
              <a:off x="5793258" y="2247269"/>
              <a:ext cx="243201" cy="268539"/>
            </a:xfrm>
            <a:custGeom>
              <a:rect b="b" l="l" r="r" t="t"/>
              <a:pathLst>
                <a:path extrusionOk="0" h="5225" w="4732">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EDF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6248567" y="2247269"/>
              <a:ext cx="242584" cy="268539"/>
            </a:xfrm>
            <a:custGeom>
              <a:rect b="b" l="l" r="r" t="t"/>
              <a:pathLst>
                <a:path extrusionOk="0" h="5225" w="472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rgbClr val="EDF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6016775" y="2608216"/>
              <a:ext cx="243253" cy="268539"/>
            </a:xfrm>
            <a:custGeom>
              <a:rect b="b" l="l" r="r" t="t"/>
              <a:pathLst>
                <a:path extrusionOk="0" h="5225" w="4733">
                  <a:moveTo>
                    <a:pt x="2367" y="0"/>
                  </a:moveTo>
                  <a:lnTo>
                    <a:pt x="2059" y="469"/>
                  </a:lnTo>
                  <a:lnTo>
                    <a:pt x="346" y="469"/>
                  </a:lnTo>
                  <a:cubicBezTo>
                    <a:pt x="161" y="469"/>
                    <a:pt x="1" y="616"/>
                    <a:pt x="1" y="801"/>
                  </a:cubicBezTo>
                  <a:lnTo>
                    <a:pt x="1" y="4892"/>
                  </a:lnTo>
                  <a:cubicBezTo>
                    <a:pt x="1" y="5077"/>
                    <a:pt x="161" y="5225"/>
                    <a:pt x="346" y="5225"/>
                  </a:cubicBezTo>
                  <a:lnTo>
                    <a:pt x="4400" y="5225"/>
                  </a:lnTo>
                  <a:cubicBezTo>
                    <a:pt x="4584" y="5225"/>
                    <a:pt x="4732" y="5077"/>
                    <a:pt x="4732" y="4892"/>
                  </a:cubicBezTo>
                  <a:lnTo>
                    <a:pt x="4732" y="801"/>
                  </a:lnTo>
                  <a:cubicBezTo>
                    <a:pt x="4732" y="616"/>
                    <a:pt x="4584" y="469"/>
                    <a:pt x="4400" y="469"/>
                  </a:cubicBezTo>
                  <a:lnTo>
                    <a:pt x="2687" y="469"/>
                  </a:lnTo>
                  <a:lnTo>
                    <a:pt x="23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6474653" y="2608216"/>
              <a:ext cx="243201" cy="268539"/>
            </a:xfrm>
            <a:custGeom>
              <a:rect b="b" l="l" r="r" t="t"/>
              <a:pathLst>
                <a:path extrusionOk="0" h="5225" w="4732">
                  <a:moveTo>
                    <a:pt x="2366" y="0"/>
                  </a:moveTo>
                  <a:lnTo>
                    <a:pt x="2058" y="469"/>
                  </a:lnTo>
                  <a:lnTo>
                    <a:pt x="358" y="469"/>
                  </a:lnTo>
                  <a:cubicBezTo>
                    <a:pt x="350" y="468"/>
                    <a:pt x="343" y="468"/>
                    <a:pt x="336" y="468"/>
                  </a:cubicBezTo>
                  <a:cubicBezTo>
                    <a:pt x="149" y="468"/>
                    <a:pt x="0" y="623"/>
                    <a:pt x="0" y="801"/>
                  </a:cubicBezTo>
                  <a:lnTo>
                    <a:pt x="0" y="4892"/>
                  </a:lnTo>
                  <a:cubicBezTo>
                    <a:pt x="0" y="5077"/>
                    <a:pt x="148" y="5225"/>
                    <a:pt x="333" y="5225"/>
                  </a:cubicBezTo>
                  <a:lnTo>
                    <a:pt x="4387" y="5225"/>
                  </a:lnTo>
                  <a:cubicBezTo>
                    <a:pt x="4572" y="5225"/>
                    <a:pt x="4732" y="5077"/>
                    <a:pt x="4732" y="4892"/>
                  </a:cubicBezTo>
                  <a:lnTo>
                    <a:pt x="4732" y="801"/>
                  </a:lnTo>
                  <a:cubicBezTo>
                    <a:pt x="4732" y="616"/>
                    <a:pt x="4572" y="469"/>
                    <a:pt x="4387" y="469"/>
                  </a:cubicBezTo>
                  <a:lnTo>
                    <a:pt x="2674" y="469"/>
                  </a:lnTo>
                  <a:lnTo>
                    <a:pt x="23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6703875" y="2247269"/>
              <a:ext cx="243253" cy="268539"/>
            </a:xfrm>
            <a:custGeom>
              <a:rect b="b" l="l" r="r" t="t"/>
              <a:pathLst>
                <a:path extrusionOk="0" h="5225" w="4733">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EDF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5808473" y="2556588"/>
              <a:ext cx="1158906" cy="15996"/>
            </a:xfrm>
            <a:custGeom>
              <a:rect b="b" l="l" r="r" t="t"/>
              <a:pathLst>
                <a:path extrusionOk="0" h="211" w="22549">
                  <a:moveTo>
                    <a:pt x="0" y="1"/>
                  </a:moveTo>
                  <a:lnTo>
                    <a:pt x="0" y="210"/>
                  </a:lnTo>
                  <a:lnTo>
                    <a:pt x="22548" y="210"/>
                  </a:lnTo>
                  <a:lnTo>
                    <a:pt x="22548" y="1"/>
                  </a:lnTo>
                  <a:close/>
                </a:path>
              </a:pathLst>
            </a:custGeom>
            <a:solidFill>
              <a:srgbClr val="696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5876210" y="2539861"/>
              <a:ext cx="58950" cy="50675"/>
            </a:xfrm>
            <a:custGeom>
              <a:rect b="b" l="l" r="r" t="t"/>
              <a:pathLst>
                <a:path extrusionOk="0" h="986" w="1147">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solidFill>
              <a:srgbClr val="858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6104815" y="2539912"/>
              <a:ext cx="58950" cy="50624"/>
            </a:xfrm>
            <a:custGeom>
              <a:rect b="b" l="l" r="r" t="t"/>
              <a:pathLst>
                <a:path extrusionOk="0" h="985" w="1147">
                  <a:moveTo>
                    <a:pt x="656" y="0"/>
                  </a:moveTo>
                  <a:cubicBezTo>
                    <a:pt x="534" y="0"/>
                    <a:pt x="409" y="46"/>
                    <a:pt x="309" y="146"/>
                  </a:cubicBezTo>
                  <a:cubicBezTo>
                    <a:pt x="1" y="454"/>
                    <a:pt x="222" y="984"/>
                    <a:pt x="654" y="984"/>
                  </a:cubicBezTo>
                  <a:cubicBezTo>
                    <a:pt x="925" y="984"/>
                    <a:pt x="1147" y="763"/>
                    <a:pt x="1147" y="491"/>
                  </a:cubicBezTo>
                  <a:cubicBezTo>
                    <a:pt x="1147" y="193"/>
                    <a:pt x="906" y="0"/>
                    <a:pt x="656" y="0"/>
                  </a:cubicBezTo>
                  <a:close/>
                </a:path>
              </a:pathLst>
            </a:custGeom>
            <a:solidFill>
              <a:srgbClr val="858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6333420" y="2539809"/>
              <a:ext cx="58950" cy="50470"/>
            </a:xfrm>
            <a:custGeom>
              <a:rect b="b" l="l" r="r" t="t"/>
              <a:pathLst>
                <a:path extrusionOk="0" h="982" w="1147">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solidFill>
              <a:srgbClr val="858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6562642" y="2539912"/>
              <a:ext cx="58333" cy="50624"/>
            </a:xfrm>
            <a:custGeom>
              <a:rect b="b" l="l" r="r" t="t"/>
              <a:pathLst>
                <a:path extrusionOk="0" h="985" w="1135">
                  <a:moveTo>
                    <a:pt x="653" y="0"/>
                  </a:moveTo>
                  <a:cubicBezTo>
                    <a:pt x="533" y="0"/>
                    <a:pt x="410" y="46"/>
                    <a:pt x="309" y="146"/>
                  </a:cubicBezTo>
                  <a:cubicBezTo>
                    <a:pt x="1" y="454"/>
                    <a:pt x="210" y="984"/>
                    <a:pt x="654" y="984"/>
                  </a:cubicBezTo>
                  <a:cubicBezTo>
                    <a:pt x="925" y="984"/>
                    <a:pt x="1135" y="763"/>
                    <a:pt x="1135" y="491"/>
                  </a:cubicBezTo>
                  <a:cubicBezTo>
                    <a:pt x="1135" y="193"/>
                    <a:pt x="900" y="0"/>
                    <a:pt x="653" y="0"/>
                  </a:cubicBezTo>
                  <a:close/>
                </a:path>
              </a:pathLst>
            </a:custGeom>
            <a:solidFill>
              <a:srgbClr val="858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6799521" y="2539809"/>
              <a:ext cx="58950" cy="50470"/>
            </a:xfrm>
            <a:custGeom>
              <a:rect b="b" l="l" r="r" t="t"/>
              <a:pathLst>
                <a:path extrusionOk="0" h="982" w="1147">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rgbClr val="858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7" name="Google Shape;767;p35"/>
          <p:cNvSpPr txBox="1"/>
          <p:nvPr/>
        </p:nvSpPr>
        <p:spPr>
          <a:xfrm>
            <a:off x="1026775" y="2525125"/>
            <a:ext cx="34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6F7F8"/>
                </a:solidFill>
                <a:latin typeface="Source Sans Pro"/>
                <a:ea typeface="Source Sans Pro"/>
                <a:cs typeface="Source Sans Pro"/>
                <a:sym typeface="Source Sans Pro"/>
              </a:rPr>
              <a:t>1</a:t>
            </a:r>
            <a:endParaRPr b="1">
              <a:solidFill>
                <a:srgbClr val="F6F7F8"/>
              </a:solidFill>
              <a:latin typeface="Source Sans Pro"/>
              <a:ea typeface="Source Sans Pro"/>
              <a:cs typeface="Source Sans Pro"/>
              <a:sym typeface="Source Sans Pro"/>
            </a:endParaRPr>
          </a:p>
        </p:txBody>
      </p:sp>
      <p:sp>
        <p:nvSpPr>
          <p:cNvPr id="768" name="Google Shape;768;p35"/>
          <p:cNvSpPr txBox="1"/>
          <p:nvPr/>
        </p:nvSpPr>
        <p:spPr>
          <a:xfrm>
            <a:off x="376750" y="0"/>
            <a:ext cx="796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2"/>
                </a:solidFill>
                <a:latin typeface="Paytone One"/>
                <a:ea typeface="Paytone One"/>
                <a:cs typeface="Paytone One"/>
                <a:sym typeface="Paytone One"/>
              </a:rPr>
              <a:t>Model performance evaluation &amp; selection</a:t>
            </a:r>
            <a:endParaRPr sz="2800">
              <a:latin typeface="Source Sans Pro Light"/>
              <a:ea typeface="Source Sans Pro Light"/>
              <a:cs typeface="Source Sans Pro Light"/>
              <a:sym typeface="Source Sans Pro Light"/>
            </a:endParaRPr>
          </a:p>
        </p:txBody>
      </p:sp>
      <p:sp>
        <p:nvSpPr>
          <p:cNvPr id="769" name="Google Shape;769;p35"/>
          <p:cNvSpPr txBox="1"/>
          <p:nvPr/>
        </p:nvSpPr>
        <p:spPr>
          <a:xfrm>
            <a:off x="2438425" y="2512188"/>
            <a:ext cx="34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6F7F8"/>
                </a:solidFill>
                <a:latin typeface="Source Sans Pro"/>
                <a:ea typeface="Source Sans Pro"/>
                <a:cs typeface="Source Sans Pro"/>
                <a:sym typeface="Source Sans Pro"/>
              </a:rPr>
              <a:t>2</a:t>
            </a:r>
            <a:endParaRPr b="1">
              <a:solidFill>
                <a:srgbClr val="F6F7F8"/>
              </a:solidFill>
              <a:latin typeface="Source Sans Pro"/>
              <a:ea typeface="Source Sans Pro"/>
              <a:cs typeface="Source Sans Pro"/>
              <a:sym typeface="Source Sans Pro"/>
            </a:endParaRPr>
          </a:p>
        </p:txBody>
      </p:sp>
      <p:sp>
        <p:nvSpPr>
          <p:cNvPr id="770" name="Google Shape;770;p35"/>
          <p:cNvSpPr txBox="1"/>
          <p:nvPr/>
        </p:nvSpPr>
        <p:spPr>
          <a:xfrm>
            <a:off x="3850075" y="2525125"/>
            <a:ext cx="34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6F7F8"/>
                </a:solidFill>
                <a:latin typeface="Source Sans Pro"/>
                <a:ea typeface="Source Sans Pro"/>
                <a:cs typeface="Source Sans Pro"/>
                <a:sym typeface="Source Sans Pro"/>
              </a:rPr>
              <a:t>3</a:t>
            </a:r>
            <a:endParaRPr b="1">
              <a:solidFill>
                <a:srgbClr val="F6F7F8"/>
              </a:solidFill>
              <a:latin typeface="Source Sans Pro"/>
              <a:ea typeface="Source Sans Pro"/>
              <a:cs typeface="Source Sans Pro"/>
              <a:sym typeface="Source Sans Pro"/>
            </a:endParaRPr>
          </a:p>
        </p:txBody>
      </p:sp>
      <p:sp>
        <p:nvSpPr>
          <p:cNvPr id="771" name="Google Shape;771;p35"/>
          <p:cNvSpPr txBox="1"/>
          <p:nvPr/>
        </p:nvSpPr>
        <p:spPr>
          <a:xfrm>
            <a:off x="5261725" y="2525113"/>
            <a:ext cx="34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6F7F8"/>
                </a:solidFill>
                <a:latin typeface="Source Sans Pro"/>
                <a:ea typeface="Source Sans Pro"/>
                <a:cs typeface="Source Sans Pro"/>
                <a:sym typeface="Source Sans Pro"/>
              </a:rPr>
              <a:t>4</a:t>
            </a:r>
            <a:endParaRPr b="1">
              <a:solidFill>
                <a:srgbClr val="F6F7F8"/>
              </a:solidFill>
              <a:latin typeface="Source Sans Pro"/>
              <a:ea typeface="Source Sans Pro"/>
              <a:cs typeface="Source Sans Pro"/>
              <a:sym typeface="Source Sans Pro"/>
            </a:endParaRPr>
          </a:p>
        </p:txBody>
      </p:sp>
      <p:sp>
        <p:nvSpPr>
          <p:cNvPr id="772" name="Google Shape;772;p35"/>
          <p:cNvSpPr txBox="1"/>
          <p:nvPr/>
        </p:nvSpPr>
        <p:spPr>
          <a:xfrm>
            <a:off x="491425" y="774950"/>
            <a:ext cx="14193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Source Sans Pro Light"/>
                <a:ea typeface="Source Sans Pro Light"/>
                <a:cs typeface="Source Sans Pro Light"/>
                <a:sym typeface="Source Sans Pro Light"/>
              </a:rPr>
              <a:t>Defining</a:t>
            </a:r>
            <a:r>
              <a:rPr b="1" lang="en" sz="1300">
                <a:latin typeface="Source Sans Pro"/>
                <a:ea typeface="Source Sans Pro"/>
                <a:cs typeface="Source Sans Pro"/>
                <a:sym typeface="Source Sans Pro"/>
              </a:rPr>
              <a:t> how to measure the distance </a:t>
            </a:r>
            <a:r>
              <a:rPr lang="en" sz="1300">
                <a:latin typeface="Source Sans Pro Light"/>
                <a:ea typeface="Source Sans Pro Light"/>
                <a:cs typeface="Source Sans Pro Light"/>
                <a:sym typeface="Source Sans Pro Light"/>
              </a:rPr>
              <a:t>from one given day to its k-nearest days within its cluster</a:t>
            </a:r>
            <a:endParaRPr sz="1300">
              <a:latin typeface="Source Sans Pro Light"/>
              <a:ea typeface="Source Sans Pro Light"/>
              <a:cs typeface="Source Sans Pro Light"/>
              <a:sym typeface="Source Sans Pro Light"/>
            </a:endParaRPr>
          </a:p>
        </p:txBody>
      </p:sp>
      <p:sp>
        <p:nvSpPr>
          <p:cNvPr id="773" name="Google Shape;773;p35"/>
          <p:cNvSpPr txBox="1"/>
          <p:nvPr/>
        </p:nvSpPr>
        <p:spPr>
          <a:xfrm>
            <a:off x="1826875" y="3079200"/>
            <a:ext cx="1419300" cy="15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Source Sans Pro Light"/>
                <a:ea typeface="Source Sans Pro Light"/>
                <a:cs typeface="Source Sans Pro Light"/>
                <a:sym typeface="Source Sans Pro Light"/>
              </a:rPr>
              <a:t>Defining</a:t>
            </a:r>
            <a:r>
              <a:rPr b="1" lang="en" sz="1300">
                <a:latin typeface="Source Sans Pro"/>
                <a:ea typeface="Source Sans Pro"/>
                <a:cs typeface="Source Sans Pro"/>
                <a:sym typeface="Source Sans Pro"/>
              </a:rPr>
              <a:t> the k number of nearest days we use for the extrapolation. </a:t>
            </a:r>
            <a:endParaRPr sz="1300">
              <a:latin typeface="Source Sans Pro Light"/>
              <a:ea typeface="Source Sans Pro Light"/>
              <a:cs typeface="Source Sans Pro Light"/>
              <a:sym typeface="Source Sans Pro Light"/>
            </a:endParaRPr>
          </a:p>
          <a:p>
            <a:pPr indent="0" lvl="0" marL="0" rtl="0" algn="ctr">
              <a:spcBef>
                <a:spcPts val="0"/>
              </a:spcBef>
              <a:spcAft>
                <a:spcPts val="0"/>
              </a:spcAft>
              <a:buNone/>
            </a:pPr>
            <a:r>
              <a:rPr lang="en" sz="1300">
                <a:latin typeface="Source Sans Pro Light"/>
                <a:ea typeface="Source Sans Pro Light"/>
                <a:cs typeface="Source Sans Pro Light"/>
                <a:sym typeface="Source Sans Pro Light"/>
              </a:rPr>
              <a:t>Between 5 and 100. </a:t>
            </a:r>
            <a:endParaRPr sz="1300">
              <a:latin typeface="Source Sans Pro Light"/>
              <a:ea typeface="Source Sans Pro Light"/>
              <a:cs typeface="Source Sans Pro Light"/>
              <a:sym typeface="Source Sans Pro Light"/>
            </a:endParaRPr>
          </a:p>
        </p:txBody>
      </p:sp>
      <p:sp>
        <p:nvSpPr>
          <p:cNvPr id="774" name="Google Shape;774;p35"/>
          <p:cNvSpPr txBox="1"/>
          <p:nvPr/>
        </p:nvSpPr>
        <p:spPr>
          <a:xfrm>
            <a:off x="173500" y="3102300"/>
            <a:ext cx="1599000" cy="1369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u="sng">
                <a:solidFill>
                  <a:schemeClr val="dk1"/>
                </a:solidFill>
                <a:latin typeface="Source Sans Pro Light"/>
                <a:ea typeface="Source Sans Pro Light"/>
                <a:cs typeface="Source Sans Pro Light"/>
                <a:sym typeface="Source Sans Pro Light"/>
              </a:rPr>
              <a:t>4 distances tested</a:t>
            </a:r>
            <a:r>
              <a:rPr lang="en" sz="1100">
                <a:solidFill>
                  <a:schemeClr val="dk1"/>
                </a:solidFill>
                <a:latin typeface="Source Sans Pro Light"/>
                <a:ea typeface="Source Sans Pro Light"/>
                <a:cs typeface="Source Sans Pro Light"/>
                <a:sym typeface="Source Sans Pro Light"/>
              </a:rPr>
              <a:t> (different mathematical implications): </a:t>
            </a:r>
            <a:endParaRPr sz="1100">
              <a:solidFill>
                <a:schemeClr val="dk1"/>
              </a:solidFill>
              <a:latin typeface="Source Sans Pro Light"/>
              <a:ea typeface="Source Sans Pro Light"/>
              <a:cs typeface="Source Sans Pro Light"/>
              <a:sym typeface="Source Sans Pro Light"/>
            </a:endParaRPr>
          </a:p>
          <a:p>
            <a:pPr indent="0" lvl="0" marL="0" rtl="0" algn="ctr">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 Braycurtis </a:t>
            </a:r>
            <a:endParaRPr sz="1100">
              <a:solidFill>
                <a:schemeClr val="dk1"/>
              </a:solidFill>
              <a:latin typeface="Source Sans Pro Light"/>
              <a:ea typeface="Source Sans Pro Light"/>
              <a:cs typeface="Source Sans Pro Light"/>
              <a:sym typeface="Source Sans Pro Light"/>
            </a:endParaRPr>
          </a:p>
          <a:p>
            <a:pPr indent="0" lvl="0" marL="0" rtl="0" algn="ctr">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 Euclidean</a:t>
            </a:r>
            <a:endParaRPr sz="1100">
              <a:solidFill>
                <a:schemeClr val="dk1"/>
              </a:solidFill>
              <a:latin typeface="Source Sans Pro Light"/>
              <a:ea typeface="Source Sans Pro Light"/>
              <a:cs typeface="Source Sans Pro Light"/>
              <a:sym typeface="Source Sans Pro Light"/>
            </a:endParaRPr>
          </a:p>
          <a:p>
            <a:pPr indent="0" lvl="0" marL="0" rtl="0" algn="ctr">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 Correlation</a:t>
            </a:r>
            <a:endParaRPr sz="1100">
              <a:solidFill>
                <a:schemeClr val="dk1"/>
              </a:solidFill>
              <a:latin typeface="Source Sans Pro Light"/>
              <a:ea typeface="Source Sans Pro Light"/>
              <a:cs typeface="Source Sans Pro Light"/>
              <a:sym typeface="Source Sans Pro Light"/>
            </a:endParaRPr>
          </a:p>
          <a:p>
            <a:pPr indent="0" lvl="0" marL="0" rtl="0" algn="ctr">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 </a:t>
            </a:r>
            <a:r>
              <a:rPr lang="en" sz="1100">
                <a:solidFill>
                  <a:schemeClr val="dk1"/>
                </a:solidFill>
                <a:latin typeface="Source Sans Pro Light"/>
                <a:ea typeface="Source Sans Pro Light"/>
                <a:cs typeface="Source Sans Pro Light"/>
                <a:sym typeface="Source Sans Pro Light"/>
              </a:rPr>
              <a:t>Canberra</a:t>
            </a:r>
            <a:endParaRPr sz="1200"/>
          </a:p>
        </p:txBody>
      </p:sp>
      <p:sp>
        <p:nvSpPr>
          <p:cNvPr id="775" name="Google Shape;775;p35"/>
          <p:cNvSpPr txBox="1"/>
          <p:nvPr/>
        </p:nvSpPr>
        <p:spPr>
          <a:xfrm>
            <a:off x="3399763" y="828000"/>
            <a:ext cx="14193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latin typeface="Source Sans Pro"/>
                <a:ea typeface="Source Sans Pro"/>
                <a:cs typeface="Source Sans Pro"/>
                <a:sym typeface="Source Sans Pro"/>
              </a:rPr>
              <a:t>Computing predictions</a:t>
            </a:r>
            <a:r>
              <a:rPr lang="en" sz="1300">
                <a:latin typeface="Source Sans Pro Light"/>
                <a:ea typeface="Source Sans Pro Light"/>
                <a:cs typeface="Source Sans Pro Light"/>
                <a:sym typeface="Source Sans Pro Light"/>
              </a:rPr>
              <a:t> on KPI’s for the three pre-selected extrapolation methods</a:t>
            </a:r>
            <a:endParaRPr sz="1300">
              <a:latin typeface="Source Sans Pro Light"/>
              <a:ea typeface="Source Sans Pro Light"/>
              <a:cs typeface="Source Sans Pro Light"/>
              <a:sym typeface="Source Sans Pro Light"/>
            </a:endParaRPr>
          </a:p>
        </p:txBody>
      </p:sp>
      <p:sp>
        <p:nvSpPr>
          <p:cNvPr id="776" name="Google Shape;776;p35"/>
          <p:cNvSpPr txBox="1"/>
          <p:nvPr/>
        </p:nvSpPr>
        <p:spPr>
          <a:xfrm>
            <a:off x="3467575" y="3133050"/>
            <a:ext cx="1147200" cy="1539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u="sng">
                <a:solidFill>
                  <a:schemeClr val="dk1"/>
                </a:solidFill>
                <a:latin typeface="Source Sans Pro Light"/>
                <a:ea typeface="Source Sans Pro Light"/>
                <a:cs typeface="Source Sans Pro Light"/>
                <a:sym typeface="Source Sans Pro Light"/>
              </a:rPr>
              <a:t>3 preselected models: </a:t>
            </a:r>
            <a:endParaRPr sz="1100" u="sng">
              <a:solidFill>
                <a:schemeClr val="dk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a:t>
            </a:r>
            <a:r>
              <a:rPr lang="en" sz="1100">
                <a:solidFill>
                  <a:schemeClr val="dk1"/>
                </a:solidFill>
                <a:latin typeface="Source Sans Pro Light"/>
                <a:ea typeface="Source Sans Pro Light"/>
                <a:cs typeface="Source Sans Pro Light"/>
                <a:sym typeface="Source Sans Pro Light"/>
              </a:rPr>
              <a:t>Average</a:t>
            </a:r>
            <a:endParaRPr sz="1100">
              <a:solidFill>
                <a:schemeClr val="dk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-Ponderated average</a:t>
            </a:r>
            <a:endParaRPr sz="1100">
              <a:solidFill>
                <a:schemeClr val="dk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-Linear regression</a:t>
            </a:r>
            <a:endParaRPr sz="1100">
              <a:solidFill>
                <a:schemeClr val="dk1"/>
              </a:solidFill>
              <a:latin typeface="Source Sans Pro Light"/>
              <a:ea typeface="Source Sans Pro Light"/>
              <a:cs typeface="Source Sans Pro Light"/>
              <a:sym typeface="Source Sans Pro Light"/>
            </a:endParaRPr>
          </a:p>
          <a:p>
            <a:pPr indent="0" lvl="0" marL="0" marR="0" rtl="0" algn="ctr">
              <a:lnSpc>
                <a:spcPct val="100000"/>
              </a:lnSpc>
              <a:spcBef>
                <a:spcPts val="0"/>
              </a:spcBef>
              <a:spcAft>
                <a:spcPts val="0"/>
              </a:spcAft>
              <a:buNone/>
            </a:pPr>
            <a:r>
              <a:t/>
            </a:r>
            <a:endParaRPr sz="1100">
              <a:solidFill>
                <a:schemeClr val="dk1"/>
              </a:solidFill>
              <a:latin typeface="Source Sans Pro Light"/>
              <a:ea typeface="Source Sans Pro Light"/>
              <a:cs typeface="Source Sans Pro Light"/>
              <a:sym typeface="Source Sans Pro Light"/>
            </a:endParaRPr>
          </a:p>
        </p:txBody>
      </p:sp>
      <p:sp>
        <p:nvSpPr>
          <p:cNvPr id="777" name="Google Shape;777;p35"/>
          <p:cNvSpPr txBox="1"/>
          <p:nvPr/>
        </p:nvSpPr>
        <p:spPr>
          <a:xfrm>
            <a:off x="4756050" y="3225575"/>
            <a:ext cx="1530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Source Sans Pro"/>
                <a:ea typeface="Source Sans Pro"/>
                <a:cs typeface="Source Sans Pro"/>
                <a:sym typeface="Source Sans Pro"/>
              </a:rPr>
              <a:t>Comparing the prediction</a:t>
            </a:r>
            <a:r>
              <a:rPr lang="en" sz="1300">
                <a:latin typeface="Source Sans Pro Light"/>
                <a:ea typeface="Source Sans Pro Light"/>
                <a:cs typeface="Source Sans Pro Light"/>
                <a:sym typeface="Source Sans Pro Light"/>
              </a:rPr>
              <a:t> based on each </a:t>
            </a:r>
            <a:r>
              <a:rPr b="1" lang="en" sz="1300">
                <a:latin typeface="Source Sans Pro"/>
                <a:ea typeface="Source Sans Pro"/>
                <a:cs typeface="Source Sans Pro"/>
                <a:sym typeface="Source Sans Pro"/>
              </a:rPr>
              <a:t>sampled days</a:t>
            </a:r>
            <a:r>
              <a:rPr lang="en" sz="1300">
                <a:latin typeface="Source Sans Pro Light"/>
                <a:ea typeface="Source Sans Pro Light"/>
                <a:cs typeface="Source Sans Pro Light"/>
                <a:sym typeface="Source Sans Pro Light"/>
              </a:rPr>
              <a:t> VS </a:t>
            </a:r>
            <a:r>
              <a:rPr b="1" lang="en" sz="1300">
                <a:latin typeface="Source Sans Pro"/>
                <a:ea typeface="Source Sans Pro"/>
                <a:cs typeface="Source Sans Pro"/>
                <a:sym typeface="Source Sans Pro"/>
              </a:rPr>
              <a:t>the t</a:t>
            </a:r>
            <a:r>
              <a:rPr b="1" lang="en" sz="1300">
                <a:latin typeface="Source Sans Pro"/>
                <a:ea typeface="Source Sans Pro"/>
                <a:cs typeface="Source Sans Pro"/>
                <a:sym typeface="Source Sans Pro"/>
              </a:rPr>
              <a:t>rue value</a:t>
            </a:r>
            <a:r>
              <a:rPr lang="en" sz="1300">
                <a:latin typeface="Source Sans Pro Light"/>
                <a:ea typeface="Source Sans Pro Light"/>
                <a:cs typeface="Source Sans Pro Light"/>
                <a:sym typeface="Source Sans Pro Light"/>
              </a:rPr>
              <a:t> of</a:t>
            </a:r>
            <a:r>
              <a:rPr lang="en" sz="1300">
                <a:latin typeface="Source Sans Pro Light"/>
                <a:ea typeface="Source Sans Pro Light"/>
                <a:cs typeface="Source Sans Pro Light"/>
                <a:sym typeface="Source Sans Pro Light"/>
              </a:rPr>
              <a:t> the same entire days</a:t>
            </a:r>
            <a:endParaRPr sz="1300">
              <a:latin typeface="Source Sans Pro Light"/>
              <a:ea typeface="Source Sans Pro Light"/>
              <a:cs typeface="Source Sans Pro Light"/>
              <a:sym typeface="Source Sans Pro Light"/>
            </a:endParaRPr>
          </a:p>
        </p:txBody>
      </p:sp>
      <p:sp>
        <p:nvSpPr>
          <p:cNvPr id="778" name="Google Shape;778;p35"/>
          <p:cNvSpPr txBox="1"/>
          <p:nvPr/>
        </p:nvSpPr>
        <p:spPr>
          <a:xfrm>
            <a:off x="6109575" y="828000"/>
            <a:ext cx="1530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Source Sans Pro"/>
                <a:ea typeface="Source Sans Pro"/>
                <a:cs typeface="Source Sans Pro"/>
                <a:sym typeface="Source Sans Pro"/>
              </a:rPr>
              <a:t>Comparing the performance</a:t>
            </a:r>
            <a:r>
              <a:rPr lang="en" sz="1300">
                <a:latin typeface="Source Sans Pro Light"/>
                <a:ea typeface="Source Sans Pro Light"/>
                <a:cs typeface="Source Sans Pro Light"/>
                <a:sym typeface="Source Sans Pro Light"/>
              </a:rPr>
              <a:t> of each method for each KPI by computing </a:t>
            </a:r>
            <a:r>
              <a:rPr b="1" lang="en" sz="1300">
                <a:latin typeface="Source Sans Pro"/>
                <a:ea typeface="Source Sans Pro"/>
                <a:cs typeface="Source Sans Pro"/>
                <a:sym typeface="Source Sans Pro"/>
              </a:rPr>
              <a:t>2 types of error rates.</a:t>
            </a:r>
            <a:endParaRPr b="1" sz="1300">
              <a:latin typeface="Source Sans Pro"/>
              <a:ea typeface="Source Sans Pro"/>
              <a:cs typeface="Source Sans Pro"/>
              <a:sym typeface="Source Sans Pro"/>
            </a:endParaRPr>
          </a:p>
        </p:txBody>
      </p:sp>
      <p:sp>
        <p:nvSpPr>
          <p:cNvPr id="779" name="Google Shape;779;p35"/>
          <p:cNvSpPr txBox="1"/>
          <p:nvPr/>
        </p:nvSpPr>
        <p:spPr>
          <a:xfrm>
            <a:off x="6673375" y="2525113"/>
            <a:ext cx="34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6F7F8"/>
                </a:solidFill>
                <a:latin typeface="Source Sans Pro"/>
                <a:ea typeface="Source Sans Pro"/>
                <a:cs typeface="Source Sans Pro"/>
                <a:sym typeface="Source Sans Pro"/>
              </a:rPr>
              <a:t>5</a:t>
            </a:r>
            <a:endParaRPr b="1">
              <a:solidFill>
                <a:srgbClr val="F6F7F8"/>
              </a:solidFill>
              <a:latin typeface="Source Sans Pro"/>
              <a:ea typeface="Source Sans Pro"/>
              <a:cs typeface="Source Sans Pro"/>
              <a:sym typeface="Source Sans Pro"/>
            </a:endParaRPr>
          </a:p>
        </p:txBody>
      </p:sp>
      <p:sp>
        <p:nvSpPr>
          <p:cNvPr id="780" name="Google Shape;780;p35"/>
          <p:cNvSpPr txBox="1"/>
          <p:nvPr/>
        </p:nvSpPr>
        <p:spPr>
          <a:xfrm>
            <a:off x="6286350" y="3133050"/>
            <a:ext cx="2325300" cy="1539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u="sng">
                <a:solidFill>
                  <a:schemeClr val="dk1"/>
                </a:solidFill>
                <a:latin typeface="Source Sans Pro Light"/>
                <a:ea typeface="Source Sans Pro Light"/>
                <a:cs typeface="Source Sans Pro Light"/>
                <a:sym typeface="Source Sans Pro Light"/>
              </a:rPr>
              <a:t>1. </a:t>
            </a:r>
            <a:r>
              <a:rPr b="1" lang="en" sz="1100" u="sng">
                <a:solidFill>
                  <a:schemeClr val="dk1"/>
                </a:solidFill>
                <a:latin typeface="Source Sans Pro"/>
                <a:ea typeface="Source Sans Pro"/>
                <a:cs typeface="Source Sans Pro"/>
                <a:sym typeface="Source Sans Pro"/>
              </a:rPr>
              <a:t>Mean Squared Error</a:t>
            </a:r>
            <a:r>
              <a:rPr lang="en" sz="1100" u="sng">
                <a:solidFill>
                  <a:schemeClr val="dk1"/>
                </a:solidFill>
                <a:latin typeface="Source Sans Pro Light"/>
                <a:ea typeface="Source Sans Pro Light"/>
                <a:cs typeface="Source Sans Pro Light"/>
                <a:sym typeface="Source Sans Pro Light"/>
              </a:rPr>
              <a:t> (MSE): </a:t>
            </a:r>
            <a:r>
              <a:rPr lang="en" sz="1100">
                <a:solidFill>
                  <a:schemeClr val="dk1"/>
                </a:solidFill>
                <a:latin typeface="Source Sans Pro Light"/>
                <a:ea typeface="Source Sans Pro Light"/>
                <a:cs typeface="Source Sans Pro Light"/>
                <a:sym typeface="Source Sans Pro Light"/>
              </a:rPr>
              <a:t>average variance between prediction and true value → </a:t>
            </a:r>
            <a:r>
              <a:rPr b="1" lang="en" sz="1100">
                <a:solidFill>
                  <a:schemeClr val="dk1"/>
                </a:solidFill>
                <a:latin typeface="Source Sans Pro"/>
                <a:ea typeface="Source Sans Pro"/>
                <a:cs typeface="Source Sans Pro"/>
                <a:sym typeface="Source Sans Pro"/>
              </a:rPr>
              <a:t>More consistent</a:t>
            </a:r>
            <a:endParaRPr b="1" sz="1100">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t/>
            </a:r>
            <a:endParaRPr sz="1100">
              <a:solidFill>
                <a:schemeClr val="dk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None/>
            </a:pPr>
            <a:r>
              <a:rPr lang="en" sz="1100" u="sng">
                <a:solidFill>
                  <a:schemeClr val="dk1"/>
                </a:solidFill>
                <a:latin typeface="Source Sans Pro Light"/>
                <a:ea typeface="Source Sans Pro Light"/>
                <a:cs typeface="Source Sans Pro Light"/>
                <a:sym typeface="Source Sans Pro Light"/>
              </a:rPr>
              <a:t>2. </a:t>
            </a:r>
            <a:r>
              <a:rPr b="1" lang="en" sz="1100" u="sng">
                <a:solidFill>
                  <a:schemeClr val="dk1"/>
                </a:solidFill>
                <a:latin typeface="Source Sans Pro"/>
                <a:ea typeface="Source Sans Pro"/>
                <a:cs typeface="Source Sans Pro"/>
                <a:sym typeface="Source Sans Pro"/>
              </a:rPr>
              <a:t>Mean Absolute Percentage Error </a:t>
            </a:r>
            <a:r>
              <a:rPr lang="en" sz="1100" u="sng">
                <a:solidFill>
                  <a:schemeClr val="dk1"/>
                </a:solidFill>
                <a:latin typeface="Source Sans Pro Light"/>
                <a:ea typeface="Source Sans Pro Light"/>
                <a:cs typeface="Source Sans Pro Light"/>
                <a:sym typeface="Source Sans Pro Light"/>
              </a:rPr>
              <a:t>(MAPE):</a:t>
            </a:r>
            <a:r>
              <a:rPr lang="en" sz="1100">
                <a:solidFill>
                  <a:schemeClr val="dk1"/>
                </a:solidFill>
                <a:latin typeface="Source Sans Pro Light"/>
                <a:ea typeface="Source Sans Pro Light"/>
                <a:cs typeface="Source Sans Pro Light"/>
                <a:sym typeface="Source Sans Pro Light"/>
              </a:rPr>
              <a:t> average percentage of difference from the true value in the sample →</a:t>
            </a:r>
            <a:r>
              <a:rPr b="1" lang="en" sz="1100">
                <a:solidFill>
                  <a:schemeClr val="dk1"/>
                </a:solidFill>
                <a:latin typeface="Source Sans Pro"/>
                <a:ea typeface="Source Sans Pro"/>
                <a:cs typeface="Source Sans Pro"/>
                <a:sym typeface="Source Sans Pro"/>
              </a:rPr>
              <a:t> More interpretable</a:t>
            </a:r>
            <a:endParaRPr b="1" sz="1100">
              <a:solidFill>
                <a:schemeClr val="dk1"/>
              </a:solidFill>
              <a:latin typeface="Source Sans Pro"/>
              <a:ea typeface="Source Sans Pro"/>
              <a:cs typeface="Source Sans Pro"/>
              <a:sym typeface="Source Sans Pro"/>
            </a:endParaRPr>
          </a:p>
        </p:txBody>
      </p:sp>
      <p:sp>
        <p:nvSpPr>
          <p:cNvPr id="781" name="Google Shape;781;p35"/>
          <p:cNvSpPr/>
          <p:nvPr/>
        </p:nvSpPr>
        <p:spPr>
          <a:xfrm>
            <a:off x="7639875" y="2525126"/>
            <a:ext cx="414898" cy="400199"/>
          </a:xfrm>
          <a:custGeom>
            <a:rect b="b" l="l" r="r" t="t"/>
            <a:pathLst>
              <a:path extrusionOk="0" h="2122" w="2691">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solidFill>
            <a:srgbClr val="696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sp>
        <p:nvSpPr>
          <p:cNvPr id="145" name="Google Shape;145;p18"/>
          <p:cNvSpPr txBox="1"/>
          <p:nvPr>
            <p:ph idx="21" type="ctrTitle"/>
          </p:nvPr>
        </p:nvSpPr>
        <p:spPr>
          <a:xfrm rot="5400000">
            <a:off x="7140350" y="2145900"/>
            <a:ext cx="34875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TABLE OF CONTENTS</a:t>
            </a:r>
            <a:endParaRPr>
              <a:solidFill>
                <a:schemeClr val="accent1"/>
              </a:solidFill>
            </a:endParaRPr>
          </a:p>
        </p:txBody>
      </p:sp>
      <p:sp>
        <p:nvSpPr>
          <p:cNvPr id="146" name="Google Shape;146;p18"/>
          <p:cNvSpPr txBox="1"/>
          <p:nvPr>
            <p:ph idx="1" type="subTitle"/>
          </p:nvPr>
        </p:nvSpPr>
        <p:spPr>
          <a:xfrm>
            <a:off x="648275" y="1645150"/>
            <a:ext cx="2106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What are Peugeot’s needs? </a:t>
            </a:r>
            <a:endParaRPr sz="1000"/>
          </a:p>
          <a:p>
            <a:pPr indent="0" lvl="0" marL="0" rtl="0" algn="l">
              <a:spcBef>
                <a:spcPts val="0"/>
              </a:spcBef>
              <a:spcAft>
                <a:spcPts val="0"/>
              </a:spcAft>
              <a:buNone/>
            </a:pPr>
            <a:r>
              <a:rPr lang="en" sz="1000"/>
              <a:t>What solution can we offer? </a:t>
            </a:r>
            <a:endParaRPr sz="1000"/>
          </a:p>
          <a:p>
            <a:pPr indent="0" lvl="0" marL="0" rtl="0" algn="l">
              <a:spcBef>
                <a:spcPts val="0"/>
              </a:spcBef>
              <a:spcAft>
                <a:spcPts val="0"/>
              </a:spcAft>
              <a:buNone/>
            </a:pPr>
            <a:r>
              <a:rPr lang="en" sz="1000"/>
              <a:t>What is the overall approach? </a:t>
            </a:r>
            <a:endParaRPr sz="1000"/>
          </a:p>
        </p:txBody>
      </p:sp>
      <p:sp>
        <p:nvSpPr>
          <p:cNvPr id="147" name="Google Shape;147;p18"/>
          <p:cNvSpPr txBox="1"/>
          <p:nvPr>
            <p:ph idx="14" type="title"/>
          </p:nvPr>
        </p:nvSpPr>
        <p:spPr>
          <a:xfrm>
            <a:off x="548640" y="551403"/>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48" name="Google Shape;148;p18"/>
          <p:cNvSpPr txBox="1"/>
          <p:nvPr>
            <p:ph idx="13" type="ctrTitle"/>
          </p:nvPr>
        </p:nvSpPr>
        <p:spPr>
          <a:xfrm>
            <a:off x="624850" y="1325880"/>
            <a:ext cx="2323500" cy="3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Framing the project</a:t>
            </a:r>
            <a:endParaRPr/>
          </a:p>
        </p:txBody>
      </p:sp>
      <p:sp>
        <p:nvSpPr>
          <p:cNvPr id="149" name="Google Shape;149;p18"/>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txBox="1"/>
          <p:nvPr>
            <p:ph idx="1" type="subTitle"/>
          </p:nvPr>
        </p:nvSpPr>
        <p:spPr>
          <a:xfrm>
            <a:off x="3100250" y="1642800"/>
            <a:ext cx="23235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What different </a:t>
            </a:r>
            <a:r>
              <a:rPr lang="en" sz="1000"/>
              <a:t>patterns</a:t>
            </a:r>
            <a:r>
              <a:rPr lang="en" sz="1000"/>
              <a:t> can we find among the web sessions?  How to mathematically capture them?</a:t>
            </a:r>
            <a:endParaRPr sz="1000"/>
          </a:p>
        </p:txBody>
      </p:sp>
      <p:sp>
        <p:nvSpPr>
          <p:cNvPr id="151" name="Google Shape;151;p18"/>
          <p:cNvSpPr txBox="1"/>
          <p:nvPr>
            <p:ph idx="14" type="title"/>
          </p:nvPr>
        </p:nvSpPr>
        <p:spPr>
          <a:xfrm>
            <a:off x="3229221" y="549053"/>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52" name="Google Shape;152;p18"/>
          <p:cNvSpPr txBox="1"/>
          <p:nvPr>
            <p:ph idx="13" type="ctrTitle"/>
          </p:nvPr>
        </p:nvSpPr>
        <p:spPr>
          <a:xfrm>
            <a:off x="3037175" y="1328425"/>
            <a:ext cx="2882400" cy="3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Segmenting our data</a:t>
            </a:r>
            <a:endParaRPr/>
          </a:p>
        </p:txBody>
      </p:sp>
      <p:sp>
        <p:nvSpPr>
          <p:cNvPr id="153" name="Google Shape;153;p18"/>
          <p:cNvSpPr txBox="1"/>
          <p:nvPr>
            <p:ph idx="1" type="subTitle"/>
          </p:nvPr>
        </p:nvSpPr>
        <p:spPr>
          <a:xfrm>
            <a:off x="5856950" y="1642375"/>
            <a:ext cx="2412000" cy="10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How to construct the closest dataset from the incoming  reality and understand how reliable our predictive solution can be? </a:t>
            </a:r>
            <a:endParaRPr sz="1000"/>
          </a:p>
          <a:p>
            <a:pPr indent="0" lvl="0" marL="0" rtl="0" algn="l">
              <a:spcBef>
                <a:spcPts val="0"/>
              </a:spcBef>
              <a:spcAft>
                <a:spcPts val="0"/>
              </a:spcAft>
              <a:buNone/>
            </a:pPr>
            <a:r>
              <a:rPr lang="en" sz="1000"/>
              <a:t> </a:t>
            </a:r>
            <a:endParaRPr sz="1000"/>
          </a:p>
        </p:txBody>
      </p:sp>
      <p:sp>
        <p:nvSpPr>
          <p:cNvPr id="154" name="Google Shape;154;p18"/>
          <p:cNvSpPr txBox="1"/>
          <p:nvPr>
            <p:ph idx="14" type="title"/>
          </p:nvPr>
        </p:nvSpPr>
        <p:spPr>
          <a:xfrm>
            <a:off x="5845746" y="548640"/>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55" name="Google Shape;155;p18"/>
          <p:cNvSpPr txBox="1"/>
          <p:nvPr>
            <p:ph idx="13" type="ctrTitle"/>
          </p:nvPr>
        </p:nvSpPr>
        <p:spPr>
          <a:xfrm>
            <a:off x="5769550" y="1325880"/>
            <a:ext cx="2750400" cy="3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a:t>
            </a:r>
            <a:r>
              <a:rPr lang="en"/>
              <a:t>  our test data</a:t>
            </a:r>
            <a:endParaRPr/>
          </a:p>
        </p:txBody>
      </p:sp>
      <p:sp>
        <p:nvSpPr>
          <p:cNvPr id="156" name="Google Shape;156;p18"/>
          <p:cNvSpPr txBox="1"/>
          <p:nvPr>
            <p:ph idx="14" type="title"/>
          </p:nvPr>
        </p:nvSpPr>
        <p:spPr>
          <a:xfrm>
            <a:off x="572065" y="2777053"/>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57" name="Google Shape;157;p18"/>
          <p:cNvSpPr txBox="1"/>
          <p:nvPr>
            <p:ph idx="13" type="ctrTitle"/>
          </p:nvPr>
        </p:nvSpPr>
        <p:spPr>
          <a:xfrm>
            <a:off x="572076" y="3614175"/>
            <a:ext cx="2528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Modelling and selecting </a:t>
            </a:r>
            <a:endParaRPr/>
          </a:p>
        </p:txBody>
      </p:sp>
      <p:sp>
        <p:nvSpPr>
          <p:cNvPr id="158" name="Google Shape;158;p18"/>
          <p:cNvSpPr txBox="1"/>
          <p:nvPr>
            <p:ph idx="14" type="title"/>
          </p:nvPr>
        </p:nvSpPr>
        <p:spPr>
          <a:xfrm>
            <a:off x="3176446" y="2774703"/>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59" name="Google Shape;159;p18"/>
          <p:cNvSpPr txBox="1"/>
          <p:nvPr>
            <p:ph idx="1" type="subTitle"/>
          </p:nvPr>
        </p:nvSpPr>
        <p:spPr>
          <a:xfrm>
            <a:off x="606425" y="4115775"/>
            <a:ext cx="2244900" cy="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How to predict web behaviors? What different models can we build and what could be the best one? </a:t>
            </a:r>
            <a:endParaRPr sz="1000"/>
          </a:p>
        </p:txBody>
      </p:sp>
      <p:sp>
        <p:nvSpPr>
          <p:cNvPr id="160" name="Google Shape;160;p18"/>
          <p:cNvSpPr txBox="1"/>
          <p:nvPr>
            <p:ph idx="1" type="subTitle"/>
          </p:nvPr>
        </p:nvSpPr>
        <p:spPr>
          <a:xfrm>
            <a:off x="3196075" y="4135525"/>
            <a:ext cx="20088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How can Peugeot use the global predictive solution to drive business value? </a:t>
            </a:r>
            <a:endParaRPr sz="1000"/>
          </a:p>
        </p:txBody>
      </p:sp>
      <p:sp>
        <p:nvSpPr>
          <p:cNvPr id="161" name="Google Shape;161;p18"/>
          <p:cNvSpPr txBox="1"/>
          <p:nvPr>
            <p:ph idx="13" type="ctrTitle"/>
          </p:nvPr>
        </p:nvSpPr>
        <p:spPr>
          <a:xfrm>
            <a:off x="3176450" y="3795000"/>
            <a:ext cx="2528100" cy="3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Recommending final solution</a:t>
            </a:r>
            <a:endParaRPr/>
          </a:p>
        </p:txBody>
      </p:sp>
      <p:sp>
        <p:nvSpPr>
          <p:cNvPr id="162" name="Google Shape;162;p18"/>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36"/>
          <p:cNvSpPr txBox="1"/>
          <p:nvPr/>
        </p:nvSpPr>
        <p:spPr>
          <a:xfrm>
            <a:off x="376750" y="0"/>
            <a:ext cx="796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2"/>
                </a:solidFill>
                <a:latin typeface="Paytone One"/>
                <a:ea typeface="Paytone One"/>
                <a:cs typeface="Paytone One"/>
                <a:sym typeface="Paytone One"/>
              </a:rPr>
              <a:t>Model comparison : example</a:t>
            </a:r>
            <a:endParaRPr sz="2800">
              <a:latin typeface="Source Sans Pro Light"/>
              <a:ea typeface="Source Sans Pro Light"/>
              <a:cs typeface="Source Sans Pro Light"/>
              <a:sym typeface="Source Sans Pro Light"/>
            </a:endParaRPr>
          </a:p>
        </p:txBody>
      </p:sp>
      <p:graphicFrame>
        <p:nvGraphicFramePr>
          <p:cNvPr id="788" name="Google Shape;788;p36"/>
          <p:cNvGraphicFramePr/>
          <p:nvPr/>
        </p:nvGraphicFramePr>
        <p:xfrm>
          <a:off x="472975" y="828000"/>
          <a:ext cx="3000000" cy="3000000"/>
        </p:xfrm>
        <a:graphic>
          <a:graphicData uri="http://schemas.openxmlformats.org/drawingml/2006/table">
            <a:tbl>
              <a:tblPr>
                <a:noFill/>
                <a:tableStyleId>{B35F1E08-0284-479C-99D7-B06DE02F9163}</a:tableStyleId>
              </a:tblPr>
              <a:tblGrid>
                <a:gridCol w="3808400"/>
                <a:gridCol w="4002150"/>
              </a:tblGrid>
              <a:tr h="396200">
                <a:tc>
                  <a:txBody>
                    <a:bodyPr/>
                    <a:lstStyle/>
                    <a:p>
                      <a:pPr indent="0" lvl="0" marL="0" rtl="0" algn="l">
                        <a:spcBef>
                          <a:spcPts val="0"/>
                        </a:spcBef>
                        <a:spcAft>
                          <a:spcPts val="0"/>
                        </a:spcAft>
                        <a:buNone/>
                      </a:pPr>
                      <a:r>
                        <a:rPr b="1" lang="en">
                          <a:solidFill>
                            <a:srgbClr val="595959"/>
                          </a:solidFill>
                          <a:latin typeface="Paytone One"/>
                          <a:ea typeface="Paytone One"/>
                          <a:cs typeface="Paytone One"/>
                          <a:sym typeface="Paytone One"/>
                        </a:rPr>
                        <a:t>Model A</a:t>
                      </a:r>
                      <a:endParaRPr b="1">
                        <a:solidFill>
                          <a:srgbClr val="595959"/>
                        </a:solidFill>
                        <a:latin typeface="Paytone One"/>
                        <a:ea typeface="Paytone One"/>
                        <a:cs typeface="Paytone One"/>
                        <a:sym typeface="Paytone On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595959"/>
                          </a:solidFill>
                          <a:latin typeface="Paytone One"/>
                          <a:ea typeface="Paytone One"/>
                          <a:cs typeface="Paytone One"/>
                          <a:sym typeface="Paytone One"/>
                        </a:rPr>
                        <a:t>Model B</a:t>
                      </a:r>
                      <a:endParaRPr b="1">
                        <a:solidFill>
                          <a:srgbClr val="595959"/>
                        </a:solidFill>
                        <a:latin typeface="Paytone One"/>
                        <a:ea typeface="Paytone One"/>
                        <a:cs typeface="Paytone One"/>
                        <a:sym typeface="Paytone On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952475">
                <a:tc>
                  <a:txBody>
                    <a:bodyPr/>
                    <a:lstStyle/>
                    <a:p>
                      <a:pPr indent="0" lvl="0" marL="0" rtl="0" algn="l">
                        <a:spcBef>
                          <a:spcPts val="0"/>
                        </a:spcBef>
                        <a:spcAft>
                          <a:spcPts val="0"/>
                        </a:spcAft>
                        <a:buNone/>
                      </a:pPr>
                      <a:r>
                        <a:rPr lang="en" sz="1200">
                          <a:solidFill>
                            <a:schemeClr val="dk1"/>
                          </a:solidFill>
                          <a:latin typeface="Source Sans Pro"/>
                          <a:ea typeface="Source Sans Pro"/>
                          <a:cs typeface="Source Sans Pro"/>
                          <a:sym typeface="Source Sans Pro"/>
                        </a:rPr>
                        <a:t>Distance methodology: </a:t>
                      </a:r>
                      <a:r>
                        <a:rPr b="1" lang="en" sz="1200">
                          <a:solidFill>
                            <a:schemeClr val="dk1"/>
                          </a:solidFill>
                          <a:latin typeface="Source Sans Pro"/>
                          <a:ea typeface="Source Sans Pro"/>
                          <a:cs typeface="Source Sans Pro"/>
                          <a:sym typeface="Source Sans Pro"/>
                        </a:rPr>
                        <a:t>Euclidean distance </a:t>
                      </a:r>
                      <a:endParaRPr b="1" sz="1200">
                        <a:solidFill>
                          <a:schemeClr val="dk1"/>
                        </a:solidFill>
                        <a:latin typeface="Source Sans Pro"/>
                        <a:ea typeface="Source Sans Pro"/>
                        <a:cs typeface="Source Sans Pro"/>
                        <a:sym typeface="Source Sans Pro"/>
                      </a:endParaRPr>
                    </a:p>
                    <a:p>
                      <a:pPr indent="0" lvl="0" marL="0" rtl="0" algn="l">
                        <a:spcBef>
                          <a:spcPts val="150"/>
                        </a:spcBef>
                        <a:spcAft>
                          <a:spcPts val="0"/>
                        </a:spcAft>
                        <a:buNone/>
                      </a:pPr>
                      <a:r>
                        <a:rPr lang="en" sz="1200">
                          <a:solidFill>
                            <a:schemeClr val="dk1"/>
                          </a:solidFill>
                          <a:latin typeface="Source Sans Pro"/>
                          <a:ea typeface="Source Sans Pro"/>
                          <a:cs typeface="Source Sans Pro"/>
                          <a:sym typeface="Source Sans Pro"/>
                        </a:rPr>
                        <a:t>K-Nearest days : </a:t>
                      </a:r>
                      <a:r>
                        <a:rPr b="1" lang="en" sz="1200">
                          <a:solidFill>
                            <a:schemeClr val="dk1"/>
                          </a:solidFill>
                          <a:latin typeface="Source Sans Pro"/>
                          <a:ea typeface="Source Sans Pro"/>
                          <a:cs typeface="Source Sans Pro"/>
                          <a:sym typeface="Source Sans Pro"/>
                        </a:rPr>
                        <a:t>5 days</a:t>
                      </a:r>
                      <a:endParaRPr b="1" sz="1200">
                        <a:solidFill>
                          <a:schemeClr val="dk1"/>
                        </a:solidFill>
                        <a:latin typeface="Source Sans Pro"/>
                        <a:ea typeface="Source Sans Pro"/>
                        <a:cs typeface="Source Sans Pro"/>
                        <a:sym typeface="Source Sans Pro"/>
                      </a:endParaRPr>
                    </a:p>
                    <a:p>
                      <a:pPr indent="0" lvl="0" marL="0" rtl="0" algn="l">
                        <a:spcBef>
                          <a:spcPts val="150"/>
                        </a:spcBef>
                        <a:spcAft>
                          <a:spcPts val="150"/>
                        </a:spcAft>
                        <a:buClr>
                          <a:schemeClr val="dk1"/>
                        </a:buClr>
                        <a:buSzPts val="1100"/>
                        <a:buFont typeface="Arial"/>
                        <a:buNone/>
                      </a:pPr>
                      <a:r>
                        <a:rPr lang="en" sz="1200">
                          <a:solidFill>
                            <a:schemeClr val="dk1"/>
                          </a:solidFill>
                          <a:latin typeface="Source Sans Pro"/>
                          <a:ea typeface="Source Sans Pro"/>
                          <a:cs typeface="Source Sans Pro"/>
                          <a:sym typeface="Source Sans Pro"/>
                        </a:rPr>
                        <a:t>Extrapolation methodology : </a:t>
                      </a:r>
                      <a:r>
                        <a:rPr b="1" lang="en" sz="1200">
                          <a:solidFill>
                            <a:schemeClr val="dk1"/>
                          </a:solidFill>
                          <a:latin typeface="Source Sans Pro"/>
                          <a:ea typeface="Source Sans Pro"/>
                          <a:cs typeface="Source Sans Pro"/>
                          <a:sym typeface="Source Sans Pro"/>
                        </a:rPr>
                        <a:t>Test of the 3 methods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Source Sans Pro"/>
                          <a:ea typeface="Source Sans Pro"/>
                          <a:cs typeface="Source Sans Pro"/>
                          <a:sym typeface="Source Sans Pro"/>
                        </a:rPr>
                        <a:t>Distance methodology: </a:t>
                      </a:r>
                      <a:r>
                        <a:rPr b="1" lang="en" sz="1200">
                          <a:solidFill>
                            <a:schemeClr val="dk1"/>
                          </a:solidFill>
                          <a:latin typeface="Source Sans Pro"/>
                          <a:ea typeface="Source Sans Pro"/>
                          <a:cs typeface="Source Sans Pro"/>
                          <a:sym typeface="Source Sans Pro"/>
                        </a:rPr>
                        <a:t>Canberra distance </a:t>
                      </a:r>
                      <a:endParaRPr b="1" sz="1200">
                        <a:solidFill>
                          <a:schemeClr val="dk1"/>
                        </a:solidFill>
                        <a:latin typeface="Source Sans Pro"/>
                        <a:ea typeface="Source Sans Pro"/>
                        <a:cs typeface="Source Sans Pro"/>
                        <a:sym typeface="Source Sans Pro"/>
                      </a:endParaRPr>
                    </a:p>
                    <a:p>
                      <a:pPr indent="0" lvl="0" marL="0" rtl="0" algn="l">
                        <a:spcBef>
                          <a:spcPts val="150"/>
                        </a:spcBef>
                        <a:spcAft>
                          <a:spcPts val="0"/>
                        </a:spcAft>
                        <a:buClr>
                          <a:schemeClr val="dk1"/>
                        </a:buClr>
                        <a:buSzPts val="1100"/>
                        <a:buFont typeface="Arial"/>
                        <a:buNone/>
                      </a:pPr>
                      <a:r>
                        <a:rPr lang="en" sz="1200">
                          <a:solidFill>
                            <a:schemeClr val="dk1"/>
                          </a:solidFill>
                          <a:latin typeface="Source Sans Pro"/>
                          <a:ea typeface="Source Sans Pro"/>
                          <a:cs typeface="Source Sans Pro"/>
                          <a:sym typeface="Source Sans Pro"/>
                        </a:rPr>
                        <a:t>K Nearest days : </a:t>
                      </a:r>
                      <a:r>
                        <a:rPr b="1" lang="en" sz="1200">
                          <a:solidFill>
                            <a:schemeClr val="dk1"/>
                          </a:solidFill>
                          <a:latin typeface="Source Sans Pro"/>
                          <a:ea typeface="Source Sans Pro"/>
                          <a:cs typeface="Source Sans Pro"/>
                          <a:sym typeface="Source Sans Pro"/>
                        </a:rPr>
                        <a:t>5 days</a:t>
                      </a:r>
                      <a:endParaRPr b="1" sz="1200">
                        <a:solidFill>
                          <a:schemeClr val="dk1"/>
                        </a:solidFill>
                        <a:latin typeface="Source Sans Pro"/>
                        <a:ea typeface="Source Sans Pro"/>
                        <a:cs typeface="Source Sans Pro"/>
                        <a:sym typeface="Source Sans Pro"/>
                      </a:endParaRPr>
                    </a:p>
                    <a:p>
                      <a:pPr indent="0" lvl="0" marL="0" rtl="0" algn="l">
                        <a:spcBef>
                          <a:spcPts val="150"/>
                        </a:spcBef>
                        <a:spcAft>
                          <a:spcPts val="150"/>
                        </a:spcAft>
                        <a:buClr>
                          <a:schemeClr val="dk1"/>
                        </a:buClr>
                        <a:buSzPts val="1100"/>
                        <a:buFont typeface="Arial"/>
                        <a:buNone/>
                      </a:pPr>
                      <a:r>
                        <a:rPr lang="en" sz="1200">
                          <a:solidFill>
                            <a:schemeClr val="dk1"/>
                          </a:solidFill>
                          <a:latin typeface="Source Sans Pro"/>
                          <a:ea typeface="Source Sans Pro"/>
                          <a:cs typeface="Source Sans Pro"/>
                          <a:sym typeface="Source Sans Pro"/>
                        </a:rPr>
                        <a:t>Extrapolation methodology : </a:t>
                      </a:r>
                      <a:r>
                        <a:rPr b="1" lang="en" sz="1200">
                          <a:solidFill>
                            <a:schemeClr val="dk1"/>
                          </a:solidFill>
                          <a:latin typeface="Source Sans Pro"/>
                          <a:ea typeface="Source Sans Pro"/>
                          <a:cs typeface="Source Sans Pro"/>
                          <a:sym typeface="Source Sans Pro"/>
                        </a:rPr>
                        <a:t>Test of the 3 methods</a:t>
                      </a:r>
                      <a:endParaRPr sz="1200">
                        <a:solidFill>
                          <a:schemeClr val="dk1"/>
                        </a:solidFill>
                        <a:latin typeface="Source Sans Pro"/>
                        <a:ea typeface="Source Sans Pro"/>
                        <a:cs typeface="Source Sans Pro"/>
                        <a:sym typeface="Source Sans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789" name="Google Shape;789;p36"/>
          <p:cNvPicPr preferRelativeResize="0"/>
          <p:nvPr/>
        </p:nvPicPr>
        <p:blipFill>
          <a:blip r:embed="rId3">
            <a:alphaModFix/>
          </a:blip>
          <a:stretch>
            <a:fillRect/>
          </a:stretch>
        </p:blipFill>
        <p:spPr>
          <a:xfrm>
            <a:off x="472975" y="2122575"/>
            <a:ext cx="3653450" cy="1922275"/>
          </a:xfrm>
          <a:prstGeom prst="rect">
            <a:avLst/>
          </a:prstGeom>
          <a:noFill/>
          <a:ln>
            <a:noFill/>
          </a:ln>
        </p:spPr>
      </p:pic>
      <p:pic>
        <p:nvPicPr>
          <p:cNvPr id="790" name="Google Shape;790;p36"/>
          <p:cNvPicPr preferRelativeResize="0"/>
          <p:nvPr/>
        </p:nvPicPr>
        <p:blipFill rotWithShape="1">
          <a:blip r:embed="rId4">
            <a:alphaModFix/>
          </a:blip>
          <a:srcRect b="0" l="0" r="0" t="0"/>
          <a:stretch/>
        </p:blipFill>
        <p:spPr>
          <a:xfrm>
            <a:off x="4410250" y="2142831"/>
            <a:ext cx="3570437" cy="1881769"/>
          </a:xfrm>
          <a:prstGeom prst="rect">
            <a:avLst/>
          </a:prstGeom>
          <a:noFill/>
          <a:ln>
            <a:noFill/>
          </a:ln>
        </p:spPr>
      </p:pic>
      <p:sp>
        <p:nvSpPr>
          <p:cNvPr id="791" name="Google Shape;791;p36"/>
          <p:cNvSpPr txBox="1"/>
          <p:nvPr/>
        </p:nvSpPr>
        <p:spPr>
          <a:xfrm>
            <a:off x="513375" y="4203925"/>
            <a:ext cx="677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Light"/>
                <a:ea typeface="Source Sans Pro Light"/>
                <a:cs typeface="Source Sans Pro Light"/>
                <a:sym typeface="Source Sans Pro Light"/>
              </a:rPr>
              <a:t>→ The </a:t>
            </a:r>
            <a:r>
              <a:rPr b="1" lang="en">
                <a:latin typeface="Source Sans Pro"/>
                <a:ea typeface="Source Sans Pro"/>
                <a:cs typeface="Source Sans Pro"/>
                <a:sym typeface="Source Sans Pro"/>
              </a:rPr>
              <a:t>Canberra distance</a:t>
            </a:r>
            <a:r>
              <a:rPr lang="en">
                <a:latin typeface="Source Sans Pro Light"/>
                <a:ea typeface="Source Sans Pro Light"/>
                <a:cs typeface="Source Sans Pro Light"/>
                <a:sym typeface="Source Sans Pro Light"/>
              </a:rPr>
              <a:t> seems to </a:t>
            </a:r>
            <a:r>
              <a:rPr b="1" lang="en">
                <a:latin typeface="Source Sans Pro"/>
                <a:ea typeface="Source Sans Pro"/>
                <a:cs typeface="Source Sans Pro"/>
                <a:sym typeface="Source Sans Pro"/>
              </a:rPr>
              <a:t>perform better </a:t>
            </a:r>
            <a:r>
              <a:rPr lang="en">
                <a:latin typeface="Source Sans Pro Light"/>
                <a:ea typeface="Source Sans Pro Light"/>
                <a:cs typeface="Source Sans Pro Light"/>
                <a:sym typeface="Source Sans Pro Light"/>
              </a:rPr>
              <a:t>in average</a:t>
            </a:r>
            <a:endParaRPr>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a:latin typeface="Source Sans Pro Light"/>
                <a:ea typeface="Source Sans Pro Light"/>
                <a:cs typeface="Source Sans Pro Light"/>
                <a:sym typeface="Source Sans Pro Light"/>
              </a:rPr>
              <a:t>→  We can see that it </a:t>
            </a:r>
            <a:r>
              <a:rPr b="1" lang="en">
                <a:latin typeface="Source Sans Pro"/>
                <a:ea typeface="Source Sans Pro"/>
                <a:cs typeface="Source Sans Pro"/>
                <a:sym typeface="Source Sans Pro"/>
              </a:rPr>
              <a:t>improves</a:t>
            </a:r>
            <a:r>
              <a:rPr lang="en">
                <a:latin typeface="Source Sans Pro Light"/>
                <a:ea typeface="Source Sans Pro Light"/>
                <a:cs typeface="Source Sans Pro Light"/>
                <a:sym typeface="Source Sans Pro Light"/>
              </a:rPr>
              <a:t> a lot </a:t>
            </a:r>
            <a:r>
              <a:rPr b="1" lang="en">
                <a:latin typeface="Source Sans Pro"/>
                <a:ea typeface="Source Sans Pro"/>
                <a:cs typeface="Source Sans Pro"/>
                <a:sym typeface="Source Sans Pro"/>
              </a:rPr>
              <a:t>the performance of the linear regression model </a:t>
            </a:r>
            <a:endParaRPr b="1">
              <a:latin typeface="Source Sans Pro"/>
              <a:ea typeface="Source Sans Pro"/>
              <a:cs typeface="Source Sans Pro"/>
              <a:sym typeface="Source Sans Pro"/>
            </a:endParaRPr>
          </a:p>
        </p:txBody>
      </p:sp>
      <p:sp>
        <p:nvSpPr>
          <p:cNvPr id="792" name="Google Shape;792;p36"/>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37"/>
          <p:cNvSpPr/>
          <p:nvPr/>
        </p:nvSpPr>
        <p:spPr>
          <a:xfrm>
            <a:off x="96675" y="0"/>
            <a:ext cx="9047100" cy="2523300"/>
          </a:xfrm>
          <a:prstGeom prst="rect">
            <a:avLst/>
          </a:prstGeom>
          <a:solidFill>
            <a:srgbClr val="696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7"/>
          <p:cNvSpPr txBox="1"/>
          <p:nvPr/>
        </p:nvSpPr>
        <p:spPr>
          <a:xfrm>
            <a:off x="376750" y="135350"/>
            <a:ext cx="796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2"/>
                </a:solidFill>
                <a:latin typeface="Paytone One"/>
                <a:ea typeface="Paytone One"/>
                <a:cs typeface="Paytone One"/>
                <a:sym typeface="Paytone One"/>
              </a:rPr>
              <a:t>Final step and results</a:t>
            </a:r>
            <a:endParaRPr sz="2800">
              <a:latin typeface="Source Sans Pro Light"/>
              <a:ea typeface="Source Sans Pro Light"/>
              <a:cs typeface="Source Sans Pro Light"/>
              <a:sym typeface="Source Sans Pro Light"/>
            </a:endParaRPr>
          </a:p>
        </p:txBody>
      </p:sp>
      <p:sp>
        <p:nvSpPr>
          <p:cNvPr id="799" name="Google Shape;799;p37"/>
          <p:cNvSpPr txBox="1"/>
          <p:nvPr/>
        </p:nvSpPr>
        <p:spPr>
          <a:xfrm>
            <a:off x="474175" y="828000"/>
            <a:ext cx="2793600" cy="15468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2"/>
                </a:solidFill>
                <a:latin typeface="Paytone One"/>
                <a:ea typeface="Paytone One"/>
                <a:cs typeface="Paytone One"/>
                <a:sym typeface="Paytone One"/>
              </a:rPr>
              <a:t>Best hyperparameters: </a:t>
            </a:r>
            <a:endParaRPr i="1">
              <a:solidFill>
                <a:schemeClr val="dk2"/>
              </a:solidFill>
              <a:latin typeface="Paytone One"/>
              <a:ea typeface="Paytone One"/>
              <a:cs typeface="Paytone One"/>
              <a:sym typeface="Paytone One"/>
            </a:endParaRPr>
          </a:p>
          <a:p>
            <a:pPr indent="0" lvl="0" marL="0" rtl="0" algn="l">
              <a:spcBef>
                <a:spcPts val="0"/>
              </a:spcBef>
              <a:spcAft>
                <a:spcPts val="0"/>
              </a:spcAft>
              <a:buNone/>
            </a:pPr>
            <a:r>
              <a:t/>
            </a:r>
            <a:endParaRPr sz="12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 sz="1200">
                <a:solidFill>
                  <a:schemeClr val="dk1"/>
                </a:solidFill>
                <a:latin typeface="Source Sans Pro"/>
                <a:ea typeface="Source Sans Pro"/>
                <a:cs typeface="Source Sans Pro"/>
                <a:sym typeface="Source Sans Pro"/>
              </a:rPr>
              <a:t>Distance methodology: </a:t>
            </a:r>
            <a:r>
              <a:rPr b="1" lang="en" sz="1200">
                <a:solidFill>
                  <a:schemeClr val="dk1"/>
                </a:solidFill>
                <a:latin typeface="Source Sans Pro"/>
                <a:ea typeface="Source Sans Pro"/>
                <a:cs typeface="Source Sans Pro"/>
                <a:sym typeface="Source Sans Pro"/>
              </a:rPr>
              <a:t>Canberra distance </a:t>
            </a:r>
            <a:endParaRPr b="1" sz="1200">
              <a:solidFill>
                <a:schemeClr val="dk1"/>
              </a:solidFill>
              <a:latin typeface="Source Sans Pro"/>
              <a:ea typeface="Source Sans Pro"/>
              <a:cs typeface="Source Sans Pro"/>
              <a:sym typeface="Source Sans Pro"/>
            </a:endParaRPr>
          </a:p>
          <a:p>
            <a:pPr indent="0" lvl="0" marL="0" rtl="0" algn="l">
              <a:spcBef>
                <a:spcPts val="150"/>
              </a:spcBef>
              <a:spcAft>
                <a:spcPts val="0"/>
              </a:spcAft>
              <a:buClr>
                <a:schemeClr val="dk1"/>
              </a:buClr>
              <a:buSzPts val="1100"/>
              <a:buFont typeface="Arial"/>
              <a:buNone/>
            </a:pPr>
            <a:r>
              <a:rPr lang="en" sz="1200">
                <a:solidFill>
                  <a:schemeClr val="dk1"/>
                </a:solidFill>
                <a:latin typeface="Source Sans Pro"/>
                <a:ea typeface="Source Sans Pro"/>
                <a:cs typeface="Source Sans Pro"/>
                <a:sym typeface="Source Sans Pro"/>
              </a:rPr>
              <a:t>K-Nearest days : </a:t>
            </a:r>
            <a:r>
              <a:rPr b="1" lang="en" sz="1200">
                <a:solidFill>
                  <a:schemeClr val="dk1"/>
                </a:solidFill>
                <a:latin typeface="Source Sans Pro"/>
                <a:ea typeface="Source Sans Pro"/>
                <a:cs typeface="Source Sans Pro"/>
                <a:sym typeface="Source Sans Pro"/>
              </a:rPr>
              <a:t>100 days</a:t>
            </a:r>
            <a:endParaRPr b="1" sz="1200">
              <a:solidFill>
                <a:schemeClr val="dk1"/>
              </a:solidFill>
              <a:latin typeface="Source Sans Pro"/>
              <a:ea typeface="Source Sans Pro"/>
              <a:cs typeface="Source Sans Pro"/>
              <a:sym typeface="Source Sans Pro"/>
            </a:endParaRPr>
          </a:p>
          <a:p>
            <a:pPr indent="0" lvl="0" marL="0" rtl="0" algn="l">
              <a:spcBef>
                <a:spcPts val="150"/>
              </a:spcBef>
              <a:spcAft>
                <a:spcPts val="150"/>
              </a:spcAft>
              <a:buClr>
                <a:schemeClr val="dk1"/>
              </a:buClr>
              <a:buSzPts val="1100"/>
              <a:buFont typeface="Arial"/>
              <a:buNone/>
            </a:pPr>
            <a:r>
              <a:rPr lang="en" sz="1200">
                <a:solidFill>
                  <a:schemeClr val="dk1"/>
                </a:solidFill>
                <a:latin typeface="Source Sans Pro"/>
                <a:ea typeface="Source Sans Pro"/>
                <a:cs typeface="Source Sans Pro"/>
                <a:sym typeface="Source Sans Pro"/>
              </a:rPr>
              <a:t>Extrapolation methodology : </a:t>
            </a:r>
            <a:r>
              <a:rPr b="1" lang="en" sz="1200">
                <a:solidFill>
                  <a:schemeClr val="dk1"/>
                </a:solidFill>
                <a:latin typeface="Source Sans Pro"/>
                <a:ea typeface="Source Sans Pro"/>
                <a:cs typeface="Source Sans Pro"/>
                <a:sym typeface="Source Sans Pro"/>
              </a:rPr>
              <a:t>linear regression for the 4 KPI’s</a:t>
            </a:r>
            <a:endParaRPr b="1" sz="1200">
              <a:solidFill>
                <a:schemeClr val="dk1"/>
              </a:solidFill>
              <a:latin typeface="Source Sans Pro"/>
              <a:ea typeface="Source Sans Pro"/>
              <a:cs typeface="Source Sans Pro"/>
              <a:sym typeface="Source Sans Pro"/>
            </a:endParaRPr>
          </a:p>
        </p:txBody>
      </p:sp>
      <p:pic>
        <p:nvPicPr>
          <p:cNvPr id="800" name="Google Shape;800;p37"/>
          <p:cNvPicPr preferRelativeResize="0"/>
          <p:nvPr/>
        </p:nvPicPr>
        <p:blipFill>
          <a:blip r:embed="rId3">
            <a:alphaModFix/>
          </a:blip>
          <a:stretch>
            <a:fillRect/>
          </a:stretch>
        </p:blipFill>
        <p:spPr>
          <a:xfrm>
            <a:off x="474181" y="2810925"/>
            <a:ext cx="3548020" cy="1869975"/>
          </a:xfrm>
          <a:prstGeom prst="rect">
            <a:avLst/>
          </a:prstGeom>
          <a:noFill/>
          <a:ln>
            <a:noFill/>
          </a:ln>
        </p:spPr>
      </p:pic>
      <p:pic>
        <p:nvPicPr>
          <p:cNvPr id="801" name="Google Shape;801;p37"/>
          <p:cNvPicPr preferRelativeResize="0"/>
          <p:nvPr/>
        </p:nvPicPr>
        <p:blipFill>
          <a:blip r:embed="rId4">
            <a:alphaModFix/>
          </a:blip>
          <a:stretch>
            <a:fillRect/>
          </a:stretch>
        </p:blipFill>
        <p:spPr>
          <a:xfrm>
            <a:off x="4790355" y="2810925"/>
            <a:ext cx="3548696" cy="1869975"/>
          </a:xfrm>
          <a:prstGeom prst="rect">
            <a:avLst/>
          </a:prstGeom>
          <a:noFill/>
          <a:ln>
            <a:noFill/>
          </a:ln>
        </p:spPr>
      </p:pic>
      <p:sp>
        <p:nvSpPr>
          <p:cNvPr id="802" name="Google Shape;802;p37"/>
          <p:cNvSpPr/>
          <p:nvPr/>
        </p:nvSpPr>
        <p:spPr>
          <a:xfrm>
            <a:off x="4153914" y="3721788"/>
            <a:ext cx="504724" cy="300327"/>
          </a:xfrm>
          <a:custGeom>
            <a:rect b="b" l="l" r="r" t="t"/>
            <a:pathLst>
              <a:path extrusionOk="0" h="2122" w="2691">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7"/>
          <p:cNvSpPr txBox="1"/>
          <p:nvPr/>
        </p:nvSpPr>
        <p:spPr>
          <a:xfrm>
            <a:off x="1903500" y="2451850"/>
            <a:ext cx="577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96E33"/>
                </a:solidFill>
                <a:latin typeface="Paytone One"/>
                <a:ea typeface="Paytone One"/>
                <a:cs typeface="Paytone One"/>
                <a:sym typeface="Paytone One"/>
              </a:rPr>
              <a:t>Impact of increasing K on performance: a consequent error reduction</a:t>
            </a:r>
            <a:endParaRPr sz="1200">
              <a:solidFill>
                <a:srgbClr val="696E33"/>
              </a:solidFill>
              <a:latin typeface="Paytone One"/>
              <a:ea typeface="Paytone One"/>
              <a:cs typeface="Paytone One"/>
              <a:sym typeface="Paytone One"/>
            </a:endParaRPr>
          </a:p>
        </p:txBody>
      </p:sp>
      <p:sp>
        <p:nvSpPr>
          <p:cNvPr id="804" name="Google Shape;804;p37"/>
          <p:cNvSpPr/>
          <p:nvPr/>
        </p:nvSpPr>
        <p:spPr>
          <a:xfrm>
            <a:off x="5027275" y="828000"/>
            <a:ext cx="3060900" cy="1546800"/>
          </a:xfrm>
          <a:prstGeom prst="rect">
            <a:avLst/>
          </a:prstGeom>
          <a:solidFill>
            <a:schemeClr val="lt1"/>
          </a:solidFill>
          <a:ln cap="flat" cmpd="sng" w="9525">
            <a:solidFill>
              <a:srgbClr val="858C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a:solidFill>
                  <a:schemeClr val="dk2"/>
                </a:solidFill>
                <a:latin typeface="Paytone One"/>
                <a:ea typeface="Paytone One"/>
                <a:cs typeface="Paytone One"/>
                <a:sym typeface="Paytone One"/>
              </a:rPr>
              <a:t>Final MAPE error rates for each KPI’s</a:t>
            </a:r>
            <a:r>
              <a:rPr i="1" lang="en">
                <a:solidFill>
                  <a:schemeClr val="dk2"/>
                </a:solidFill>
                <a:latin typeface="Paytone One"/>
                <a:ea typeface="Paytone One"/>
                <a:cs typeface="Paytone One"/>
                <a:sym typeface="Paytone One"/>
              </a:rPr>
              <a:t>:</a:t>
            </a:r>
            <a:endParaRPr i="1">
              <a:solidFill>
                <a:schemeClr val="dk2"/>
              </a:solidFill>
              <a:latin typeface="Paytone One"/>
              <a:ea typeface="Paytone One"/>
              <a:cs typeface="Paytone One"/>
              <a:sym typeface="Paytone One"/>
            </a:endParaRPr>
          </a:p>
          <a:p>
            <a:pPr indent="0" lvl="0" marL="0" rtl="0" algn="l">
              <a:spcBef>
                <a:spcPts val="0"/>
              </a:spcBef>
              <a:spcAft>
                <a:spcPts val="0"/>
              </a:spcAft>
              <a:buNone/>
            </a:pPr>
            <a:r>
              <a:t/>
            </a:r>
            <a:endParaRPr i="1" sz="800">
              <a:solidFill>
                <a:schemeClr val="dk2"/>
              </a:solidFill>
              <a:latin typeface="Paytone One"/>
              <a:ea typeface="Paytone One"/>
              <a:cs typeface="Paytone One"/>
              <a:sym typeface="Paytone One"/>
            </a:endParaRPr>
          </a:p>
          <a:p>
            <a:pPr indent="-78994" lvl="0" marL="9144" rtl="0" algn="l">
              <a:spcBef>
                <a:spcPts val="0"/>
              </a:spcBef>
              <a:spcAft>
                <a:spcPts val="0"/>
              </a:spcAft>
              <a:buClr>
                <a:schemeClr val="dk1"/>
              </a:buClr>
              <a:buSzPts val="1100"/>
              <a:buFont typeface="Source Sans Pro Light"/>
              <a:buChar char="-"/>
            </a:pPr>
            <a:r>
              <a:rPr lang="en" sz="1200">
                <a:solidFill>
                  <a:schemeClr val="dk1"/>
                </a:solidFill>
                <a:latin typeface="Source Sans Pro"/>
                <a:ea typeface="Source Sans Pro"/>
                <a:cs typeface="Source Sans Pro"/>
                <a:sym typeface="Source Sans Pro"/>
              </a:rPr>
              <a:t> Bounce rate: 			7.4%</a:t>
            </a:r>
            <a:endParaRPr sz="1200">
              <a:solidFill>
                <a:schemeClr val="dk1"/>
              </a:solidFill>
              <a:latin typeface="Source Sans Pro"/>
              <a:ea typeface="Source Sans Pro"/>
              <a:cs typeface="Source Sans Pro"/>
              <a:sym typeface="Source Sans Pro"/>
            </a:endParaRPr>
          </a:p>
          <a:p>
            <a:pPr indent="-78994" lvl="0" marL="9144" rtl="0" algn="l">
              <a:spcBef>
                <a:spcPts val="50"/>
              </a:spcBef>
              <a:spcAft>
                <a:spcPts val="0"/>
              </a:spcAft>
              <a:buClr>
                <a:schemeClr val="dk1"/>
              </a:buClr>
              <a:buSzPts val="1100"/>
              <a:buFont typeface="Source Sans Pro Light"/>
              <a:buChar char="-"/>
            </a:pPr>
            <a:r>
              <a:rPr lang="en" sz="1200">
                <a:solidFill>
                  <a:schemeClr val="dk1"/>
                </a:solidFill>
                <a:latin typeface="Source Sans Pro"/>
                <a:ea typeface="Source Sans Pro"/>
                <a:cs typeface="Source Sans Pro"/>
                <a:sym typeface="Source Sans Pro"/>
              </a:rPr>
              <a:t> Session with vehicule: 	2.9% </a:t>
            </a:r>
            <a:endParaRPr sz="1200">
              <a:solidFill>
                <a:schemeClr val="dk1"/>
              </a:solidFill>
              <a:latin typeface="Source Sans Pro"/>
              <a:ea typeface="Source Sans Pro"/>
              <a:cs typeface="Source Sans Pro"/>
              <a:sym typeface="Source Sans Pro"/>
            </a:endParaRPr>
          </a:p>
          <a:p>
            <a:pPr indent="-78994" lvl="0" marL="9144" rtl="0" algn="l">
              <a:spcBef>
                <a:spcPts val="50"/>
              </a:spcBef>
              <a:spcAft>
                <a:spcPts val="0"/>
              </a:spcAft>
              <a:buClr>
                <a:schemeClr val="dk1"/>
              </a:buClr>
              <a:buSzPts val="1100"/>
              <a:buFont typeface="Source Sans Pro Light"/>
              <a:buChar char="-"/>
            </a:pPr>
            <a:r>
              <a:rPr lang="en" sz="1200">
                <a:solidFill>
                  <a:schemeClr val="dk1"/>
                </a:solidFill>
                <a:latin typeface="Source Sans Pro"/>
                <a:ea typeface="Source Sans Pro"/>
                <a:cs typeface="Source Sans Pro"/>
                <a:sym typeface="Source Sans Pro"/>
              </a:rPr>
              <a:t> Configuration started: 	3.7%</a:t>
            </a:r>
            <a:endParaRPr sz="1200">
              <a:solidFill>
                <a:schemeClr val="dk1"/>
              </a:solidFill>
              <a:latin typeface="Source Sans Pro"/>
              <a:ea typeface="Source Sans Pro"/>
              <a:cs typeface="Source Sans Pro"/>
              <a:sym typeface="Source Sans Pro"/>
            </a:endParaRPr>
          </a:p>
          <a:p>
            <a:pPr indent="-78994" lvl="0" marL="9144" rtl="0" algn="l">
              <a:spcBef>
                <a:spcPts val="50"/>
              </a:spcBef>
              <a:spcAft>
                <a:spcPts val="50"/>
              </a:spcAft>
              <a:buClr>
                <a:schemeClr val="dk1"/>
              </a:buClr>
              <a:buSzPts val="1100"/>
              <a:buFont typeface="Source Sans Pro Light"/>
              <a:buChar char="-"/>
            </a:pPr>
            <a:r>
              <a:rPr lang="en" sz="1200">
                <a:solidFill>
                  <a:schemeClr val="dk1"/>
                </a:solidFill>
                <a:latin typeface="Source Sans Pro"/>
                <a:ea typeface="Source Sans Pro"/>
                <a:cs typeface="Source Sans Pro"/>
                <a:sym typeface="Source Sans Pro"/>
              </a:rPr>
              <a:t> Configuration engaged:	3.4%</a:t>
            </a:r>
            <a:endParaRPr sz="1100" u="sng">
              <a:solidFill>
                <a:schemeClr val="dk1"/>
              </a:solidFill>
              <a:latin typeface="Source Sans Pro Light"/>
              <a:ea typeface="Source Sans Pro Light"/>
              <a:cs typeface="Source Sans Pro Light"/>
              <a:sym typeface="Source Sans Pro Light"/>
            </a:endParaRPr>
          </a:p>
        </p:txBody>
      </p:sp>
      <p:sp>
        <p:nvSpPr>
          <p:cNvPr id="805" name="Google Shape;805;p37"/>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38"/>
          <p:cNvSpPr/>
          <p:nvPr/>
        </p:nvSpPr>
        <p:spPr>
          <a:xfrm>
            <a:off x="3610800" y="543078"/>
            <a:ext cx="5533200" cy="405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8"/>
          <p:cNvSpPr txBox="1"/>
          <p:nvPr>
            <p:ph type="title"/>
          </p:nvPr>
        </p:nvSpPr>
        <p:spPr>
          <a:xfrm>
            <a:off x="4757125" y="1153875"/>
            <a:ext cx="3581100" cy="201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812" name="Google Shape;812;p38"/>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3" name="Google Shape;813;p38"/>
          <p:cNvPicPr preferRelativeResize="0"/>
          <p:nvPr/>
        </p:nvPicPr>
        <p:blipFill rotWithShape="1">
          <a:blip r:embed="rId3">
            <a:alphaModFix/>
          </a:blip>
          <a:srcRect b="0" l="23675" r="23675" t="0"/>
          <a:stretch/>
        </p:blipFill>
        <p:spPr>
          <a:xfrm flipH="1">
            <a:off x="719998" y="536700"/>
            <a:ext cx="3214227" cy="4070098"/>
          </a:xfrm>
          <a:prstGeom prst="rect">
            <a:avLst/>
          </a:prstGeom>
          <a:noFill/>
          <a:ln>
            <a:noFill/>
          </a:ln>
        </p:spPr>
      </p:pic>
      <p:sp>
        <p:nvSpPr>
          <p:cNvPr id="814" name="Google Shape;814;p38"/>
          <p:cNvSpPr txBox="1"/>
          <p:nvPr>
            <p:ph idx="2" type="ctrTitle"/>
          </p:nvPr>
        </p:nvSpPr>
        <p:spPr>
          <a:xfrm>
            <a:off x="4726175" y="3659250"/>
            <a:ext cx="4991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Recommending final solution </a:t>
            </a:r>
            <a:endParaRPr sz="2700"/>
          </a:p>
        </p:txBody>
      </p:sp>
      <p:sp>
        <p:nvSpPr>
          <p:cNvPr id="815" name="Google Shape;815;p38"/>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39"/>
          <p:cNvSpPr/>
          <p:nvPr/>
        </p:nvSpPr>
        <p:spPr>
          <a:xfrm>
            <a:off x="307225" y="935325"/>
            <a:ext cx="3904800" cy="1743300"/>
          </a:xfrm>
          <a:prstGeom prst="roundRect">
            <a:avLst>
              <a:gd fmla="val 16667" name="adj"/>
            </a:avLst>
          </a:prstGeom>
          <a:solidFill>
            <a:srgbClr val="696E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txBox="1"/>
          <p:nvPr/>
        </p:nvSpPr>
        <p:spPr>
          <a:xfrm>
            <a:off x="318625" y="238975"/>
            <a:ext cx="38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Light"/>
              <a:ea typeface="Source Sans Pro Light"/>
              <a:cs typeface="Source Sans Pro Light"/>
              <a:sym typeface="Source Sans Pro Light"/>
            </a:endParaRPr>
          </a:p>
        </p:txBody>
      </p:sp>
      <p:sp>
        <p:nvSpPr>
          <p:cNvPr id="823" name="Google Shape;823;p39"/>
          <p:cNvSpPr txBox="1"/>
          <p:nvPr/>
        </p:nvSpPr>
        <p:spPr>
          <a:xfrm>
            <a:off x="353575" y="935325"/>
            <a:ext cx="3812100" cy="174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EDF2B6"/>
                </a:solidFill>
                <a:latin typeface="Source Sans Pro"/>
                <a:ea typeface="Source Sans Pro"/>
                <a:cs typeface="Source Sans Pro"/>
                <a:sym typeface="Source Sans Pro"/>
              </a:rPr>
              <a:t>P</a:t>
            </a:r>
            <a:r>
              <a:rPr b="1" lang="en">
                <a:solidFill>
                  <a:srgbClr val="EDF2B6"/>
                </a:solidFill>
                <a:latin typeface="Source Sans Pro"/>
                <a:ea typeface="Source Sans Pro"/>
                <a:cs typeface="Source Sans Pro"/>
                <a:sym typeface="Source Sans Pro"/>
              </a:rPr>
              <a:t>redicting</a:t>
            </a:r>
            <a:r>
              <a:rPr lang="en">
                <a:solidFill>
                  <a:srgbClr val="EDF2B6"/>
                </a:solidFill>
                <a:latin typeface="Source Sans Pro Light"/>
                <a:ea typeface="Source Sans Pro Light"/>
                <a:cs typeface="Source Sans Pro Light"/>
                <a:sym typeface="Source Sans Pro Light"/>
              </a:rPr>
              <a:t> some specific </a:t>
            </a:r>
            <a:r>
              <a:rPr b="1" lang="en">
                <a:solidFill>
                  <a:srgbClr val="EDF2B6"/>
                </a:solidFill>
                <a:latin typeface="Source Sans Pro"/>
                <a:ea typeface="Source Sans Pro"/>
                <a:cs typeface="Source Sans Pro"/>
                <a:sym typeface="Source Sans Pro"/>
              </a:rPr>
              <a:t>insights on the users’ activity </a:t>
            </a:r>
            <a:r>
              <a:rPr lang="en">
                <a:solidFill>
                  <a:srgbClr val="EDF2B6"/>
                </a:solidFill>
                <a:latin typeface="Source Sans Pro Light"/>
                <a:ea typeface="Source Sans Pro Light"/>
                <a:cs typeface="Source Sans Pro Light"/>
                <a:sym typeface="Source Sans Pro Light"/>
              </a:rPr>
              <a:t>of Peugeot’s website after </a:t>
            </a:r>
            <a:r>
              <a:rPr b="1" lang="en">
                <a:solidFill>
                  <a:srgbClr val="EDF2B6"/>
                </a:solidFill>
                <a:latin typeface="Source Sans Pro"/>
                <a:ea typeface="Source Sans Pro"/>
                <a:cs typeface="Source Sans Pro"/>
                <a:sym typeface="Source Sans Pro"/>
              </a:rPr>
              <a:t>the new version of GDPR implementation</a:t>
            </a:r>
            <a:r>
              <a:rPr lang="en">
                <a:solidFill>
                  <a:srgbClr val="EDF2B6"/>
                </a:solidFill>
                <a:latin typeface="Source Sans Pro Light"/>
                <a:ea typeface="Source Sans Pro Light"/>
                <a:cs typeface="Source Sans Pro Light"/>
                <a:sym typeface="Source Sans Pro Light"/>
              </a:rPr>
              <a:t> in 2021, while we were no longer able to track the activity on the website from users who refused cookies tracking.</a:t>
            </a:r>
            <a:endParaRPr>
              <a:latin typeface="Source Sans Pro Light"/>
              <a:ea typeface="Source Sans Pro Light"/>
              <a:cs typeface="Source Sans Pro Light"/>
              <a:sym typeface="Source Sans Pro Light"/>
            </a:endParaRPr>
          </a:p>
        </p:txBody>
      </p:sp>
      <p:sp>
        <p:nvSpPr>
          <p:cNvPr id="824" name="Google Shape;824;p39"/>
          <p:cNvSpPr txBox="1"/>
          <p:nvPr>
            <p:ph idx="4294967295" type="ctrTitle"/>
          </p:nvPr>
        </p:nvSpPr>
        <p:spPr>
          <a:xfrm>
            <a:off x="166225" y="21250"/>
            <a:ext cx="70581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Adopting a 6-step approach </a:t>
            </a:r>
            <a:endParaRPr>
              <a:solidFill>
                <a:schemeClr val="accent2"/>
              </a:solidFill>
            </a:endParaRPr>
          </a:p>
        </p:txBody>
      </p:sp>
      <p:sp>
        <p:nvSpPr>
          <p:cNvPr id="825" name="Google Shape;825;p39"/>
          <p:cNvSpPr txBox="1"/>
          <p:nvPr>
            <p:ph type="ctrTitle"/>
          </p:nvPr>
        </p:nvSpPr>
        <p:spPr>
          <a:xfrm rot="-5400000">
            <a:off x="3483300" y="1305275"/>
            <a:ext cx="2177400" cy="6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4 KPI’s to predict</a:t>
            </a:r>
            <a:endParaRPr sz="1500"/>
          </a:p>
        </p:txBody>
      </p:sp>
      <p:grpSp>
        <p:nvGrpSpPr>
          <p:cNvPr id="826" name="Google Shape;826;p39"/>
          <p:cNvGrpSpPr/>
          <p:nvPr/>
        </p:nvGrpSpPr>
        <p:grpSpPr>
          <a:xfrm>
            <a:off x="5421825" y="1043500"/>
            <a:ext cx="3002175" cy="1869575"/>
            <a:chOff x="5699300" y="885775"/>
            <a:chExt cx="3002175" cy="1869575"/>
          </a:xfrm>
        </p:grpSpPr>
        <p:sp>
          <p:nvSpPr>
            <p:cNvPr id="827" name="Google Shape;827;p39"/>
            <p:cNvSpPr txBox="1"/>
            <p:nvPr/>
          </p:nvSpPr>
          <p:spPr>
            <a:xfrm>
              <a:off x="5701475" y="885775"/>
              <a:ext cx="224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Source Sans Pro Light"/>
                  <a:ea typeface="Source Sans Pro Light"/>
                  <a:cs typeface="Source Sans Pro Light"/>
                  <a:sym typeface="Source Sans Pro Light"/>
                </a:rPr>
                <a:t>The </a:t>
              </a:r>
              <a:r>
                <a:rPr lang="en" sz="1300">
                  <a:solidFill>
                    <a:schemeClr val="accent1"/>
                  </a:solidFill>
                  <a:latin typeface="Paytone One"/>
                  <a:ea typeface="Paytone One"/>
                  <a:cs typeface="Paytone One"/>
                  <a:sym typeface="Paytone One"/>
                </a:rPr>
                <a:t>bounce rate</a:t>
              </a:r>
              <a:r>
                <a:rPr lang="en" sz="1300">
                  <a:solidFill>
                    <a:schemeClr val="dk1"/>
                  </a:solidFill>
                  <a:latin typeface="Source Sans Pro Light"/>
                  <a:ea typeface="Source Sans Pro Light"/>
                  <a:cs typeface="Source Sans Pro Light"/>
                  <a:sym typeface="Source Sans Pro Light"/>
                </a:rPr>
                <a:t> for the day</a:t>
              </a:r>
              <a:endParaRPr/>
            </a:p>
          </p:txBody>
        </p:sp>
        <p:sp>
          <p:nvSpPr>
            <p:cNvPr id="828" name="Google Shape;828;p39"/>
            <p:cNvSpPr txBox="1"/>
            <p:nvPr/>
          </p:nvSpPr>
          <p:spPr>
            <a:xfrm>
              <a:off x="5701475" y="118965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Source Sans Pro Light"/>
                  <a:ea typeface="Source Sans Pro Light"/>
                  <a:cs typeface="Source Sans Pro Light"/>
                  <a:sym typeface="Source Sans Pro Light"/>
                </a:rPr>
                <a:t>The rate of sessions with </a:t>
              </a:r>
              <a:r>
                <a:rPr lang="en" sz="1300">
                  <a:solidFill>
                    <a:schemeClr val="accent1"/>
                  </a:solidFill>
                  <a:latin typeface="Paytone One"/>
                  <a:ea typeface="Paytone One"/>
                  <a:cs typeface="Paytone One"/>
                  <a:sym typeface="Paytone One"/>
                </a:rPr>
                <a:t>at least one vehicle seen</a:t>
              </a:r>
              <a:r>
                <a:rPr lang="en" sz="1300">
                  <a:solidFill>
                    <a:schemeClr val="dk1"/>
                  </a:solidFill>
                  <a:latin typeface="Source Sans Pro Light"/>
                  <a:ea typeface="Source Sans Pro Light"/>
                  <a:cs typeface="Source Sans Pro Light"/>
                  <a:sym typeface="Source Sans Pro Light"/>
                </a:rPr>
                <a:t> for the day</a:t>
              </a:r>
              <a:endParaRPr/>
            </a:p>
          </p:txBody>
        </p:sp>
        <p:sp>
          <p:nvSpPr>
            <p:cNvPr id="829" name="Google Shape;829;p39"/>
            <p:cNvSpPr txBox="1"/>
            <p:nvPr/>
          </p:nvSpPr>
          <p:spPr>
            <a:xfrm>
              <a:off x="5701475" y="168167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Source Sans Pro Light"/>
                  <a:ea typeface="Source Sans Pro Light"/>
                  <a:cs typeface="Source Sans Pro Light"/>
                  <a:sym typeface="Source Sans Pro Light"/>
                </a:rPr>
                <a:t>The rate of vehicle </a:t>
              </a:r>
              <a:r>
                <a:rPr lang="en" sz="1300">
                  <a:solidFill>
                    <a:schemeClr val="accent1"/>
                  </a:solidFill>
                  <a:latin typeface="Paytone One"/>
                  <a:ea typeface="Paytone One"/>
                  <a:cs typeface="Paytone One"/>
                  <a:sym typeface="Paytone One"/>
                </a:rPr>
                <a:t>configuration started</a:t>
              </a:r>
              <a:r>
                <a:rPr lang="en" sz="1300">
                  <a:solidFill>
                    <a:schemeClr val="dk1"/>
                  </a:solidFill>
                  <a:latin typeface="Source Sans Pro Light"/>
                  <a:ea typeface="Source Sans Pro Light"/>
                  <a:cs typeface="Source Sans Pro Light"/>
                  <a:sym typeface="Source Sans Pro Light"/>
                </a:rPr>
                <a:t> during the day</a:t>
              </a:r>
              <a:endParaRPr/>
            </a:p>
          </p:txBody>
        </p:sp>
        <p:sp>
          <p:nvSpPr>
            <p:cNvPr id="830" name="Google Shape;830;p39"/>
            <p:cNvSpPr txBox="1"/>
            <p:nvPr/>
          </p:nvSpPr>
          <p:spPr>
            <a:xfrm>
              <a:off x="5699300" y="217035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Source Sans Pro Light"/>
                  <a:ea typeface="Source Sans Pro Light"/>
                  <a:cs typeface="Source Sans Pro Light"/>
                  <a:sym typeface="Source Sans Pro Light"/>
                </a:rPr>
                <a:t>The rate of vehicle </a:t>
              </a:r>
              <a:r>
                <a:rPr lang="en" sz="1300">
                  <a:solidFill>
                    <a:schemeClr val="accent1"/>
                  </a:solidFill>
                  <a:latin typeface="Paytone One"/>
                  <a:ea typeface="Paytone One"/>
                  <a:cs typeface="Paytone One"/>
                  <a:sym typeface="Paytone One"/>
                </a:rPr>
                <a:t>configuration engaged</a:t>
              </a:r>
              <a:r>
                <a:rPr lang="en" sz="1300">
                  <a:solidFill>
                    <a:schemeClr val="dk1"/>
                  </a:solidFill>
                  <a:latin typeface="Source Sans Pro Light"/>
                  <a:ea typeface="Source Sans Pro Light"/>
                  <a:cs typeface="Source Sans Pro Light"/>
                  <a:sym typeface="Source Sans Pro Light"/>
                </a:rPr>
                <a:t> during the day. </a:t>
              </a:r>
              <a:endParaRPr/>
            </a:p>
          </p:txBody>
        </p:sp>
      </p:grpSp>
      <p:grpSp>
        <p:nvGrpSpPr>
          <p:cNvPr id="831" name="Google Shape;831;p39"/>
          <p:cNvGrpSpPr/>
          <p:nvPr/>
        </p:nvGrpSpPr>
        <p:grpSpPr>
          <a:xfrm>
            <a:off x="4823604" y="1378515"/>
            <a:ext cx="501823" cy="937700"/>
            <a:chOff x="4799529" y="1308040"/>
            <a:chExt cx="501823" cy="937700"/>
          </a:xfrm>
        </p:grpSpPr>
        <p:sp>
          <p:nvSpPr>
            <p:cNvPr id="832" name="Google Shape;832;p39"/>
            <p:cNvSpPr/>
            <p:nvPr/>
          </p:nvSpPr>
          <p:spPr>
            <a:xfrm rot="-2505285">
              <a:off x="4842988" y="1409518"/>
              <a:ext cx="414904" cy="288771"/>
            </a:xfrm>
            <a:custGeom>
              <a:rect b="b" l="l" r="r" t="t"/>
              <a:pathLst>
                <a:path extrusionOk="0" h="1918" w="2756">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rot="3051284">
              <a:off x="4842988" y="1849316"/>
              <a:ext cx="414903" cy="288773"/>
            </a:xfrm>
            <a:custGeom>
              <a:rect b="b" l="l" r="r" t="t"/>
              <a:pathLst>
                <a:path extrusionOk="0" h="1918" w="2756">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39"/>
          <p:cNvGrpSpPr/>
          <p:nvPr/>
        </p:nvGrpSpPr>
        <p:grpSpPr>
          <a:xfrm>
            <a:off x="318621" y="3101288"/>
            <a:ext cx="2409747" cy="615750"/>
            <a:chOff x="802171" y="2989563"/>
            <a:chExt cx="2409747" cy="615750"/>
          </a:xfrm>
        </p:grpSpPr>
        <p:grpSp>
          <p:nvGrpSpPr>
            <p:cNvPr id="835" name="Google Shape;835;p39"/>
            <p:cNvGrpSpPr/>
            <p:nvPr/>
          </p:nvGrpSpPr>
          <p:grpSpPr>
            <a:xfrm>
              <a:off x="802171" y="2989563"/>
              <a:ext cx="2409747" cy="577797"/>
              <a:chOff x="353592" y="2989470"/>
              <a:chExt cx="2858198" cy="685325"/>
            </a:xfrm>
          </p:grpSpPr>
          <p:grpSp>
            <p:nvGrpSpPr>
              <p:cNvPr id="836" name="Google Shape;836;p39"/>
              <p:cNvGrpSpPr/>
              <p:nvPr/>
            </p:nvGrpSpPr>
            <p:grpSpPr>
              <a:xfrm>
                <a:off x="353592" y="2989470"/>
                <a:ext cx="2858198" cy="685325"/>
                <a:chOff x="353564" y="2989412"/>
                <a:chExt cx="2409745" cy="577797"/>
              </a:xfrm>
            </p:grpSpPr>
            <p:sp>
              <p:nvSpPr>
                <p:cNvPr id="837" name="Google Shape;837;p39"/>
                <p:cNvSpPr/>
                <p:nvPr/>
              </p:nvSpPr>
              <p:spPr>
                <a:xfrm>
                  <a:off x="619208" y="2989762"/>
                  <a:ext cx="2144100" cy="577200"/>
                </a:xfrm>
                <a:prstGeom prst="roundRect">
                  <a:avLst>
                    <a:gd fmla="val 16667" name="adj"/>
                  </a:avLst>
                </a:prstGeom>
                <a:solidFill>
                  <a:srgbClr val="EDF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rot="-5400000">
                  <a:off x="507990" y="3127810"/>
                  <a:ext cx="577795" cy="301001"/>
                </a:xfrm>
                <a:custGeom>
                  <a:rect b="b" l="l" r="r" t="t"/>
                  <a:pathLst>
                    <a:path extrusionOk="0" h="5123" w="9834">
                      <a:moveTo>
                        <a:pt x="458" y="0"/>
                      </a:moveTo>
                      <a:lnTo>
                        <a:pt x="92" y="641"/>
                      </a:lnTo>
                      <a:lnTo>
                        <a:pt x="1" y="823"/>
                      </a:lnTo>
                      <a:lnTo>
                        <a:pt x="2425" y="5122"/>
                      </a:lnTo>
                      <a:lnTo>
                        <a:pt x="7364" y="5122"/>
                      </a:lnTo>
                      <a:lnTo>
                        <a:pt x="9833" y="823"/>
                      </a:lnTo>
                      <a:lnTo>
                        <a:pt x="9696" y="641"/>
                      </a:lnTo>
                      <a:lnTo>
                        <a:pt x="9330" y="0"/>
                      </a:lnTo>
                      <a:lnTo>
                        <a:pt x="7364" y="3430"/>
                      </a:lnTo>
                      <a:lnTo>
                        <a:pt x="2425" y="3430"/>
                      </a:lnTo>
                      <a:lnTo>
                        <a:pt x="458" y="0"/>
                      </a:lnTo>
                      <a:close/>
                    </a:path>
                  </a:pathLst>
                </a:custGeom>
                <a:solidFill>
                  <a:srgbClr val="B0B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rot="-5400000">
                  <a:off x="314609" y="3028366"/>
                  <a:ext cx="577797" cy="49988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solidFill>
                  <a:srgbClr val="696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39"/>
              <p:cNvSpPr txBox="1"/>
              <p:nvPr/>
            </p:nvSpPr>
            <p:spPr>
              <a:xfrm>
                <a:off x="426975" y="3082401"/>
                <a:ext cx="459300" cy="51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EDF2B6"/>
                    </a:solidFill>
                    <a:latin typeface="Source Sans Pro"/>
                    <a:ea typeface="Source Sans Pro"/>
                    <a:cs typeface="Source Sans Pro"/>
                    <a:sym typeface="Source Sans Pro"/>
                  </a:rPr>
                  <a:t>1</a:t>
                </a:r>
                <a:endParaRPr b="1" sz="1600">
                  <a:solidFill>
                    <a:srgbClr val="EDF2B6"/>
                  </a:solidFill>
                  <a:latin typeface="Source Sans Pro"/>
                  <a:ea typeface="Source Sans Pro"/>
                  <a:cs typeface="Source Sans Pro"/>
                  <a:sym typeface="Source Sans Pro"/>
                </a:endParaRPr>
              </a:p>
            </p:txBody>
          </p:sp>
        </p:grpSp>
        <p:sp>
          <p:nvSpPr>
            <p:cNvPr id="841" name="Google Shape;841;p39"/>
            <p:cNvSpPr txBox="1"/>
            <p:nvPr/>
          </p:nvSpPr>
          <p:spPr>
            <a:xfrm>
              <a:off x="1416325" y="3020313"/>
              <a:ext cx="1686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Source Sans Pro"/>
                  <a:ea typeface="Source Sans Pro"/>
                  <a:cs typeface="Source Sans Pro"/>
                  <a:sym typeface="Source Sans Pro"/>
                </a:rPr>
                <a:t>Cluster the days of </a:t>
              </a:r>
              <a:r>
                <a:rPr lang="en" sz="1300">
                  <a:solidFill>
                    <a:schemeClr val="dk1"/>
                  </a:solidFill>
                  <a:latin typeface="Source Sans Pro Light"/>
                  <a:ea typeface="Source Sans Pro Light"/>
                  <a:cs typeface="Source Sans Pro Light"/>
                  <a:sym typeface="Source Sans Pro Light"/>
                </a:rPr>
                <a:t>the training sessions</a:t>
              </a:r>
              <a:endParaRPr sz="1300"/>
            </a:p>
          </p:txBody>
        </p:sp>
      </p:grpSp>
      <p:grpSp>
        <p:nvGrpSpPr>
          <p:cNvPr id="842" name="Google Shape;842;p39"/>
          <p:cNvGrpSpPr/>
          <p:nvPr/>
        </p:nvGrpSpPr>
        <p:grpSpPr>
          <a:xfrm>
            <a:off x="3166424" y="3116582"/>
            <a:ext cx="2409747" cy="614981"/>
            <a:chOff x="802171" y="2989563"/>
            <a:chExt cx="2409747" cy="630750"/>
          </a:xfrm>
        </p:grpSpPr>
        <p:grpSp>
          <p:nvGrpSpPr>
            <p:cNvPr id="843" name="Google Shape;843;p39"/>
            <p:cNvGrpSpPr/>
            <p:nvPr/>
          </p:nvGrpSpPr>
          <p:grpSpPr>
            <a:xfrm>
              <a:off x="802171" y="2989563"/>
              <a:ext cx="2409747" cy="577797"/>
              <a:chOff x="353592" y="2989470"/>
              <a:chExt cx="2858198" cy="685325"/>
            </a:xfrm>
          </p:grpSpPr>
          <p:grpSp>
            <p:nvGrpSpPr>
              <p:cNvPr id="844" name="Google Shape;844;p39"/>
              <p:cNvGrpSpPr/>
              <p:nvPr/>
            </p:nvGrpSpPr>
            <p:grpSpPr>
              <a:xfrm>
                <a:off x="353592" y="2989470"/>
                <a:ext cx="2858198" cy="685325"/>
                <a:chOff x="353564" y="2989412"/>
                <a:chExt cx="2409745" cy="577797"/>
              </a:xfrm>
            </p:grpSpPr>
            <p:sp>
              <p:nvSpPr>
                <p:cNvPr id="845" name="Google Shape;845;p39"/>
                <p:cNvSpPr/>
                <p:nvPr/>
              </p:nvSpPr>
              <p:spPr>
                <a:xfrm>
                  <a:off x="619208" y="2989762"/>
                  <a:ext cx="2144100" cy="577200"/>
                </a:xfrm>
                <a:prstGeom prst="roundRect">
                  <a:avLst>
                    <a:gd fmla="val 16667" name="adj"/>
                  </a:avLst>
                </a:prstGeom>
                <a:solidFill>
                  <a:srgbClr val="EDF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rot="-5400000">
                  <a:off x="507990" y="3127809"/>
                  <a:ext cx="577797" cy="301002"/>
                </a:xfrm>
                <a:custGeom>
                  <a:rect b="b" l="l" r="r" t="t"/>
                  <a:pathLst>
                    <a:path extrusionOk="0" h="5123" w="9834">
                      <a:moveTo>
                        <a:pt x="458" y="0"/>
                      </a:moveTo>
                      <a:lnTo>
                        <a:pt x="92" y="641"/>
                      </a:lnTo>
                      <a:lnTo>
                        <a:pt x="1" y="823"/>
                      </a:lnTo>
                      <a:lnTo>
                        <a:pt x="2425" y="5122"/>
                      </a:lnTo>
                      <a:lnTo>
                        <a:pt x="7364" y="5122"/>
                      </a:lnTo>
                      <a:lnTo>
                        <a:pt x="9833" y="823"/>
                      </a:lnTo>
                      <a:lnTo>
                        <a:pt x="9696" y="641"/>
                      </a:lnTo>
                      <a:lnTo>
                        <a:pt x="9330" y="0"/>
                      </a:lnTo>
                      <a:lnTo>
                        <a:pt x="7364" y="3430"/>
                      </a:lnTo>
                      <a:lnTo>
                        <a:pt x="2425" y="3430"/>
                      </a:lnTo>
                      <a:lnTo>
                        <a:pt x="458" y="0"/>
                      </a:lnTo>
                      <a:close/>
                    </a:path>
                  </a:pathLst>
                </a:custGeom>
                <a:solidFill>
                  <a:srgbClr val="B0B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rot="-5400000">
                  <a:off x="314609" y="3028366"/>
                  <a:ext cx="577797" cy="49988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solidFill>
                  <a:srgbClr val="696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8" name="Google Shape;848;p39"/>
              <p:cNvSpPr txBox="1"/>
              <p:nvPr/>
            </p:nvSpPr>
            <p:spPr>
              <a:xfrm>
                <a:off x="420392" y="3076530"/>
                <a:ext cx="459300" cy="52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EDF2B6"/>
                    </a:solidFill>
                    <a:latin typeface="Source Sans Pro"/>
                    <a:ea typeface="Source Sans Pro"/>
                    <a:cs typeface="Source Sans Pro"/>
                    <a:sym typeface="Source Sans Pro"/>
                  </a:rPr>
                  <a:t>2</a:t>
                </a:r>
                <a:endParaRPr b="1" sz="1600">
                  <a:solidFill>
                    <a:srgbClr val="EDF2B6"/>
                  </a:solidFill>
                  <a:latin typeface="Source Sans Pro"/>
                  <a:ea typeface="Source Sans Pro"/>
                  <a:cs typeface="Source Sans Pro"/>
                  <a:sym typeface="Source Sans Pro"/>
                </a:endParaRPr>
              </a:p>
            </p:txBody>
          </p:sp>
        </p:grpSp>
        <p:sp>
          <p:nvSpPr>
            <p:cNvPr id="849" name="Google Shape;849;p39"/>
            <p:cNvSpPr txBox="1"/>
            <p:nvPr/>
          </p:nvSpPr>
          <p:spPr>
            <a:xfrm>
              <a:off x="1416325" y="3020313"/>
              <a:ext cx="1686600" cy="60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Source Sans Pro"/>
                  <a:ea typeface="Source Sans Pro"/>
                  <a:cs typeface="Source Sans Pro"/>
                  <a:sym typeface="Source Sans Pro"/>
                </a:rPr>
                <a:t>Sampled days</a:t>
              </a:r>
              <a:r>
                <a:rPr lang="en" sz="1300">
                  <a:solidFill>
                    <a:schemeClr val="dk1"/>
                  </a:solidFill>
                  <a:latin typeface="Source Sans Pro Light"/>
                  <a:ea typeface="Source Sans Pro Light"/>
                  <a:cs typeface="Source Sans Pro Light"/>
                  <a:sym typeface="Source Sans Pro Light"/>
                </a:rPr>
                <a:t> from test sessions</a:t>
              </a:r>
              <a:endParaRPr sz="1300">
                <a:solidFill>
                  <a:schemeClr val="dk1"/>
                </a:solidFill>
                <a:latin typeface="Source Sans Pro Light"/>
                <a:ea typeface="Source Sans Pro Light"/>
                <a:cs typeface="Source Sans Pro Light"/>
                <a:sym typeface="Source Sans Pro Light"/>
              </a:endParaRPr>
            </a:p>
          </p:txBody>
        </p:sp>
      </p:grpSp>
      <p:grpSp>
        <p:nvGrpSpPr>
          <p:cNvPr id="850" name="Google Shape;850;p39"/>
          <p:cNvGrpSpPr/>
          <p:nvPr/>
        </p:nvGrpSpPr>
        <p:grpSpPr>
          <a:xfrm>
            <a:off x="5954649" y="3101298"/>
            <a:ext cx="2656940" cy="577797"/>
            <a:chOff x="802171" y="2989563"/>
            <a:chExt cx="2431314" cy="577797"/>
          </a:xfrm>
        </p:grpSpPr>
        <p:grpSp>
          <p:nvGrpSpPr>
            <p:cNvPr id="851" name="Google Shape;851;p39"/>
            <p:cNvGrpSpPr/>
            <p:nvPr/>
          </p:nvGrpSpPr>
          <p:grpSpPr>
            <a:xfrm>
              <a:off x="802171" y="2989563"/>
              <a:ext cx="2409747" cy="577797"/>
              <a:chOff x="353592" y="2989470"/>
              <a:chExt cx="2858198" cy="685325"/>
            </a:xfrm>
          </p:grpSpPr>
          <p:grpSp>
            <p:nvGrpSpPr>
              <p:cNvPr id="852" name="Google Shape;852;p39"/>
              <p:cNvGrpSpPr/>
              <p:nvPr/>
            </p:nvGrpSpPr>
            <p:grpSpPr>
              <a:xfrm>
                <a:off x="353592" y="2989470"/>
                <a:ext cx="2858198" cy="685325"/>
                <a:chOff x="353564" y="2989412"/>
                <a:chExt cx="2409745" cy="577797"/>
              </a:xfrm>
            </p:grpSpPr>
            <p:sp>
              <p:nvSpPr>
                <p:cNvPr id="853" name="Google Shape;853;p39"/>
                <p:cNvSpPr/>
                <p:nvPr/>
              </p:nvSpPr>
              <p:spPr>
                <a:xfrm>
                  <a:off x="619208" y="2989762"/>
                  <a:ext cx="2144100" cy="577200"/>
                </a:xfrm>
                <a:prstGeom prst="roundRect">
                  <a:avLst>
                    <a:gd fmla="val 16667" name="adj"/>
                  </a:avLst>
                </a:prstGeom>
                <a:solidFill>
                  <a:srgbClr val="EDF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rot="-5400000">
                  <a:off x="507990" y="3127809"/>
                  <a:ext cx="577797" cy="301002"/>
                </a:xfrm>
                <a:custGeom>
                  <a:rect b="b" l="l" r="r" t="t"/>
                  <a:pathLst>
                    <a:path extrusionOk="0" h="5123" w="9834">
                      <a:moveTo>
                        <a:pt x="458" y="0"/>
                      </a:moveTo>
                      <a:lnTo>
                        <a:pt x="92" y="641"/>
                      </a:lnTo>
                      <a:lnTo>
                        <a:pt x="1" y="823"/>
                      </a:lnTo>
                      <a:lnTo>
                        <a:pt x="2425" y="5122"/>
                      </a:lnTo>
                      <a:lnTo>
                        <a:pt x="7364" y="5122"/>
                      </a:lnTo>
                      <a:lnTo>
                        <a:pt x="9833" y="823"/>
                      </a:lnTo>
                      <a:lnTo>
                        <a:pt x="9696" y="641"/>
                      </a:lnTo>
                      <a:lnTo>
                        <a:pt x="9330" y="0"/>
                      </a:lnTo>
                      <a:lnTo>
                        <a:pt x="7364" y="3430"/>
                      </a:lnTo>
                      <a:lnTo>
                        <a:pt x="2425" y="3430"/>
                      </a:lnTo>
                      <a:lnTo>
                        <a:pt x="458" y="0"/>
                      </a:lnTo>
                      <a:close/>
                    </a:path>
                  </a:pathLst>
                </a:custGeom>
                <a:solidFill>
                  <a:srgbClr val="B0B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rot="-5400000">
                  <a:off x="314609" y="3028366"/>
                  <a:ext cx="577797" cy="49988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solidFill>
                  <a:srgbClr val="696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39"/>
              <p:cNvSpPr txBox="1"/>
              <p:nvPr/>
            </p:nvSpPr>
            <p:spPr>
              <a:xfrm>
                <a:off x="426975" y="3082401"/>
                <a:ext cx="459300" cy="51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EDF2B6"/>
                    </a:solidFill>
                    <a:latin typeface="Source Sans Pro"/>
                    <a:ea typeface="Source Sans Pro"/>
                    <a:cs typeface="Source Sans Pro"/>
                    <a:sym typeface="Source Sans Pro"/>
                  </a:rPr>
                  <a:t>3</a:t>
                </a:r>
                <a:endParaRPr b="1" sz="1600">
                  <a:solidFill>
                    <a:srgbClr val="EDF2B6"/>
                  </a:solidFill>
                  <a:latin typeface="Source Sans Pro"/>
                  <a:ea typeface="Source Sans Pro"/>
                  <a:cs typeface="Source Sans Pro"/>
                  <a:sym typeface="Source Sans Pro"/>
                </a:endParaRPr>
              </a:p>
            </p:txBody>
          </p:sp>
        </p:grpSp>
        <p:sp>
          <p:nvSpPr>
            <p:cNvPr id="857" name="Google Shape;857;p39"/>
            <p:cNvSpPr txBox="1"/>
            <p:nvPr/>
          </p:nvSpPr>
          <p:spPr>
            <a:xfrm>
              <a:off x="1449385" y="3093390"/>
              <a:ext cx="1784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Source Sans Pro"/>
                  <a:ea typeface="Source Sans Pro"/>
                  <a:cs typeface="Source Sans Pro"/>
                  <a:sym typeface="Source Sans Pro"/>
                </a:rPr>
                <a:t>Predict</a:t>
              </a:r>
              <a:r>
                <a:rPr lang="en" sz="1300">
                  <a:solidFill>
                    <a:schemeClr val="dk1"/>
                  </a:solidFill>
                  <a:latin typeface="Source Sans Pro Light"/>
                  <a:ea typeface="Source Sans Pro Light"/>
                  <a:cs typeface="Source Sans Pro Light"/>
                  <a:sym typeface="Source Sans Pro Light"/>
                </a:rPr>
                <a:t> their </a:t>
              </a:r>
              <a:r>
                <a:rPr b="1" lang="en" sz="1300">
                  <a:solidFill>
                    <a:schemeClr val="dk1"/>
                  </a:solidFill>
                  <a:latin typeface="Source Sans Pro"/>
                  <a:ea typeface="Source Sans Pro"/>
                  <a:cs typeface="Source Sans Pro"/>
                  <a:sym typeface="Source Sans Pro"/>
                </a:rPr>
                <a:t>day-cluster</a:t>
              </a:r>
              <a:endParaRPr b="1" sz="1200"/>
            </a:p>
          </p:txBody>
        </p:sp>
      </p:grpSp>
      <p:grpSp>
        <p:nvGrpSpPr>
          <p:cNvPr id="858" name="Google Shape;858;p39"/>
          <p:cNvGrpSpPr/>
          <p:nvPr/>
        </p:nvGrpSpPr>
        <p:grpSpPr>
          <a:xfrm>
            <a:off x="3485296" y="3988263"/>
            <a:ext cx="2633454" cy="615762"/>
            <a:chOff x="802171" y="2989563"/>
            <a:chExt cx="2633454" cy="615762"/>
          </a:xfrm>
        </p:grpSpPr>
        <p:grpSp>
          <p:nvGrpSpPr>
            <p:cNvPr id="859" name="Google Shape;859;p39"/>
            <p:cNvGrpSpPr/>
            <p:nvPr/>
          </p:nvGrpSpPr>
          <p:grpSpPr>
            <a:xfrm>
              <a:off x="802171" y="2989563"/>
              <a:ext cx="2409747" cy="577797"/>
              <a:chOff x="353592" y="2989470"/>
              <a:chExt cx="2858198" cy="685325"/>
            </a:xfrm>
          </p:grpSpPr>
          <p:grpSp>
            <p:nvGrpSpPr>
              <p:cNvPr id="860" name="Google Shape;860;p39"/>
              <p:cNvGrpSpPr/>
              <p:nvPr/>
            </p:nvGrpSpPr>
            <p:grpSpPr>
              <a:xfrm>
                <a:off x="353592" y="2989470"/>
                <a:ext cx="2858198" cy="685325"/>
                <a:chOff x="353564" y="2989412"/>
                <a:chExt cx="2409745" cy="577797"/>
              </a:xfrm>
            </p:grpSpPr>
            <p:sp>
              <p:nvSpPr>
                <p:cNvPr id="861" name="Google Shape;861;p39"/>
                <p:cNvSpPr/>
                <p:nvPr/>
              </p:nvSpPr>
              <p:spPr>
                <a:xfrm>
                  <a:off x="619208" y="2989762"/>
                  <a:ext cx="2144100" cy="577200"/>
                </a:xfrm>
                <a:prstGeom prst="roundRect">
                  <a:avLst>
                    <a:gd fmla="val 16667" name="adj"/>
                  </a:avLst>
                </a:prstGeom>
                <a:solidFill>
                  <a:srgbClr val="EDF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9"/>
                <p:cNvSpPr/>
                <p:nvPr/>
              </p:nvSpPr>
              <p:spPr>
                <a:xfrm rot="-5400000">
                  <a:off x="507990" y="3127809"/>
                  <a:ext cx="577797" cy="301002"/>
                </a:xfrm>
                <a:custGeom>
                  <a:rect b="b" l="l" r="r" t="t"/>
                  <a:pathLst>
                    <a:path extrusionOk="0" h="5123" w="9834">
                      <a:moveTo>
                        <a:pt x="458" y="0"/>
                      </a:moveTo>
                      <a:lnTo>
                        <a:pt x="92" y="641"/>
                      </a:lnTo>
                      <a:lnTo>
                        <a:pt x="1" y="823"/>
                      </a:lnTo>
                      <a:lnTo>
                        <a:pt x="2425" y="5122"/>
                      </a:lnTo>
                      <a:lnTo>
                        <a:pt x="7364" y="5122"/>
                      </a:lnTo>
                      <a:lnTo>
                        <a:pt x="9833" y="823"/>
                      </a:lnTo>
                      <a:lnTo>
                        <a:pt x="9696" y="641"/>
                      </a:lnTo>
                      <a:lnTo>
                        <a:pt x="9330" y="0"/>
                      </a:lnTo>
                      <a:lnTo>
                        <a:pt x="7364" y="3430"/>
                      </a:lnTo>
                      <a:lnTo>
                        <a:pt x="2425" y="3430"/>
                      </a:lnTo>
                      <a:lnTo>
                        <a:pt x="458" y="0"/>
                      </a:lnTo>
                      <a:close/>
                    </a:path>
                  </a:pathLst>
                </a:custGeom>
                <a:solidFill>
                  <a:srgbClr val="B0B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9"/>
                <p:cNvSpPr/>
                <p:nvPr/>
              </p:nvSpPr>
              <p:spPr>
                <a:xfrm rot="-5400000">
                  <a:off x="314609" y="3028366"/>
                  <a:ext cx="577797" cy="49988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solidFill>
                  <a:srgbClr val="696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4" name="Google Shape;864;p39"/>
              <p:cNvSpPr txBox="1"/>
              <p:nvPr/>
            </p:nvSpPr>
            <p:spPr>
              <a:xfrm>
                <a:off x="426975" y="3082401"/>
                <a:ext cx="459300" cy="51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EDF2B6"/>
                    </a:solidFill>
                    <a:latin typeface="Source Sans Pro"/>
                    <a:ea typeface="Source Sans Pro"/>
                    <a:cs typeface="Source Sans Pro"/>
                    <a:sym typeface="Source Sans Pro"/>
                  </a:rPr>
                  <a:t>5</a:t>
                </a:r>
                <a:endParaRPr b="1" sz="1600">
                  <a:solidFill>
                    <a:srgbClr val="EDF2B6"/>
                  </a:solidFill>
                  <a:latin typeface="Source Sans Pro"/>
                  <a:ea typeface="Source Sans Pro"/>
                  <a:cs typeface="Source Sans Pro"/>
                  <a:sym typeface="Source Sans Pro"/>
                </a:endParaRPr>
              </a:p>
            </p:txBody>
          </p:sp>
        </p:grpSp>
        <p:sp>
          <p:nvSpPr>
            <p:cNvPr id="865" name="Google Shape;865;p39"/>
            <p:cNvSpPr txBox="1"/>
            <p:nvPr/>
          </p:nvSpPr>
          <p:spPr>
            <a:xfrm>
              <a:off x="1416325" y="3020325"/>
              <a:ext cx="2019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Source Sans Pro"/>
                  <a:ea typeface="Source Sans Pro"/>
                  <a:cs typeface="Source Sans Pro"/>
                  <a:sym typeface="Source Sans Pro"/>
                </a:rPr>
                <a:t>Extrapolate their KPI’s </a:t>
              </a:r>
              <a:r>
                <a:rPr lang="en" sz="1300">
                  <a:solidFill>
                    <a:schemeClr val="dk1"/>
                  </a:solidFill>
                  <a:latin typeface="Source Sans Pro Light"/>
                  <a:ea typeface="Source Sans Pro Light"/>
                  <a:cs typeface="Source Sans Pro Light"/>
                  <a:sym typeface="Source Sans Pro Light"/>
                </a:rPr>
                <a:t>with those nearest days</a:t>
              </a:r>
              <a:endParaRPr sz="1300"/>
            </a:p>
          </p:txBody>
        </p:sp>
      </p:grpSp>
      <p:grpSp>
        <p:nvGrpSpPr>
          <p:cNvPr id="866" name="Google Shape;866;p39"/>
          <p:cNvGrpSpPr/>
          <p:nvPr/>
        </p:nvGrpSpPr>
        <p:grpSpPr>
          <a:xfrm>
            <a:off x="6241937" y="3963160"/>
            <a:ext cx="2790750" cy="600387"/>
            <a:chOff x="802171" y="2989563"/>
            <a:chExt cx="2610129" cy="600387"/>
          </a:xfrm>
        </p:grpSpPr>
        <p:grpSp>
          <p:nvGrpSpPr>
            <p:cNvPr id="867" name="Google Shape;867;p39"/>
            <p:cNvGrpSpPr/>
            <p:nvPr/>
          </p:nvGrpSpPr>
          <p:grpSpPr>
            <a:xfrm>
              <a:off x="802171" y="2989563"/>
              <a:ext cx="2409747" cy="577797"/>
              <a:chOff x="353592" y="2989470"/>
              <a:chExt cx="2858198" cy="685325"/>
            </a:xfrm>
          </p:grpSpPr>
          <p:grpSp>
            <p:nvGrpSpPr>
              <p:cNvPr id="868" name="Google Shape;868;p39"/>
              <p:cNvGrpSpPr/>
              <p:nvPr/>
            </p:nvGrpSpPr>
            <p:grpSpPr>
              <a:xfrm>
                <a:off x="353592" y="2989470"/>
                <a:ext cx="2858198" cy="685325"/>
                <a:chOff x="353564" y="2989412"/>
                <a:chExt cx="2409745" cy="577797"/>
              </a:xfrm>
            </p:grpSpPr>
            <p:sp>
              <p:nvSpPr>
                <p:cNvPr id="869" name="Google Shape;869;p39"/>
                <p:cNvSpPr/>
                <p:nvPr/>
              </p:nvSpPr>
              <p:spPr>
                <a:xfrm>
                  <a:off x="619208" y="2989762"/>
                  <a:ext cx="2144100" cy="577200"/>
                </a:xfrm>
                <a:prstGeom prst="roundRect">
                  <a:avLst>
                    <a:gd fmla="val 16667" name="adj"/>
                  </a:avLst>
                </a:prstGeom>
                <a:solidFill>
                  <a:srgbClr val="EDF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9"/>
                <p:cNvSpPr/>
                <p:nvPr/>
              </p:nvSpPr>
              <p:spPr>
                <a:xfrm rot="-5400000">
                  <a:off x="507990" y="3127809"/>
                  <a:ext cx="577797" cy="301002"/>
                </a:xfrm>
                <a:custGeom>
                  <a:rect b="b" l="l" r="r" t="t"/>
                  <a:pathLst>
                    <a:path extrusionOk="0" h="5123" w="9834">
                      <a:moveTo>
                        <a:pt x="458" y="0"/>
                      </a:moveTo>
                      <a:lnTo>
                        <a:pt x="92" y="641"/>
                      </a:lnTo>
                      <a:lnTo>
                        <a:pt x="1" y="823"/>
                      </a:lnTo>
                      <a:lnTo>
                        <a:pt x="2425" y="5122"/>
                      </a:lnTo>
                      <a:lnTo>
                        <a:pt x="7364" y="5122"/>
                      </a:lnTo>
                      <a:lnTo>
                        <a:pt x="9833" y="823"/>
                      </a:lnTo>
                      <a:lnTo>
                        <a:pt x="9696" y="641"/>
                      </a:lnTo>
                      <a:lnTo>
                        <a:pt x="9330" y="0"/>
                      </a:lnTo>
                      <a:lnTo>
                        <a:pt x="7364" y="3430"/>
                      </a:lnTo>
                      <a:lnTo>
                        <a:pt x="2425" y="3430"/>
                      </a:lnTo>
                      <a:lnTo>
                        <a:pt x="458" y="0"/>
                      </a:lnTo>
                      <a:close/>
                    </a:path>
                  </a:pathLst>
                </a:custGeom>
                <a:solidFill>
                  <a:srgbClr val="B0B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rot="-5400000">
                  <a:off x="314609" y="3028366"/>
                  <a:ext cx="577797" cy="49988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solidFill>
                  <a:srgbClr val="696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 name="Google Shape;872;p39"/>
              <p:cNvSpPr txBox="1"/>
              <p:nvPr/>
            </p:nvSpPr>
            <p:spPr>
              <a:xfrm>
                <a:off x="426975" y="3082401"/>
                <a:ext cx="459300" cy="51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EDF2B6"/>
                    </a:solidFill>
                    <a:latin typeface="Source Sans Pro"/>
                    <a:ea typeface="Source Sans Pro"/>
                    <a:cs typeface="Source Sans Pro"/>
                    <a:sym typeface="Source Sans Pro"/>
                  </a:rPr>
                  <a:t>6</a:t>
                </a:r>
                <a:endParaRPr b="1" sz="1600">
                  <a:solidFill>
                    <a:srgbClr val="EDF2B6"/>
                  </a:solidFill>
                  <a:latin typeface="Source Sans Pro"/>
                  <a:ea typeface="Source Sans Pro"/>
                  <a:cs typeface="Source Sans Pro"/>
                  <a:sym typeface="Source Sans Pro"/>
                </a:endParaRPr>
              </a:p>
            </p:txBody>
          </p:sp>
        </p:grpSp>
        <p:sp>
          <p:nvSpPr>
            <p:cNvPr id="873" name="Google Shape;873;p39"/>
            <p:cNvSpPr txBox="1"/>
            <p:nvPr/>
          </p:nvSpPr>
          <p:spPr>
            <a:xfrm>
              <a:off x="1396000" y="3004950"/>
              <a:ext cx="201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Source Sans Pro"/>
                  <a:ea typeface="Source Sans Pro"/>
                  <a:cs typeface="Source Sans Pro"/>
                  <a:sym typeface="Source Sans Pro"/>
                </a:rPr>
                <a:t>Evaluate the predictions </a:t>
              </a:r>
              <a:r>
                <a:rPr lang="en" sz="1300">
                  <a:solidFill>
                    <a:schemeClr val="dk1"/>
                  </a:solidFill>
                  <a:latin typeface="Source Sans Pro Light"/>
                  <a:ea typeface="Source Sans Pro Light"/>
                  <a:cs typeface="Source Sans Pro Light"/>
                  <a:sym typeface="Source Sans Pro Light"/>
                </a:rPr>
                <a:t>with the true value </a:t>
              </a:r>
              <a:endParaRPr sz="1300"/>
            </a:p>
          </p:txBody>
        </p:sp>
      </p:grpSp>
      <p:grpSp>
        <p:nvGrpSpPr>
          <p:cNvPr id="874" name="Google Shape;874;p39"/>
          <p:cNvGrpSpPr/>
          <p:nvPr/>
        </p:nvGrpSpPr>
        <p:grpSpPr>
          <a:xfrm>
            <a:off x="547224" y="3903610"/>
            <a:ext cx="2409747" cy="785087"/>
            <a:chOff x="802171" y="2944529"/>
            <a:chExt cx="2409747" cy="683100"/>
          </a:xfrm>
        </p:grpSpPr>
        <p:grpSp>
          <p:nvGrpSpPr>
            <p:cNvPr id="875" name="Google Shape;875;p39"/>
            <p:cNvGrpSpPr/>
            <p:nvPr/>
          </p:nvGrpSpPr>
          <p:grpSpPr>
            <a:xfrm>
              <a:off x="802171" y="2989563"/>
              <a:ext cx="2409747" cy="577797"/>
              <a:chOff x="353592" y="2989470"/>
              <a:chExt cx="2858198" cy="685325"/>
            </a:xfrm>
          </p:grpSpPr>
          <p:grpSp>
            <p:nvGrpSpPr>
              <p:cNvPr id="876" name="Google Shape;876;p39"/>
              <p:cNvGrpSpPr/>
              <p:nvPr/>
            </p:nvGrpSpPr>
            <p:grpSpPr>
              <a:xfrm>
                <a:off x="353592" y="2989470"/>
                <a:ext cx="2858198" cy="685325"/>
                <a:chOff x="353564" y="2989412"/>
                <a:chExt cx="2409745" cy="577797"/>
              </a:xfrm>
            </p:grpSpPr>
            <p:sp>
              <p:nvSpPr>
                <p:cNvPr id="877" name="Google Shape;877;p39"/>
                <p:cNvSpPr/>
                <p:nvPr/>
              </p:nvSpPr>
              <p:spPr>
                <a:xfrm>
                  <a:off x="619208" y="2989762"/>
                  <a:ext cx="2144100" cy="577200"/>
                </a:xfrm>
                <a:prstGeom prst="roundRect">
                  <a:avLst>
                    <a:gd fmla="val 16667" name="adj"/>
                  </a:avLst>
                </a:prstGeom>
                <a:solidFill>
                  <a:srgbClr val="EDF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9"/>
                <p:cNvSpPr/>
                <p:nvPr/>
              </p:nvSpPr>
              <p:spPr>
                <a:xfrm rot="-5400000">
                  <a:off x="507990" y="3127809"/>
                  <a:ext cx="577797" cy="301002"/>
                </a:xfrm>
                <a:custGeom>
                  <a:rect b="b" l="l" r="r" t="t"/>
                  <a:pathLst>
                    <a:path extrusionOk="0" h="5123" w="9834">
                      <a:moveTo>
                        <a:pt x="458" y="0"/>
                      </a:moveTo>
                      <a:lnTo>
                        <a:pt x="92" y="641"/>
                      </a:lnTo>
                      <a:lnTo>
                        <a:pt x="1" y="823"/>
                      </a:lnTo>
                      <a:lnTo>
                        <a:pt x="2425" y="5122"/>
                      </a:lnTo>
                      <a:lnTo>
                        <a:pt x="7364" y="5122"/>
                      </a:lnTo>
                      <a:lnTo>
                        <a:pt x="9833" y="823"/>
                      </a:lnTo>
                      <a:lnTo>
                        <a:pt x="9696" y="641"/>
                      </a:lnTo>
                      <a:lnTo>
                        <a:pt x="9330" y="0"/>
                      </a:lnTo>
                      <a:lnTo>
                        <a:pt x="7364" y="3430"/>
                      </a:lnTo>
                      <a:lnTo>
                        <a:pt x="2425" y="3430"/>
                      </a:lnTo>
                      <a:lnTo>
                        <a:pt x="458" y="0"/>
                      </a:lnTo>
                      <a:close/>
                    </a:path>
                  </a:pathLst>
                </a:custGeom>
                <a:solidFill>
                  <a:srgbClr val="B0B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9"/>
                <p:cNvSpPr/>
                <p:nvPr/>
              </p:nvSpPr>
              <p:spPr>
                <a:xfrm rot="-5400000">
                  <a:off x="314609" y="3028366"/>
                  <a:ext cx="577797" cy="49988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solidFill>
                  <a:srgbClr val="696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0" name="Google Shape;880;p39"/>
              <p:cNvSpPr txBox="1"/>
              <p:nvPr/>
            </p:nvSpPr>
            <p:spPr>
              <a:xfrm>
                <a:off x="426975" y="3082401"/>
                <a:ext cx="459300" cy="44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EDF2B6"/>
                    </a:solidFill>
                    <a:latin typeface="Source Sans Pro"/>
                    <a:ea typeface="Source Sans Pro"/>
                    <a:cs typeface="Source Sans Pro"/>
                    <a:sym typeface="Source Sans Pro"/>
                  </a:rPr>
                  <a:t>4</a:t>
                </a:r>
                <a:endParaRPr b="1" sz="1600">
                  <a:solidFill>
                    <a:srgbClr val="EDF2B6"/>
                  </a:solidFill>
                  <a:latin typeface="Source Sans Pro"/>
                  <a:ea typeface="Source Sans Pro"/>
                  <a:cs typeface="Source Sans Pro"/>
                  <a:sym typeface="Source Sans Pro"/>
                </a:endParaRPr>
              </a:p>
            </p:txBody>
          </p:sp>
        </p:grpSp>
        <p:sp>
          <p:nvSpPr>
            <p:cNvPr id="881" name="Google Shape;881;p39"/>
            <p:cNvSpPr txBox="1"/>
            <p:nvPr/>
          </p:nvSpPr>
          <p:spPr>
            <a:xfrm>
              <a:off x="1396000" y="2944529"/>
              <a:ext cx="1689300" cy="68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Source Sans Pro Light"/>
                  <a:ea typeface="Source Sans Pro Light"/>
                  <a:cs typeface="Source Sans Pro Light"/>
                  <a:sym typeface="Source Sans Pro Light"/>
                </a:rPr>
                <a:t>Find their </a:t>
              </a:r>
              <a:r>
                <a:rPr b="1" lang="en" sz="1300">
                  <a:solidFill>
                    <a:schemeClr val="dk1"/>
                  </a:solidFill>
                  <a:latin typeface="Source Sans Pro"/>
                  <a:ea typeface="Source Sans Pro"/>
                  <a:cs typeface="Source Sans Pro"/>
                  <a:sym typeface="Source Sans Pro"/>
                </a:rPr>
                <a:t>nearest training days </a:t>
              </a:r>
              <a:r>
                <a:rPr lang="en" sz="1300">
                  <a:solidFill>
                    <a:schemeClr val="dk1"/>
                  </a:solidFill>
                  <a:latin typeface="Source Sans Pro Light"/>
                  <a:ea typeface="Source Sans Pro Light"/>
                  <a:cs typeface="Source Sans Pro Light"/>
                  <a:sym typeface="Source Sans Pro Light"/>
                </a:rPr>
                <a:t>using the clustering</a:t>
              </a:r>
              <a:endParaRPr sz="1200"/>
            </a:p>
          </p:txBody>
        </p:sp>
      </p:grpSp>
      <p:sp>
        <p:nvSpPr>
          <p:cNvPr id="882" name="Google Shape;882;p39"/>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40"/>
          <p:cNvSpPr/>
          <p:nvPr/>
        </p:nvSpPr>
        <p:spPr>
          <a:xfrm>
            <a:off x="527050" y="3004525"/>
            <a:ext cx="5485200" cy="1871100"/>
          </a:xfrm>
          <a:prstGeom prst="rect">
            <a:avLst/>
          </a:prstGeom>
          <a:noFill/>
          <a:ln cap="flat" cmpd="sng" w="19050">
            <a:solidFill>
              <a:srgbClr val="696E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95100" y="841300"/>
            <a:ext cx="9034800" cy="1261200"/>
          </a:xfrm>
          <a:prstGeom prst="rect">
            <a:avLst/>
          </a:prstGeom>
          <a:solidFill>
            <a:srgbClr val="696E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0"/>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p:cNvSpPr txBox="1"/>
          <p:nvPr>
            <p:ph idx="1" type="body"/>
          </p:nvPr>
        </p:nvSpPr>
        <p:spPr>
          <a:xfrm>
            <a:off x="476625" y="2288000"/>
            <a:ext cx="55356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Paytone One"/>
                <a:ea typeface="Paytone One"/>
                <a:cs typeface="Paytone One"/>
                <a:sym typeface="Paytone One"/>
              </a:rPr>
              <a:t>How can we use  it ? </a:t>
            </a:r>
            <a:endParaRPr b="1" sz="1100">
              <a:latin typeface="Source Sans Pro"/>
              <a:ea typeface="Source Sans Pro"/>
              <a:cs typeface="Source Sans Pro"/>
              <a:sym typeface="Source Sans Pro"/>
            </a:endParaRPr>
          </a:p>
          <a:p>
            <a:pPr indent="0" lvl="0" marL="0" rtl="0" algn="l">
              <a:spcBef>
                <a:spcPts val="0"/>
              </a:spcBef>
              <a:spcAft>
                <a:spcPts val="1600"/>
              </a:spcAft>
              <a:buClr>
                <a:schemeClr val="dk1"/>
              </a:buClr>
              <a:buSzPts val="1100"/>
              <a:buFont typeface="Arial"/>
              <a:buNone/>
            </a:pPr>
            <a:r>
              <a:rPr i="1" lang="en">
                <a:latin typeface="Paytone One"/>
                <a:ea typeface="Paytone One"/>
                <a:cs typeface="Paytone One"/>
                <a:sym typeface="Paytone One"/>
              </a:rPr>
              <a:t>Example with August 08th, 2020</a:t>
            </a:r>
            <a:endParaRPr sz="1000"/>
          </a:p>
        </p:txBody>
      </p:sp>
      <p:sp>
        <p:nvSpPr>
          <p:cNvPr id="891" name="Google Shape;891;p40"/>
          <p:cNvSpPr txBox="1"/>
          <p:nvPr>
            <p:ph idx="4294967295" type="ctrTitle"/>
          </p:nvPr>
        </p:nvSpPr>
        <p:spPr>
          <a:xfrm>
            <a:off x="138950" y="24700"/>
            <a:ext cx="86922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accent2"/>
                </a:solidFill>
              </a:rPr>
              <a:t>Opting for a robust model with linear regression</a:t>
            </a:r>
            <a:endParaRPr sz="2700">
              <a:solidFill>
                <a:schemeClr val="accent2"/>
              </a:solidFill>
            </a:endParaRPr>
          </a:p>
        </p:txBody>
      </p:sp>
      <p:sp>
        <p:nvSpPr>
          <p:cNvPr id="892" name="Google Shape;892;p40"/>
          <p:cNvSpPr txBox="1"/>
          <p:nvPr/>
        </p:nvSpPr>
        <p:spPr>
          <a:xfrm>
            <a:off x="476625" y="933375"/>
            <a:ext cx="29118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Paytone One"/>
                <a:ea typeface="Paytone One"/>
                <a:cs typeface="Paytone One"/>
                <a:sym typeface="Paytone One"/>
              </a:rPr>
              <a:t>Model selected : </a:t>
            </a:r>
            <a:endParaRPr>
              <a:solidFill>
                <a:schemeClr val="accent3"/>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600">
              <a:solidFill>
                <a:schemeClr val="accent3"/>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100">
                <a:solidFill>
                  <a:schemeClr val="accent3"/>
                </a:solidFill>
                <a:latin typeface="Source Sans Pro Light"/>
                <a:ea typeface="Source Sans Pro Light"/>
                <a:cs typeface="Source Sans Pro Light"/>
                <a:sym typeface="Source Sans Pro Light"/>
              </a:rPr>
              <a:t>  Distance : </a:t>
            </a:r>
            <a:r>
              <a:rPr b="1" lang="en" sz="1100">
                <a:solidFill>
                  <a:schemeClr val="accent3"/>
                </a:solidFill>
                <a:latin typeface="Source Sans Pro"/>
                <a:ea typeface="Source Sans Pro"/>
                <a:cs typeface="Source Sans Pro"/>
                <a:sym typeface="Source Sans Pro"/>
              </a:rPr>
              <a:t>Canberra </a:t>
            </a:r>
            <a:endParaRPr b="1" sz="1100">
              <a:solidFill>
                <a:schemeClr val="accent3"/>
              </a:solidFill>
              <a:latin typeface="Source Sans Pro"/>
              <a:ea typeface="Source Sans Pro"/>
              <a:cs typeface="Source Sans Pro"/>
              <a:sym typeface="Source Sans Pro"/>
            </a:endParaRPr>
          </a:p>
          <a:p>
            <a:pPr indent="0" lvl="0" marL="0" rtl="0" algn="l">
              <a:spcBef>
                <a:spcPts val="0"/>
              </a:spcBef>
              <a:spcAft>
                <a:spcPts val="0"/>
              </a:spcAft>
              <a:buNone/>
            </a:pPr>
            <a:r>
              <a:rPr lang="en" sz="1100">
                <a:solidFill>
                  <a:schemeClr val="accent3"/>
                </a:solidFill>
                <a:latin typeface="Source Sans Pro Light"/>
                <a:ea typeface="Source Sans Pro Light"/>
                <a:cs typeface="Source Sans Pro Light"/>
                <a:sym typeface="Source Sans Pro Light"/>
              </a:rPr>
              <a:t>  K-nearest days chosen : </a:t>
            </a:r>
            <a:r>
              <a:rPr b="1" lang="en" sz="1100">
                <a:solidFill>
                  <a:schemeClr val="accent3"/>
                </a:solidFill>
                <a:latin typeface="Source Sans Pro"/>
                <a:ea typeface="Source Sans Pro"/>
                <a:cs typeface="Source Sans Pro"/>
                <a:sym typeface="Source Sans Pro"/>
              </a:rPr>
              <a:t>100 nearest days</a:t>
            </a:r>
            <a:endParaRPr b="1" sz="1100">
              <a:solidFill>
                <a:schemeClr val="accent3"/>
              </a:solidFill>
              <a:latin typeface="Source Sans Pro"/>
              <a:ea typeface="Source Sans Pro"/>
              <a:cs typeface="Source Sans Pro"/>
              <a:sym typeface="Source Sans Pro"/>
            </a:endParaRPr>
          </a:p>
          <a:p>
            <a:pPr indent="0" lvl="0" marL="0" rtl="0" algn="l">
              <a:spcBef>
                <a:spcPts val="0"/>
              </a:spcBef>
              <a:spcAft>
                <a:spcPts val="0"/>
              </a:spcAft>
              <a:buNone/>
            </a:pPr>
            <a:r>
              <a:rPr lang="en" sz="1100">
                <a:solidFill>
                  <a:schemeClr val="accent3"/>
                </a:solidFill>
                <a:latin typeface="Source Sans Pro Light"/>
                <a:ea typeface="Source Sans Pro Light"/>
                <a:cs typeface="Source Sans Pro Light"/>
                <a:sym typeface="Source Sans Pro Light"/>
              </a:rPr>
              <a:t>  Extrapolation method : </a:t>
            </a:r>
            <a:r>
              <a:rPr b="1" lang="en" sz="1100">
                <a:solidFill>
                  <a:schemeClr val="accent3"/>
                </a:solidFill>
                <a:latin typeface="Source Sans Pro"/>
                <a:ea typeface="Source Sans Pro"/>
                <a:cs typeface="Source Sans Pro"/>
                <a:sym typeface="Source Sans Pro"/>
              </a:rPr>
              <a:t>linear  regression </a:t>
            </a:r>
            <a:endParaRPr b="1">
              <a:solidFill>
                <a:schemeClr val="accent3"/>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Light"/>
              <a:ea typeface="Source Sans Pro Light"/>
              <a:cs typeface="Source Sans Pro Light"/>
              <a:sym typeface="Source Sans Pro Light"/>
            </a:endParaRPr>
          </a:p>
        </p:txBody>
      </p:sp>
      <p:sp>
        <p:nvSpPr>
          <p:cNvPr id="893" name="Google Shape;893;p40"/>
          <p:cNvSpPr txBox="1"/>
          <p:nvPr/>
        </p:nvSpPr>
        <p:spPr>
          <a:xfrm>
            <a:off x="4994550" y="926475"/>
            <a:ext cx="3000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accent3"/>
                </a:solidFill>
                <a:latin typeface="Paytone One"/>
                <a:ea typeface="Paytone One"/>
                <a:cs typeface="Paytone One"/>
                <a:sym typeface="Paytone One"/>
              </a:rPr>
              <a:t>Error rate for each KPI’s</a:t>
            </a:r>
            <a:r>
              <a:rPr lang="en">
                <a:solidFill>
                  <a:schemeClr val="accent3"/>
                </a:solidFill>
                <a:latin typeface="Paytone One"/>
                <a:ea typeface="Paytone One"/>
                <a:cs typeface="Paytone One"/>
                <a:sym typeface="Paytone One"/>
              </a:rPr>
              <a:t>: </a:t>
            </a:r>
            <a:endParaRPr sz="1100">
              <a:solidFill>
                <a:schemeClr val="accent3"/>
              </a:solidFill>
              <a:latin typeface="Source Sans Pro Light"/>
              <a:ea typeface="Source Sans Pro Light"/>
              <a:cs typeface="Source Sans Pro Light"/>
              <a:sym typeface="Source Sans Pro Light"/>
            </a:endParaRPr>
          </a:p>
          <a:p>
            <a:pPr indent="0" lvl="0" marL="0" rtl="0" algn="l">
              <a:lnSpc>
                <a:spcPct val="100000"/>
              </a:lnSpc>
              <a:spcBef>
                <a:spcPts val="0"/>
              </a:spcBef>
              <a:spcAft>
                <a:spcPts val="0"/>
              </a:spcAft>
              <a:buNone/>
            </a:pPr>
            <a:r>
              <a:rPr lang="en" sz="1100">
                <a:solidFill>
                  <a:schemeClr val="accent3"/>
                </a:solidFill>
                <a:latin typeface="Source Sans Pro Light"/>
                <a:ea typeface="Source Sans Pro Light"/>
                <a:cs typeface="Source Sans Pro Light"/>
                <a:sym typeface="Source Sans Pro Light"/>
              </a:rPr>
              <a:t>Bounce Rate: 		</a:t>
            </a:r>
            <a:r>
              <a:rPr b="1" lang="en" sz="1100">
                <a:solidFill>
                  <a:schemeClr val="accent3"/>
                </a:solidFill>
                <a:latin typeface="Source Sans Pro"/>
                <a:ea typeface="Source Sans Pro"/>
                <a:cs typeface="Source Sans Pro"/>
                <a:sym typeface="Source Sans Pro"/>
              </a:rPr>
              <a:t>7%</a:t>
            </a:r>
            <a:endParaRPr b="1" sz="1100">
              <a:solidFill>
                <a:schemeClr val="accent3"/>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 sz="1100">
                <a:solidFill>
                  <a:schemeClr val="accent3"/>
                </a:solidFill>
                <a:latin typeface="Source Sans Pro Light"/>
                <a:ea typeface="Source Sans Pro Light"/>
                <a:cs typeface="Source Sans Pro Light"/>
                <a:sym typeface="Source Sans Pro Light"/>
              </a:rPr>
              <a:t>&gt;1  vehicule consulted:	</a:t>
            </a:r>
            <a:r>
              <a:rPr b="1" lang="en" sz="1100">
                <a:solidFill>
                  <a:schemeClr val="accent3"/>
                </a:solidFill>
                <a:latin typeface="Source Sans Pro"/>
                <a:ea typeface="Source Sans Pro"/>
                <a:cs typeface="Source Sans Pro"/>
                <a:sym typeface="Source Sans Pro"/>
              </a:rPr>
              <a:t>2.9% </a:t>
            </a:r>
            <a:endParaRPr b="1" sz="1100">
              <a:solidFill>
                <a:schemeClr val="accent3"/>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 sz="1100">
                <a:solidFill>
                  <a:schemeClr val="accent3"/>
                </a:solidFill>
                <a:latin typeface="Source Sans Pro Light"/>
                <a:ea typeface="Source Sans Pro Light"/>
                <a:cs typeface="Source Sans Pro Light"/>
                <a:sym typeface="Source Sans Pro Light"/>
              </a:rPr>
              <a:t>Configuration started: 	</a:t>
            </a:r>
            <a:r>
              <a:rPr b="1" lang="en" sz="1100">
                <a:solidFill>
                  <a:schemeClr val="accent3"/>
                </a:solidFill>
                <a:latin typeface="Source Sans Pro"/>
                <a:ea typeface="Source Sans Pro"/>
                <a:cs typeface="Source Sans Pro"/>
                <a:sym typeface="Source Sans Pro"/>
              </a:rPr>
              <a:t>3.7%</a:t>
            </a:r>
            <a:endParaRPr b="1" sz="1100">
              <a:solidFill>
                <a:schemeClr val="accent3"/>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 sz="1100">
                <a:solidFill>
                  <a:schemeClr val="accent3"/>
                </a:solidFill>
                <a:latin typeface="Source Sans Pro Light"/>
                <a:ea typeface="Source Sans Pro Light"/>
                <a:cs typeface="Source Sans Pro Light"/>
                <a:sym typeface="Source Sans Pro Light"/>
              </a:rPr>
              <a:t>Configuration engaged:	</a:t>
            </a:r>
            <a:r>
              <a:rPr b="1" lang="en" sz="1100">
                <a:solidFill>
                  <a:schemeClr val="accent3"/>
                </a:solidFill>
                <a:latin typeface="Source Sans Pro"/>
                <a:ea typeface="Source Sans Pro"/>
                <a:cs typeface="Source Sans Pro"/>
                <a:sym typeface="Source Sans Pro"/>
              </a:rPr>
              <a:t>3.4%</a:t>
            </a:r>
            <a:endParaRPr b="1" sz="1100">
              <a:solidFill>
                <a:schemeClr val="accent3"/>
              </a:solidFill>
              <a:latin typeface="Source Sans Pro"/>
              <a:ea typeface="Source Sans Pro"/>
              <a:cs typeface="Source Sans Pro"/>
              <a:sym typeface="Source Sans Pro"/>
            </a:endParaRPr>
          </a:p>
        </p:txBody>
      </p:sp>
      <p:sp>
        <p:nvSpPr>
          <p:cNvPr id="894" name="Google Shape;894;p40"/>
          <p:cNvSpPr txBox="1"/>
          <p:nvPr/>
        </p:nvSpPr>
        <p:spPr>
          <a:xfrm>
            <a:off x="517275" y="3004525"/>
            <a:ext cx="1844700" cy="1708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solidFill>
                  <a:schemeClr val="accent1"/>
                </a:solidFill>
                <a:latin typeface="Paytone One"/>
                <a:ea typeface="Paytone One"/>
                <a:cs typeface="Paytone One"/>
                <a:sym typeface="Paytone One"/>
              </a:rPr>
              <a:t>KPI </a:t>
            </a:r>
            <a:endParaRPr sz="1100">
              <a:solidFill>
                <a:schemeClr val="accent1"/>
              </a:solidFill>
              <a:latin typeface="Paytone One"/>
              <a:ea typeface="Paytone One"/>
              <a:cs typeface="Paytone One"/>
              <a:sym typeface="Paytone One"/>
            </a:endParaRPr>
          </a:p>
          <a:p>
            <a:pPr indent="0" lvl="0" marL="0" rtl="0" algn="l">
              <a:lnSpc>
                <a:spcPct val="200000"/>
              </a:lnSpc>
              <a:spcBef>
                <a:spcPts val="0"/>
              </a:spcBef>
              <a:spcAft>
                <a:spcPts val="0"/>
              </a:spcAft>
              <a:buClr>
                <a:schemeClr val="dk1"/>
              </a:buClr>
              <a:buSzPts val="1100"/>
              <a:buFont typeface="Arial"/>
              <a:buNone/>
            </a:pPr>
            <a:r>
              <a:rPr lang="en" sz="1100">
                <a:solidFill>
                  <a:schemeClr val="accent1"/>
                </a:solidFill>
                <a:latin typeface="Source Sans Pro Light"/>
                <a:ea typeface="Source Sans Pro Light"/>
                <a:cs typeface="Source Sans Pro Light"/>
                <a:sym typeface="Source Sans Pro Light"/>
              </a:rPr>
              <a:t>Bounce Rate </a:t>
            </a:r>
            <a:endParaRPr b="1" sz="1100">
              <a:solidFill>
                <a:schemeClr val="accent1"/>
              </a:solidFill>
              <a:latin typeface="Source Sans Pro"/>
              <a:ea typeface="Source Sans Pro"/>
              <a:cs typeface="Source Sans Pro"/>
              <a:sym typeface="Source Sans Pro"/>
            </a:endParaRPr>
          </a:p>
          <a:p>
            <a:pPr indent="0" lvl="0" marL="0" rtl="0" algn="l">
              <a:lnSpc>
                <a:spcPct val="200000"/>
              </a:lnSpc>
              <a:spcBef>
                <a:spcPts val="0"/>
              </a:spcBef>
              <a:spcAft>
                <a:spcPts val="0"/>
              </a:spcAft>
              <a:buClr>
                <a:schemeClr val="dk1"/>
              </a:buClr>
              <a:buSzPts val="1100"/>
              <a:buFont typeface="Arial"/>
              <a:buNone/>
            </a:pPr>
            <a:r>
              <a:rPr lang="en" sz="1100">
                <a:solidFill>
                  <a:schemeClr val="dk1"/>
                </a:solidFill>
                <a:latin typeface="Source Sans Pro Light"/>
                <a:ea typeface="Source Sans Pro Light"/>
                <a:cs typeface="Source Sans Pro Light"/>
                <a:sym typeface="Source Sans Pro Light"/>
              </a:rPr>
              <a:t> &gt;1  vehicule consulted 	</a:t>
            </a:r>
            <a:endParaRPr b="1" sz="1100">
              <a:solidFill>
                <a:schemeClr val="dk1"/>
              </a:solidFill>
              <a:latin typeface="Source Sans Pro"/>
              <a:ea typeface="Source Sans Pro"/>
              <a:cs typeface="Source Sans Pro"/>
              <a:sym typeface="Source Sans Pro"/>
            </a:endParaRPr>
          </a:p>
          <a:p>
            <a:pPr indent="0" lvl="0" marL="0" rtl="0" algn="l">
              <a:lnSpc>
                <a:spcPct val="200000"/>
              </a:lnSpc>
              <a:spcBef>
                <a:spcPts val="0"/>
              </a:spcBef>
              <a:spcAft>
                <a:spcPts val="0"/>
              </a:spcAft>
              <a:buClr>
                <a:schemeClr val="dk1"/>
              </a:buClr>
              <a:buSzPts val="1100"/>
              <a:buFont typeface="Arial"/>
              <a:buNone/>
            </a:pPr>
            <a:r>
              <a:rPr lang="en" sz="1100">
                <a:solidFill>
                  <a:schemeClr val="dk1"/>
                </a:solidFill>
                <a:latin typeface="Source Sans Pro Light"/>
                <a:ea typeface="Source Sans Pro Light"/>
                <a:cs typeface="Source Sans Pro Light"/>
                <a:sym typeface="Source Sans Pro Light"/>
              </a:rPr>
              <a:t>Configuration started	</a:t>
            </a:r>
            <a:endParaRPr b="1" sz="1100">
              <a:solidFill>
                <a:schemeClr val="dk1"/>
              </a:solidFill>
              <a:latin typeface="Source Sans Pro"/>
              <a:ea typeface="Source Sans Pro"/>
              <a:cs typeface="Source Sans Pro"/>
              <a:sym typeface="Source Sans Pro"/>
            </a:endParaRPr>
          </a:p>
          <a:p>
            <a:pPr indent="0" lvl="0" marL="0" rtl="0" algn="l">
              <a:lnSpc>
                <a:spcPct val="200000"/>
              </a:lnSpc>
              <a:spcBef>
                <a:spcPts val="0"/>
              </a:spcBef>
              <a:spcAft>
                <a:spcPts val="0"/>
              </a:spcAft>
              <a:buClr>
                <a:schemeClr val="dk1"/>
              </a:buClr>
              <a:buSzPts val="1100"/>
              <a:buFont typeface="Arial"/>
              <a:buNone/>
            </a:pPr>
            <a:r>
              <a:rPr lang="en" sz="1100">
                <a:solidFill>
                  <a:schemeClr val="dk1"/>
                </a:solidFill>
                <a:latin typeface="Source Sans Pro Light"/>
                <a:ea typeface="Source Sans Pro Light"/>
                <a:cs typeface="Source Sans Pro Light"/>
                <a:sym typeface="Source Sans Pro Light"/>
              </a:rPr>
              <a:t>Configuration engaged	</a:t>
            </a:r>
            <a:endParaRPr>
              <a:latin typeface="Source Sans Pro Light"/>
              <a:ea typeface="Source Sans Pro Light"/>
              <a:cs typeface="Source Sans Pro Light"/>
              <a:sym typeface="Source Sans Pro Light"/>
            </a:endParaRPr>
          </a:p>
        </p:txBody>
      </p:sp>
      <p:sp>
        <p:nvSpPr>
          <p:cNvPr id="895" name="Google Shape;895;p40"/>
          <p:cNvSpPr txBox="1"/>
          <p:nvPr/>
        </p:nvSpPr>
        <p:spPr>
          <a:xfrm>
            <a:off x="2361963" y="3051300"/>
            <a:ext cx="946800" cy="1708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solidFill>
                  <a:schemeClr val="accent1"/>
                </a:solidFill>
                <a:latin typeface="Paytone One"/>
                <a:ea typeface="Paytone One"/>
                <a:cs typeface="Paytone One"/>
                <a:sym typeface="Paytone One"/>
              </a:rPr>
              <a:t>True Value</a:t>
            </a:r>
            <a:endParaRPr sz="1100">
              <a:solidFill>
                <a:schemeClr val="accent1"/>
              </a:solidFill>
              <a:latin typeface="Paytone One"/>
              <a:ea typeface="Paytone One"/>
              <a:cs typeface="Paytone One"/>
              <a:sym typeface="Paytone One"/>
            </a:endParaRPr>
          </a:p>
          <a:p>
            <a:pPr indent="0" lvl="0" marL="0" rtl="0" algn="l">
              <a:lnSpc>
                <a:spcPct val="200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35.4%</a:t>
            </a:r>
            <a:endParaRPr b="1" sz="1100">
              <a:solidFill>
                <a:schemeClr val="accent1"/>
              </a:solidFill>
              <a:latin typeface="Source Sans Pro"/>
              <a:ea typeface="Source Sans Pro"/>
              <a:cs typeface="Source Sans Pro"/>
              <a:sym typeface="Source Sans Pro"/>
            </a:endParaRPr>
          </a:p>
          <a:p>
            <a:pPr indent="0" lvl="0" marL="0" rtl="0" algn="l">
              <a:lnSpc>
                <a:spcPct val="200000"/>
              </a:lnSpc>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49.8%</a:t>
            </a:r>
            <a:endParaRPr b="1" sz="1100">
              <a:solidFill>
                <a:schemeClr val="dk1"/>
              </a:solidFill>
              <a:latin typeface="Source Sans Pro"/>
              <a:ea typeface="Source Sans Pro"/>
              <a:cs typeface="Source Sans Pro"/>
              <a:sym typeface="Source Sans Pro"/>
            </a:endParaRPr>
          </a:p>
          <a:p>
            <a:pPr indent="0" lvl="0" marL="0" rtl="0" algn="l">
              <a:lnSpc>
                <a:spcPct val="200000"/>
              </a:lnSpc>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7.9%</a:t>
            </a:r>
            <a:endParaRPr b="1" sz="1100">
              <a:solidFill>
                <a:schemeClr val="dk1"/>
              </a:solidFill>
              <a:latin typeface="Source Sans Pro"/>
              <a:ea typeface="Source Sans Pro"/>
              <a:cs typeface="Source Sans Pro"/>
              <a:sym typeface="Source Sans Pro"/>
            </a:endParaRPr>
          </a:p>
          <a:p>
            <a:pPr indent="0" lvl="0" marL="0" rtl="0" algn="l">
              <a:lnSpc>
                <a:spcPct val="200000"/>
              </a:lnSpc>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5.3%</a:t>
            </a:r>
            <a:endParaRPr>
              <a:latin typeface="Source Sans Pro Light"/>
              <a:ea typeface="Source Sans Pro Light"/>
              <a:cs typeface="Source Sans Pro Light"/>
              <a:sym typeface="Source Sans Pro Light"/>
            </a:endParaRPr>
          </a:p>
        </p:txBody>
      </p:sp>
      <p:sp>
        <p:nvSpPr>
          <p:cNvPr id="896" name="Google Shape;896;p40"/>
          <p:cNvSpPr txBox="1"/>
          <p:nvPr/>
        </p:nvSpPr>
        <p:spPr>
          <a:xfrm>
            <a:off x="3445700" y="3051300"/>
            <a:ext cx="1346400" cy="1708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solidFill>
                  <a:schemeClr val="accent1"/>
                </a:solidFill>
                <a:latin typeface="Paytone One"/>
                <a:ea typeface="Paytone One"/>
                <a:cs typeface="Paytone One"/>
                <a:sym typeface="Paytone One"/>
              </a:rPr>
              <a:t>Predicted Value</a:t>
            </a:r>
            <a:endParaRPr sz="1100">
              <a:solidFill>
                <a:schemeClr val="accent1"/>
              </a:solidFill>
              <a:latin typeface="Paytone One"/>
              <a:ea typeface="Paytone One"/>
              <a:cs typeface="Paytone One"/>
              <a:sym typeface="Paytone One"/>
            </a:endParaRPr>
          </a:p>
          <a:p>
            <a:pPr indent="0" lvl="0" marL="0" rtl="0" algn="l">
              <a:lnSpc>
                <a:spcPct val="200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37.9%</a:t>
            </a:r>
            <a:endParaRPr b="1" sz="1100">
              <a:solidFill>
                <a:schemeClr val="accent1"/>
              </a:solidFill>
              <a:latin typeface="Source Sans Pro"/>
              <a:ea typeface="Source Sans Pro"/>
              <a:cs typeface="Source Sans Pro"/>
              <a:sym typeface="Source Sans Pro"/>
            </a:endParaRPr>
          </a:p>
          <a:p>
            <a:pPr indent="0" lvl="0" marL="0" rtl="0" algn="l">
              <a:lnSpc>
                <a:spcPct val="200000"/>
              </a:lnSpc>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45.8%</a:t>
            </a:r>
            <a:endParaRPr b="1" sz="1100">
              <a:solidFill>
                <a:schemeClr val="dk1"/>
              </a:solidFill>
              <a:latin typeface="Source Sans Pro"/>
              <a:ea typeface="Source Sans Pro"/>
              <a:cs typeface="Source Sans Pro"/>
              <a:sym typeface="Source Sans Pro"/>
            </a:endParaRPr>
          </a:p>
          <a:p>
            <a:pPr indent="0" lvl="0" marL="0" rtl="0" algn="l">
              <a:lnSpc>
                <a:spcPct val="200000"/>
              </a:lnSpc>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7.5</a:t>
            </a:r>
            <a:r>
              <a:rPr lang="en" sz="1100">
                <a:solidFill>
                  <a:schemeClr val="dk1"/>
                </a:solidFill>
                <a:latin typeface="Source Sans Pro Light"/>
                <a:ea typeface="Source Sans Pro Light"/>
                <a:cs typeface="Source Sans Pro Light"/>
                <a:sym typeface="Source Sans Pro Light"/>
              </a:rPr>
              <a:t>%</a:t>
            </a:r>
            <a:endParaRPr b="1" sz="1100">
              <a:solidFill>
                <a:schemeClr val="dk1"/>
              </a:solidFill>
              <a:latin typeface="Source Sans Pro"/>
              <a:ea typeface="Source Sans Pro"/>
              <a:cs typeface="Source Sans Pro"/>
              <a:sym typeface="Source Sans Pro"/>
            </a:endParaRPr>
          </a:p>
          <a:p>
            <a:pPr indent="0" lvl="0" marL="0" rtl="0" algn="l">
              <a:lnSpc>
                <a:spcPct val="200000"/>
              </a:lnSpc>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5.4%</a:t>
            </a:r>
            <a:endParaRPr>
              <a:latin typeface="Source Sans Pro Light"/>
              <a:ea typeface="Source Sans Pro Light"/>
              <a:cs typeface="Source Sans Pro Light"/>
              <a:sym typeface="Source Sans Pro Light"/>
            </a:endParaRPr>
          </a:p>
        </p:txBody>
      </p:sp>
      <p:sp>
        <p:nvSpPr>
          <p:cNvPr id="897" name="Google Shape;897;p40"/>
          <p:cNvSpPr txBox="1"/>
          <p:nvPr/>
        </p:nvSpPr>
        <p:spPr>
          <a:xfrm>
            <a:off x="4792100" y="3051300"/>
            <a:ext cx="946800" cy="1708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solidFill>
                  <a:schemeClr val="accent1"/>
                </a:solidFill>
                <a:latin typeface="Paytone One"/>
                <a:ea typeface="Paytone One"/>
                <a:cs typeface="Paytone One"/>
                <a:sym typeface="Paytone One"/>
              </a:rPr>
              <a:t>Error rate</a:t>
            </a:r>
            <a:endParaRPr sz="1100">
              <a:solidFill>
                <a:schemeClr val="accent1"/>
              </a:solidFill>
              <a:latin typeface="Paytone One"/>
              <a:ea typeface="Paytone One"/>
              <a:cs typeface="Paytone One"/>
              <a:sym typeface="Paytone One"/>
            </a:endParaRPr>
          </a:p>
          <a:p>
            <a:pPr indent="0" lvl="0" marL="0" rtl="0" algn="l">
              <a:lnSpc>
                <a:spcPct val="200000"/>
              </a:lnSpc>
              <a:spcBef>
                <a:spcPts val="0"/>
              </a:spcBef>
              <a:spcAft>
                <a:spcPts val="0"/>
              </a:spcAft>
              <a:buNone/>
            </a:pPr>
            <a:r>
              <a:rPr lang="en" sz="1100">
                <a:solidFill>
                  <a:schemeClr val="accent1"/>
                </a:solidFill>
                <a:latin typeface="Source Sans Pro Light"/>
                <a:ea typeface="Source Sans Pro Light"/>
                <a:cs typeface="Source Sans Pro Light"/>
                <a:sym typeface="Source Sans Pro Light"/>
              </a:rPr>
              <a:t>2</a:t>
            </a:r>
            <a:r>
              <a:rPr lang="en" sz="1100">
                <a:solidFill>
                  <a:schemeClr val="accent1"/>
                </a:solidFill>
                <a:latin typeface="Source Sans Pro Light"/>
                <a:ea typeface="Source Sans Pro Light"/>
                <a:cs typeface="Source Sans Pro Light"/>
                <a:sym typeface="Source Sans Pro Light"/>
              </a:rPr>
              <a:t>.5%</a:t>
            </a:r>
            <a:endParaRPr b="1" sz="1100">
              <a:solidFill>
                <a:schemeClr val="accent1"/>
              </a:solidFill>
              <a:latin typeface="Source Sans Pro"/>
              <a:ea typeface="Source Sans Pro"/>
              <a:cs typeface="Source Sans Pro"/>
              <a:sym typeface="Source Sans Pro"/>
            </a:endParaRPr>
          </a:p>
          <a:p>
            <a:pPr indent="0" lvl="0" marL="0" rtl="0" algn="l">
              <a:lnSpc>
                <a:spcPct val="200000"/>
              </a:lnSpc>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3</a:t>
            </a:r>
            <a:r>
              <a:rPr lang="en" sz="1100">
                <a:solidFill>
                  <a:schemeClr val="dk1"/>
                </a:solidFill>
                <a:latin typeface="Source Sans Pro Light"/>
                <a:ea typeface="Source Sans Pro Light"/>
                <a:cs typeface="Source Sans Pro Light"/>
                <a:sym typeface="Source Sans Pro Light"/>
              </a:rPr>
              <a:t>.0%</a:t>
            </a:r>
            <a:endParaRPr b="1" sz="1100">
              <a:solidFill>
                <a:schemeClr val="dk1"/>
              </a:solidFill>
              <a:latin typeface="Source Sans Pro"/>
              <a:ea typeface="Source Sans Pro"/>
              <a:cs typeface="Source Sans Pro"/>
              <a:sym typeface="Source Sans Pro"/>
            </a:endParaRPr>
          </a:p>
          <a:p>
            <a:pPr indent="0" lvl="0" marL="0" rtl="0" algn="l">
              <a:lnSpc>
                <a:spcPct val="200000"/>
              </a:lnSpc>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0.4</a:t>
            </a:r>
            <a:r>
              <a:rPr lang="en" sz="1100">
                <a:solidFill>
                  <a:schemeClr val="dk1"/>
                </a:solidFill>
                <a:latin typeface="Source Sans Pro Light"/>
                <a:ea typeface="Source Sans Pro Light"/>
                <a:cs typeface="Source Sans Pro Light"/>
                <a:sym typeface="Source Sans Pro Light"/>
              </a:rPr>
              <a:t>%</a:t>
            </a:r>
            <a:endParaRPr b="1" sz="1100">
              <a:solidFill>
                <a:schemeClr val="dk1"/>
              </a:solidFill>
              <a:latin typeface="Source Sans Pro"/>
              <a:ea typeface="Source Sans Pro"/>
              <a:cs typeface="Source Sans Pro"/>
              <a:sym typeface="Source Sans Pro"/>
            </a:endParaRPr>
          </a:p>
          <a:p>
            <a:pPr indent="0" lvl="0" marL="0" rtl="0" algn="l">
              <a:lnSpc>
                <a:spcPct val="200000"/>
              </a:lnSpc>
              <a:spcBef>
                <a:spcPts val="0"/>
              </a:spcBef>
              <a:spcAft>
                <a:spcPts val="0"/>
              </a:spcAft>
              <a:buNone/>
            </a:pPr>
            <a:r>
              <a:rPr lang="en" sz="1100">
                <a:solidFill>
                  <a:schemeClr val="dk1"/>
                </a:solidFill>
                <a:latin typeface="Source Sans Pro Light"/>
                <a:ea typeface="Source Sans Pro Light"/>
                <a:cs typeface="Source Sans Pro Light"/>
                <a:sym typeface="Source Sans Pro Light"/>
              </a:rPr>
              <a:t>0</a:t>
            </a:r>
            <a:r>
              <a:rPr lang="en" sz="1100">
                <a:solidFill>
                  <a:schemeClr val="dk1"/>
                </a:solidFill>
                <a:latin typeface="Source Sans Pro Light"/>
                <a:ea typeface="Source Sans Pro Light"/>
                <a:cs typeface="Source Sans Pro Light"/>
                <a:sym typeface="Source Sans Pro Light"/>
              </a:rPr>
              <a:t>.1%</a:t>
            </a:r>
            <a:endParaRPr>
              <a:latin typeface="Source Sans Pro Light"/>
              <a:ea typeface="Source Sans Pro Light"/>
              <a:cs typeface="Source Sans Pro Light"/>
              <a:sym typeface="Source Sans Pro Light"/>
            </a:endParaRPr>
          </a:p>
        </p:txBody>
      </p:sp>
      <p:sp>
        <p:nvSpPr>
          <p:cNvPr id="898" name="Google Shape;898;p40"/>
          <p:cNvSpPr txBox="1"/>
          <p:nvPr/>
        </p:nvSpPr>
        <p:spPr>
          <a:xfrm>
            <a:off x="6076800" y="2731050"/>
            <a:ext cx="3000000" cy="177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Paytone One"/>
              <a:ea typeface="Paytone One"/>
              <a:cs typeface="Paytone One"/>
              <a:sym typeface="Paytone One"/>
            </a:endParaRPr>
          </a:p>
          <a:p>
            <a:pPr indent="0" lvl="0" marL="0" rtl="0" algn="l">
              <a:spcBef>
                <a:spcPts val="0"/>
              </a:spcBef>
              <a:spcAft>
                <a:spcPts val="0"/>
              </a:spcAft>
              <a:buNone/>
            </a:pPr>
            <a:r>
              <a:rPr lang="en" sz="1200">
                <a:solidFill>
                  <a:schemeClr val="accent1"/>
                </a:solidFill>
                <a:latin typeface="Source Sans Pro"/>
                <a:ea typeface="Source Sans Pro"/>
                <a:cs typeface="Source Sans Pro"/>
                <a:sym typeface="Source Sans Pro"/>
              </a:rPr>
              <a:t>The predictions are quite accurate. </a:t>
            </a:r>
            <a:endParaRPr sz="1200">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rPr lang="en" sz="1200">
                <a:solidFill>
                  <a:schemeClr val="accent1"/>
                </a:solidFill>
                <a:latin typeface="Source Sans Pro"/>
                <a:ea typeface="Source Sans Pro"/>
                <a:cs typeface="Source Sans Pro"/>
                <a:sym typeface="Source Sans Pro"/>
              </a:rPr>
              <a:t>We can see that the error rate on the configuration started is quite higher than expected for the percentage of session with at least one vehicule consulted, but it is normal as long as the percentage error indicated above are averages.  </a:t>
            </a:r>
            <a:endParaRPr sz="1200">
              <a:solidFill>
                <a:schemeClr val="accent1"/>
              </a:solidFill>
              <a:latin typeface="Source Sans Pro"/>
              <a:ea typeface="Source Sans Pro"/>
              <a:cs typeface="Source Sans Pro"/>
              <a:sym typeface="Source Sans Pro"/>
            </a:endParaRPr>
          </a:p>
        </p:txBody>
      </p:sp>
      <p:sp>
        <p:nvSpPr>
          <p:cNvPr id="899" name="Google Shape;899;p40"/>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41"/>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1"/>
          <p:cNvSpPr txBox="1"/>
          <p:nvPr>
            <p:ph idx="4294967295" type="ctrTitle"/>
          </p:nvPr>
        </p:nvSpPr>
        <p:spPr>
          <a:xfrm>
            <a:off x="312900" y="-51500"/>
            <a:ext cx="70581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A methodology to be tuned </a:t>
            </a:r>
            <a:endParaRPr>
              <a:solidFill>
                <a:schemeClr val="accent2"/>
              </a:solidFill>
            </a:endParaRPr>
          </a:p>
        </p:txBody>
      </p:sp>
      <p:sp>
        <p:nvSpPr>
          <p:cNvPr id="906" name="Google Shape;906;p41"/>
          <p:cNvSpPr/>
          <p:nvPr/>
        </p:nvSpPr>
        <p:spPr>
          <a:xfrm>
            <a:off x="4524075" y="554774"/>
            <a:ext cx="95098" cy="4588554"/>
          </a:xfrm>
          <a:custGeom>
            <a:rect b="b" l="l" r="r" t="t"/>
            <a:pathLst>
              <a:path extrusionOk="0" h="137351" w="3835">
                <a:moveTo>
                  <a:pt x="1918" y="0"/>
                </a:moveTo>
                <a:cubicBezTo>
                  <a:pt x="858" y="0"/>
                  <a:pt x="1" y="857"/>
                  <a:pt x="1" y="1917"/>
                </a:cubicBezTo>
                <a:lnTo>
                  <a:pt x="1" y="137350"/>
                </a:lnTo>
                <a:lnTo>
                  <a:pt x="3835" y="137350"/>
                </a:lnTo>
                <a:lnTo>
                  <a:pt x="3835" y="1917"/>
                </a:lnTo>
                <a:cubicBezTo>
                  <a:pt x="3835" y="857"/>
                  <a:pt x="2977" y="0"/>
                  <a:pt x="1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7" name="Google Shape;907;p41"/>
          <p:cNvGrpSpPr/>
          <p:nvPr/>
        </p:nvGrpSpPr>
        <p:grpSpPr>
          <a:xfrm>
            <a:off x="720000" y="4082675"/>
            <a:ext cx="3900119" cy="538475"/>
            <a:chOff x="2496588" y="2634863"/>
            <a:chExt cx="1943742" cy="538475"/>
          </a:xfrm>
        </p:grpSpPr>
        <p:sp>
          <p:nvSpPr>
            <p:cNvPr id="908" name="Google Shape;908;p41"/>
            <p:cNvSpPr/>
            <p:nvPr/>
          </p:nvSpPr>
          <p:spPr>
            <a:xfrm>
              <a:off x="2496588" y="2705413"/>
              <a:ext cx="1648602" cy="397400"/>
            </a:xfrm>
            <a:custGeom>
              <a:rect b="b" l="l" r="r" t="t"/>
              <a:pathLst>
                <a:path extrusionOk="0" fill="none" h="15896" w="66116">
                  <a:moveTo>
                    <a:pt x="66116" y="15895"/>
                  </a:moveTo>
                  <a:lnTo>
                    <a:pt x="1" y="15895"/>
                  </a:lnTo>
                  <a:lnTo>
                    <a:pt x="5680" y="7859"/>
                  </a:lnTo>
                  <a:lnTo>
                    <a:pt x="1" y="0"/>
                  </a:lnTo>
                  <a:lnTo>
                    <a:pt x="66116" y="0"/>
                  </a:lnTo>
                  <a:close/>
                </a:path>
              </a:pathLst>
            </a:custGeom>
            <a:noFill/>
            <a:ln cap="flat" cmpd="sng" w="76200">
              <a:solidFill>
                <a:schemeClr val="accent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solidFill>
                  <a:srgbClr val="FB569C"/>
                </a:solidFill>
              </a:endParaRPr>
            </a:p>
          </p:txBody>
        </p:sp>
        <p:sp>
          <p:nvSpPr>
            <p:cNvPr id="909" name="Google Shape;909;p41"/>
            <p:cNvSpPr/>
            <p:nvPr/>
          </p:nvSpPr>
          <p:spPr>
            <a:xfrm>
              <a:off x="4180062" y="2634863"/>
              <a:ext cx="260269" cy="538475"/>
            </a:xfrm>
            <a:custGeom>
              <a:rect b="b" l="l" r="r" t="t"/>
              <a:pathLst>
                <a:path extrusionOk="0" h="21539" w="22408">
                  <a:moveTo>
                    <a:pt x="0" y="1"/>
                  </a:moveTo>
                  <a:lnTo>
                    <a:pt x="0" y="21539"/>
                  </a:lnTo>
                  <a:lnTo>
                    <a:pt x="22408" y="21539"/>
                  </a:lnTo>
                  <a:lnTo>
                    <a:pt x="22408" y="1"/>
                  </a:lnTo>
                  <a:close/>
                </a:path>
              </a:pathLst>
            </a:custGeom>
            <a:solidFill>
              <a:srgbClr val="FB569C"/>
            </a:solid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1500"/>
            </a:p>
          </p:txBody>
        </p:sp>
      </p:grpSp>
      <p:grpSp>
        <p:nvGrpSpPr>
          <p:cNvPr id="910" name="Google Shape;910;p41"/>
          <p:cNvGrpSpPr/>
          <p:nvPr/>
        </p:nvGrpSpPr>
        <p:grpSpPr>
          <a:xfrm>
            <a:off x="4182920" y="1941621"/>
            <a:ext cx="303645" cy="303598"/>
            <a:chOff x="2685825" y="840375"/>
            <a:chExt cx="481900" cy="481825"/>
          </a:xfrm>
        </p:grpSpPr>
        <p:sp>
          <p:nvSpPr>
            <p:cNvPr id="911" name="Google Shape;911;p41"/>
            <p:cNvSpPr/>
            <p:nvPr/>
          </p:nvSpPr>
          <p:spPr>
            <a:xfrm>
              <a:off x="2685825" y="840375"/>
              <a:ext cx="481900" cy="481825"/>
            </a:xfrm>
            <a:custGeom>
              <a:rect b="b" l="l" r="r" t="t"/>
              <a:pathLst>
                <a:path extrusionOk="0" h="19273" w="19276">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12" name="Google Shape;912;p41"/>
            <p:cNvSpPr/>
            <p:nvPr/>
          </p:nvSpPr>
          <p:spPr>
            <a:xfrm>
              <a:off x="2819200" y="983400"/>
              <a:ext cx="205475" cy="197625"/>
            </a:xfrm>
            <a:custGeom>
              <a:rect b="b" l="l" r="r" t="t"/>
              <a:pathLst>
                <a:path extrusionOk="0" h="7905" w="8219">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13" name="Google Shape;913;p41"/>
          <p:cNvGrpSpPr/>
          <p:nvPr/>
        </p:nvGrpSpPr>
        <p:grpSpPr>
          <a:xfrm>
            <a:off x="4177942" y="3209387"/>
            <a:ext cx="313601" cy="304165"/>
            <a:chOff x="3270675" y="841800"/>
            <a:chExt cx="497700" cy="482725"/>
          </a:xfrm>
        </p:grpSpPr>
        <p:sp>
          <p:nvSpPr>
            <p:cNvPr id="914" name="Google Shape;914;p41"/>
            <p:cNvSpPr/>
            <p:nvPr/>
          </p:nvSpPr>
          <p:spPr>
            <a:xfrm>
              <a:off x="3270675" y="902000"/>
              <a:ext cx="447125" cy="422525"/>
            </a:xfrm>
            <a:custGeom>
              <a:rect b="b" l="l" r="r" t="t"/>
              <a:pathLst>
                <a:path extrusionOk="0" h="16901" w="17885">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15" name="Google Shape;915;p41"/>
            <p:cNvSpPr/>
            <p:nvPr/>
          </p:nvSpPr>
          <p:spPr>
            <a:xfrm>
              <a:off x="3385250" y="841800"/>
              <a:ext cx="279700" cy="220925"/>
            </a:xfrm>
            <a:custGeom>
              <a:rect b="b" l="l" r="r" t="t"/>
              <a:pathLst>
                <a:path extrusionOk="0" h="8837" w="11188">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16" name="Google Shape;916;p41"/>
            <p:cNvSpPr/>
            <p:nvPr/>
          </p:nvSpPr>
          <p:spPr>
            <a:xfrm>
              <a:off x="3530100" y="924750"/>
              <a:ext cx="238275" cy="250200"/>
            </a:xfrm>
            <a:custGeom>
              <a:rect b="b" l="l" r="r" t="t"/>
              <a:pathLst>
                <a:path extrusionOk="0" h="10008" w="9531">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17" name="Google Shape;917;p41"/>
          <p:cNvGrpSpPr/>
          <p:nvPr/>
        </p:nvGrpSpPr>
        <p:grpSpPr>
          <a:xfrm>
            <a:off x="4614619" y="2470775"/>
            <a:ext cx="3996741" cy="538800"/>
            <a:chOff x="4556280" y="3268719"/>
            <a:chExt cx="1689668" cy="538800"/>
          </a:xfrm>
        </p:grpSpPr>
        <p:sp>
          <p:nvSpPr>
            <p:cNvPr id="918" name="Google Shape;918;p41"/>
            <p:cNvSpPr/>
            <p:nvPr/>
          </p:nvSpPr>
          <p:spPr>
            <a:xfrm>
              <a:off x="4786603" y="3339569"/>
              <a:ext cx="1459345" cy="397100"/>
            </a:xfrm>
            <a:custGeom>
              <a:rect b="b" l="l" r="r" t="t"/>
              <a:pathLst>
                <a:path extrusionOk="0" fill="none" h="15884" w="66116">
                  <a:moveTo>
                    <a:pt x="0" y="15884"/>
                  </a:moveTo>
                  <a:lnTo>
                    <a:pt x="66116" y="15884"/>
                  </a:lnTo>
                  <a:lnTo>
                    <a:pt x="60436" y="7847"/>
                  </a:lnTo>
                  <a:lnTo>
                    <a:pt x="66116" y="1"/>
                  </a:lnTo>
                  <a:lnTo>
                    <a:pt x="0" y="1"/>
                  </a:lnTo>
                  <a:close/>
                </a:path>
              </a:pathLst>
            </a:custGeom>
            <a:solidFill>
              <a:schemeClr val="accent2"/>
            </a:solidFill>
            <a:ln cap="flat" cmpd="sng" w="76200">
              <a:solidFill>
                <a:schemeClr val="accent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500">
                  <a:solidFill>
                    <a:srgbClr val="DD7E6B"/>
                  </a:solidFill>
                  <a:latin typeface="Source Sans Pro"/>
                  <a:ea typeface="Source Sans Pro"/>
                  <a:cs typeface="Source Sans Pro"/>
                  <a:sym typeface="Source Sans Pro"/>
                </a:rPr>
                <a:t> Trying other extrapolation methods</a:t>
              </a:r>
              <a:endParaRPr sz="1200">
                <a:solidFill>
                  <a:srgbClr val="DD7E6B"/>
                </a:solidFill>
                <a:latin typeface="Source Sans Pro"/>
                <a:ea typeface="Source Sans Pro"/>
                <a:cs typeface="Source Sans Pro"/>
                <a:sym typeface="Source Sans Pro"/>
              </a:endParaRPr>
            </a:p>
          </p:txBody>
        </p:sp>
        <p:sp>
          <p:nvSpPr>
            <p:cNvPr id="919" name="Google Shape;919;p41"/>
            <p:cNvSpPr/>
            <p:nvPr/>
          </p:nvSpPr>
          <p:spPr>
            <a:xfrm>
              <a:off x="4556280" y="3268719"/>
              <a:ext cx="242745" cy="538800"/>
            </a:xfrm>
            <a:custGeom>
              <a:rect b="b" l="l" r="r" t="t"/>
              <a:pathLst>
                <a:path extrusionOk="0" h="21552" w="22409">
                  <a:moveTo>
                    <a:pt x="1" y="1"/>
                  </a:moveTo>
                  <a:lnTo>
                    <a:pt x="1" y="21551"/>
                  </a:lnTo>
                  <a:lnTo>
                    <a:pt x="22408" y="21551"/>
                  </a:lnTo>
                  <a:lnTo>
                    <a:pt x="22408" y="1"/>
                  </a:lnTo>
                  <a:close/>
                </a:path>
              </a:pathLst>
            </a:custGeom>
            <a:solidFill>
              <a:srgbClr val="DD7E6B"/>
            </a:solid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1500"/>
            </a:p>
          </p:txBody>
        </p:sp>
      </p:grpSp>
      <p:grpSp>
        <p:nvGrpSpPr>
          <p:cNvPr id="920" name="Google Shape;920;p41"/>
          <p:cNvGrpSpPr/>
          <p:nvPr/>
        </p:nvGrpSpPr>
        <p:grpSpPr>
          <a:xfrm>
            <a:off x="4657075" y="3843520"/>
            <a:ext cx="303598" cy="303598"/>
            <a:chOff x="3271200" y="1435075"/>
            <a:chExt cx="481825" cy="481825"/>
          </a:xfrm>
        </p:grpSpPr>
        <p:sp>
          <p:nvSpPr>
            <p:cNvPr id="921" name="Google Shape;921;p41"/>
            <p:cNvSpPr/>
            <p:nvPr/>
          </p:nvSpPr>
          <p:spPr>
            <a:xfrm>
              <a:off x="3271200" y="1435075"/>
              <a:ext cx="481825" cy="481825"/>
            </a:xfrm>
            <a:custGeom>
              <a:rect b="b" l="l" r="r" t="t"/>
              <a:pathLst>
                <a:path extrusionOk="0" h="19273" w="19273">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22" name="Google Shape;922;p41"/>
            <p:cNvSpPr/>
            <p:nvPr/>
          </p:nvSpPr>
          <p:spPr>
            <a:xfrm>
              <a:off x="3356575" y="1520525"/>
              <a:ext cx="311000" cy="311025"/>
            </a:xfrm>
            <a:custGeom>
              <a:rect b="b" l="l" r="r" t="t"/>
              <a:pathLst>
                <a:path extrusionOk="0" h="12441" w="1244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23" name="Google Shape;923;p41"/>
          <p:cNvSpPr txBox="1"/>
          <p:nvPr/>
        </p:nvSpPr>
        <p:spPr>
          <a:xfrm>
            <a:off x="910475" y="4128700"/>
            <a:ext cx="3146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B569C"/>
                </a:solidFill>
                <a:latin typeface="Source Sans Pro"/>
                <a:ea typeface="Source Sans Pro"/>
                <a:cs typeface="Source Sans Pro"/>
                <a:sym typeface="Source Sans Pro"/>
              </a:rPr>
              <a:t>Getting the features’ importance</a:t>
            </a:r>
            <a:endParaRPr sz="1300">
              <a:solidFill>
                <a:srgbClr val="FB569C"/>
              </a:solidFill>
              <a:latin typeface="Source Sans Pro"/>
              <a:ea typeface="Source Sans Pro"/>
              <a:cs typeface="Source Sans Pro"/>
              <a:sym typeface="Source Sans Pro"/>
            </a:endParaRPr>
          </a:p>
        </p:txBody>
      </p:sp>
      <p:grpSp>
        <p:nvGrpSpPr>
          <p:cNvPr id="924" name="Google Shape;924;p41"/>
          <p:cNvGrpSpPr/>
          <p:nvPr/>
        </p:nvGrpSpPr>
        <p:grpSpPr>
          <a:xfrm>
            <a:off x="1209858" y="945650"/>
            <a:ext cx="3371256" cy="538775"/>
            <a:chOff x="2722202" y="1366850"/>
            <a:chExt cx="1855805" cy="538775"/>
          </a:xfrm>
        </p:grpSpPr>
        <p:sp>
          <p:nvSpPr>
            <p:cNvPr id="925" name="Google Shape;925;p41"/>
            <p:cNvSpPr/>
            <p:nvPr/>
          </p:nvSpPr>
          <p:spPr>
            <a:xfrm>
              <a:off x="2722202" y="1437675"/>
              <a:ext cx="1568767" cy="397100"/>
            </a:xfrm>
            <a:custGeom>
              <a:rect b="b" l="l" r="r" t="t"/>
              <a:pathLst>
                <a:path extrusionOk="0" fill="none" h="15884" w="66116">
                  <a:moveTo>
                    <a:pt x="66116" y="15884"/>
                  </a:moveTo>
                  <a:lnTo>
                    <a:pt x="1" y="15884"/>
                  </a:lnTo>
                  <a:lnTo>
                    <a:pt x="5680" y="7847"/>
                  </a:lnTo>
                  <a:lnTo>
                    <a:pt x="1" y="1"/>
                  </a:lnTo>
                  <a:lnTo>
                    <a:pt x="66116" y="1"/>
                  </a:lnTo>
                  <a:close/>
                </a:path>
              </a:pathLst>
            </a:custGeom>
            <a:noFill/>
            <a:ln cap="flat" cmpd="sng" w="76200">
              <a:solidFill>
                <a:schemeClr val="accent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600">
                  <a:solidFill>
                    <a:srgbClr val="4A86E8"/>
                  </a:solidFill>
                  <a:latin typeface="Source Sans Pro"/>
                  <a:ea typeface="Source Sans Pro"/>
                  <a:cs typeface="Source Sans Pro"/>
                  <a:sym typeface="Source Sans Pro"/>
                </a:rPr>
                <a:t> Tuning hyperparameters</a:t>
              </a:r>
              <a:endParaRPr sz="1300">
                <a:solidFill>
                  <a:srgbClr val="4A86E8"/>
                </a:solidFill>
                <a:latin typeface="Source Sans Pro"/>
                <a:ea typeface="Source Sans Pro"/>
                <a:cs typeface="Source Sans Pro"/>
                <a:sym typeface="Source Sans Pro"/>
              </a:endParaRPr>
            </a:p>
          </p:txBody>
        </p:sp>
        <p:sp>
          <p:nvSpPr>
            <p:cNvPr id="926" name="Google Shape;926;p41"/>
            <p:cNvSpPr/>
            <p:nvPr/>
          </p:nvSpPr>
          <p:spPr>
            <a:xfrm>
              <a:off x="4249002" y="1366850"/>
              <a:ext cx="329005" cy="538775"/>
            </a:xfrm>
            <a:custGeom>
              <a:rect b="b" l="l" r="r" t="t"/>
              <a:pathLst>
                <a:path extrusionOk="0" h="21551" w="22408">
                  <a:moveTo>
                    <a:pt x="0" y="0"/>
                  </a:moveTo>
                  <a:lnTo>
                    <a:pt x="0" y="21550"/>
                  </a:lnTo>
                  <a:lnTo>
                    <a:pt x="22408" y="21550"/>
                  </a:lnTo>
                  <a:lnTo>
                    <a:pt x="22408" y="0"/>
                  </a:lnTo>
                  <a:close/>
                </a:path>
              </a:pathLst>
            </a:custGeom>
            <a:solidFill>
              <a:srgbClr val="4A86E8"/>
            </a:solid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1300">
                <a:solidFill>
                  <a:srgbClr val="FFFFFF"/>
                </a:solidFill>
                <a:latin typeface="Roboto"/>
                <a:ea typeface="Roboto"/>
                <a:cs typeface="Roboto"/>
                <a:sym typeface="Roboto"/>
              </a:endParaRPr>
            </a:p>
          </p:txBody>
        </p:sp>
      </p:grpSp>
      <p:sp>
        <p:nvSpPr>
          <p:cNvPr id="927" name="Google Shape;927;p41"/>
          <p:cNvSpPr txBox="1"/>
          <p:nvPr/>
        </p:nvSpPr>
        <p:spPr>
          <a:xfrm>
            <a:off x="4601075" y="554775"/>
            <a:ext cx="4391100" cy="1539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Roboto"/>
                <a:ea typeface="Roboto"/>
                <a:cs typeface="Roboto"/>
                <a:sym typeface="Roboto"/>
              </a:rPr>
              <a:t>2 hyperparameters </a:t>
            </a:r>
            <a:r>
              <a:rPr lang="en" sz="1100">
                <a:solidFill>
                  <a:schemeClr val="dk1"/>
                </a:solidFill>
                <a:latin typeface="Roboto"/>
                <a:ea typeface="Roboto"/>
                <a:cs typeface="Roboto"/>
                <a:sym typeface="Roboto"/>
              </a:rPr>
              <a:t>in our modelling approach:</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457200" rtl="0" algn="l">
              <a:spcBef>
                <a:spcPts val="0"/>
              </a:spcBef>
              <a:spcAft>
                <a:spcPts val="0"/>
              </a:spcAft>
              <a:buNone/>
            </a:pPr>
            <a:r>
              <a:rPr b="1" lang="en" sz="1100">
                <a:solidFill>
                  <a:schemeClr val="dk1"/>
                </a:solidFill>
                <a:latin typeface="Roboto"/>
                <a:ea typeface="Roboto"/>
                <a:cs typeface="Roboto"/>
                <a:sym typeface="Roboto"/>
              </a:rPr>
              <a:t>K</a:t>
            </a:r>
            <a:r>
              <a:rPr lang="en" sz="1100">
                <a:solidFill>
                  <a:schemeClr val="dk1"/>
                </a:solidFill>
                <a:latin typeface="Roboto"/>
                <a:ea typeface="Roboto"/>
                <a:cs typeface="Roboto"/>
                <a:sym typeface="Roboto"/>
              </a:rPr>
              <a:t>: number of nearest days to select</a:t>
            </a:r>
            <a:endParaRPr sz="1100">
              <a:solidFill>
                <a:schemeClr val="dk1"/>
              </a:solidFill>
              <a:latin typeface="Roboto"/>
              <a:ea typeface="Roboto"/>
              <a:cs typeface="Roboto"/>
              <a:sym typeface="Roboto"/>
            </a:endParaRPr>
          </a:p>
          <a:p>
            <a:pPr indent="0" lvl="0" marL="457200" rtl="0" algn="l">
              <a:spcBef>
                <a:spcPts val="0"/>
              </a:spcBef>
              <a:spcAft>
                <a:spcPts val="0"/>
              </a:spcAft>
              <a:buNone/>
            </a:pPr>
            <a:r>
              <a:rPr b="1" lang="en" sz="1100">
                <a:solidFill>
                  <a:schemeClr val="dk1"/>
                </a:solidFill>
                <a:latin typeface="Roboto"/>
                <a:ea typeface="Roboto"/>
                <a:cs typeface="Roboto"/>
                <a:sym typeface="Roboto"/>
              </a:rPr>
              <a:t>Distance function</a:t>
            </a:r>
            <a:r>
              <a:rPr lang="en" sz="1100">
                <a:solidFill>
                  <a:schemeClr val="dk1"/>
                </a:solidFill>
                <a:latin typeface="Roboto"/>
                <a:ea typeface="Roboto"/>
                <a:cs typeface="Roboto"/>
                <a:sym typeface="Roboto"/>
              </a:rPr>
              <a:t>: method to compute how far a day is from another</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Possible to find </a:t>
            </a:r>
            <a:r>
              <a:rPr b="1" lang="en" sz="1100">
                <a:solidFill>
                  <a:schemeClr val="dk1"/>
                </a:solidFill>
                <a:latin typeface="Roboto"/>
                <a:ea typeface="Roboto"/>
                <a:cs typeface="Roboto"/>
                <a:sym typeface="Roboto"/>
              </a:rPr>
              <a:t>optimal K</a:t>
            </a:r>
            <a:r>
              <a:rPr lang="en" sz="1100">
                <a:solidFill>
                  <a:schemeClr val="dk1"/>
                </a:solidFill>
                <a:latin typeface="Roboto"/>
                <a:ea typeface="Roboto"/>
                <a:cs typeface="Roboto"/>
                <a:sym typeface="Roboto"/>
              </a:rPr>
              <a:t> with </a:t>
            </a:r>
            <a:r>
              <a:rPr b="1" lang="en" sz="1100">
                <a:solidFill>
                  <a:schemeClr val="dk1"/>
                </a:solidFill>
                <a:latin typeface="Roboto"/>
                <a:ea typeface="Roboto"/>
                <a:cs typeface="Roboto"/>
                <a:sym typeface="Roboto"/>
              </a:rPr>
              <a:t>iterative approach</a:t>
            </a:r>
            <a:r>
              <a:rPr lang="en" sz="1100">
                <a:solidFill>
                  <a:schemeClr val="dk1"/>
                </a:solidFill>
                <a:latin typeface="Roboto"/>
                <a:ea typeface="Roboto"/>
                <a:cs typeface="Roboto"/>
                <a:sym typeface="Roboto"/>
              </a:rPr>
              <a:t>, and try other distance computation methods using probabilities</a:t>
            </a:r>
            <a:endParaRPr sz="1100">
              <a:solidFill>
                <a:schemeClr val="dk1"/>
              </a:solidFill>
              <a:latin typeface="Roboto"/>
              <a:ea typeface="Roboto"/>
              <a:cs typeface="Roboto"/>
              <a:sym typeface="Roboto"/>
            </a:endParaRPr>
          </a:p>
        </p:txBody>
      </p:sp>
      <p:sp>
        <p:nvSpPr>
          <p:cNvPr id="928" name="Google Shape;928;p41"/>
          <p:cNvSpPr txBox="1"/>
          <p:nvPr/>
        </p:nvSpPr>
        <p:spPr>
          <a:xfrm>
            <a:off x="516075" y="2205600"/>
            <a:ext cx="4008000" cy="1185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To extrapolate the KPIs, only empirical and simple methods were tried</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b="1" lang="en" sz="1100">
                <a:solidFill>
                  <a:schemeClr val="dk1"/>
                </a:solidFill>
                <a:latin typeface="Roboto"/>
                <a:ea typeface="Roboto"/>
                <a:cs typeface="Roboto"/>
                <a:sym typeface="Roboto"/>
              </a:rPr>
              <a:t>Other regression techniques with more complexity</a:t>
            </a:r>
            <a:r>
              <a:rPr b="1" lang="en" sz="1100">
                <a:solidFill>
                  <a:schemeClr val="accent2"/>
                </a:solidFill>
                <a:latin typeface="Roboto"/>
                <a:ea typeface="Roboto"/>
                <a:cs typeface="Roboto"/>
                <a:sym typeface="Roboto"/>
              </a:rPr>
              <a:t> </a:t>
            </a:r>
            <a:r>
              <a:rPr lang="en" sz="1100">
                <a:solidFill>
                  <a:schemeClr val="dk1"/>
                </a:solidFill>
                <a:latin typeface="Roboto"/>
                <a:ea typeface="Roboto"/>
                <a:cs typeface="Roboto"/>
                <a:sym typeface="Roboto"/>
              </a:rPr>
              <a:t>could be tried (tree-based methods, support vector machines..)</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p:txBody>
      </p:sp>
      <p:sp>
        <p:nvSpPr>
          <p:cNvPr id="929" name="Google Shape;929;p41"/>
          <p:cNvSpPr txBox="1"/>
          <p:nvPr/>
        </p:nvSpPr>
        <p:spPr>
          <a:xfrm>
            <a:off x="4621075" y="3437350"/>
            <a:ext cx="4458300" cy="1200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More than 40 variables were used to describe a session.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Some must have more  </a:t>
            </a:r>
            <a:r>
              <a:rPr lang="en" sz="1100">
                <a:solidFill>
                  <a:schemeClr val="dk1"/>
                </a:solidFill>
                <a:latin typeface="Roboto"/>
                <a:ea typeface="Roboto"/>
                <a:cs typeface="Roboto"/>
                <a:sym typeface="Roboto"/>
              </a:rPr>
              <a:t>importance</a:t>
            </a:r>
            <a:r>
              <a:rPr lang="en" sz="1100">
                <a:solidFill>
                  <a:schemeClr val="dk1"/>
                </a:solidFill>
                <a:latin typeface="Roboto"/>
                <a:ea typeface="Roboto"/>
                <a:cs typeface="Roboto"/>
                <a:sym typeface="Roboto"/>
              </a:rPr>
              <a:t> across all algorithms used in the </a:t>
            </a:r>
            <a:r>
              <a:rPr lang="en" sz="1100">
                <a:solidFill>
                  <a:schemeClr val="dk1"/>
                </a:solidFill>
                <a:latin typeface="Roboto"/>
                <a:ea typeface="Roboto"/>
                <a:cs typeface="Roboto"/>
                <a:sym typeface="Roboto"/>
              </a:rPr>
              <a:t>methodology</a:t>
            </a:r>
            <a:r>
              <a:rPr lang="en" sz="1100">
                <a:solidFill>
                  <a:schemeClr val="dk1"/>
                </a:solidFill>
                <a:latin typeface="Roboto"/>
                <a:ea typeface="Roboto"/>
                <a:cs typeface="Roboto"/>
                <a:sym typeface="Roboto"/>
              </a:rPr>
              <a:t>, than other features.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Different techniques could be used to </a:t>
            </a:r>
            <a:r>
              <a:rPr b="1" lang="en" sz="1100">
                <a:solidFill>
                  <a:schemeClr val="dk1"/>
                </a:solidFill>
                <a:latin typeface="Roboto"/>
                <a:ea typeface="Roboto"/>
                <a:cs typeface="Roboto"/>
                <a:sym typeface="Roboto"/>
              </a:rPr>
              <a:t>extract the modelling power of each feature</a:t>
            </a:r>
            <a:r>
              <a:rPr lang="en" sz="1100">
                <a:solidFill>
                  <a:schemeClr val="dk1"/>
                </a:solidFill>
                <a:latin typeface="Roboto"/>
                <a:ea typeface="Roboto"/>
                <a:cs typeface="Roboto"/>
                <a:sym typeface="Roboto"/>
              </a:rPr>
              <a:t>, and </a:t>
            </a:r>
            <a:r>
              <a:rPr b="1" lang="en" sz="1100">
                <a:solidFill>
                  <a:schemeClr val="dk1"/>
                </a:solidFill>
                <a:latin typeface="Roboto"/>
                <a:ea typeface="Roboto"/>
                <a:cs typeface="Roboto"/>
                <a:sym typeface="Roboto"/>
              </a:rPr>
              <a:t>get more transparency</a:t>
            </a:r>
            <a:r>
              <a:rPr b="1" lang="en" sz="1100">
                <a:solidFill>
                  <a:schemeClr val="accent2"/>
                </a:solidFill>
                <a:latin typeface="Roboto"/>
                <a:ea typeface="Roboto"/>
                <a:cs typeface="Roboto"/>
                <a:sym typeface="Roboto"/>
              </a:rPr>
              <a:t>.</a:t>
            </a:r>
            <a:endParaRPr sz="1000">
              <a:solidFill>
                <a:schemeClr val="dk1"/>
              </a:solidFill>
              <a:latin typeface="Roboto"/>
              <a:ea typeface="Roboto"/>
              <a:cs typeface="Roboto"/>
              <a:sym typeface="Roboto"/>
            </a:endParaRPr>
          </a:p>
        </p:txBody>
      </p:sp>
      <p:sp>
        <p:nvSpPr>
          <p:cNvPr id="930" name="Google Shape;930;p41"/>
          <p:cNvSpPr/>
          <p:nvPr/>
        </p:nvSpPr>
        <p:spPr>
          <a:xfrm>
            <a:off x="4182929" y="4192873"/>
            <a:ext cx="339253" cy="318060"/>
          </a:xfrm>
          <a:custGeom>
            <a:rect b="b" l="l" r="r" t="t"/>
            <a:pathLst>
              <a:path extrusionOk="0" h="18069" w="19273">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931" name="Google Shape;931;p41"/>
          <p:cNvGrpSpPr/>
          <p:nvPr/>
        </p:nvGrpSpPr>
        <p:grpSpPr>
          <a:xfrm>
            <a:off x="4106705" y="1045404"/>
            <a:ext cx="339306" cy="339253"/>
            <a:chOff x="2685825" y="840375"/>
            <a:chExt cx="481900" cy="481825"/>
          </a:xfrm>
        </p:grpSpPr>
        <p:sp>
          <p:nvSpPr>
            <p:cNvPr id="932" name="Google Shape;932;p41"/>
            <p:cNvSpPr/>
            <p:nvPr/>
          </p:nvSpPr>
          <p:spPr>
            <a:xfrm>
              <a:off x="2685825" y="840375"/>
              <a:ext cx="481900" cy="481825"/>
            </a:xfrm>
            <a:custGeom>
              <a:rect b="b" l="l" r="r" t="t"/>
              <a:pathLst>
                <a:path extrusionOk="0" h="19273" w="19276">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3" name="Google Shape;933;p41"/>
            <p:cNvSpPr/>
            <p:nvPr/>
          </p:nvSpPr>
          <p:spPr>
            <a:xfrm>
              <a:off x="2819200" y="983400"/>
              <a:ext cx="205475" cy="197625"/>
            </a:xfrm>
            <a:custGeom>
              <a:rect b="b" l="l" r="r" t="t"/>
              <a:pathLst>
                <a:path extrusionOk="0" h="7905" w="8219">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34" name="Google Shape;934;p41"/>
          <p:cNvGrpSpPr/>
          <p:nvPr/>
        </p:nvGrpSpPr>
        <p:grpSpPr>
          <a:xfrm>
            <a:off x="4728272" y="2588370"/>
            <a:ext cx="313620" cy="303598"/>
            <a:chOff x="4456875" y="1435075"/>
            <a:chExt cx="481825" cy="481825"/>
          </a:xfrm>
        </p:grpSpPr>
        <p:sp>
          <p:nvSpPr>
            <p:cNvPr id="935" name="Google Shape;935;p41"/>
            <p:cNvSpPr/>
            <p:nvPr/>
          </p:nvSpPr>
          <p:spPr>
            <a:xfrm>
              <a:off x="4624975" y="1465275"/>
              <a:ext cx="56650" cy="86000"/>
            </a:xfrm>
            <a:custGeom>
              <a:rect b="b" l="l" r="r" t="t"/>
              <a:pathLst>
                <a:path extrusionOk="0" h="3440" w="2266">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6" name="Google Shape;936;p41"/>
            <p:cNvSpPr/>
            <p:nvPr/>
          </p:nvSpPr>
          <p:spPr>
            <a:xfrm>
              <a:off x="4615275" y="1797425"/>
              <a:ext cx="66350" cy="89375"/>
            </a:xfrm>
            <a:custGeom>
              <a:rect b="b" l="l" r="r" t="t"/>
              <a:pathLst>
                <a:path extrusionOk="0" h="3575" w="2654">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7" name="Google Shape;937;p41"/>
            <p:cNvSpPr/>
            <p:nvPr/>
          </p:nvSpPr>
          <p:spPr>
            <a:xfrm>
              <a:off x="4583125" y="1547250"/>
              <a:ext cx="28250" cy="28250"/>
            </a:xfrm>
            <a:custGeom>
              <a:rect b="b" l="l" r="r" t="t"/>
              <a:pathLst>
                <a:path extrusionOk="0" h="1130" w="113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8" name="Google Shape;938;p41"/>
            <p:cNvSpPr/>
            <p:nvPr/>
          </p:nvSpPr>
          <p:spPr>
            <a:xfrm>
              <a:off x="4597950" y="1576075"/>
              <a:ext cx="83675" cy="87525"/>
            </a:xfrm>
            <a:custGeom>
              <a:rect b="b" l="l" r="r" t="t"/>
              <a:pathLst>
                <a:path extrusionOk="0" h="3501" w="3347">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9" name="Google Shape;939;p41"/>
            <p:cNvSpPr/>
            <p:nvPr/>
          </p:nvSpPr>
          <p:spPr>
            <a:xfrm>
              <a:off x="4597650" y="1692175"/>
              <a:ext cx="83975" cy="82450"/>
            </a:xfrm>
            <a:custGeom>
              <a:rect b="b" l="l" r="r" t="t"/>
              <a:pathLst>
                <a:path extrusionOk="0" h="3298" w="3359">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0" name="Google Shape;940;p41"/>
            <p:cNvSpPr/>
            <p:nvPr/>
          </p:nvSpPr>
          <p:spPr>
            <a:xfrm>
              <a:off x="4798050" y="1663575"/>
              <a:ext cx="28475" cy="28250"/>
            </a:xfrm>
            <a:custGeom>
              <a:rect b="b" l="l" r="r" t="t"/>
              <a:pathLst>
                <a:path extrusionOk="0" h="1130" w="1139">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1" name="Google Shape;941;p41"/>
            <p:cNvSpPr/>
            <p:nvPr/>
          </p:nvSpPr>
          <p:spPr>
            <a:xfrm>
              <a:off x="4710200" y="1435075"/>
              <a:ext cx="228500" cy="228525"/>
            </a:xfrm>
            <a:custGeom>
              <a:rect b="b" l="l" r="r" t="t"/>
              <a:pathLst>
                <a:path extrusionOk="0" h="9141" w="914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2" name="Google Shape;942;p41"/>
            <p:cNvSpPr/>
            <p:nvPr/>
          </p:nvSpPr>
          <p:spPr>
            <a:xfrm>
              <a:off x="4819200" y="1593475"/>
              <a:ext cx="89400" cy="70125"/>
            </a:xfrm>
            <a:custGeom>
              <a:rect b="b" l="l" r="r" t="t"/>
              <a:pathLst>
                <a:path extrusionOk="0" h="2805" w="3576">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3" name="Google Shape;943;p41"/>
            <p:cNvSpPr/>
            <p:nvPr/>
          </p:nvSpPr>
          <p:spPr>
            <a:xfrm>
              <a:off x="4819200" y="1692175"/>
              <a:ext cx="89475" cy="66275"/>
            </a:xfrm>
            <a:custGeom>
              <a:rect b="b" l="l" r="r" t="t"/>
              <a:pathLst>
                <a:path extrusionOk="0" h="2651" w="3579">
                  <a:moveTo>
                    <a:pt x="1317" y="0"/>
                  </a:moveTo>
                  <a:cubicBezTo>
                    <a:pt x="1133" y="500"/>
                    <a:pt x="727" y="883"/>
                    <a:pt x="215" y="1033"/>
                  </a:cubicBezTo>
                  <a:cubicBezTo>
                    <a:pt x="166" y="1593"/>
                    <a:pt x="94" y="2132"/>
                    <a:pt x="1" y="2650"/>
                  </a:cubicBezTo>
                  <a:cubicBezTo>
                    <a:pt x="1889" y="2030"/>
                    <a:pt x="3223" y="1078"/>
                    <a:pt x="35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4" name="Google Shape;944;p41"/>
            <p:cNvSpPr/>
            <p:nvPr/>
          </p:nvSpPr>
          <p:spPr>
            <a:xfrm>
              <a:off x="4456875" y="1691800"/>
              <a:ext cx="225125" cy="225100"/>
            </a:xfrm>
            <a:custGeom>
              <a:rect b="b" l="l" r="r" t="t"/>
              <a:pathLst>
                <a:path extrusionOk="0" h="9004" w="9005">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5" name="Google Shape;945;p41"/>
            <p:cNvSpPr/>
            <p:nvPr/>
          </p:nvSpPr>
          <p:spPr>
            <a:xfrm>
              <a:off x="4487000" y="1595125"/>
              <a:ext cx="88925" cy="68475"/>
            </a:xfrm>
            <a:custGeom>
              <a:rect b="b" l="l" r="r" t="t"/>
              <a:pathLst>
                <a:path extrusionOk="0" h="2739" w="3557">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6" name="Google Shape;946;p41"/>
            <p:cNvSpPr/>
            <p:nvPr/>
          </p:nvSpPr>
          <p:spPr>
            <a:xfrm>
              <a:off x="4486925" y="1692175"/>
              <a:ext cx="89450" cy="66350"/>
            </a:xfrm>
            <a:custGeom>
              <a:rect b="b" l="l" r="r" t="t"/>
              <a:pathLst>
                <a:path extrusionOk="0" h="2654" w="3578">
                  <a:moveTo>
                    <a:pt x="0" y="0"/>
                  </a:moveTo>
                  <a:cubicBezTo>
                    <a:pt x="352" y="1078"/>
                    <a:pt x="1689" y="2030"/>
                    <a:pt x="3578" y="2653"/>
                  </a:cubicBezTo>
                  <a:cubicBezTo>
                    <a:pt x="3418" y="1777"/>
                    <a:pt x="3325" y="889"/>
                    <a:pt x="33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7" name="Google Shape;947;p41"/>
            <p:cNvSpPr/>
            <p:nvPr/>
          </p:nvSpPr>
          <p:spPr>
            <a:xfrm>
              <a:off x="4456875" y="1435075"/>
              <a:ext cx="225125" cy="228525"/>
            </a:xfrm>
            <a:custGeom>
              <a:rect b="b" l="l" r="r" t="t"/>
              <a:pathLst>
                <a:path extrusionOk="0" h="9141" w="9005">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8" name="Google Shape;948;p41"/>
            <p:cNvSpPr/>
            <p:nvPr/>
          </p:nvSpPr>
          <p:spPr>
            <a:xfrm>
              <a:off x="4710200" y="1691800"/>
              <a:ext cx="228500" cy="225100"/>
            </a:xfrm>
            <a:custGeom>
              <a:rect b="b" l="l" r="r" t="t"/>
              <a:pathLst>
                <a:path extrusionOk="0" h="9004" w="914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9" name="Google Shape;949;p41"/>
            <p:cNvSpPr/>
            <p:nvPr/>
          </p:nvSpPr>
          <p:spPr>
            <a:xfrm>
              <a:off x="4710200" y="1465200"/>
              <a:ext cx="70025" cy="89375"/>
            </a:xfrm>
            <a:custGeom>
              <a:rect b="b" l="l" r="r" t="t"/>
              <a:pathLst>
                <a:path extrusionOk="0" h="3575" w="2801">
                  <a:moveTo>
                    <a:pt x="1" y="0"/>
                  </a:moveTo>
                  <a:lnTo>
                    <a:pt x="1" y="3298"/>
                  </a:lnTo>
                  <a:cubicBezTo>
                    <a:pt x="937" y="3328"/>
                    <a:pt x="1961" y="3421"/>
                    <a:pt x="2801" y="3575"/>
                  </a:cubicBezTo>
                  <a:cubicBezTo>
                    <a:pt x="2181" y="1687"/>
                    <a:pt x="1082" y="35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50" name="Google Shape;950;p41"/>
            <p:cNvSpPr/>
            <p:nvPr/>
          </p:nvSpPr>
          <p:spPr>
            <a:xfrm>
              <a:off x="4710200" y="1575850"/>
              <a:ext cx="86150" cy="87750"/>
            </a:xfrm>
            <a:custGeom>
              <a:rect b="b" l="l" r="r" t="t"/>
              <a:pathLst>
                <a:path extrusionOk="0" h="3510" w="3446">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51" name="Google Shape;951;p41"/>
            <p:cNvSpPr/>
            <p:nvPr/>
          </p:nvSpPr>
          <p:spPr>
            <a:xfrm>
              <a:off x="4710200" y="1797500"/>
              <a:ext cx="70025" cy="89375"/>
            </a:xfrm>
            <a:custGeom>
              <a:rect b="b" l="l" r="r" t="t"/>
              <a:pathLst>
                <a:path extrusionOk="0" h="3575" w="2801">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52" name="Google Shape;952;p41"/>
            <p:cNvSpPr/>
            <p:nvPr/>
          </p:nvSpPr>
          <p:spPr>
            <a:xfrm>
              <a:off x="4681975" y="1776400"/>
              <a:ext cx="28250" cy="28350"/>
            </a:xfrm>
            <a:custGeom>
              <a:rect b="b" l="l" r="r" t="t"/>
              <a:pathLst>
                <a:path extrusionOk="0" h="1134" w="113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53" name="Google Shape;953;p41"/>
            <p:cNvSpPr/>
            <p:nvPr/>
          </p:nvSpPr>
          <p:spPr>
            <a:xfrm>
              <a:off x="4710200" y="1692175"/>
              <a:ext cx="86150" cy="82450"/>
            </a:xfrm>
            <a:custGeom>
              <a:rect b="b" l="l" r="r" t="t"/>
              <a:pathLst>
                <a:path extrusionOk="0" h="3298" w="3446">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54" name="Google Shape;954;p41"/>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8" name="Shape 958"/>
        <p:cNvGrpSpPr/>
        <p:nvPr/>
      </p:nvGrpSpPr>
      <p:grpSpPr>
        <a:xfrm>
          <a:off x="0" y="0"/>
          <a:ext cx="0" cy="0"/>
          <a:chOff x="0" y="0"/>
          <a:chExt cx="0" cy="0"/>
        </a:xfrm>
      </p:grpSpPr>
      <p:sp>
        <p:nvSpPr>
          <p:cNvPr id="959" name="Google Shape;959;p42"/>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2"/>
          <p:cNvSpPr txBox="1"/>
          <p:nvPr>
            <p:ph idx="4294967295" type="ctrTitle"/>
          </p:nvPr>
        </p:nvSpPr>
        <p:spPr>
          <a:xfrm>
            <a:off x="2601950" y="4026300"/>
            <a:ext cx="4564200" cy="6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Thank you for listening!</a:t>
            </a:r>
            <a:endParaRPr>
              <a:solidFill>
                <a:schemeClr val="lt2"/>
              </a:solidFill>
            </a:endParaRPr>
          </a:p>
        </p:txBody>
      </p:sp>
      <p:pic>
        <p:nvPicPr>
          <p:cNvPr id="961" name="Google Shape;961;p42"/>
          <p:cNvPicPr preferRelativeResize="0"/>
          <p:nvPr/>
        </p:nvPicPr>
        <p:blipFill>
          <a:blip r:embed="rId4">
            <a:alphaModFix/>
          </a:blip>
          <a:stretch>
            <a:fillRect/>
          </a:stretch>
        </p:blipFill>
        <p:spPr>
          <a:xfrm>
            <a:off x="0" y="6950"/>
            <a:ext cx="9144001" cy="5149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p:nvPr/>
        </p:nvSpPr>
        <p:spPr>
          <a:xfrm>
            <a:off x="3610800" y="542253"/>
            <a:ext cx="5533200" cy="405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txBox="1"/>
          <p:nvPr>
            <p:ph type="title"/>
          </p:nvPr>
        </p:nvSpPr>
        <p:spPr>
          <a:xfrm>
            <a:off x="4905375" y="1153875"/>
            <a:ext cx="3432900" cy="201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69" name="Google Shape;169;p19"/>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19"/>
          <p:cNvPicPr preferRelativeResize="0"/>
          <p:nvPr/>
        </p:nvPicPr>
        <p:blipFill rotWithShape="1">
          <a:blip r:embed="rId3">
            <a:alphaModFix/>
          </a:blip>
          <a:srcRect b="0" l="641" r="641" t="0"/>
          <a:stretch/>
        </p:blipFill>
        <p:spPr>
          <a:xfrm flipH="1">
            <a:off x="719998" y="536700"/>
            <a:ext cx="3214227" cy="4070099"/>
          </a:xfrm>
          <a:prstGeom prst="rect">
            <a:avLst/>
          </a:prstGeom>
          <a:noFill/>
          <a:ln>
            <a:noFill/>
          </a:ln>
        </p:spPr>
      </p:pic>
      <p:sp>
        <p:nvSpPr>
          <p:cNvPr id="171" name="Google Shape;171;p19"/>
          <p:cNvSpPr txBox="1"/>
          <p:nvPr>
            <p:ph idx="2" type="ctrTitle"/>
          </p:nvPr>
        </p:nvSpPr>
        <p:spPr>
          <a:xfrm>
            <a:off x="3980225" y="3413625"/>
            <a:ext cx="46809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Framing the project</a:t>
            </a:r>
            <a:endParaRPr/>
          </a:p>
        </p:txBody>
      </p:sp>
      <p:sp>
        <p:nvSpPr>
          <p:cNvPr id="172" name="Google Shape;172;p19"/>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txBox="1"/>
          <p:nvPr/>
        </p:nvSpPr>
        <p:spPr>
          <a:xfrm>
            <a:off x="2453725" y="1832650"/>
            <a:ext cx="1975800" cy="331800"/>
          </a:xfrm>
          <a:prstGeom prst="rect">
            <a:avLst/>
          </a:prstGeom>
          <a:noFill/>
          <a:ln>
            <a:noFill/>
          </a:ln>
        </p:spPr>
        <p:txBody>
          <a:bodyPr anchorCtr="0" anchor="t" bIns="0" lIns="0" spcFirstLastPara="1" rIns="0" wrap="square" tIns="6350">
            <a:noAutofit/>
          </a:bodyPr>
          <a:lstStyle/>
          <a:p>
            <a:pPr indent="0" lvl="0" marL="0" rtl="0" algn="l">
              <a:spcBef>
                <a:spcPts val="0"/>
              </a:spcBef>
              <a:spcAft>
                <a:spcPts val="0"/>
              </a:spcAft>
              <a:buSzPts val="1100"/>
              <a:buNone/>
            </a:pPr>
            <a:r>
              <a:rPr lang="en" sz="1100">
                <a:solidFill>
                  <a:schemeClr val="accent1"/>
                </a:solidFill>
                <a:latin typeface="Source Sans Pro Light"/>
                <a:ea typeface="Source Sans Pro Light"/>
                <a:cs typeface="Source Sans Pro Light"/>
                <a:sym typeface="Source Sans Pro Light"/>
              </a:rPr>
              <a:t>With the GDPR regulations evolving since May 2018, the</a:t>
            </a:r>
            <a:endParaRPr sz="1100">
              <a:solidFill>
                <a:schemeClr val="accent1"/>
              </a:solidFill>
              <a:latin typeface="Source Sans Pro Light"/>
              <a:ea typeface="Source Sans Pro Light"/>
              <a:cs typeface="Source Sans Pro Light"/>
              <a:sym typeface="Source Sans Pro Light"/>
            </a:endParaRPr>
          </a:p>
          <a:p>
            <a:pPr indent="0" lvl="0" marL="0" rtl="0" algn="l">
              <a:spcBef>
                <a:spcPts val="0"/>
              </a:spcBef>
              <a:spcAft>
                <a:spcPts val="0"/>
              </a:spcAft>
              <a:buSzPts val="1100"/>
              <a:buNone/>
            </a:pPr>
            <a:r>
              <a:rPr lang="en" sz="1100">
                <a:solidFill>
                  <a:schemeClr val="accent1"/>
                </a:solidFill>
                <a:latin typeface="Source Sans Pro Light"/>
                <a:ea typeface="Source Sans Pro Light"/>
                <a:cs typeface="Source Sans Pro Light"/>
                <a:sym typeface="Source Sans Pro Light"/>
              </a:rPr>
              <a:t>usage of cookies to track online data has become more</a:t>
            </a:r>
            <a:endParaRPr sz="1100">
              <a:solidFill>
                <a:schemeClr val="accent1"/>
              </a:solidFill>
              <a:latin typeface="Source Sans Pro Light"/>
              <a:ea typeface="Source Sans Pro Light"/>
              <a:cs typeface="Source Sans Pro Light"/>
              <a:sym typeface="Source Sans Pro Light"/>
            </a:endParaRPr>
          </a:p>
          <a:p>
            <a:pPr indent="0" lvl="0" marL="0" rtl="0" algn="l">
              <a:spcBef>
                <a:spcPts val="0"/>
              </a:spcBef>
              <a:spcAft>
                <a:spcPts val="0"/>
              </a:spcAft>
              <a:buSzPts val="1100"/>
              <a:buNone/>
            </a:pPr>
            <a:r>
              <a:rPr lang="en" sz="1100">
                <a:solidFill>
                  <a:schemeClr val="accent1"/>
                </a:solidFill>
                <a:latin typeface="Source Sans Pro Light"/>
                <a:ea typeface="Source Sans Pro Light"/>
                <a:cs typeface="Source Sans Pro Light"/>
                <a:sym typeface="Source Sans Pro Light"/>
              </a:rPr>
              <a:t>difficult.</a:t>
            </a:r>
            <a:endParaRPr sz="11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Clr>
                <a:schemeClr val="dk1"/>
              </a:buClr>
              <a:buSzPts val="1100"/>
              <a:buFont typeface="Arial"/>
              <a:buNone/>
            </a:pPr>
            <a:r>
              <a:t/>
            </a:r>
            <a:endParaRPr sz="11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None/>
            </a:pPr>
            <a:r>
              <a:t/>
            </a:r>
            <a:endParaRPr sz="1100">
              <a:solidFill>
                <a:schemeClr val="accent1"/>
              </a:solidFill>
              <a:latin typeface="Source Sans Pro Light"/>
              <a:ea typeface="Source Sans Pro Light"/>
              <a:cs typeface="Source Sans Pro Light"/>
              <a:sym typeface="Source Sans Pro Light"/>
            </a:endParaRPr>
          </a:p>
        </p:txBody>
      </p:sp>
      <p:sp>
        <p:nvSpPr>
          <p:cNvPr id="179" name="Google Shape;179;p20"/>
          <p:cNvSpPr txBox="1"/>
          <p:nvPr/>
        </p:nvSpPr>
        <p:spPr>
          <a:xfrm>
            <a:off x="5927125" y="4262500"/>
            <a:ext cx="1669500" cy="3318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t/>
            </a:r>
            <a:endParaRPr sz="1100">
              <a:solidFill>
                <a:schemeClr val="accent1"/>
              </a:solidFill>
              <a:latin typeface="Source Sans Pro Light"/>
              <a:ea typeface="Source Sans Pro Light"/>
              <a:cs typeface="Source Sans Pro Light"/>
              <a:sym typeface="Source Sans Pro Light"/>
            </a:endParaRPr>
          </a:p>
        </p:txBody>
      </p:sp>
      <p:sp>
        <p:nvSpPr>
          <p:cNvPr id="180" name="Google Shape;180;p20"/>
          <p:cNvSpPr txBox="1"/>
          <p:nvPr/>
        </p:nvSpPr>
        <p:spPr>
          <a:xfrm>
            <a:off x="231063" y="1738600"/>
            <a:ext cx="1732800" cy="824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rgbClr val="DD7E6B"/>
                </a:solidFill>
                <a:latin typeface="Paytone One"/>
                <a:ea typeface="Paytone One"/>
                <a:cs typeface="Paytone One"/>
                <a:sym typeface="Paytone One"/>
              </a:rPr>
              <a:t>Problem Statement</a:t>
            </a:r>
            <a:endParaRPr sz="2200">
              <a:solidFill>
                <a:srgbClr val="DD7E6B"/>
              </a:solidFill>
              <a:latin typeface="Paytone One"/>
              <a:ea typeface="Paytone One"/>
              <a:cs typeface="Paytone One"/>
              <a:sym typeface="Paytone One"/>
            </a:endParaRPr>
          </a:p>
        </p:txBody>
      </p:sp>
      <p:sp>
        <p:nvSpPr>
          <p:cNvPr id="181" name="Google Shape;181;p20"/>
          <p:cNvSpPr txBox="1"/>
          <p:nvPr/>
        </p:nvSpPr>
        <p:spPr>
          <a:xfrm>
            <a:off x="2377525" y="1109475"/>
            <a:ext cx="1769700" cy="2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DD7E6B"/>
                </a:solidFill>
                <a:latin typeface="Paytone One"/>
                <a:ea typeface="Paytone One"/>
                <a:cs typeface="Paytone One"/>
                <a:sym typeface="Paytone One"/>
              </a:rPr>
              <a:t>Tracking online data is more difficult</a:t>
            </a:r>
            <a:endParaRPr>
              <a:solidFill>
                <a:srgbClr val="DD7E6B"/>
              </a:solidFill>
              <a:latin typeface="Paytone One"/>
              <a:ea typeface="Paytone One"/>
              <a:cs typeface="Paytone One"/>
              <a:sym typeface="Paytone One"/>
            </a:endParaRPr>
          </a:p>
        </p:txBody>
      </p:sp>
      <p:sp>
        <p:nvSpPr>
          <p:cNvPr id="182" name="Google Shape;182;p20"/>
          <p:cNvSpPr txBox="1"/>
          <p:nvPr/>
        </p:nvSpPr>
        <p:spPr>
          <a:xfrm>
            <a:off x="4367600" y="1106050"/>
            <a:ext cx="1732800" cy="2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DD7E6B"/>
                </a:solidFill>
                <a:latin typeface="Paytone One"/>
                <a:ea typeface="Paytone One"/>
                <a:cs typeface="Paytone One"/>
                <a:sym typeface="Paytone One"/>
              </a:rPr>
              <a:t>Data loss in tracked  traffic is growing</a:t>
            </a:r>
            <a:endParaRPr>
              <a:solidFill>
                <a:srgbClr val="DD7E6B"/>
              </a:solidFill>
              <a:latin typeface="Paytone One"/>
              <a:ea typeface="Paytone One"/>
              <a:cs typeface="Paytone One"/>
              <a:sym typeface="Paytone One"/>
            </a:endParaRPr>
          </a:p>
        </p:txBody>
      </p:sp>
      <p:sp>
        <p:nvSpPr>
          <p:cNvPr id="183" name="Google Shape;183;p20"/>
          <p:cNvSpPr txBox="1"/>
          <p:nvPr/>
        </p:nvSpPr>
        <p:spPr>
          <a:xfrm>
            <a:off x="319825" y="3857775"/>
            <a:ext cx="2590500" cy="635400"/>
          </a:xfrm>
          <a:prstGeom prst="rect">
            <a:avLst/>
          </a:prstGeom>
          <a:noFill/>
          <a:ln>
            <a:noFill/>
          </a:ln>
        </p:spPr>
        <p:txBody>
          <a:bodyPr anchorCtr="0" anchor="t" bIns="0" lIns="0" spcFirstLastPara="1" rIns="0" wrap="square" tIns="6350">
            <a:noAutofit/>
          </a:bodyPr>
          <a:lstStyle/>
          <a:p>
            <a:pPr indent="0" lvl="0" marL="0" rtl="0" algn="l">
              <a:spcBef>
                <a:spcPts val="0"/>
              </a:spcBef>
              <a:spcAft>
                <a:spcPts val="0"/>
              </a:spcAft>
              <a:buSzPts val="1100"/>
              <a:buNone/>
            </a:pPr>
            <a:r>
              <a:rPr lang="en" sz="2200">
                <a:solidFill>
                  <a:schemeClr val="accent2"/>
                </a:solidFill>
                <a:latin typeface="Paytone One"/>
                <a:ea typeface="Paytone One"/>
                <a:cs typeface="Paytone One"/>
                <a:sym typeface="Paytone One"/>
              </a:rPr>
              <a:t>Our Goal</a:t>
            </a:r>
            <a:endParaRPr sz="2200">
              <a:solidFill>
                <a:schemeClr val="accent2"/>
              </a:solidFill>
              <a:latin typeface="Paytone One"/>
              <a:ea typeface="Paytone One"/>
              <a:cs typeface="Paytone One"/>
              <a:sym typeface="Paytone One"/>
            </a:endParaRPr>
          </a:p>
          <a:p>
            <a:pPr indent="0" lvl="0" marL="0" rtl="0" algn="l">
              <a:spcBef>
                <a:spcPts val="0"/>
              </a:spcBef>
              <a:spcAft>
                <a:spcPts val="0"/>
              </a:spcAft>
              <a:buClr>
                <a:schemeClr val="dk1"/>
              </a:buClr>
              <a:buSzPts val="1100"/>
              <a:buFont typeface="Arial"/>
              <a:buNone/>
            </a:pPr>
            <a:r>
              <a:t/>
            </a:r>
            <a:endParaRPr sz="1600">
              <a:solidFill>
                <a:schemeClr val="accent1"/>
              </a:solidFill>
              <a:latin typeface="Paytone One"/>
              <a:ea typeface="Paytone One"/>
              <a:cs typeface="Paytone One"/>
              <a:sym typeface="Paytone One"/>
            </a:endParaRPr>
          </a:p>
          <a:p>
            <a:pPr indent="0" lvl="0" marL="0" marR="0" rtl="0" algn="l">
              <a:lnSpc>
                <a:spcPct val="100000"/>
              </a:lnSpc>
              <a:spcBef>
                <a:spcPts val="0"/>
              </a:spcBef>
              <a:spcAft>
                <a:spcPts val="0"/>
              </a:spcAft>
              <a:buNone/>
            </a:pPr>
            <a:r>
              <a:t/>
            </a:r>
            <a:endParaRPr sz="1100">
              <a:solidFill>
                <a:schemeClr val="accent1"/>
              </a:solidFill>
              <a:latin typeface="Source Sans Pro Light"/>
              <a:ea typeface="Source Sans Pro Light"/>
              <a:cs typeface="Source Sans Pro Light"/>
              <a:sym typeface="Source Sans Pro Light"/>
            </a:endParaRPr>
          </a:p>
        </p:txBody>
      </p:sp>
      <p:sp>
        <p:nvSpPr>
          <p:cNvPr id="184" name="Google Shape;184;p20"/>
          <p:cNvSpPr txBox="1"/>
          <p:nvPr/>
        </p:nvSpPr>
        <p:spPr>
          <a:xfrm>
            <a:off x="6539500" y="1114600"/>
            <a:ext cx="2089800" cy="2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DD7E6B"/>
                </a:solidFill>
                <a:latin typeface="Paytone One"/>
                <a:ea typeface="Paytone One"/>
                <a:cs typeface="Paytone One"/>
                <a:sym typeface="Paytone One"/>
              </a:rPr>
              <a:t>Understanding web visitors’ behaviors is harder</a:t>
            </a:r>
            <a:endParaRPr>
              <a:solidFill>
                <a:srgbClr val="DD7E6B"/>
              </a:solidFill>
              <a:latin typeface="Paytone One"/>
              <a:ea typeface="Paytone One"/>
              <a:cs typeface="Paytone One"/>
              <a:sym typeface="Paytone One"/>
            </a:endParaRPr>
          </a:p>
        </p:txBody>
      </p:sp>
      <p:sp>
        <p:nvSpPr>
          <p:cNvPr id="185" name="Google Shape;185;p20"/>
          <p:cNvSpPr txBox="1"/>
          <p:nvPr/>
        </p:nvSpPr>
        <p:spPr>
          <a:xfrm>
            <a:off x="4379140" y="2034100"/>
            <a:ext cx="2648400" cy="2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2"/>
              </a:solidFill>
              <a:latin typeface="Paytone One"/>
              <a:ea typeface="Paytone One"/>
              <a:cs typeface="Paytone One"/>
              <a:sym typeface="Paytone One"/>
            </a:endParaRPr>
          </a:p>
        </p:txBody>
      </p:sp>
      <p:sp>
        <p:nvSpPr>
          <p:cNvPr id="186" name="Google Shape;186;p20"/>
          <p:cNvSpPr txBox="1"/>
          <p:nvPr/>
        </p:nvSpPr>
        <p:spPr>
          <a:xfrm>
            <a:off x="4446325" y="1806738"/>
            <a:ext cx="1975800" cy="331800"/>
          </a:xfrm>
          <a:prstGeom prst="rect">
            <a:avLst/>
          </a:prstGeom>
          <a:noFill/>
          <a:ln>
            <a:noFill/>
          </a:ln>
        </p:spPr>
        <p:txBody>
          <a:bodyPr anchorCtr="0" anchor="t" bIns="0" lIns="0" spcFirstLastPara="1" rIns="0" wrap="square" tIns="6350">
            <a:noAutofit/>
          </a:bodyPr>
          <a:lstStyle/>
          <a:p>
            <a:pPr indent="0" lvl="0" marL="0" rtl="0" algn="l">
              <a:spcBef>
                <a:spcPts val="0"/>
              </a:spcBef>
              <a:spcAft>
                <a:spcPts val="0"/>
              </a:spcAft>
              <a:buSzPts val="1100"/>
              <a:buNone/>
            </a:pPr>
            <a:r>
              <a:rPr lang="en" sz="1100">
                <a:solidFill>
                  <a:schemeClr val="accent1"/>
                </a:solidFill>
                <a:latin typeface="Source Sans Pro Light"/>
                <a:ea typeface="Source Sans Pro Light"/>
                <a:cs typeface="Source Sans Pro Light"/>
                <a:sym typeface="Source Sans Pro Light"/>
              </a:rPr>
              <a:t>Since more and more users either refuse all or do not give</a:t>
            </a:r>
            <a:endParaRPr sz="1100">
              <a:solidFill>
                <a:schemeClr val="accent1"/>
              </a:solidFill>
              <a:latin typeface="Source Sans Pro Light"/>
              <a:ea typeface="Source Sans Pro Light"/>
              <a:cs typeface="Source Sans Pro Light"/>
              <a:sym typeface="Source Sans Pro Light"/>
            </a:endParaRPr>
          </a:p>
          <a:p>
            <a:pPr indent="0" lvl="0" marL="0" rtl="0" algn="l">
              <a:spcBef>
                <a:spcPts val="0"/>
              </a:spcBef>
              <a:spcAft>
                <a:spcPts val="0"/>
              </a:spcAft>
              <a:buSzPts val="1100"/>
              <a:buNone/>
            </a:pPr>
            <a:r>
              <a:rPr lang="en" sz="1100">
                <a:solidFill>
                  <a:schemeClr val="accent1"/>
                </a:solidFill>
                <a:latin typeface="Source Sans Pro Light"/>
                <a:ea typeface="Source Sans Pro Light"/>
                <a:cs typeface="Source Sans Pro Light"/>
                <a:sym typeface="Source Sans Pro Light"/>
              </a:rPr>
              <a:t>preferences, the non tracked traffic on the website has</a:t>
            </a:r>
            <a:endParaRPr sz="1100">
              <a:solidFill>
                <a:schemeClr val="accent1"/>
              </a:solidFill>
              <a:latin typeface="Source Sans Pro Light"/>
              <a:ea typeface="Source Sans Pro Light"/>
              <a:cs typeface="Source Sans Pro Light"/>
              <a:sym typeface="Source Sans Pro Light"/>
            </a:endParaRPr>
          </a:p>
          <a:p>
            <a:pPr indent="0" lvl="0" marL="0" rtl="0" algn="l">
              <a:spcBef>
                <a:spcPts val="0"/>
              </a:spcBef>
              <a:spcAft>
                <a:spcPts val="0"/>
              </a:spcAft>
              <a:buSzPts val="1100"/>
              <a:buNone/>
            </a:pPr>
            <a:r>
              <a:rPr lang="en" sz="1100">
                <a:solidFill>
                  <a:schemeClr val="accent1"/>
                </a:solidFill>
                <a:latin typeface="Source Sans Pro Light"/>
                <a:ea typeface="Source Sans Pro Light"/>
                <a:cs typeface="Source Sans Pro Light"/>
                <a:sym typeface="Source Sans Pro Light"/>
              </a:rPr>
              <a:t>become more important.</a:t>
            </a:r>
            <a:endParaRPr sz="1100">
              <a:solidFill>
                <a:schemeClr val="accent1"/>
              </a:solidFill>
              <a:latin typeface="Source Sans Pro Light"/>
              <a:ea typeface="Source Sans Pro Light"/>
              <a:cs typeface="Source Sans Pro Light"/>
              <a:sym typeface="Source Sans Pro Light"/>
            </a:endParaRPr>
          </a:p>
          <a:p>
            <a:pPr indent="0" lvl="0" marL="0" rtl="0" algn="l">
              <a:spcBef>
                <a:spcPts val="0"/>
              </a:spcBef>
              <a:spcAft>
                <a:spcPts val="0"/>
              </a:spcAft>
              <a:buSzPts val="1100"/>
              <a:buNone/>
            </a:pPr>
            <a:r>
              <a:t/>
            </a:r>
            <a:endParaRPr sz="11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SzPts val="1100"/>
              <a:buNone/>
            </a:pPr>
            <a:r>
              <a:t/>
            </a:r>
            <a:endParaRPr sz="11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None/>
            </a:pPr>
            <a:r>
              <a:t/>
            </a:r>
            <a:endParaRPr sz="1100">
              <a:solidFill>
                <a:schemeClr val="accent1"/>
              </a:solidFill>
              <a:latin typeface="Source Sans Pro Light"/>
              <a:ea typeface="Source Sans Pro Light"/>
              <a:cs typeface="Source Sans Pro Light"/>
              <a:sym typeface="Source Sans Pro Light"/>
            </a:endParaRPr>
          </a:p>
        </p:txBody>
      </p:sp>
      <p:sp>
        <p:nvSpPr>
          <p:cNvPr id="187" name="Google Shape;187;p20"/>
          <p:cNvSpPr txBox="1"/>
          <p:nvPr/>
        </p:nvSpPr>
        <p:spPr>
          <a:xfrm>
            <a:off x="6644725" y="1756450"/>
            <a:ext cx="1975800" cy="331800"/>
          </a:xfrm>
          <a:prstGeom prst="rect">
            <a:avLst/>
          </a:prstGeom>
          <a:noFill/>
          <a:ln>
            <a:noFill/>
          </a:ln>
        </p:spPr>
        <p:txBody>
          <a:bodyPr anchorCtr="0" anchor="t" bIns="0" lIns="0" spcFirstLastPara="1" rIns="0" wrap="square" tIns="6350">
            <a:noAutofit/>
          </a:bodyPr>
          <a:lstStyle/>
          <a:p>
            <a:pPr indent="0" lvl="0" marL="0" rtl="0" algn="l">
              <a:spcBef>
                <a:spcPts val="0"/>
              </a:spcBef>
              <a:spcAft>
                <a:spcPts val="0"/>
              </a:spcAft>
              <a:buSzPts val="1100"/>
              <a:buNone/>
            </a:pPr>
            <a:r>
              <a:rPr lang="en" sz="1100">
                <a:solidFill>
                  <a:schemeClr val="accent1"/>
                </a:solidFill>
                <a:latin typeface="Source Sans Pro Light"/>
                <a:ea typeface="Source Sans Pro Light"/>
                <a:cs typeface="Source Sans Pro Light"/>
                <a:sym typeface="Source Sans Pro Light"/>
              </a:rPr>
              <a:t>Peugeot</a:t>
            </a:r>
            <a:r>
              <a:rPr lang="en" sz="1100">
                <a:solidFill>
                  <a:schemeClr val="accent1"/>
                </a:solidFill>
                <a:latin typeface="Source Sans Pro Light"/>
                <a:ea typeface="Source Sans Pro Light"/>
                <a:cs typeface="Source Sans Pro Light"/>
                <a:sym typeface="Source Sans Pro Light"/>
              </a:rPr>
              <a:t> will lose a large volume of web visitors information, making it harder to understand their online behaviors</a:t>
            </a:r>
            <a:endParaRPr sz="11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SzPts val="1100"/>
              <a:buNone/>
            </a:pPr>
            <a:r>
              <a:t/>
            </a:r>
            <a:endParaRPr sz="11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None/>
            </a:pPr>
            <a:r>
              <a:t/>
            </a:r>
            <a:endParaRPr sz="1100">
              <a:solidFill>
                <a:schemeClr val="accent1"/>
              </a:solidFill>
              <a:latin typeface="Source Sans Pro Light"/>
              <a:ea typeface="Source Sans Pro Light"/>
              <a:cs typeface="Source Sans Pro Light"/>
              <a:sym typeface="Source Sans Pro Light"/>
            </a:endParaRPr>
          </a:p>
        </p:txBody>
      </p:sp>
      <p:sp>
        <p:nvSpPr>
          <p:cNvPr id="188" name="Google Shape;188;p20"/>
          <p:cNvSpPr txBox="1"/>
          <p:nvPr/>
        </p:nvSpPr>
        <p:spPr>
          <a:xfrm>
            <a:off x="2524825" y="3966250"/>
            <a:ext cx="2494800" cy="331800"/>
          </a:xfrm>
          <a:prstGeom prst="rect">
            <a:avLst/>
          </a:prstGeom>
          <a:noFill/>
          <a:ln>
            <a:noFill/>
          </a:ln>
        </p:spPr>
        <p:txBody>
          <a:bodyPr anchorCtr="0" anchor="t" bIns="0" lIns="0" spcFirstLastPara="1" rIns="0" wrap="square" tIns="6350">
            <a:noAutofit/>
          </a:bodyPr>
          <a:lstStyle/>
          <a:p>
            <a:pPr indent="0" lvl="0" marL="0" rtl="0" algn="l">
              <a:spcBef>
                <a:spcPts val="0"/>
              </a:spcBef>
              <a:spcAft>
                <a:spcPts val="0"/>
              </a:spcAft>
              <a:buSzPts val="1100"/>
              <a:buNone/>
            </a:pPr>
            <a:r>
              <a:rPr lang="en" sz="1100">
                <a:solidFill>
                  <a:schemeClr val="accent1"/>
                </a:solidFill>
                <a:latin typeface="Source Sans Pro Light"/>
                <a:ea typeface="Source Sans Pro Light"/>
                <a:cs typeface="Source Sans Pro Light"/>
                <a:sym typeface="Source Sans Pro Light"/>
              </a:rPr>
              <a:t>Using historical user sessions with tracking consent, the goal is to capture session patterns on a daily level </a:t>
            </a:r>
            <a:endParaRPr sz="11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SzPts val="1100"/>
              <a:buNone/>
            </a:pPr>
            <a:r>
              <a:t/>
            </a:r>
            <a:endParaRPr sz="11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None/>
            </a:pPr>
            <a:r>
              <a:t/>
            </a:r>
            <a:endParaRPr sz="1100">
              <a:solidFill>
                <a:schemeClr val="accent1"/>
              </a:solidFill>
              <a:latin typeface="Source Sans Pro Light"/>
              <a:ea typeface="Source Sans Pro Light"/>
              <a:cs typeface="Source Sans Pro Light"/>
              <a:sym typeface="Source Sans Pro Light"/>
            </a:endParaRPr>
          </a:p>
        </p:txBody>
      </p:sp>
      <p:sp>
        <p:nvSpPr>
          <p:cNvPr id="189" name="Google Shape;189;p20"/>
          <p:cNvSpPr txBox="1"/>
          <p:nvPr/>
        </p:nvSpPr>
        <p:spPr>
          <a:xfrm>
            <a:off x="2425425" y="3624075"/>
            <a:ext cx="2763300" cy="2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Paytone One"/>
                <a:ea typeface="Paytone One"/>
                <a:cs typeface="Paytone One"/>
                <a:sym typeface="Paytone One"/>
              </a:rPr>
              <a:t>Extract historical patterns</a:t>
            </a:r>
            <a:endParaRPr>
              <a:solidFill>
                <a:schemeClr val="accent2"/>
              </a:solidFill>
              <a:latin typeface="Paytone One"/>
              <a:ea typeface="Paytone One"/>
              <a:cs typeface="Paytone One"/>
              <a:sym typeface="Paytone One"/>
            </a:endParaRPr>
          </a:p>
        </p:txBody>
      </p:sp>
      <p:sp>
        <p:nvSpPr>
          <p:cNvPr id="190" name="Google Shape;190;p20"/>
          <p:cNvSpPr txBox="1"/>
          <p:nvPr/>
        </p:nvSpPr>
        <p:spPr>
          <a:xfrm>
            <a:off x="5739200" y="3620650"/>
            <a:ext cx="3240000" cy="2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Paytone One"/>
                <a:ea typeface="Paytone One"/>
                <a:cs typeface="Paytone One"/>
                <a:sym typeface="Paytone One"/>
              </a:rPr>
              <a:t>Estimate overall user behaviors</a:t>
            </a:r>
            <a:endParaRPr>
              <a:solidFill>
                <a:schemeClr val="accent2"/>
              </a:solidFill>
              <a:latin typeface="Paytone One"/>
              <a:ea typeface="Paytone One"/>
              <a:cs typeface="Paytone One"/>
              <a:sym typeface="Paytone One"/>
            </a:endParaRPr>
          </a:p>
        </p:txBody>
      </p:sp>
      <p:sp>
        <p:nvSpPr>
          <p:cNvPr id="191" name="Google Shape;191;p20"/>
          <p:cNvSpPr txBox="1"/>
          <p:nvPr/>
        </p:nvSpPr>
        <p:spPr>
          <a:xfrm>
            <a:off x="5445940" y="4167700"/>
            <a:ext cx="2648400" cy="2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2"/>
              </a:solidFill>
              <a:latin typeface="Paytone One"/>
              <a:ea typeface="Paytone One"/>
              <a:cs typeface="Paytone One"/>
              <a:sym typeface="Paytone One"/>
            </a:endParaRPr>
          </a:p>
        </p:txBody>
      </p:sp>
      <p:sp>
        <p:nvSpPr>
          <p:cNvPr id="192" name="Google Shape;192;p20"/>
          <p:cNvSpPr txBox="1"/>
          <p:nvPr/>
        </p:nvSpPr>
        <p:spPr>
          <a:xfrm>
            <a:off x="5865925" y="3940350"/>
            <a:ext cx="2763300" cy="331800"/>
          </a:xfrm>
          <a:prstGeom prst="rect">
            <a:avLst/>
          </a:prstGeom>
          <a:noFill/>
          <a:ln>
            <a:noFill/>
          </a:ln>
        </p:spPr>
        <p:txBody>
          <a:bodyPr anchorCtr="0" anchor="t" bIns="0" lIns="0" spcFirstLastPara="1" rIns="0" wrap="square" tIns="6350">
            <a:noAutofit/>
          </a:bodyPr>
          <a:lstStyle/>
          <a:p>
            <a:pPr indent="0" lvl="0" marL="0" rtl="0" algn="l">
              <a:spcBef>
                <a:spcPts val="0"/>
              </a:spcBef>
              <a:spcAft>
                <a:spcPts val="0"/>
              </a:spcAft>
              <a:buSzPts val="1100"/>
              <a:buNone/>
            </a:pPr>
            <a:r>
              <a:rPr lang="en" sz="1100">
                <a:solidFill>
                  <a:schemeClr val="accent1"/>
                </a:solidFill>
                <a:latin typeface="Source Sans Pro Light"/>
                <a:ea typeface="Source Sans Pro Light"/>
                <a:cs typeface="Source Sans Pro Light"/>
                <a:sym typeface="Source Sans Pro Light"/>
              </a:rPr>
              <a:t>By modelling daily captured patterns, the objective is to estimate  overall user  behaviors on a given day</a:t>
            </a:r>
            <a:endParaRPr sz="1100">
              <a:solidFill>
                <a:schemeClr val="accent1"/>
              </a:solidFill>
              <a:latin typeface="Source Sans Pro Light"/>
              <a:ea typeface="Source Sans Pro Light"/>
              <a:cs typeface="Source Sans Pro Light"/>
              <a:sym typeface="Source Sans Pro Light"/>
            </a:endParaRPr>
          </a:p>
          <a:p>
            <a:pPr indent="0" lvl="0" marL="0" rtl="0" algn="l">
              <a:spcBef>
                <a:spcPts val="0"/>
              </a:spcBef>
              <a:spcAft>
                <a:spcPts val="0"/>
              </a:spcAft>
              <a:buSzPts val="1100"/>
              <a:buNone/>
            </a:pPr>
            <a:r>
              <a:t/>
            </a:r>
            <a:endParaRPr sz="11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SzPts val="1100"/>
              <a:buNone/>
            </a:pPr>
            <a:r>
              <a:t/>
            </a:r>
            <a:endParaRPr sz="11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None/>
            </a:pPr>
            <a:r>
              <a:t/>
            </a:r>
            <a:endParaRPr sz="1100">
              <a:solidFill>
                <a:schemeClr val="accent1"/>
              </a:solidFill>
              <a:latin typeface="Source Sans Pro Light"/>
              <a:ea typeface="Source Sans Pro Light"/>
              <a:cs typeface="Source Sans Pro Light"/>
              <a:sym typeface="Source Sans Pro Light"/>
            </a:endParaRPr>
          </a:p>
        </p:txBody>
      </p:sp>
      <p:grpSp>
        <p:nvGrpSpPr>
          <p:cNvPr id="193" name="Google Shape;193;p20"/>
          <p:cNvGrpSpPr/>
          <p:nvPr/>
        </p:nvGrpSpPr>
        <p:grpSpPr>
          <a:xfrm>
            <a:off x="2910330" y="418716"/>
            <a:ext cx="339306" cy="339253"/>
            <a:chOff x="2685825" y="840375"/>
            <a:chExt cx="481900" cy="481825"/>
          </a:xfrm>
        </p:grpSpPr>
        <p:sp>
          <p:nvSpPr>
            <p:cNvPr id="194" name="Google Shape;194;p20"/>
            <p:cNvSpPr/>
            <p:nvPr/>
          </p:nvSpPr>
          <p:spPr>
            <a:xfrm>
              <a:off x="2685825" y="840375"/>
              <a:ext cx="481900" cy="481825"/>
            </a:xfrm>
            <a:custGeom>
              <a:rect b="b" l="l" r="r" t="t"/>
              <a:pathLst>
                <a:path extrusionOk="0" h="19273" w="19276">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D7E6B"/>
                </a:solidFill>
              </a:endParaRPr>
            </a:p>
          </p:txBody>
        </p:sp>
        <p:sp>
          <p:nvSpPr>
            <p:cNvPr id="195" name="Google Shape;195;p20"/>
            <p:cNvSpPr/>
            <p:nvPr/>
          </p:nvSpPr>
          <p:spPr>
            <a:xfrm>
              <a:off x="2819200" y="983400"/>
              <a:ext cx="205475" cy="197625"/>
            </a:xfrm>
            <a:custGeom>
              <a:rect b="b" l="l" r="r" t="t"/>
              <a:pathLst>
                <a:path extrusionOk="0" h="7905" w="8219">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D7E6B"/>
                </a:solidFill>
              </a:endParaRPr>
            </a:p>
          </p:txBody>
        </p:sp>
      </p:grpSp>
      <p:grpSp>
        <p:nvGrpSpPr>
          <p:cNvPr id="196" name="Google Shape;196;p20"/>
          <p:cNvGrpSpPr/>
          <p:nvPr/>
        </p:nvGrpSpPr>
        <p:grpSpPr>
          <a:xfrm>
            <a:off x="4926213" y="451601"/>
            <a:ext cx="322151" cy="322374"/>
            <a:chOff x="4206763" y="2450951"/>
            <a:chExt cx="322151" cy="322374"/>
          </a:xfrm>
        </p:grpSpPr>
        <p:sp>
          <p:nvSpPr>
            <p:cNvPr id="197" name="Google Shape;197;p20"/>
            <p:cNvSpPr/>
            <p:nvPr/>
          </p:nvSpPr>
          <p:spPr>
            <a:xfrm>
              <a:off x="4206763" y="2571650"/>
              <a:ext cx="322151" cy="201675"/>
            </a:xfrm>
            <a:custGeom>
              <a:rect b="b" l="l" r="r" t="t"/>
              <a:pathLst>
                <a:path extrusionOk="0" h="6336" w="10121">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4210933" y="2450951"/>
              <a:ext cx="308878" cy="185537"/>
            </a:xfrm>
            <a:custGeom>
              <a:rect b="b" l="l" r="r" t="t"/>
              <a:pathLst>
                <a:path extrusionOk="0" h="5829" w="9704">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0"/>
          <p:cNvGrpSpPr/>
          <p:nvPr/>
        </p:nvGrpSpPr>
        <p:grpSpPr>
          <a:xfrm>
            <a:off x="7352712" y="461942"/>
            <a:ext cx="255086" cy="301685"/>
            <a:chOff x="8065100" y="2000174"/>
            <a:chExt cx="255086" cy="301685"/>
          </a:xfrm>
        </p:grpSpPr>
        <p:sp>
          <p:nvSpPr>
            <p:cNvPr id="200" name="Google Shape;200;p20"/>
            <p:cNvSpPr/>
            <p:nvPr/>
          </p:nvSpPr>
          <p:spPr>
            <a:xfrm>
              <a:off x="8085185" y="2151016"/>
              <a:ext cx="65220" cy="150842"/>
            </a:xfrm>
            <a:custGeom>
              <a:rect b="b" l="l" r="r" t="t"/>
              <a:pathLst>
                <a:path extrusionOk="0" h="4739" w="2049">
                  <a:moveTo>
                    <a:pt x="1144" y="274"/>
                  </a:moveTo>
                  <a:cubicBezTo>
                    <a:pt x="1299" y="274"/>
                    <a:pt x="1453" y="405"/>
                    <a:pt x="1453" y="583"/>
                  </a:cubicBezTo>
                  <a:lnTo>
                    <a:pt x="1453" y="881"/>
                  </a:lnTo>
                  <a:cubicBezTo>
                    <a:pt x="1453" y="1155"/>
                    <a:pt x="1251" y="1345"/>
                    <a:pt x="989" y="1345"/>
                  </a:cubicBezTo>
                  <a:cubicBezTo>
                    <a:pt x="739" y="1345"/>
                    <a:pt x="537" y="1131"/>
                    <a:pt x="537" y="881"/>
                  </a:cubicBezTo>
                  <a:lnTo>
                    <a:pt x="537" y="583"/>
                  </a:lnTo>
                  <a:cubicBezTo>
                    <a:pt x="537" y="417"/>
                    <a:pt x="668" y="274"/>
                    <a:pt x="846" y="274"/>
                  </a:cubicBezTo>
                  <a:close/>
                  <a:moveTo>
                    <a:pt x="1144" y="1631"/>
                  </a:moveTo>
                  <a:lnTo>
                    <a:pt x="1144" y="1691"/>
                  </a:lnTo>
                  <a:cubicBezTo>
                    <a:pt x="1144" y="1726"/>
                    <a:pt x="1156" y="1786"/>
                    <a:pt x="1180" y="1834"/>
                  </a:cubicBezTo>
                  <a:lnTo>
                    <a:pt x="989" y="2024"/>
                  </a:lnTo>
                  <a:lnTo>
                    <a:pt x="787" y="1834"/>
                  </a:lnTo>
                  <a:cubicBezTo>
                    <a:pt x="810" y="1786"/>
                    <a:pt x="822" y="1738"/>
                    <a:pt x="822" y="1691"/>
                  </a:cubicBezTo>
                  <a:lnTo>
                    <a:pt x="822" y="1631"/>
                  </a:lnTo>
                  <a:close/>
                  <a:moveTo>
                    <a:pt x="858" y="0"/>
                  </a:moveTo>
                  <a:cubicBezTo>
                    <a:pt x="537" y="0"/>
                    <a:pt x="275" y="274"/>
                    <a:pt x="275" y="583"/>
                  </a:cubicBezTo>
                  <a:lnTo>
                    <a:pt x="275" y="881"/>
                  </a:lnTo>
                  <a:cubicBezTo>
                    <a:pt x="275" y="1119"/>
                    <a:pt x="394" y="1345"/>
                    <a:pt x="572" y="1476"/>
                  </a:cubicBezTo>
                  <a:lnTo>
                    <a:pt x="572" y="1691"/>
                  </a:lnTo>
                  <a:lnTo>
                    <a:pt x="572" y="1703"/>
                  </a:lnTo>
                  <a:lnTo>
                    <a:pt x="239" y="1881"/>
                  </a:lnTo>
                  <a:cubicBezTo>
                    <a:pt x="84" y="1953"/>
                    <a:pt x="1" y="2107"/>
                    <a:pt x="1" y="2262"/>
                  </a:cubicBezTo>
                  <a:lnTo>
                    <a:pt x="1" y="3572"/>
                  </a:lnTo>
                  <a:cubicBezTo>
                    <a:pt x="1" y="3691"/>
                    <a:pt x="25" y="3798"/>
                    <a:pt x="96" y="3905"/>
                  </a:cubicBezTo>
                  <a:lnTo>
                    <a:pt x="251" y="4132"/>
                  </a:lnTo>
                  <a:cubicBezTo>
                    <a:pt x="275" y="4167"/>
                    <a:pt x="298" y="4227"/>
                    <a:pt x="298" y="4286"/>
                  </a:cubicBezTo>
                  <a:lnTo>
                    <a:pt x="298" y="4608"/>
                  </a:lnTo>
                  <a:cubicBezTo>
                    <a:pt x="298" y="4679"/>
                    <a:pt x="358" y="4739"/>
                    <a:pt x="429" y="4739"/>
                  </a:cubicBezTo>
                  <a:cubicBezTo>
                    <a:pt x="501" y="4739"/>
                    <a:pt x="560" y="4679"/>
                    <a:pt x="560" y="4608"/>
                  </a:cubicBezTo>
                  <a:lnTo>
                    <a:pt x="560" y="4286"/>
                  </a:lnTo>
                  <a:cubicBezTo>
                    <a:pt x="560" y="4167"/>
                    <a:pt x="537" y="4072"/>
                    <a:pt x="453" y="3965"/>
                  </a:cubicBezTo>
                  <a:lnTo>
                    <a:pt x="310" y="3739"/>
                  </a:lnTo>
                  <a:cubicBezTo>
                    <a:pt x="275" y="3691"/>
                    <a:pt x="263" y="3631"/>
                    <a:pt x="263" y="3572"/>
                  </a:cubicBezTo>
                  <a:lnTo>
                    <a:pt x="263" y="2262"/>
                  </a:lnTo>
                  <a:cubicBezTo>
                    <a:pt x="263" y="2203"/>
                    <a:pt x="298" y="2143"/>
                    <a:pt x="358" y="2119"/>
                  </a:cubicBezTo>
                  <a:lnTo>
                    <a:pt x="596" y="2000"/>
                  </a:lnTo>
                  <a:lnTo>
                    <a:pt x="810" y="2227"/>
                  </a:lnTo>
                  <a:cubicBezTo>
                    <a:pt x="870" y="2286"/>
                    <a:pt x="953" y="2310"/>
                    <a:pt x="1025" y="2310"/>
                  </a:cubicBezTo>
                  <a:cubicBezTo>
                    <a:pt x="1096" y="2310"/>
                    <a:pt x="1168" y="2286"/>
                    <a:pt x="1227" y="2227"/>
                  </a:cubicBezTo>
                  <a:lnTo>
                    <a:pt x="1453" y="2000"/>
                  </a:lnTo>
                  <a:lnTo>
                    <a:pt x="1692" y="2119"/>
                  </a:lnTo>
                  <a:cubicBezTo>
                    <a:pt x="1751" y="2143"/>
                    <a:pt x="1787" y="2191"/>
                    <a:pt x="1787" y="2262"/>
                  </a:cubicBezTo>
                  <a:lnTo>
                    <a:pt x="1787" y="3572"/>
                  </a:lnTo>
                  <a:cubicBezTo>
                    <a:pt x="1787" y="3631"/>
                    <a:pt x="1763" y="3691"/>
                    <a:pt x="1739" y="3739"/>
                  </a:cubicBezTo>
                  <a:lnTo>
                    <a:pt x="1584" y="3965"/>
                  </a:lnTo>
                  <a:cubicBezTo>
                    <a:pt x="1525" y="4048"/>
                    <a:pt x="1489" y="4167"/>
                    <a:pt x="1489" y="4286"/>
                  </a:cubicBezTo>
                  <a:lnTo>
                    <a:pt x="1489" y="4608"/>
                  </a:lnTo>
                  <a:cubicBezTo>
                    <a:pt x="1489" y="4679"/>
                    <a:pt x="1549" y="4739"/>
                    <a:pt x="1620" y="4739"/>
                  </a:cubicBezTo>
                  <a:cubicBezTo>
                    <a:pt x="1692" y="4739"/>
                    <a:pt x="1751" y="4679"/>
                    <a:pt x="1751" y="4608"/>
                  </a:cubicBezTo>
                  <a:lnTo>
                    <a:pt x="1751" y="4286"/>
                  </a:lnTo>
                  <a:cubicBezTo>
                    <a:pt x="1751" y="4227"/>
                    <a:pt x="1763" y="4167"/>
                    <a:pt x="1799" y="4132"/>
                  </a:cubicBezTo>
                  <a:lnTo>
                    <a:pt x="1942" y="3905"/>
                  </a:lnTo>
                  <a:cubicBezTo>
                    <a:pt x="2001" y="3810"/>
                    <a:pt x="2049" y="3691"/>
                    <a:pt x="2049" y="3572"/>
                  </a:cubicBezTo>
                  <a:lnTo>
                    <a:pt x="2049" y="2262"/>
                  </a:lnTo>
                  <a:cubicBezTo>
                    <a:pt x="2025" y="2107"/>
                    <a:pt x="1930" y="1953"/>
                    <a:pt x="1787" y="1881"/>
                  </a:cubicBezTo>
                  <a:lnTo>
                    <a:pt x="1441" y="1703"/>
                  </a:lnTo>
                  <a:lnTo>
                    <a:pt x="1441" y="1691"/>
                  </a:lnTo>
                  <a:lnTo>
                    <a:pt x="1441" y="1476"/>
                  </a:lnTo>
                  <a:cubicBezTo>
                    <a:pt x="1620" y="1345"/>
                    <a:pt x="1739" y="1131"/>
                    <a:pt x="1739" y="881"/>
                  </a:cubicBezTo>
                  <a:lnTo>
                    <a:pt x="1739" y="583"/>
                  </a:lnTo>
                  <a:cubicBezTo>
                    <a:pt x="1739" y="262"/>
                    <a:pt x="1465" y="0"/>
                    <a:pt x="1156"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8161004" y="2151016"/>
              <a:ext cx="65188" cy="150842"/>
            </a:xfrm>
            <a:custGeom>
              <a:rect b="b" l="l" r="r" t="t"/>
              <a:pathLst>
                <a:path extrusionOk="0" h="4739" w="2048">
                  <a:moveTo>
                    <a:pt x="1143" y="274"/>
                  </a:moveTo>
                  <a:cubicBezTo>
                    <a:pt x="1298" y="274"/>
                    <a:pt x="1453" y="405"/>
                    <a:pt x="1453" y="583"/>
                  </a:cubicBezTo>
                  <a:lnTo>
                    <a:pt x="1453" y="881"/>
                  </a:lnTo>
                  <a:cubicBezTo>
                    <a:pt x="1441" y="1155"/>
                    <a:pt x="1250" y="1345"/>
                    <a:pt x="988" y="1345"/>
                  </a:cubicBezTo>
                  <a:cubicBezTo>
                    <a:pt x="738" y="1345"/>
                    <a:pt x="536" y="1131"/>
                    <a:pt x="536" y="881"/>
                  </a:cubicBezTo>
                  <a:lnTo>
                    <a:pt x="536" y="583"/>
                  </a:lnTo>
                  <a:cubicBezTo>
                    <a:pt x="536" y="417"/>
                    <a:pt x="667" y="274"/>
                    <a:pt x="845" y="274"/>
                  </a:cubicBezTo>
                  <a:close/>
                  <a:moveTo>
                    <a:pt x="1143" y="1631"/>
                  </a:moveTo>
                  <a:lnTo>
                    <a:pt x="1143" y="1691"/>
                  </a:lnTo>
                  <a:cubicBezTo>
                    <a:pt x="1143" y="1726"/>
                    <a:pt x="1155" y="1786"/>
                    <a:pt x="1179" y="1834"/>
                  </a:cubicBezTo>
                  <a:lnTo>
                    <a:pt x="988" y="2024"/>
                  </a:lnTo>
                  <a:lnTo>
                    <a:pt x="786" y="1834"/>
                  </a:lnTo>
                  <a:cubicBezTo>
                    <a:pt x="810" y="1786"/>
                    <a:pt x="822" y="1738"/>
                    <a:pt x="822" y="1691"/>
                  </a:cubicBezTo>
                  <a:lnTo>
                    <a:pt x="822" y="1631"/>
                  </a:lnTo>
                  <a:close/>
                  <a:moveTo>
                    <a:pt x="857" y="0"/>
                  </a:moveTo>
                  <a:cubicBezTo>
                    <a:pt x="536" y="0"/>
                    <a:pt x="274" y="274"/>
                    <a:pt x="274" y="583"/>
                  </a:cubicBezTo>
                  <a:lnTo>
                    <a:pt x="274" y="881"/>
                  </a:lnTo>
                  <a:cubicBezTo>
                    <a:pt x="274" y="1119"/>
                    <a:pt x="393" y="1345"/>
                    <a:pt x="572" y="1476"/>
                  </a:cubicBezTo>
                  <a:lnTo>
                    <a:pt x="572" y="1691"/>
                  </a:lnTo>
                  <a:lnTo>
                    <a:pt x="572" y="1703"/>
                  </a:lnTo>
                  <a:lnTo>
                    <a:pt x="238" y="1881"/>
                  </a:lnTo>
                  <a:cubicBezTo>
                    <a:pt x="83" y="1953"/>
                    <a:pt x="0" y="2107"/>
                    <a:pt x="0" y="2262"/>
                  </a:cubicBezTo>
                  <a:lnTo>
                    <a:pt x="0" y="3572"/>
                  </a:lnTo>
                  <a:cubicBezTo>
                    <a:pt x="0" y="3691"/>
                    <a:pt x="24" y="3798"/>
                    <a:pt x="95" y="3905"/>
                  </a:cubicBezTo>
                  <a:lnTo>
                    <a:pt x="250" y="4132"/>
                  </a:lnTo>
                  <a:cubicBezTo>
                    <a:pt x="274" y="4167"/>
                    <a:pt x="298" y="4227"/>
                    <a:pt x="298" y="4286"/>
                  </a:cubicBezTo>
                  <a:lnTo>
                    <a:pt x="298" y="4608"/>
                  </a:lnTo>
                  <a:cubicBezTo>
                    <a:pt x="298" y="4679"/>
                    <a:pt x="357"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7" y="2119"/>
                  </a:cubicBezTo>
                  <a:lnTo>
                    <a:pt x="595" y="2000"/>
                  </a:lnTo>
                  <a:lnTo>
                    <a:pt x="810" y="2227"/>
                  </a:lnTo>
                  <a:cubicBezTo>
                    <a:pt x="869" y="2286"/>
                    <a:pt x="953" y="2310"/>
                    <a:pt x="1024" y="2310"/>
                  </a:cubicBezTo>
                  <a:cubicBezTo>
                    <a:pt x="1095" y="2310"/>
                    <a:pt x="1167" y="2286"/>
                    <a:pt x="1226" y="2227"/>
                  </a:cubicBezTo>
                  <a:lnTo>
                    <a:pt x="1453" y="2000"/>
                  </a:lnTo>
                  <a:lnTo>
                    <a:pt x="1691" y="2119"/>
                  </a:lnTo>
                  <a:cubicBezTo>
                    <a:pt x="1750" y="2143"/>
                    <a:pt x="1786" y="2191"/>
                    <a:pt x="1786" y="2262"/>
                  </a:cubicBezTo>
                  <a:lnTo>
                    <a:pt x="1786" y="3572"/>
                  </a:lnTo>
                  <a:cubicBezTo>
                    <a:pt x="1786" y="3631"/>
                    <a:pt x="1762" y="3691"/>
                    <a:pt x="1738" y="3739"/>
                  </a:cubicBezTo>
                  <a:lnTo>
                    <a:pt x="1584" y="3965"/>
                  </a:lnTo>
                  <a:cubicBezTo>
                    <a:pt x="1524" y="4048"/>
                    <a:pt x="1488" y="4167"/>
                    <a:pt x="1488" y="4286"/>
                  </a:cubicBezTo>
                  <a:lnTo>
                    <a:pt x="1488" y="4608"/>
                  </a:lnTo>
                  <a:cubicBezTo>
                    <a:pt x="1488" y="4679"/>
                    <a:pt x="1548" y="4739"/>
                    <a:pt x="1619" y="4739"/>
                  </a:cubicBezTo>
                  <a:cubicBezTo>
                    <a:pt x="1691" y="4739"/>
                    <a:pt x="1750" y="4679"/>
                    <a:pt x="1750" y="4608"/>
                  </a:cubicBezTo>
                  <a:lnTo>
                    <a:pt x="1750" y="4286"/>
                  </a:lnTo>
                  <a:cubicBezTo>
                    <a:pt x="1750" y="4227"/>
                    <a:pt x="1762" y="4167"/>
                    <a:pt x="1798" y="4132"/>
                  </a:cubicBezTo>
                  <a:lnTo>
                    <a:pt x="1941" y="3905"/>
                  </a:lnTo>
                  <a:cubicBezTo>
                    <a:pt x="2000" y="3810"/>
                    <a:pt x="2048" y="3691"/>
                    <a:pt x="2048" y="3572"/>
                  </a:cubicBezTo>
                  <a:lnTo>
                    <a:pt x="2048" y="2262"/>
                  </a:lnTo>
                  <a:cubicBezTo>
                    <a:pt x="2024" y="2107"/>
                    <a:pt x="1929" y="1953"/>
                    <a:pt x="1786" y="1881"/>
                  </a:cubicBezTo>
                  <a:lnTo>
                    <a:pt x="1441" y="1703"/>
                  </a:lnTo>
                  <a:lnTo>
                    <a:pt x="1441" y="1691"/>
                  </a:lnTo>
                  <a:lnTo>
                    <a:pt x="1441" y="1476"/>
                  </a:lnTo>
                  <a:cubicBezTo>
                    <a:pt x="1619" y="1345"/>
                    <a:pt x="1738" y="1131"/>
                    <a:pt x="1738" y="881"/>
                  </a:cubicBezTo>
                  <a:lnTo>
                    <a:pt x="1738" y="583"/>
                  </a:lnTo>
                  <a:cubicBezTo>
                    <a:pt x="1738" y="262"/>
                    <a:pt x="1465" y="0"/>
                    <a:pt x="1155"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8236791" y="2151016"/>
              <a:ext cx="65220" cy="150842"/>
            </a:xfrm>
            <a:custGeom>
              <a:rect b="b" l="l" r="r" t="t"/>
              <a:pathLst>
                <a:path extrusionOk="0" h="4739" w="2049">
                  <a:moveTo>
                    <a:pt x="1143" y="274"/>
                  </a:moveTo>
                  <a:cubicBezTo>
                    <a:pt x="1298" y="274"/>
                    <a:pt x="1453" y="405"/>
                    <a:pt x="1453" y="583"/>
                  </a:cubicBezTo>
                  <a:lnTo>
                    <a:pt x="1453" y="881"/>
                  </a:lnTo>
                  <a:cubicBezTo>
                    <a:pt x="1441" y="1155"/>
                    <a:pt x="1250" y="1345"/>
                    <a:pt x="989" y="1345"/>
                  </a:cubicBezTo>
                  <a:cubicBezTo>
                    <a:pt x="739" y="1345"/>
                    <a:pt x="536" y="1131"/>
                    <a:pt x="536" y="881"/>
                  </a:cubicBezTo>
                  <a:lnTo>
                    <a:pt x="536" y="583"/>
                  </a:lnTo>
                  <a:cubicBezTo>
                    <a:pt x="536" y="417"/>
                    <a:pt x="667" y="274"/>
                    <a:pt x="846" y="274"/>
                  </a:cubicBezTo>
                  <a:close/>
                  <a:moveTo>
                    <a:pt x="1143" y="1631"/>
                  </a:moveTo>
                  <a:lnTo>
                    <a:pt x="1143" y="1691"/>
                  </a:lnTo>
                  <a:cubicBezTo>
                    <a:pt x="1143" y="1726"/>
                    <a:pt x="1155" y="1786"/>
                    <a:pt x="1179" y="1834"/>
                  </a:cubicBezTo>
                  <a:lnTo>
                    <a:pt x="989" y="2024"/>
                  </a:lnTo>
                  <a:lnTo>
                    <a:pt x="786" y="1834"/>
                  </a:lnTo>
                  <a:cubicBezTo>
                    <a:pt x="810" y="1786"/>
                    <a:pt x="822" y="1738"/>
                    <a:pt x="822" y="1691"/>
                  </a:cubicBezTo>
                  <a:lnTo>
                    <a:pt x="822" y="1631"/>
                  </a:lnTo>
                  <a:close/>
                  <a:moveTo>
                    <a:pt x="858" y="0"/>
                  </a:moveTo>
                  <a:cubicBezTo>
                    <a:pt x="536" y="0"/>
                    <a:pt x="274" y="274"/>
                    <a:pt x="274" y="583"/>
                  </a:cubicBezTo>
                  <a:lnTo>
                    <a:pt x="274" y="881"/>
                  </a:lnTo>
                  <a:cubicBezTo>
                    <a:pt x="274" y="1119"/>
                    <a:pt x="393" y="1345"/>
                    <a:pt x="572" y="1476"/>
                  </a:cubicBezTo>
                  <a:lnTo>
                    <a:pt x="572" y="1691"/>
                  </a:lnTo>
                  <a:lnTo>
                    <a:pt x="572" y="1703"/>
                  </a:lnTo>
                  <a:lnTo>
                    <a:pt x="238" y="1881"/>
                  </a:lnTo>
                  <a:cubicBezTo>
                    <a:pt x="84" y="1953"/>
                    <a:pt x="0" y="2107"/>
                    <a:pt x="0" y="2262"/>
                  </a:cubicBezTo>
                  <a:lnTo>
                    <a:pt x="0" y="3572"/>
                  </a:lnTo>
                  <a:cubicBezTo>
                    <a:pt x="0" y="3691"/>
                    <a:pt x="24" y="3798"/>
                    <a:pt x="96" y="3905"/>
                  </a:cubicBezTo>
                  <a:lnTo>
                    <a:pt x="250" y="4132"/>
                  </a:lnTo>
                  <a:cubicBezTo>
                    <a:pt x="274" y="4167"/>
                    <a:pt x="298" y="4227"/>
                    <a:pt x="298" y="4286"/>
                  </a:cubicBezTo>
                  <a:lnTo>
                    <a:pt x="298" y="4608"/>
                  </a:lnTo>
                  <a:cubicBezTo>
                    <a:pt x="298" y="4679"/>
                    <a:pt x="358"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8" y="2119"/>
                  </a:cubicBezTo>
                  <a:lnTo>
                    <a:pt x="596" y="2000"/>
                  </a:lnTo>
                  <a:lnTo>
                    <a:pt x="810" y="2227"/>
                  </a:lnTo>
                  <a:cubicBezTo>
                    <a:pt x="869" y="2286"/>
                    <a:pt x="953" y="2310"/>
                    <a:pt x="1024" y="2310"/>
                  </a:cubicBezTo>
                  <a:cubicBezTo>
                    <a:pt x="1096" y="2310"/>
                    <a:pt x="1167" y="2286"/>
                    <a:pt x="1227" y="2227"/>
                  </a:cubicBezTo>
                  <a:lnTo>
                    <a:pt x="1453" y="2000"/>
                  </a:lnTo>
                  <a:lnTo>
                    <a:pt x="1691" y="2119"/>
                  </a:lnTo>
                  <a:cubicBezTo>
                    <a:pt x="1751" y="2143"/>
                    <a:pt x="1786" y="2191"/>
                    <a:pt x="1786" y="2262"/>
                  </a:cubicBezTo>
                  <a:lnTo>
                    <a:pt x="1786" y="3572"/>
                  </a:lnTo>
                  <a:cubicBezTo>
                    <a:pt x="1786" y="3631"/>
                    <a:pt x="1762" y="3691"/>
                    <a:pt x="1739" y="3739"/>
                  </a:cubicBezTo>
                  <a:lnTo>
                    <a:pt x="1584" y="3965"/>
                  </a:lnTo>
                  <a:cubicBezTo>
                    <a:pt x="1524" y="4048"/>
                    <a:pt x="1489" y="4167"/>
                    <a:pt x="1489" y="4286"/>
                  </a:cubicBezTo>
                  <a:lnTo>
                    <a:pt x="1489" y="4608"/>
                  </a:lnTo>
                  <a:cubicBezTo>
                    <a:pt x="1489" y="4679"/>
                    <a:pt x="1548" y="4739"/>
                    <a:pt x="1620" y="4739"/>
                  </a:cubicBezTo>
                  <a:cubicBezTo>
                    <a:pt x="1691" y="4739"/>
                    <a:pt x="1751" y="4679"/>
                    <a:pt x="1751" y="4608"/>
                  </a:cubicBezTo>
                  <a:lnTo>
                    <a:pt x="1751" y="4286"/>
                  </a:lnTo>
                  <a:cubicBezTo>
                    <a:pt x="1751" y="4227"/>
                    <a:pt x="1762" y="4167"/>
                    <a:pt x="1798" y="4132"/>
                  </a:cubicBezTo>
                  <a:lnTo>
                    <a:pt x="1941" y="3905"/>
                  </a:lnTo>
                  <a:cubicBezTo>
                    <a:pt x="2001" y="3810"/>
                    <a:pt x="2048" y="3691"/>
                    <a:pt x="2048" y="3572"/>
                  </a:cubicBezTo>
                  <a:lnTo>
                    <a:pt x="2048" y="2262"/>
                  </a:lnTo>
                  <a:cubicBezTo>
                    <a:pt x="2024" y="2107"/>
                    <a:pt x="1929" y="1953"/>
                    <a:pt x="1786" y="1881"/>
                  </a:cubicBezTo>
                  <a:lnTo>
                    <a:pt x="1441" y="1703"/>
                  </a:lnTo>
                  <a:lnTo>
                    <a:pt x="1441" y="1691"/>
                  </a:lnTo>
                  <a:lnTo>
                    <a:pt x="1441" y="1476"/>
                  </a:lnTo>
                  <a:cubicBezTo>
                    <a:pt x="1620" y="1345"/>
                    <a:pt x="1739" y="1131"/>
                    <a:pt x="1739" y="881"/>
                  </a:cubicBezTo>
                  <a:lnTo>
                    <a:pt x="1739" y="583"/>
                  </a:lnTo>
                  <a:cubicBezTo>
                    <a:pt x="1739" y="262"/>
                    <a:pt x="1465" y="0"/>
                    <a:pt x="1155"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8065100" y="2000174"/>
              <a:ext cx="255086" cy="178916"/>
            </a:xfrm>
            <a:custGeom>
              <a:rect b="b" l="l" r="r" t="t"/>
              <a:pathLst>
                <a:path extrusionOk="0" h="5621" w="8014">
                  <a:moveTo>
                    <a:pt x="2680" y="512"/>
                  </a:moveTo>
                  <a:lnTo>
                    <a:pt x="2680" y="512"/>
                  </a:lnTo>
                  <a:cubicBezTo>
                    <a:pt x="2477" y="691"/>
                    <a:pt x="2275" y="917"/>
                    <a:pt x="2096" y="1191"/>
                  </a:cubicBezTo>
                  <a:cubicBezTo>
                    <a:pt x="1977" y="1370"/>
                    <a:pt x="1882" y="1572"/>
                    <a:pt x="1787" y="1786"/>
                  </a:cubicBezTo>
                  <a:lnTo>
                    <a:pt x="1013" y="1786"/>
                  </a:lnTo>
                  <a:cubicBezTo>
                    <a:pt x="1430" y="1215"/>
                    <a:pt x="2013" y="774"/>
                    <a:pt x="2680" y="512"/>
                  </a:cubicBezTo>
                  <a:close/>
                  <a:moveTo>
                    <a:pt x="3870" y="274"/>
                  </a:moveTo>
                  <a:lnTo>
                    <a:pt x="3870" y="1786"/>
                  </a:lnTo>
                  <a:lnTo>
                    <a:pt x="2096" y="1786"/>
                  </a:lnTo>
                  <a:cubicBezTo>
                    <a:pt x="2513" y="917"/>
                    <a:pt x="3156" y="346"/>
                    <a:pt x="3870" y="274"/>
                  </a:cubicBezTo>
                  <a:close/>
                  <a:moveTo>
                    <a:pt x="4144" y="274"/>
                  </a:moveTo>
                  <a:cubicBezTo>
                    <a:pt x="4870" y="334"/>
                    <a:pt x="5513" y="917"/>
                    <a:pt x="5906" y="1786"/>
                  </a:cubicBezTo>
                  <a:lnTo>
                    <a:pt x="4144" y="1786"/>
                  </a:lnTo>
                  <a:lnTo>
                    <a:pt x="4144" y="274"/>
                  </a:lnTo>
                  <a:close/>
                  <a:moveTo>
                    <a:pt x="5335" y="512"/>
                  </a:moveTo>
                  <a:lnTo>
                    <a:pt x="5335" y="512"/>
                  </a:lnTo>
                  <a:cubicBezTo>
                    <a:pt x="6002" y="774"/>
                    <a:pt x="6561" y="1215"/>
                    <a:pt x="7002" y="1786"/>
                  </a:cubicBezTo>
                  <a:lnTo>
                    <a:pt x="6228" y="1786"/>
                  </a:lnTo>
                  <a:cubicBezTo>
                    <a:pt x="6133" y="1572"/>
                    <a:pt x="6025" y="1382"/>
                    <a:pt x="5906" y="1191"/>
                  </a:cubicBezTo>
                  <a:cubicBezTo>
                    <a:pt x="5728" y="917"/>
                    <a:pt x="5537" y="691"/>
                    <a:pt x="5335" y="512"/>
                  </a:cubicBezTo>
                  <a:close/>
                  <a:moveTo>
                    <a:pt x="1680" y="2048"/>
                  </a:moveTo>
                  <a:cubicBezTo>
                    <a:pt x="1465" y="2596"/>
                    <a:pt x="1358" y="3215"/>
                    <a:pt x="1346" y="3846"/>
                  </a:cubicBezTo>
                  <a:lnTo>
                    <a:pt x="287" y="3846"/>
                  </a:lnTo>
                  <a:cubicBezTo>
                    <a:pt x="310" y="3191"/>
                    <a:pt x="513" y="2572"/>
                    <a:pt x="834" y="2048"/>
                  </a:cubicBezTo>
                  <a:close/>
                  <a:moveTo>
                    <a:pt x="3870" y="2048"/>
                  </a:moveTo>
                  <a:lnTo>
                    <a:pt x="3870" y="3846"/>
                  </a:lnTo>
                  <a:lnTo>
                    <a:pt x="1620" y="3846"/>
                  </a:lnTo>
                  <a:cubicBezTo>
                    <a:pt x="1644" y="3191"/>
                    <a:pt x="1763" y="2572"/>
                    <a:pt x="1965" y="2048"/>
                  </a:cubicBezTo>
                  <a:close/>
                  <a:moveTo>
                    <a:pt x="6049" y="2048"/>
                  </a:moveTo>
                  <a:cubicBezTo>
                    <a:pt x="6252" y="2584"/>
                    <a:pt x="6371" y="3191"/>
                    <a:pt x="6383" y="3846"/>
                  </a:cubicBezTo>
                  <a:lnTo>
                    <a:pt x="4144" y="3846"/>
                  </a:lnTo>
                  <a:lnTo>
                    <a:pt x="4144" y="2048"/>
                  </a:lnTo>
                  <a:close/>
                  <a:moveTo>
                    <a:pt x="7192" y="2048"/>
                  </a:moveTo>
                  <a:cubicBezTo>
                    <a:pt x="7514" y="2584"/>
                    <a:pt x="7716" y="3191"/>
                    <a:pt x="7740" y="3846"/>
                  </a:cubicBezTo>
                  <a:lnTo>
                    <a:pt x="6668" y="3846"/>
                  </a:lnTo>
                  <a:cubicBezTo>
                    <a:pt x="6656" y="3215"/>
                    <a:pt x="6537" y="2596"/>
                    <a:pt x="6347" y="2048"/>
                  </a:cubicBezTo>
                  <a:close/>
                  <a:moveTo>
                    <a:pt x="4001" y="0"/>
                  </a:moveTo>
                  <a:cubicBezTo>
                    <a:pt x="2930" y="0"/>
                    <a:pt x="1930" y="417"/>
                    <a:pt x="1180" y="1167"/>
                  </a:cubicBezTo>
                  <a:cubicBezTo>
                    <a:pt x="418" y="1929"/>
                    <a:pt x="1" y="2929"/>
                    <a:pt x="1" y="4001"/>
                  </a:cubicBezTo>
                  <a:cubicBezTo>
                    <a:pt x="1" y="4537"/>
                    <a:pt x="108" y="5061"/>
                    <a:pt x="310" y="5537"/>
                  </a:cubicBezTo>
                  <a:cubicBezTo>
                    <a:pt x="337" y="5590"/>
                    <a:pt x="384" y="5617"/>
                    <a:pt x="436" y="5617"/>
                  </a:cubicBezTo>
                  <a:cubicBezTo>
                    <a:pt x="453" y="5617"/>
                    <a:pt x="471" y="5614"/>
                    <a:pt x="489" y="5608"/>
                  </a:cubicBezTo>
                  <a:cubicBezTo>
                    <a:pt x="560" y="5573"/>
                    <a:pt x="596" y="5501"/>
                    <a:pt x="560" y="5430"/>
                  </a:cubicBezTo>
                  <a:cubicBezTo>
                    <a:pt x="382" y="5013"/>
                    <a:pt x="298" y="4584"/>
                    <a:pt x="287" y="4132"/>
                  </a:cubicBezTo>
                  <a:lnTo>
                    <a:pt x="1334" y="4132"/>
                  </a:lnTo>
                  <a:lnTo>
                    <a:pt x="1334" y="4299"/>
                  </a:lnTo>
                  <a:cubicBezTo>
                    <a:pt x="1334" y="4370"/>
                    <a:pt x="1418" y="4430"/>
                    <a:pt x="1489" y="4430"/>
                  </a:cubicBezTo>
                  <a:cubicBezTo>
                    <a:pt x="1561" y="4430"/>
                    <a:pt x="1620" y="4358"/>
                    <a:pt x="1620" y="4287"/>
                  </a:cubicBezTo>
                  <a:lnTo>
                    <a:pt x="1620" y="4132"/>
                  </a:lnTo>
                  <a:lnTo>
                    <a:pt x="3870" y="4132"/>
                  </a:lnTo>
                  <a:lnTo>
                    <a:pt x="3870" y="4299"/>
                  </a:lnTo>
                  <a:cubicBezTo>
                    <a:pt x="3870" y="4370"/>
                    <a:pt x="3930" y="4430"/>
                    <a:pt x="4001" y="4430"/>
                  </a:cubicBezTo>
                  <a:cubicBezTo>
                    <a:pt x="4073" y="4430"/>
                    <a:pt x="4132" y="4370"/>
                    <a:pt x="4132" y="4299"/>
                  </a:cubicBezTo>
                  <a:lnTo>
                    <a:pt x="4132" y="4132"/>
                  </a:lnTo>
                  <a:lnTo>
                    <a:pt x="6383" y="4132"/>
                  </a:lnTo>
                  <a:lnTo>
                    <a:pt x="6383" y="4287"/>
                  </a:lnTo>
                  <a:cubicBezTo>
                    <a:pt x="6383" y="4358"/>
                    <a:pt x="6442" y="4430"/>
                    <a:pt x="6514" y="4430"/>
                  </a:cubicBezTo>
                  <a:cubicBezTo>
                    <a:pt x="6597" y="4430"/>
                    <a:pt x="6656" y="4370"/>
                    <a:pt x="6656" y="4299"/>
                  </a:cubicBezTo>
                  <a:lnTo>
                    <a:pt x="6656" y="4132"/>
                  </a:lnTo>
                  <a:lnTo>
                    <a:pt x="7704" y="4132"/>
                  </a:lnTo>
                  <a:cubicBezTo>
                    <a:pt x="7692" y="4584"/>
                    <a:pt x="7609" y="5013"/>
                    <a:pt x="7430" y="5430"/>
                  </a:cubicBezTo>
                  <a:cubicBezTo>
                    <a:pt x="7395" y="5501"/>
                    <a:pt x="7430" y="5573"/>
                    <a:pt x="7502" y="5608"/>
                  </a:cubicBezTo>
                  <a:cubicBezTo>
                    <a:pt x="7514" y="5608"/>
                    <a:pt x="7526" y="5620"/>
                    <a:pt x="7561" y="5620"/>
                  </a:cubicBezTo>
                  <a:cubicBezTo>
                    <a:pt x="7621" y="5620"/>
                    <a:pt x="7668" y="5596"/>
                    <a:pt x="7692" y="5537"/>
                  </a:cubicBezTo>
                  <a:cubicBezTo>
                    <a:pt x="7907" y="5037"/>
                    <a:pt x="8002" y="4525"/>
                    <a:pt x="8002" y="4001"/>
                  </a:cubicBezTo>
                  <a:cubicBezTo>
                    <a:pt x="8014" y="2929"/>
                    <a:pt x="7597" y="1917"/>
                    <a:pt x="6835" y="1167"/>
                  </a:cubicBezTo>
                  <a:cubicBezTo>
                    <a:pt x="6073" y="417"/>
                    <a:pt x="5073" y="0"/>
                    <a:pt x="4001"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0"/>
          <p:cNvGrpSpPr/>
          <p:nvPr/>
        </p:nvGrpSpPr>
        <p:grpSpPr>
          <a:xfrm>
            <a:off x="6803640" y="3118100"/>
            <a:ext cx="486446" cy="397389"/>
            <a:chOff x="1327676" y="2910480"/>
            <a:chExt cx="347934" cy="310024"/>
          </a:xfrm>
        </p:grpSpPr>
        <p:sp>
          <p:nvSpPr>
            <p:cNvPr id="205" name="Google Shape;205;p20"/>
            <p:cNvSpPr/>
            <p:nvPr/>
          </p:nvSpPr>
          <p:spPr>
            <a:xfrm>
              <a:off x="1367081" y="3067370"/>
              <a:ext cx="43257" cy="15565"/>
            </a:xfrm>
            <a:custGeom>
              <a:rect b="b" l="l" r="r" t="t"/>
              <a:pathLst>
                <a:path extrusionOk="0" h="489" w="1359">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1350402" y="3170436"/>
              <a:ext cx="10663" cy="48541"/>
            </a:xfrm>
            <a:custGeom>
              <a:rect b="b" l="l" r="r" t="t"/>
              <a:pathLst>
                <a:path extrusionOk="0" h="1525" w="335">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1327676" y="3040187"/>
              <a:ext cx="201643" cy="180317"/>
            </a:xfrm>
            <a:custGeom>
              <a:rect b="b" l="l" r="r" t="t"/>
              <a:pathLst>
                <a:path extrusionOk="0" h="5665" w="6335">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1470179" y="2910480"/>
              <a:ext cx="205431" cy="173601"/>
            </a:xfrm>
            <a:custGeom>
              <a:rect b="b" l="l" r="r" t="t"/>
              <a:pathLst>
                <a:path extrusionOk="0" h="5454" w="6454">
                  <a:moveTo>
                    <a:pt x="500" y="0"/>
                  </a:moveTo>
                  <a:cubicBezTo>
                    <a:pt x="215" y="0"/>
                    <a:pt x="0" y="226"/>
                    <a:pt x="0" y="512"/>
                  </a:cubicBezTo>
                  <a:lnTo>
                    <a:pt x="0" y="4822"/>
                  </a:lnTo>
                  <a:cubicBezTo>
                    <a:pt x="0" y="4917"/>
                    <a:pt x="72" y="4989"/>
                    <a:pt x="155" y="4989"/>
                  </a:cubicBezTo>
                  <a:cubicBezTo>
                    <a:pt x="250" y="4989"/>
                    <a:pt x="322" y="4917"/>
                    <a:pt x="322" y="4822"/>
                  </a:cubicBezTo>
                  <a:lnTo>
                    <a:pt x="322" y="512"/>
                  </a:lnTo>
                  <a:cubicBezTo>
                    <a:pt x="322" y="405"/>
                    <a:pt x="393" y="322"/>
                    <a:pt x="500" y="322"/>
                  </a:cubicBezTo>
                  <a:lnTo>
                    <a:pt x="5953" y="322"/>
                  </a:lnTo>
                  <a:cubicBezTo>
                    <a:pt x="6049" y="322"/>
                    <a:pt x="6132" y="405"/>
                    <a:pt x="6132" y="512"/>
                  </a:cubicBezTo>
                  <a:lnTo>
                    <a:pt x="6132" y="4941"/>
                  </a:lnTo>
                  <a:cubicBezTo>
                    <a:pt x="6132" y="5048"/>
                    <a:pt x="6049" y="5120"/>
                    <a:pt x="5953" y="5120"/>
                  </a:cubicBezTo>
                  <a:lnTo>
                    <a:pt x="2298" y="5120"/>
                  </a:lnTo>
                  <a:cubicBezTo>
                    <a:pt x="2215" y="5120"/>
                    <a:pt x="2131" y="5191"/>
                    <a:pt x="2131" y="5287"/>
                  </a:cubicBezTo>
                  <a:cubicBezTo>
                    <a:pt x="2131" y="5370"/>
                    <a:pt x="2215" y="5453"/>
                    <a:pt x="2298" y="5453"/>
                  </a:cubicBezTo>
                  <a:lnTo>
                    <a:pt x="5953" y="5453"/>
                  </a:lnTo>
                  <a:cubicBezTo>
                    <a:pt x="6227" y="5453"/>
                    <a:pt x="6453" y="5227"/>
                    <a:pt x="6453" y="4941"/>
                  </a:cubicBezTo>
                  <a:lnTo>
                    <a:pt x="6453" y="512"/>
                  </a:lnTo>
                  <a:cubicBezTo>
                    <a:pt x="6453" y="226"/>
                    <a:pt x="6215" y="0"/>
                    <a:pt x="59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a:off x="1497075" y="2942692"/>
              <a:ext cx="152370" cy="96668"/>
            </a:xfrm>
            <a:custGeom>
              <a:rect b="b" l="l" r="r" t="t"/>
              <a:pathLst>
                <a:path extrusionOk="0" h="3037" w="4787">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20"/>
          <p:cNvGrpSpPr/>
          <p:nvPr/>
        </p:nvGrpSpPr>
        <p:grpSpPr>
          <a:xfrm>
            <a:off x="3469443" y="3146331"/>
            <a:ext cx="417063" cy="398123"/>
            <a:chOff x="4126815" y="2760704"/>
            <a:chExt cx="380393" cy="363118"/>
          </a:xfrm>
        </p:grpSpPr>
        <p:sp>
          <p:nvSpPr>
            <p:cNvPr id="211" name="Google Shape;211;p20"/>
            <p:cNvSpPr/>
            <p:nvPr/>
          </p:nvSpPr>
          <p:spPr>
            <a:xfrm>
              <a:off x="4219825" y="2822435"/>
              <a:ext cx="103267" cy="29056"/>
            </a:xfrm>
            <a:custGeom>
              <a:rect b="b" l="l" r="r" t="t"/>
              <a:pathLst>
                <a:path extrusionOk="0" h="915" w="3252">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4126815" y="2760704"/>
              <a:ext cx="380393" cy="363118"/>
            </a:xfrm>
            <a:custGeom>
              <a:rect b="b" l="l" r="r" t="t"/>
              <a:pathLst>
                <a:path extrusionOk="0" h="11435" w="11979">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4278826" y="2791379"/>
              <a:ext cx="103998" cy="201962"/>
            </a:xfrm>
            <a:custGeom>
              <a:rect b="b" l="l" r="r" t="t"/>
              <a:pathLst>
                <a:path extrusionOk="0" h="6360" w="3275">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4159332" y="2791379"/>
              <a:ext cx="105903" cy="201962"/>
            </a:xfrm>
            <a:custGeom>
              <a:rect b="b" l="l" r="r" t="t"/>
              <a:pathLst>
                <a:path extrusionOk="0" h="6360" w="3335">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20"/>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20"/>
          <p:cNvPicPr preferRelativeResize="0"/>
          <p:nvPr/>
        </p:nvPicPr>
        <p:blipFill>
          <a:blip r:embed="rId3">
            <a:alphaModFix/>
          </a:blip>
          <a:stretch>
            <a:fillRect/>
          </a:stretch>
        </p:blipFill>
        <p:spPr>
          <a:xfrm>
            <a:off x="440102" y="461950"/>
            <a:ext cx="1400333" cy="103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txBox="1"/>
          <p:nvPr/>
        </p:nvSpPr>
        <p:spPr>
          <a:xfrm>
            <a:off x="272025" y="-149925"/>
            <a:ext cx="7398300" cy="824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chemeClr val="accent2"/>
                </a:solidFill>
                <a:latin typeface="Paytone One"/>
                <a:ea typeface="Paytone One"/>
                <a:cs typeface="Paytone One"/>
                <a:sym typeface="Paytone One"/>
              </a:rPr>
              <a:t>4 target KPIs to quantify user behaviors </a:t>
            </a:r>
            <a:endParaRPr sz="2600">
              <a:solidFill>
                <a:schemeClr val="accent2"/>
              </a:solidFill>
              <a:latin typeface="Paytone One"/>
              <a:ea typeface="Paytone One"/>
              <a:cs typeface="Paytone One"/>
              <a:sym typeface="Paytone One"/>
            </a:endParaRPr>
          </a:p>
        </p:txBody>
      </p:sp>
      <p:sp>
        <p:nvSpPr>
          <p:cNvPr id="223" name="Google Shape;223;p21"/>
          <p:cNvSpPr txBox="1"/>
          <p:nvPr/>
        </p:nvSpPr>
        <p:spPr>
          <a:xfrm>
            <a:off x="377475" y="823800"/>
            <a:ext cx="7615500" cy="331800"/>
          </a:xfrm>
          <a:prstGeom prst="rect">
            <a:avLst/>
          </a:prstGeom>
          <a:noFill/>
          <a:ln>
            <a:noFill/>
          </a:ln>
        </p:spPr>
        <p:txBody>
          <a:bodyPr anchorCtr="0" anchor="t" bIns="0" lIns="0" spcFirstLastPara="1" rIns="0" wrap="square" tIns="6350">
            <a:noAutofit/>
          </a:bodyPr>
          <a:lstStyle/>
          <a:p>
            <a:pPr indent="0" lvl="0" marL="0" rtl="0" algn="l">
              <a:spcBef>
                <a:spcPts val="0"/>
              </a:spcBef>
              <a:spcAft>
                <a:spcPts val="0"/>
              </a:spcAft>
              <a:buSzPts val="1100"/>
              <a:buNone/>
            </a:pPr>
            <a:r>
              <a:rPr lang="en" sz="1600">
                <a:solidFill>
                  <a:schemeClr val="accent1"/>
                </a:solidFill>
                <a:latin typeface="Source Sans Pro Light"/>
                <a:ea typeface="Source Sans Pro Light"/>
                <a:cs typeface="Source Sans Pro Light"/>
                <a:sym typeface="Source Sans Pro Light"/>
              </a:rPr>
              <a:t>Specific metrics have been selected to mathematically quantify daily user behaviors on Peugeot’s </a:t>
            </a:r>
            <a:r>
              <a:rPr lang="en" sz="1600">
                <a:solidFill>
                  <a:schemeClr val="accent1"/>
                </a:solidFill>
                <a:latin typeface="Source Sans Pro Light"/>
                <a:ea typeface="Source Sans Pro Light"/>
                <a:cs typeface="Source Sans Pro Light"/>
                <a:sym typeface="Source Sans Pro Light"/>
              </a:rPr>
              <a:t>website</a:t>
            </a:r>
            <a:r>
              <a:rPr lang="en" sz="1600">
                <a:solidFill>
                  <a:schemeClr val="accent1"/>
                </a:solidFill>
                <a:latin typeface="Source Sans Pro Light"/>
                <a:ea typeface="Source Sans Pro Light"/>
                <a:cs typeface="Source Sans Pro Light"/>
                <a:sym typeface="Source Sans Pro Light"/>
              </a:rPr>
              <a:t> : </a:t>
            </a:r>
            <a:endParaRPr sz="16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SzPts val="1100"/>
              <a:buNone/>
            </a:pPr>
            <a:r>
              <a:t/>
            </a:r>
            <a:endParaRPr sz="11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None/>
            </a:pPr>
            <a:r>
              <a:t/>
            </a:r>
            <a:endParaRPr sz="1100">
              <a:solidFill>
                <a:schemeClr val="accent1"/>
              </a:solidFill>
              <a:latin typeface="Source Sans Pro Light"/>
              <a:ea typeface="Source Sans Pro Light"/>
              <a:cs typeface="Source Sans Pro Light"/>
              <a:sym typeface="Source Sans Pro Light"/>
            </a:endParaRPr>
          </a:p>
        </p:txBody>
      </p:sp>
      <p:sp>
        <p:nvSpPr>
          <p:cNvPr id="224" name="Google Shape;224;p21"/>
          <p:cNvSpPr/>
          <p:nvPr/>
        </p:nvSpPr>
        <p:spPr>
          <a:xfrm>
            <a:off x="4535224" y="1452274"/>
            <a:ext cx="2747700" cy="1558200"/>
          </a:xfrm>
          <a:prstGeom prst="round1Rect">
            <a:avLst>
              <a:gd fmla="val 16667" name="adj"/>
            </a:avLst>
          </a:prstGeom>
          <a:noFill/>
          <a:ln cap="flat" cmpd="sng" w="9525">
            <a:solidFill>
              <a:srgbClr val="C7D1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flipH="1">
            <a:off x="1584519" y="1452274"/>
            <a:ext cx="2747700" cy="1558200"/>
          </a:xfrm>
          <a:prstGeom prst="round1Rect">
            <a:avLst>
              <a:gd fmla="val 16667" name="adj"/>
            </a:avLst>
          </a:prstGeom>
          <a:noFill/>
          <a:ln cap="flat" cmpd="sng" w="9525">
            <a:solidFill>
              <a:srgbClr val="C7D1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flipH="1" rot="10800000">
            <a:off x="4535224" y="3112474"/>
            <a:ext cx="2747700" cy="1558200"/>
          </a:xfrm>
          <a:prstGeom prst="round1Rect">
            <a:avLst>
              <a:gd fmla="val 16667" name="adj"/>
            </a:avLst>
          </a:prstGeom>
          <a:noFill/>
          <a:ln cap="flat" cmpd="sng" w="9525">
            <a:solidFill>
              <a:srgbClr val="C7D1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rot="10800000">
            <a:off x="1584519" y="3112474"/>
            <a:ext cx="2747700" cy="1558200"/>
          </a:xfrm>
          <a:prstGeom prst="round1Rect">
            <a:avLst>
              <a:gd fmla="val 16667" name="adj"/>
            </a:avLst>
          </a:prstGeom>
          <a:noFill/>
          <a:ln cap="flat" cmpd="sng" w="9525">
            <a:solidFill>
              <a:srgbClr val="C7D1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0" y="1366222"/>
            <a:ext cx="78900" cy="3804300"/>
          </a:xfrm>
          <a:prstGeom prst="rect">
            <a:avLst/>
          </a:prstGeom>
          <a:solidFill>
            <a:srgbClr val="C7D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txBox="1"/>
          <p:nvPr/>
        </p:nvSpPr>
        <p:spPr>
          <a:xfrm>
            <a:off x="1607776" y="1441925"/>
            <a:ext cx="22839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DD7E6B"/>
                </a:solidFill>
                <a:latin typeface="Paytone One"/>
                <a:ea typeface="Paytone One"/>
                <a:cs typeface="Paytone One"/>
                <a:sym typeface="Paytone One"/>
              </a:rPr>
              <a:t>Qualified sessions</a:t>
            </a:r>
            <a:endParaRPr sz="1600">
              <a:solidFill>
                <a:srgbClr val="DD7E6B"/>
              </a:solidFill>
              <a:latin typeface="Paytone One"/>
              <a:ea typeface="Paytone One"/>
              <a:cs typeface="Paytone One"/>
              <a:sym typeface="Paytone One"/>
            </a:endParaRPr>
          </a:p>
        </p:txBody>
      </p:sp>
      <p:sp>
        <p:nvSpPr>
          <p:cNvPr id="230" name="Google Shape;230;p21"/>
          <p:cNvSpPr txBox="1"/>
          <p:nvPr/>
        </p:nvSpPr>
        <p:spPr>
          <a:xfrm>
            <a:off x="1683973" y="1886435"/>
            <a:ext cx="1846800" cy="6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30394B"/>
                </a:solidFill>
                <a:latin typeface="Source Sans Pro Light"/>
                <a:ea typeface="Source Sans Pro Light"/>
                <a:cs typeface="Source Sans Pro Light"/>
                <a:sym typeface="Source Sans Pro Light"/>
              </a:rPr>
              <a:t>% of sessions during which the user did not bounce</a:t>
            </a:r>
            <a:endParaRPr sz="1200">
              <a:solidFill>
                <a:srgbClr val="30394B"/>
              </a:solidFill>
              <a:latin typeface="Source Sans Pro Light"/>
              <a:ea typeface="Source Sans Pro Light"/>
              <a:cs typeface="Source Sans Pro Light"/>
              <a:sym typeface="Source Sans Pro Light"/>
            </a:endParaRPr>
          </a:p>
        </p:txBody>
      </p:sp>
      <p:sp>
        <p:nvSpPr>
          <p:cNvPr id="231" name="Google Shape;231;p21"/>
          <p:cNvSpPr txBox="1"/>
          <p:nvPr/>
        </p:nvSpPr>
        <p:spPr>
          <a:xfrm>
            <a:off x="1624575" y="3185450"/>
            <a:ext cx="24957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D966"/>
                </a:solidFill>
                <a:latin typeface="Paytone One"/>
                <a:ea typeface="Paytone One"/>
                <a:cs typeface="Paytone One"/>
                <a:sym typeface="Paytone One"/>
              </a:rPr>
              <a:t>Started configurations</a:t>
            </a:r>
            <a:endParaRPr sz="1600">
              <a:solidFill>
                <a:srgbClr val="FFD966"/>
              </a:solidFill>
              <a:latin typeface="Paytone One"/>
              <a:ea typeface="Paytone One"/>
              <a:cs typeface="Paytone One"/>
              <a:sym typeface="Paytone One"/>
            </a:endParaRPr>
          </a:p>
        </p:txBody>
      </p:sp>
      <p:sp>
        <p:nvSpPr>
          <p:cNvPr id="232" name="Google Shape;232;p21"/>
          <p:cNvSpPr txBox="1"/>
          <p:nvPr/>
        </p:nvSpPr>
        <p:spPr>
          <a:xfrm>
            <a:off x="1683975" y="3826025"/>
            <a:ext cx="2283900" cy="7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0394B"/>
                </a:solidFill>
                <a:latin typeface="Source Sans Pro Light"/>
                <a:ea typeface="Source Sans Pro Light"/>
                <a:cs typeface="Source Sans Pro Light"/>
                <a:sym typeface="Source Sans Pro Light"/>
              </a:rPr>
              <a:t>% of sessions during which the user started a vehicle configuration but did not finish it</a:t>
            </a:r>
            <a:endParaRPr sz="1200">
              <a:solidFill>
                <a:srgbClr val="30394B"/>
              </a:solidFill>
              <a:latin typeface="Source Sans Pro Light"/>
              <a:ea typeface="Source Sans Pro Light"/>
              <a:cs typeface="Source Sans Pro Light"/>
              <a:sym typeface="Source Sans Pro Light"/>
            </a:endParaRPr>
          </a:p>
          <a:p>
            <a:pPr indent="0" lvl="0" marL="0" rtl="0" algn="l">
              <a:spcBef>
                <a:spcPts val="1600"/>
              </a:spcBef>
              <a:spcAft>
                <a:spcPts val="1600"/>
              </a:spcAft>
              <a:buNone/>
            </a:pPr>
            <a:r>
              <a:t/>
            </a:r>
            <a:endParaRPr sz="1200">
              <a:solidFill>
                <a:srgbClr val="30394B"/>
              </a:solidFill>
              <a:latin typeface="Source Sans Pro Light"/>
              <a:ea typeface="Source Sans Pro Light"/>
              <a:cs typeface="Source Sans Pro Light"/>
              <a:sym typeface="Source Sans Pro Light"/>
            </a:endParaRPr>
          </a:p>
        </p:txBody>
      </p:sp>
      <p:sp>
        <p:nvSpPr>
          <p:cNvPr id="233" name="Google Shape;233;p21"/>
          <p:cNvSpPr txBox="1"/>
          <p:nvPr/>
        </p:nvSpPr>
        <p:spPr>
          <a:xfrm>
            <a:off x="4841850" y="3109250"/>
            <a:ext cx="2421900" cy="269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C7D15A"/>
                </a:solidFill>
                <a:latin typeface="Paytone One"/>
                <a:ea typeface="Paytone One"/>
                <a:cs typeface="Paytone One"/>
                <a:sym typeface="Paytone One"/>
              </a:rPr>
              <a:t>Engaged configurations</a:t>
            </a:r>
            <a:endParaRPr sz="1600">
              <a:solidFill>
                <a:srgbClr val="C7D15A"/>
              </a:solidFill>
              <a:latin typeface="Paytone One"/>
              <a:ea typeface="Paytone One"/>
              <a:cs typeface="Paytone One"/>
              <a:sym typeface="Paytone One"/>
            </a:endParaRPr>
          </a:p>
        </p:txBody>
      </p:sp>
      <p:sp>
        <p:nvSpPr>
          <p:cNvPr id="234" name="Google Shape;234;p21"/>
          <p:cNvSpPr txBox="1"/>
          <p:nvPr/>
        </p:nvSpPr>
        <p:spPr>
          <a:xfrm>
            <a:off x="4969125" y="3826025"/>
            <a:ext cx="2237400" cy="72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Clr>
                <a:schemeClr val="dk1"/>
              </a:buClr>
              <a:buSzPts val="1100"/>
              <a:buFont typeface="Arial"/>
              <a:buNone/>
            </a:pPr>
            <a:r>
              <a:rPr lang="en" sz="1200">
                <a:solidFill>
                  <a:schemeClr val="accent1"/>
                </a:solidFill>
                <a:latin typeface="Source Sans Pro Light"/>
                <a:ea typeface="Source Sans Pro Light"/>
                <a:cs typeface="Source Sans Pro Light"/>
                <a:sym typeface="Source Sans Pro Light"/>
              </a:rPr>
              <a:t>% of sessions during which the user started a vehicle configuration and finished it</a:t>
            </a:r>
            <a:endParaRPr sz="1200">
              <a:solidFill>
                <a:srgbClr val="30394B"/>
              </a:solidFill>
              <a:latin typeface="Source Sans Pro Light"/>
              <a:ea typeface="Source Sans Pro Light"/>
              <a:cs typeface="Source Sans Pro Light"/>
              <a:sym typeface="Source Sans Pro Light"/>
            </a:endParaRPr>
          </a:p>
        </p:txBody>
      </p:sp>
      <p:sp>
        <p:nvSpPr>
          <p:cNvPr id="235" name="Google Shape;235;p21"/>
          <p:cNvSpPr txBox="1"/>
          <p:nvPr/>
        </p:nvSpPr>
        <p:spPr>
          <a:xfrm>
            <a:off x="4458451" y="1464925"/>
            <a:ext cx="2747700" cy="269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4A86E8"/>
                </a:solidFill>
                <a:latin typeface="Paytone One"/>
                <a:ea typeface="Paytone One"/>
                <a:cs typeface="Paytone One"/>
                <a:sym typeface="Paytone One"/>
              </a:rPr>
              <a:t>Sessions with vehicle</a:t>
            </a:r>
            <a:endParaRPr sz="1600">
              <a:solidFill>
                <a:srgbClr val="4A86E8"/>
              </a:solidFill>
              <a:latin typeface="Paytone One"/>
              <a:ea typeface="Paytone One"/>
              <a:cs typeface="Paytone One"/>
              <a:sym typeface="Paytone One"/>
            </a:endParaRPr>
          </a:p>
        </p:txBody>
      </p:sp>
      <p:sp>
        <p:nvSpPr>
          <p:cNvPr id="236" name="Google Shape;236;p21"/>
          <p:cNvSpPr txBox="1"/>
          <p:nvPr/>
        </p:nvSpPr>
        <p:spPr>
          <a:xfrm>
            <a:off x="5091901" y="1886425"/>
            <a:ext cx="2081100" cy="72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30394B"/>
                </a:solidFill>
                <a:latin typeface="Source Sans Pro Light"/>
                <a:ea typeface="Source Sans Pro Light"/>
                <a:cs typeface="Source Sans Pro Light"/>
                <a:sym typeface="Source Sans Pro Light"/>
              </a:rPr>
              <a:t>% of sessions during which at least one vehicle was seen by the user </a:t>
            </a:r>
            <a:endParaRPr sz="1200">
              <a:solidFill>
                <a:srgbClr val="30394B"/>
              </a:solidFill>
              <a:latin typeface="Source Sans Pro Light"/>
              <a:ea typeface="Source Sans Pro Light"/>
              <a:cs typeface="Source Sans Pro Light"/>
              <a:sym typeface="Source Sans Pro Light"/>
            </a:endParaRPr>
          </a:p>
          <a:p>
            <a:pPr indent="0" lvl="0" marL="0" rtl="0" algn="r">
              <a:spcBef>
                <a:spcPts val="1600"/>
              </a:spcBef>
              <a:spcAft>
                <a:spcPts val="0"/>
              </a:spcAft>
              <a:buNone/>
            </a:pPr>
            <a:r>
              <a:t/>
            </a:r>
            <a:endParaRPr sz="1200">
              <a:solidFill>
                <a:srgbClr val="30394B"/>
              </a:solidFill>
              <a:latin typeface="Source Sans Pro Light"/>
              <a:ea typeface="Source Sans Pro Light"/>
              <a:cs typeface="Source Sans Pro Light"/>
              <a:sym typeface="Source Sans Pro Light"/>
            </a:endParaRPr>
          </a:p>
          <a:p>
            <a:pPr indent="0" lvl="0" marL="0" rtl="0" algn="r">
              <a:spcBef>
                <a:spcPts val="1600"/>
              </a:spcBef>
              <a:spcAft>
                <a:spcPts val="1600"/>
              </a:spcAft>
              <a:buNone/>
            </a:pPr>
            <a:r>
              <a:t/>
            </a:r>
            <a:endParaRPr sz="1200">
              <a:solidFill>
                <a:srgbClr val="30394B"/>
              </a:solidFill>
              <a:latin typeface="Source Sans Pro Light"/>
              <a:ea typeface="Source Sans Pro Light"/>
              <a:cs typeface="Source Sans Pro Light"/>
              <a:sym typeface="Source Sans Pro Light"/>
            </a:endParaRPr>
          </a:p>
        </p:txBody>
      </p:sp>
      <p:sp>
        <p:nvSpPr>
          <p:cNvPr id="237" name="Google Shape;237;p21"/>
          <p:cNvSpPr/>
          <p:nvPr/>
        </p:nvSpPr>
        <p:spPr>
          <a:xfrm>
            <a:off x="3520555" y="2432808"/>
            <a:ext cx="811651" cy="577502"/>
          </a:xfrm>
          <a:custGeom>
            <a:rect b="b" l="l" r="r" t="t"/>
            <a:pathLst>
              <a:path extrusionOk="0" h="38385" w="38385">
                <a:moveTo>
                  <a:pt x="38384" y="1"/>
                </a:moveTo>
                <a:cubicBezTo>
                  <a:pt x="17185" y="1"/>
                  <a:pt x="0" y="17186"/>
                  <a:pt x="0" y="38385"/>
                </a:cubicBezTo>
                <a:lnTo>
                  <a:pt x="38384" y="38385"/>
                </a:lnTo>
                <a:lnTo>
                  <a:pt x="38384" y="1"/>
                </a:lnTo>
                <a:close/>
              </a:path>
            </a:pathLst>
          </a:cu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flipH="1">
            <a:off x="4535218" y="2432808"/>
            <a:ext cx="811651" cy="577502"/>
          </a:xfrm>
          <a:custGeom>
            <a:rect b="b" l="l" r="r" t="t"/>
            <a:pathLst>
              <a:path extrusionOk="0" h="38385" w="38385">
                <a:moveTo>
                  <a:pt x="38384" y="1"/>
                </a:moveTo>
                <a:cubicBezTo>
                  <a:pt x="17185" y="1"/>
                  <a:pt x="0" y="17186"/>
                  <a:pt x="0" y="38385"/>
                </a:cubicBezTo>
                <a:lnTo>
                  <a:pt x="38384" y="38385"/>
                </a:lnTo>
                <a:lnTo>
                  <a:pt x="38384" y="1"/>
                </a:lnTo>
                <a:close/>
              </a:path>
            </a:pathLst>
          </a:cu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flipH="1" rot="10800000">
            <a:off x="3520555" y="3113393"/>
            <a:ext cx="811651" cy="577502"/>
          </a:xfrm>
          <a:custGeom>
            <a:rect b="b" l="l" r="r" t="t"/>
            <a:pathLst>
              <a:path extrusionOk="0" h="38385" w="38385">
                <a:moveTo>
                  <a:pt x="38384" y="1"/>
                </a:moveTo>
                <a:cubicBezTo>
                  <a:pt x="17185" y="1"/>
                  <a:pt x="0" y="17186"/>
                  <a:pt x="0" y="38385"/>
                </a:cubicBezTo>
                <a:lnTo>
                  <a:pt x="38384" y="38385"/>
                </a:lnTo>
                <a:lnTo>
                  <a:pt x="38384" y="1"/>
                </a:lnTo>
                <a:close/>
              </a:path>
            </a:pathLst>
          </a:cu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rot="10800000">
            <a:off x="4535218" y="3113393"/>
            <a:ext cx="811651" cy="577502"/>
          </a:xfrm>
          <a:custGeom>
            <a:rect b="b" l="l" r="r" t="t"/>
            <a:pathLst>
              <a:path extrusionOk="0" h="38385" w="38385">
                <a:moveTo>
                  <a:pt x="38384" y="1"/>
                </a:moveTo>
                <a:cubicBezTo>
                  <a:pt x="17185" y="1"/>
                  <a:pt x="0" y="17186"/>
                  <a:pt x="0" y="38385"/>
                </a:cubicBezTo>
                <a:lnTo>
                  <a:pt x="38384" y="38385"/>
                </a:lnTo>
                <a:lnTo>
                  <a:pt x="38384" y="1"/>
                </a:lnTo>
                <a:close/>
              </a:path>
            </a:pathLst>
          </a:cu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21"/>
          <p:cNvGrpSpPr/>
          <p:nvPr/>
        </p:nvGrpSpPr>
        <p:grpSpPr>
          <a:xfrm>
            <a:off x="4733449" y="3169620"/>
            <a:ext cx="300849" cy="300755"/>
            <a:chOff x="5642475" y="1435075"/>
            <a:chExt cx="481975" cy="481825"/>
          </a:xfrm>
        </p:grpSpPr>
        <p:sp>
          <p:nvSpPr>
            <p:cNvPr id="242" name="Google Shape;242;p21"/>
            <p:cNvSpPr/>
            <p:nvPr/>
          </p:nvSpPr>
          <p:spPr>
            <a:xfrm>
              <a:off x="5642475" y="1435075"/>
              <a:ext cx="481975" cy="340675"/>
            </a:xfrm>
            <a:custGeom>
              <a:rect b="b" l="l" r="r" t="t"/>
              <a:pathLst>
                <a:path extrusionOk="0" h="13627" w="19279">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3" name="Google Shape;243;p21"/>
            <p:cNvSpPr/>
            <p:nvPr/>
          </p:nvSpPr>
          <p:spPr>
            <a:xfrm>
              <a:off x="5756375" y="1803975"/>
              <a:ext cx="254100" cy="112925"/>
            </a:xfrm>
            <a:custGeom>
              <a:rect b="b" l="l" r="r" t="t"/>
              <a:pathLst>
                <a:path extrusionOk="0" h="4517" w="10164">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 name="Google Shape;244;p21"/>
            <p:cNvSpPr/>
            <p:nvPr/>
          </p:nvSpPr>
          <p:spPr>
            <a:xfrm>
              <a:off x="5843400" y="1537550"/>
              <a:ext cx="79975" cy="76125"/>
            </a:xfrm>
            <a:custGeom>
              <a:rect b="b" l="l" r="r" t="t"/>
              <a:pathLst>
                <a:path extrusionOk="0" h="3045" w="3199">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45" name="Google Shape;245;p21"/>
          <p:cNvGrpSpPr/>
          <p:nvPr/>
        </p:nvGrpSpPr>
        <p:grpSpPr>
          <a:xfrm>
            <a:off x="4726621" y="2571163"/>
            <a:ext cx="314519" cy="300771"/>
            <a:chOff x="5045500" y="842250"/>
            <a:chExt cx="503875" cy="481850"/>
          </a:xfrm>
        </p:grpSpPr>
        <p:sp>
          <p:nvSpPr>
            <p:cNvPr id="246" name="Google Shape;246;p21"/>
            <p:cNvSpPr/>
            <p:nvPr/>
          </p:nvSpPr>
          <p:spPr>
            <a:xfrm>
              <a:off x="5045500" y="842250"/>
              <a:ext cx="503875" cy="481850"/>
            </a:xfrm>
            <a:custGeom>
              <a:rect b="b" l="l" r="r" t="t"/>
              <a:pathLst>
                <a:path extrusionOk="0" h="19274" w="20155">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7" name="Google Shape;247;p21"/>
            <p:cNvSpPr/>
            <p:nvPr/>
          </p:nvSpPr>
          <p:spPr>
            <a:xfrm>
              <a:off x="5221050" y="898625"/>
              <a:ext cx="254100" cy="254100"/>
            </a:xfrm>
            <a:custGeom>
              <a:rect b="b" l="l" r="r" t="t"/>
              <a:pathLst>
                <a:path extrusionOk="0" h="10164" w="10164">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48" name="Google Shape;248;p21"/>
          <p:cNvSpPr/>
          <p:nvPr/>
        </p:nvSpPr>
        <p:spPr>
          <a:xfrm>
            <a:off x="3891673" y="3174053"/>
            <a:ext cx="347552" cy="346438"/>
          </a:xfrm>
          <a:custGeom>
            <a:rect b="b" l="l" r="r" t="t"/>
            <a:pathLst>
              <a:path extrusionOk="0" h="10884" w="10919">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21"/>
          <p:cNvGrpSpPr/>
          <p:nvPr/>
        </p:nvGrpSpPr>
        <p:grpSpPr>
          <a:xfrm>
            <a:off x="3894723" y="2524787"/>
            <a:ext cx="341472" cy="335074"/>
            <a:chOff x="1329585" y="1989925"/>
            <a:chExt cx="341472" cy="335074"/>
          </a:xfrm>
        </p:grpSpPr>
        <p:sp>
          <p:nvSpPr>
            <p:cNvPr id="250" name="Google Shape;250;p21"/>
            <p:cNvSpPr/>
            <p:nvPr/>
          </p:nvSpPr>
          <p:spPr>
            <a:xfrm>
              <a:off x="1562263" y="2097956"/>
              <a:ext cx="108795" cy="226661"/>
            </a:xfrm>
            <a:custGeom>
              <a:rect b="b" l="l" r="r" t="t"/>
              <a:pathLst>
                <a:path extrusionOk="0" h="7121" w="3418">
                  <a:moveTo>
                    <a:pt x="1155" y="345"/>
                  </a:moveTo>
                  <a:cubicBezTo>
                    <a:pt x="1215" y="345"/>
                    <a:pt x="1274" y="405"/>
                    <a:pt x="1274" y="465"/>
                  </a:cubicBezTo>
                  <a:lnTo>
                    <a:pt x="1274" y="536"/>
                  </a:lnTo>
                  <a:lnTo>
                    <a:pt x="1274" y="1107"/>
                  </a:lnTo>
                  <a:cubicBezTo>
                    <a:pt x="1274" y="1191"/>
                    <a:pt x="1346" y="1274"/>
                    <a:pt x="1429" y="1274"/>
                  </a:cubicBezTo>
                  <a:cubicBezTo>
                    <a:pt x="1524" y="1274"/>
                    <a:pt x="1596" y="1191"/>
                    <a:pt x="1596" y="1107"/>
                  </a:cubicBezTo>
                  <a:lnTo>
                    <a:pt x="1596" y="584"/>
                  </a:lnTo>
                  <a:cubicBezTo>
                    <a:pt x="1608" y="536"/>
                    <a:pt x="1655" y="524"/>
                    <a:pt x="1703" y="524"/>
                  </a:cubicBezTo>
                  <a:lnTo>
                    <a:pt x="1715" y="524"/>
                  </a:lnTo>
                  <a:cubicBezTo>
                    <a:pt x="1774" y="524"/>
                    <a:pt x="1834" y="584"/>
                    <a:pt x="1834" y="643"/>
                  </a:cubicBezTo>
                  <a:lnTo>
                    <a:pt x="1834" y="679"/>
                  </a:lnTo>
                  <a:lnTo>
                    <a:pt x="1834" y="1131"/>
                  </a:lnTo>
                  <a:cubicBezTo>
                    <a:pt x="1834" y="1227"/>
                    <a:pt x="1905" y="1298"/>
                    <a:pt x="2001" y="1298"/>
                  </a:cubicBezTo>
                  <a:cubicBezTo>
                    <a:pt x="2084" y="1298"/>
                    <a:pt x="2167" y="1227"/>
                    <a:pt x="2167" y="1131"/>
                  </a:cubicBezTo>
                  <a:lnTo>
                    <a:pt x="2167" y="715"/>
                  </a:lnTo>
                  <a:cubicBezTo>
                    <a:pt x="2179" y="679"/>
                    <a:pt x="2227" y="655"/>
                    <a:pt x="2263" y="655"/>
                  </a:cubicBezTo>
                  <a:lnTo>
                    <a:pt x="2286" y="655"/>
                  </a:lnTo>
                  <a:cubicBezTo>
                    <a:pt x="2346" y="655"/>
                    <a:pt x="2406" y="715"/>
                    <a:pt x="2406" y="774"/>
                  </a:cubicBezTo>
                  <a:lnTo>
                    <a:pt x="2406" y="893"/>
                  </a:lnTo>
                  <a:lnTo>
                    <a:pt x="2406" y="1238"/>
                  </a:lnTo>
                  <a:cubicBezTo>
                    <a:pt x="2406" y="1334"/>
                    <a:pt x="2477" y="1405"/>
                    <a:pt x="2560" y="1405"/>
                  </a:cubicBezTo>
                  <a:cubicBezTo>
                    <a:pt x="2656" y="1405"/>
                    <a:pt x="2727" y="1334"/>
                    <a:pt x="2727" y="1238"/>
                  </a:cubicBezTo>
                  <a:lnTo>
                    <a:pt x="2727" y="893"/>
                  </a:lnTo>
                  <a:cubicBezTo>
                    <a:pt x="2727" y="834"/>
                    <a:pt x="2787" y="774"/>
                    <a:pt x="2846" y="774"/>
                  </a:cubicBezTo>
                  <a:lnTo>
                    <a:pt x="2858" y="774"/>
                  </a:lnTo>
                  <a:cubicBezTo>
                    <a:pt x="2917" y="774"/>
                    <a:pt x="2977" y="834"/>
                    <a:pt x="2977" y="893"/>
                  </a:cubicBezTo>
                  <a:lnTo>
                    <a:pt x="2977" y="1691"/>
                  </a:lnTo>
                  <a:lnTo>
                    <a:pt x="2977" y="1703"/>
                  </a:lnTo>
                  <a:cubicBezTo>
                    <a:pt x="3001" y="1893"/>
                    <a:pt x="2977" y="2477"/>
                    <a:pt x="2679" y="2727"/>
                  </a:cubicBezTo>
                  <a:cubicBezTo>
                    <a:pt x="2644" y="2762"/>
                    <a:pt x="2620" y="2798"/>
                    <a:pt x="2620" y="2858"/>
                  </a:cubicBezTo>
                  <a:lnTo>
                    <a:pt x="2620" y="3393"/>
                  </a:lnTo>
                  <a:lnTo>
                    <a:pt x="1012" y="3393"/>
                  </a:lnTo>
                  <a:lnTo>
                    <a:pt x="1012" y="3024"/>
                  </a:lnTo>
                  <a:cubicBezTo>
                    <a:pt x="1012" y="2965"/>
                    <a:pt x="989" y="2917"/>
                    <a:pt x="941" y="2893"/>
                  </a:cubicBezTo>
                  <a:cubicBezTo>
                    <a:pt x="989" y="2846"/>
                    <a:pt x="417" y="2417"/>
                    <a:pt x="393" y="1953"/>
                  </a:cubicBezTo>
                  <a:cubicBezTo>
                    <a:pt x="381" y="1691"/>
                    <a:pt x="358" y="1358"/>
                    <a:pt x="465" y="1274"/>
                  </a:cubicBezTo>
                  <a:cubicBezTo>
                    <a:pt x="501" y="1247"/>
                    <a:pt x="550" y="1234"/>
                    <a:pt x="617" y="1234"/>
                  </a:cubicBezTo>
                  <a:cubicBezTo>
                    <a:pt x="640" y="1234"/>
                    <a:pt x="664" y="1235"/>
                    <a:pt x="691" y="1238"/>
                  </a:cubicBezTo>
                  <a:lnTo>
                    <a:pt x="691" y="1465"/>
                  </a:lnTo>
                  <a:cubicBezTo>
                    <a:pt x="691" y="1548"/>
                    <a:pt x="762" y="1631"/>
                    <a:pt x="858" y="1631"/>
                  </a:cubicBezTo>
                  <a:cubicBezTo>
                    <a:pt x="941" y="1631"/>
                    <a:pt x="1012" y="1548"/>
                    <a:pt x="1012" y="1465"/>
                  </a:cubicBezTo>
                  <a:lnTo>
                    <a:pt x="1012" y="465"/>
                  </a:lnTo>
                  <a:cubicBezTo>
                    <a:pt x="1012" y="405"/>
                    <a:pt x="1072" y="345"/>
                    <a:pt x="1132" y="345"/>
                  </a:cubicBezTo>
                  <a:close/>
                  <a:moveTo>
                    <a:pt x="2941" y="3691"/>
                  </a:moveTo>
                  <a:lnTo>
                    <a:pt x="2941" y="4215"/>
                  </a:lnTo>
                  <a:lnTo>
                    <a:pt x="810" y="4215"/>
                  </a:lnTo>
                  <a:lnTo>
                    <a:pt x="810" y="3691"/>
                  </a:lnTo>
                  <a:close/>
                  <a:moveTo>
                    <a:pt x="2941" y="4548"/>
                  </a:moveTo>
                  <a:lnTo>
                    <a:pt x="2941" y="6787"/>
                  </a:lnTo>
                  <a:lnTo>
                    <a:pt x="810" y="6787"/>
                  </a:lnTo>
                  <a:lnTo>
                    <a:pt x="810" y="4548"/>
                  </a:lnTo>
                  <a:close/>
                  <a:moveTo>
                    <a:pt x="1132" y="0"/>
                  </a:moveTo>
                  <a:cubicBezTo>
                    <a:pt x="882" y="0"/>
                    <a:pt x="667" y="215"/>
                    <a:pt x="667" y="465"/>
                  </a:cubicBezTo>
                  <a:lnTo>
                    <a:pt x="667" y="893"/>
                  </a:lnTo>
                  <a:cubicBezTo>
                    <a:pt x="645" y="892"/>
                    <a:pt x="623" y="891"/>
                    <a:pt x="602" y="891"/>
                  </a:cubicBezTo>
                  <a:cubicBezTo>
                    <a:pt x="453" y="891"/>
                    <a:pt x="332" y="927"/>
                    <a:pt x="239" y="1000"/>
                  </a:cubicBezTo>
                  <a:cubicBezTo>
                    <a:pt x="0" y="1191"/>
                    <a:pt x="36" y="1584"/>
                    <a:pt x="48" y="1965"/>
                  </a:cubicBezTo>
                  <a:cubicBezTo>
                    <a:pt x="72" y="2489"/>
                    <a:pt x="536" y="2905"/>
                    <a:pt x="715" y="3060"/>
                  </a:cubicBezTo>
                  <a:lnTo>
                    <a:pt x="715" y="3334"/>
                  </a:lnTo>
                  <a:lnTo>
                    <a:pt x="631" y="3334"/>
                  </a:lnTo>
                  <a:cubicBezTo>
                    <a:pt x="536" y="3334"/>
                    <a:pt x="465" y="3405"/>
                    <a:pt x="465" y="3501"/>
                  </a:cubicBezTo>
                  <a:lnTo>
                    <a:pt x="465" y="4370"/>
                  </a:lnTo>
                  <a:lnTo>
                    <a:pt x="465" y="6953"/>
                  </a:lnTo>
                  <a:cubicBezTo>
                    <a:pt x="465" y="7049"/>
                    <a:pt x="536" y="7120"/>
                    <a:pt x="631" y="7120"/>
                  </a:cubicBezTo>
                  <a:lnTo>
                    <a:pt x="3096" y="7120"/>
                  </a:lnTo>
                  <a:cubicBezTo>
                    <a:pt x="3191" y="7120"/>
                    <a:pt x="3263" y="7049"/>
                    <a:pt x="3263" y="6953"/>
                  </a:cubicBezTo>
                  <a:lnTo>
                    <a:pt x="3263" y="4370"/>
                  </a:lnTo>
                  <a:lnTo>
                    <a:pt x="3263" y="3501"/>
                  </a:lnTo>
                  <a:cubicBezTo>
                    <a:pt x="3263" y="3429"/>
                    <a:pt x="3191" y="3358"/>
                    <a:pt x="3096" y="3358"/>
                  </a:cubicBezTo>
                  <a:lnTo>
                    <a:pt x="3001" y="3358"/>
                  </a:lnTo>
                  <a:lnTo>
                    <a:pt x="3001" y="2893"/>
                  </a:lnTo>
                  <a:cubicBezTo>
                    <a:pt x="3418" y="2477"/>
                    <a:pt x="3370" y="1727"/>
                    <a:pt x="3358" y="1643"/>
                  </a:cubicBezTo>
                  <a:lnTo>
                    <a:pt x="3358" y="869"/>
                  </a:lnTo>
                  <a:cubicBezTo>
                    <a:pt x="3358" y="619"/>
                    <a:pt x="3144" y="405"/>
                    <a:pt x="2894" y="405"/>
                  </a:cubicBezTo>
                  <a:lnTo>
                    <a:pt x="2870" y="405"/>
                  </a:lnTo>
                  <a:cubicBezTo>
                    <a:pt x="2798" y="405"/>
                    <a:pt x="2727" y="417"/>
                    <a:pt x="2656" y="465"/>
                  </a:cubicBezTo>
                  <a:cubicBezTo>
                    <a:pt x="2560" y="357"/>
                    <a:pt x="2441" y="286"/>
                    <a:pt x="2298" y="286"/>
                  </a:cubicBezTo>
                  <a:lnTo>
                    <a:pt x="2275" y="286"/>
                  </a:lnTo>
                  <a:cubicBezTo>
                    <a:pt x="2203" y="286"/>
                    <a:pt x="2132" y="298"/>
                    <a:pt x="2072" y="345"/>
                  </a:cubicBezTo>
                  <a:cubicBezTo>
                    <a:pt x="1977" y="238"/>
                    <a:pt x="1870" y="179"/>
                    <a:pt x="1727" y="179"/>
                  </a:cubicBezTo>
                  <a:lnTo>
                    <a:pt x="1715" y="179"/>
                  </a:lnTo>
                  <a:cubicBezTo>
                    <a:pt x="1655" y="179"/>
                    <a:pt x="1596" y="203"/>
                    <a:pt x="1536" y="215"/>
                  </a:cubicBezTo>
                  <a:cubicBezTo>
                    <a:pt x="1465" y="95"/>
                    <a:pt x="1310" y="0"/>
                    <a:pt x="1155"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1406137" y="1989925"/>
              <a:ext cx="198587" cy="335074"/>
            </a:xfrm>
            <a:custGeom>
              <a:rect b="b" l="l" r="r" t="t"/>
              <a:pathLst>
                <a:path extrusionOk="0" h="10527" w="6239">
                  <a:moveTo>
                    <a:pt x="643" y="346"/>
                  </a:moveTo>
                  <a:lnTo>
                    <a:pt x="1060" y="382"/>
                  </a:lnTo>
                  <a:lnTo>
                    <a:pt x="941" y="644"/>
                  </a:lnTo>
                  <a:lnTo>
                    <a:pt x="643" y="346"/>
                  </a:lnTo>
                  <a:close/>
                  <a:moveTo>
                    <a:pt x="1393" y="453"/>
                  </a:moveTo>
                  <a:lnTo>
                    <a:pt x="2465" y="894"/>
                  </a:lnTo>
                  <a:lnTo>
                    <a:pt x="2346" y="1334"/>
                  </a:lnTo>
                  <a:lnTo>
                    <a:pt x="1203" y="858"/>
                  </a:lnTo>
                  <a:lnTo>
                    <a:pt x="1393" y="453"/>
                  </a:lnTo>
                  <a:close/>
                  <a:moveTo>
                    <a:pt x="4965" y="1942"/>
                  </a:moveTo>
                  <a:lnTo>
                    <a:pt x="5346" y="2108"/>
                  </a:lnTo>
                  <a:lnTo>
                    <a:pt x="5144" y="2525"/>
                  </a:lnTo>
                  <a:lnTo>
                    <a:pt x="4834" y="2382"/>
                  </a:lnTo>
                  <a:cubicBezTo>
                    <a:pt x="4846" y="2370"/>
                    <a:pt x="4846" y="2370"/>
                    <a:pt x="4846" y="2358"/>
                  </a:cubicBezTo>
                  <a:lnTo>
                    <a:pt x="4965" y="1942"/>
                  </a:lnTo>
                  <a:close/>
                  <a:moveTo>
                    <a:pt x="5656" y="2239"/>
                  </a:moveTo>
                  <a:lnTo>
                    <a:pt x="5834" y="2311"/>
                  </a:lnTo>
                  <a:cubicBezTo>
                    <a:pt x="5858" y="2323"/>
                    <a:pt x="5882" y="2346"/>
                    <a:pt x="5894" y="2370"/>
                  </a:cubicBezTo>
                  <a:cubicBezTo>
                    <a:pt x="5906" y="2406"/>
                    <a:pt x="5906" y="2430"/>
                    <a:pt x="5894" y="2442"/>
                  </a:cubicBezTo>
                  <a:lnTo>
                    <a:pt x="5798" y="2668"/>
                  </a:lnTo>
                  <a:cubicBezTo>
                    <a:pt x="5787" y="2704"/>
                    <a:pt x="5775" y="2716"/>
                    <a:pt x="5739" y="2727"/>
                  </a:cubicBezTo>
                  <a:cubicBezTo>
                    <a:pt x="5727" y="2733"/>
                    <a:pt x="5712" y="2736"/>
                    <a:pt x="5699" y="2736"/>
                  </a:cubicBezTo>
                  <a:cubicBezTo>
                    <a:pt x="5685" y="2736"/>
                    <a:pt x="5673" y="2733"/>
                    <a:pt x="5667" y="2727"/>
                  </a:cubicBezTo>
                  <a:lnTo>
                    <a:pt x="5477" y="2632"/>
                  </a:lnTo>
                  <a:lnTo>
                    <a:pt x="5656" y="2239"/>
                  </a:lnTo>
                  <a:close/>
                  <a:moveTo>
                    <a:pt x="3060" y="453"/>
                  </a:moveTo>
                  <a:cubicBezTo>
                    <a:pt x="3096" y="453"/>
                    <a:pt x="3120" y="477"/>
                    <a:pt x="3143" y="513"/>
                  </a:cubicBezTo>
                  <a:cubicBezTo>
                    <a:pt x="3155" y="537"/>
                    <a:pt x="3155" y="572"/>
                    <a:pt x="3155" y="596"/>
                  </a:cubicBezTo>
                  <a:lnTo>
                    <a:pt x="3143" y="668"/>
                  </a:lnTo>
                  <a:lnTo>
                    <a:pt x="2941" y="1358"/>
                  </a:lnTo>
                  <a:cubicBezTo>
                    <a:pt x="2917" y="1453"/>
                    <a:pt x="2977" y="1537"/>
                    <a:pt x="3060" y="1561"/>
                  </a:cubicBezTo>
                  <a:lnTo>
                    <a:pt x="3108" y="1561"/>
                  </a:lnTo>
                  <a:cubicBezTo>
                    <a:pt x="3179" y="1561"/>
                    <a:pt x="3239" y="1525"/>
                    <a:pt x="3274" y="1442"/>
                  </a:cubicBezTo>
                  <a:lnTo>
                    <a:pt x="3465" y="799"/>
                  </a:lnTo>
                  <a:cubicBezTo>
                    <a:pt x="3501" y="763"/>
                    <a:pt x="3536" y="751"/>
                    <a:pt x="3584" y="751"/>
                  </a:cubicBezTo>
                  <a:lnTo>
                    <a:pt x="3596" y="751"/>
                  </a:lnTo>
                  <a:cubicBezTo>
                    <a:pt x="3631" y="751"/>
                    <a:pt x="3655" y="775"/>
                    <a:pt x="3679" y="811"/>
                  </a:cubicBezTo>
                  <a:cubicBezTo>
                    <a:pt x="3691" y="834"/>
                    <a:pt x="3691" y="870"/>
                    <a:pt x="3691" y="894"/>
                  </a:cubicBezTo>
                  <a:lnTo>
                    <a:pt x="3512" y="1489"/>
                  </a:lnTo>
                  <a:cubicBezTo>
                    <a:pt x="3477" y="1584"/>
                    <a:pt x="3536" y="1668"/>
                    <a:pt x="3631" y="1704"/>
                  </a:cubicBezTo>
                  <a:lnTo>
                    <a:pt x="3679" y="1704"/>
                  </a:lnTo>
                  <a:cubicBezTo>
                    <a:pt x="3751" y="1704"/>
                    <a:pt x="3810" y="1656"/>
                    <a:pt x="3834" y="1584"/>
                  </a:cubicBezTo>
                  <a:lnTo>
                    <a:pt x="4001" y="1025"/>
                  </a:lnTo>
                  <a:cubicBezTo>
                    <a:pt x="4026" y="999"/>
                    <a:pt x="4052" y="980"/>
                    <a:pt x="4082" y="980"/>
                  </a:cubicBezTo>
                  <a:cubicBezTo>
                    <a:pt x="4094" y="980"/>
                    <a:pt x="4106" y="982"/>
                    <a:pt x="4120" y="989"/>
                  </a:cubicBezTo>
                  <a:lnTo>
                    <a:pt x="4132" y="989"/>
                  </a:lnTo>
                  <a:cubicBezTo>
                    <a:pt x="4191" y="1001"/>
                    <a:pt x="4239" y="1061"/>
                    <a:pt x="4227" y="1132"/>
                  </a:cubicBezTo>
                  <a:lnTo>
                    <a:pt x="4191" y="1239"/>
                  </a:lnTo>
                  <a:lnTo>
                    <a:pt x="4048" y="1704"/>
                  </a:lnTo>
                  <a:cubicBezTo>
                    <a:pt x="4012" y="1787"/>
                    <a:pt x="4060" y="1882"/>
                    <a:pt x="4155" y="1906"/>
                  </a:cubicBezTo>
                  <a:cubicBezTo>
                    <a:pt x="4167" y="1906"/>
                    <a:pt x="4179" y="1918"/>
                    <a:pt x="4191" y="1918"/>
                  </a:cubicBezTo>
                  <a:cubicBezTo>
                    <a:pt x="4274" y="1918"/>
                    <a:pt x="4334" y="1882"/>
                    <a:pt x="4358" y="1799"/>
                  </a:cubicBezTo>
                  <a:lnTo>
                    <a:pt x="4513" y="1346"/>
                  </a:lnTo>
                  <a:cubicBezTo>
                    <a:pt x="4523" y="1293"/>
                    <a:pt x="4572" y="1249"/>
                    <a:pt x="4633" y="1249"/>
                  </a:cubicBezTo>
                  <a:cubicBezTo>
                    <a:pt x="4641" y="1249"/>
                    <a:pt x="4648" y="1250"/>
                    <a:pt x="4655" y="1251"/>
                  </a:cubicBezTo>
                  <a:lnTo>
                    <a:pt x="4667" y="1251"/>
                  </a:lnTo>
                  <a:cubicBezTo>
                    <a:pt x="4727" y="1263"/>
                    <a:pt x="4774" y="1323"/>
                    <a:pt x="4763" y="1406"/>
                  </a:cubicBezTo>
                  <a:lnTo>
                    <a:pt x="4513" y="2299"/>
                  </a:lnTo>
                  <a:lnTo>
                    <a:pt x="4513" y="2311"/>
                  </a:lnTo>
                  <a:cubicBezTo>
                    <a:pt x="4524" y="2311"/>
                    <a:pt x="4417" y="3025"/>
                    <a:pt x="3989" y="3239"/>
                  </a:cubicBezTo>
                  <a:cubicBezTo>
                    <a:pt x="3929" y="3263"/>
                    <a:pt x="3893" y="3323"/>
                    <a:pt x="3893" y="3382"/>
                  </a:cubicBezTo>
                  <a:lnTo>
                    <a:pt x="3893" y="3894"/>
                  </a:lnTo>
                  <a:lnTo>
                    <a:pt x="2310" y="3894"/>
                  </a:lnTo>
                  <a:lnTo>
                    <a:pt x="2310" y="3085"/>
                  </a:lnTo>
                  <a:cubicBezTo>
                    <a:pt x="2310" y="3037"/>
                    <a:pt x="2286" y="3013"/>
                    <a:pt x="2262" y="2977"/>
                  </a:cubicBezTo>
                  <a:cubicBezTo>
                    <a:pt x="2262" y="2977"/>
                    <a:pt x="1798" y="2430"/>
                    <a:pt x="1893" y="1965"/>
                  </a:cubicBezTo>
                  <a:cubicBezTo>
                    <a:pt x="1917" y="1823"/>
                    <a:pt x="1941" y="1656"/>
                    <a:pt x="1977" y="1537"/>
                  </a:cubicBezTo>
                  <a:lnTo>
                    <a:pt x="2274" y="1668"/>
                  </a:lnTo>
                  <a:cubicBezTo>
                    <a:pt x="2286" y="1715"/>
                    <a:pt x="2334" y="1763"/>
                    <a:pt x="2393" y="1775"/>
                  </a:cubicBezTo>
                  <a:cubicBezTo>
                    <a:pt x="2412" y="1782"/>
                    <a:pt x="2431" y="1785"/>
                    <a:pt x="2449" y="1785"/>
                  </a:cubicBezTo>
                  <a:cubicBezTo>
                    <a:pt x="2520" y="1785"/>
                    <a:pt x="2579" y="1732"/>
                    <a:pt x="2608" y="1656"/>
                  </a:cubicBezTo>
                  <a:lnTo>
                    <a:pt x="2905" y="537"/>
                  </a:lnTo>
                  <a:cubicBezTo>
                    <a:pt x="2905" y="513"/>
                    <a:pt x="2929" y="477"/>
                    <a:pt x="2953" y="465"/>
                  </a:cubicBezTo>
                  <a:cubicBezTo>
                    <a:pt x="2989" y="453"/>
                    <a:pt x="3012" y="453"/>
                    <a:pt x="3048" y="453"/>
                  </a:cubicBezTo>
                  <a:close/>
                  <a:moveTo>
                    <a:pt x="4132" y="4263"/>
                  </a:moveTo>
                  <a:lnTo>
                    <a:pt x="4132" y="4787"/>
                  </a:lnTo>
                  <a:lnTo>
                    <a:pt x="2012" y="4787"/>
                  </a:lnTo>
                  <a:lnTo>
                    <a:pt x="2012" y="4263"/>
                  </a:lnTo>
                  <a:close/>
                  <a:moveTo>
                    <a:pt x="191" y="1"/>
                  </a:moveTo>
                  <a:cubicBezTo>
                    <a:pt x="119" y="1"/>
                    <a:pt x="60" y="37"/>
                    <a:pt x="24" y="108"/>
                  </a:cubicBezTo>
                  <a:cubicBezTo>
                    <a:pt x="0" y="168"/>
                    <a:pt x="12" y="239"/>
                    <a:pt x="60" y="299"/>
                  </a:cubicBezTo>
                  <a:lnTo>
                    <a:pt x="845" y="1072"/>
                  </a:lnTo>
                  <a:lnTo>
                    <a:pt x="857" y="1084"/>
                  </a:lnTo>
                  <a:lnTo>
                    <a:pt x="869" y="1084"/>
                  </a:lnTo>
                  <a:cubicBezTo>
                    <a:pt x="893" y="1108"/>
                    <a:pt x="917" y="1120"/>
                    <a:pt x="953" y="1120"/>
                  </a:cubicBezTo>
                  <a:lnTo>
                    <a:pt x="1667" y="1418"/>
                  </a:lnTo>
                  <a:cubicBezTo>
                    <a:pt x="1607" y="1561"/>
                    <a:pt x="1572" y="1763"/>
                    <a:pt x="1548" y="1918"/>
                  </a:cubicBezTo>
                  <a:cubicBezTo>
                    <a:pt x="1453" y="2442"/>
                    <a:pt x="1822" y="2989"/>
                    <a:pt x="1941" y="3156"/>
                  </a:cubicBezTo>
                  <a:lnTo>
                    <a:pt x="1941" y="3918"/>
                  </a:lnTo>
                  <a:lnTo>
                    <a:pt x="1810" y="3918"/>
                  </a:lnTo>
                  <a:cubicBezTo>
                    <a:pt x="1726" y="3918"/>
                    <a:pt x="1643" y="3990"/>
                    <a:pt x="1643" y="4085"/>
                  </a:cubicBezTo>
                  <a:lnTo>
                    <a:pt x="1643" y="4942"/>
                  </a:lnTo>
                  <a:lnTo>
                    <a:pt x="1643" y="10359"/>
                  </a:lnTo>
                  <a:cubicBezTo>
                    <a:pt x="1643" y="10455"/>
                    <a:pt x="1726" y="10526"/>
                    <a:pt x="1810" y="10526"/>
                  </a:cubicBezTo>
                  <a:lnTo>
                    <a:pt x="4286" y="10526"/>
                  </a:lnTo>
                  <a:cubicBezTo>
                    <a:pt x="4370" y="10526"/>
                    <a:pt x="4453" y="10455"/>
                    <a:pt x="4453" y="10359"/>
                  </a:cubicBezTo>
                  <a:lnTo>
                    <a:pt x="4453" y="6168"/>
                  </a:lnTo>
                  <a:cubicBezTo>
                    <a:pt x="4453" y="6073"/>
                    <a:pt x="4370" y="6002"/>
                    <a:pt x="4286" y="6002"/>
                  </a:cubicBezTo>
                  <a:cubicBezTo>
                    <a:pt x="4191" y="6002"/>
                    <a:pt x="4120" y="6073"/>
                    <a:pt x="4120" y="6168"/>
                  </a:cubicBezTo>
                  <a:lnTo>
                    <a:pt x="4120" y="10181"/>
                  </a:lnTo>
                  <a:lnTo>
                    <a:pt x="2012" y="10181"/>
                  </a:lnTo>
                  <a:lnTo>
                    <a:pt x="2012" y="5109"/>
                  </a:lnTo>
                  <a:lnTo>
                    <a:pt x="4132" y="5109"/>
                  </a:lnTo>
                  <a:lnTo>
                    <a:pt x="4132" y="5394"/>
                  </a:lnTo>
                  <a:lnTo>
                    <a:pt x="4132" y="5585"/>
                  </a:lnTo>
                  <a:cubicBezTo>
                    <a:pt x="4132" y="5668"/>
                    <a:pt x="4215" y="5752"/>
                    <a:pt x="4298" y="5752"/>
                  </a:cubicBezTo>
                  <a:cubicBezTo>
                    <a:pt x="4393" y="5752"/>
                    <a:pt x="4465" y="5668"/>
                    <a:pt x="4465" y="5585"/>
                  </a:cubicBezTo>
                  <a:lnTo>
                    <a:pt x="4465" y="5394"/>
                  </a:lnTo>
                  <a:lnTo>
                    <a:pt x="4465" y="4942"/>
                  </a:lnTo>
                  <a:lnTo>
                    <a:pt x="4465" y="4085"/>
                  </a:lnTo>
                  <a:cubicBezTo>
                    <a:pt x="4465" y="3990"/>
                    <a:pt x="4393" y="3918"/>
                    <a:pt x="4298" y="3918"/>
                  </a:cubicBezTo>
                  <a:lnTo>
                    <a:pt x="4239" y="3918"/>
                  </a:lnTo>
                  <a:lnTo>
                    <a:pt x="4239" y="3489"/>
                  </a:lnTo>
                  <a:cubicBezTo>
                    <a:pt x="4524" y="3299"/>
                    <a:pt x="4667" y="2966"/>
                    <a:pt x="4763" y="2716"/>
                  </a:cubicBezTo>
                  <a:lnTo>
                    <a:pt x="5525" y="3037"/>
                  </a:lnTo>
                  <a:cubicBezTo>
                    <a:pt x="5584" y="3073"/>
                    <a:pt x="5644" y="3073"/>
                    <a:pt x="5703" y="3073"/>
                  </a:cubicBezTo>
                  <a:cubicBezTo>
                    <a:pt x="5763" y="3073"/>
                    <a:pt x="5822" y="3049"/>
                    <a:pt x="5858" y="3037"/>
                  </a:cubicBezTo>
                  <a:cubicBezTo>
                    <a:pt x="5965" y="3001"/>
                    <a:pt x="6060" y="2906"/>
                    <a:pt x="6096" y="2799"/>
                  </a:cubicBezTo>
                  <a:lnTo>
                    <a:pt x="6191" y="2585"/>
                  </a:lnTo>
                  <a:cubicBezTo>
                    <a:pt x="6239" y="2477"/>
                    <a:pt x="6239" y="2358"/>
                    <a:pt x="6191" y="2239"/>
                  </a:cubicBezTo>
                  <a:cubicBezTo>
                    <a:pt x="6144" y="2132"/>
                    <a:pt x="6060" y="2037"/>
                    <a:pt x="5953" y="2001"/>
                  </a:cubicBezTo>
                  <a:lnTo>
                    <a:pt x="5048" y="1608"/>
                  </a:lnTo>
                  <a:lnTo>
                    <a:pt x="5084" y="1465"/>
                  </a:lnTo>
                  <a:cubicBezTo>
                    <a:pt x="5120" y="1346"/>
                    <a:pt x="5108" y="1227"/>
                    <a:pt x="5025" y="1120"/>
                  </a:cubicBezTo>
                  <a:cubicBezTo>
                    <a:pt x="4965" y="1013"/>
                    <a:pt x="4870" y="942"/>
                    <a:pt x="4751" y="906"/>
                  </a:cubicBezTo>
                  <a:lnTo>
                    <a:pt x="4727" y="906"/>
                  </a:lnTo>
                  <a:cubicBezTo>
                    <a:pt x="4691" y="900"/>
                    <a:pt x="4655" y="897"/>
                    <a:pt x="4620" y="897"/>
                  </a:cubicBezTo>
                  <a:cubicBezTo>
                    <a:pt x="4584" y="897"/>
                    <a:pt x="4548" y="900"/>
                    <a:pt x="4513" y="906"/>
                  </a:cubicBezTo>
                  <a:cubicBezTo>
                    <a:pt x="4453" y="787"/>
                    <a:pt x="4346" y="691"/>
                    <a:pt x="4191" y="656"/>
                  </a:cubicBezTo>
                  <a:lnTo>
                    <a:pt x="4179" y="656"/>
                  </a:lnTo>
                  <a:cubicBezTo>
                    <a:pt x="4143" y="650"/>
                    <a:pt x="4108" y="647"/>
                    <a:pt x="4071" y="647"/>
                  </a:cubicBezTo>
                  <a:cubicBezTo>
                    <a:pt x="4033" y="647"/>
                    <a:pt x="3995" y="650"/>
                    <a:pt x="3953" y="656"/>
                  </a:cubicBezTo>
                  <a:cubicBezTo>
                    <a:pt x="3953" y="644"/>
                    <a:pt x="3941" y="632"/>
                    <a:pt x="3941" y="632"/>
                  </a:cubicBezTo>
                  <a:cubicBezTo>
                    <a:pt x="3882" y="525"/>
                    <a:pt x="3774" y="453"/>
                    <a:pt x="3655" y="418"/>
                  </a:cubicBezTo>
                  <a:lnTo>
                    <a:pt x="3643" y="418"/>
                  </a:lnTo>
                  <a:cubicBezTo>
                    <a:pt x="3614" y="412"/>
                    <a:pt x="3584" y="409"/>
                    <a:pt x="3554" y="409"/>
                  </a:cubicBezTo>
                  <a:cubicBezTo>
                    <a:pt x="3524" y="409"/>
                    <a:pt x="3495" y="412"/>
                    <a:pt x="3465" y="418"/>
                  </a:cubicBezTo>
                  <a:lnTo>
                    <a:pt x="3417" y="334"/>
                  </a:lnTo>
                  <a:cubicBezTo>
                    <a:pt x="3358" y="227"/>
                    <a:pt x="3250" y="156"/>
                    <a:pt x="3143" y="120"/>
                  </a:cubicBezTo>
                  <a:lnTo>
                    <a:pt x="3120" y="120"/>
                  </a:lnTo>
                  <a:cubicBezTo>
                    <a:pt x="3083" y="113"/>
                    <a:pt x="3047" y="109"/>
                    <a:pt x="3012" y="109"/>
                  </a:cubicBezTo>
                  <a:cubicBezTo>
                    <a:pt x="2931" y="109"/>
                    <a:pt x="2853" y="130"/>
                    <a:pt x="2786" y="180"/>
                  </a:cubicBezTo>
                  <a:cubicBezTo>
                    <a:pt x="2679" y="239"/>
                    <a:pt x="2608" y="346"/>
                    <a:pt x="2572" y="465"/>
                  </a:cubicBezTo>
                  <a:lnTo>
                    <a:pt x="2548" y="572"/>
                  </a:lnTo>
                  <a:lnTo>
                    <a:pt x="1369" y="72"/>
                  </a:lnTo>
                  <a:lnTo>
                    <a:pt x="1310" y="72"/>
                  </a:lnTo>
                  <a:lnTo>
                    <a:pt x="191" y="1"/>
                  </a:ln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1329585" y="2127494"/>
              <a:ext cx="108795" cy="197123"/>
            </a:xfrm>
            <a:custGeom>
              <a:rect b="b" l="l" r="r" t="t"/>
              <a:pathLst>
                <a:path extrusionOk="0" h="6193" w="3418">
                  <a:moveTo>
                    <a:pt x="1155" y="358"/>
                  </a:moveTo>
                  <a:cubicBezTo>
                    <a:pt x="1214" y="358"/>
                    <a:pt x="1274" y="418"/>
                    <a:pt x="1274" y="477"/>
                  </a:cubicBezTo>
                  <a:lnTo>
                    <a:pt x="1274" y="549"/>
                  </a:lnTo>
                  <a:lnTo>
                    <a:pt x="1274" y="1120"/>
                  </a:lnTo>
                  <a:cubicBezTo>
                    <a:pt x="1274" y="1203"/>
                    <a:pt x="1345" y="1275"/>
                    <a:pt x="1441" y="1275"/>
                  </a:cubicBezTo>
                  <a:cubicBezTo>
                    <a:pt x="1524" y="1275"/>
                    <a:pt x="1595" y="1203"/>
                    <a:pt x="1595" y="1120"/>
                  </a:cubicBezTo>
                  <a:lnTo>
                    <a:pt x="1595" y="584"/>
                  </a:lnTo>
                  <a:cubicBezTo>
                    <a:pt x="1619" y="537"/>
                    <a:pt x="1655" y="525"/>
                    <a:pt x="1703" y="525"/>
                  </a:cubicBezTo>
                  <a:lnTo>
                    <a:pt x="1715" y="525"/>
                  </a:lnTo>
                  <a:cubicBezTo>
                    <a:pt x="1774" y="525"/>
                    <a:pt x="1834" y="584"/>
                    <a:pt x="1834" y="644"/>
                  </a:cubicBezTo>
                  <a:lnTo>
                    <a:pt x="1834" y="668"/>
                  </a:lnTo>
                  <a:lnTo>
                    <a:pt x="1834" y="1132"/>
                  </a:lnTo>
                  <a:cubicBezTo>
                    <a:pt x="1834" y="1215"/>
                    <a:pt x="1917" y="1299"/>
                    <a:pt x="2000" y="1299"/>
                  </a:cubicBezTo>
                  <a:cubicBezTo>
                    <a:pt x="2096" y="1299"/>
                    <a:pt x="2167" y="1215"/>
                    <a:pt x="2167" y="1132"/>
                  </a:cubicBezTo>
                  <a:lnTo>
                    <a:pt x="2167" y="715"/>
                  </a:lnTo>
                  <a:cubicBezTo>
                    <a:pt x="2179" y="668"/>
                    <a:pt x="2226" y="656"/>
                    <a:pt x="2274" y="656"/>
                  </a:cubicBezTo>
                  <a:lnTo>
                    <a:pt x="2286" y="656"/>
                  </a:lnTo>
                  <a:cubicBezTo>
                    <a:pt x="2346" y="656"/>
                    <a:pt x="2405" y="715"/>
                    <a:pt x="2405" y="775"/>
                  </a:cubicBezTo>
                  <a:lnTo>
                    <a:pt x="2405" y="894"/>
                  </a:lnTo>
                  <a:lnTo>
                    <a:pt x="2405" y="1239"/>
                  </a:lnTo>
                  <a:cubicBezTo>
                    <a:pt x="2405" y="1322"/>
                    <a:pt x="2477" y="1394"/>
                    <a:pt x="2572" y="1394"/>
                  </a:cubicBezTo>
                  <a:cubicBezTo>
                    <a:pt x="2655" y="1394"/>
                    <a:pt x="2727" y="1322"/>
                    <a:pt x="2727" y="1239"/>
                  </a:cubicBezTo>
                  <a:lnTo>
                    <a:pt x="2727" y="894"/>
                  </a:lnTo>
                  <a:cubicBezTo>
                    <a:pt x="2727" y="834"/>
                    <a:pt x="2786" y="775"/>
                    <a:pt x="2846" y="775"/>
                  </a:cubicBezTo>
                  <a:lnTo>
                    <a:pt x="2869" y="775"/>
                  </a:lnTo>
                  <a:cubicBezTo>
                    <a:pt x="2929" y="775"/>
                    <a:pt x="2988" y="834"/>
                    <a:pt x="2988" y="894"/>
                  </a:cubicBezTo>
                  <a:lnTo>
                    <a:pt x="2988" y="1680"/>
                  </a:lnTo>
                  <a:lnTo>
                    <a:pt x="2988" y="1692"/>
                  </a:lnTo>
                  <a:cubicBezTo>
                    <a:pt x="3060" y="1858"/>
                    <a:pt x="3048" y="2442"/>
                    <a:pt x="2727" y="2692"/>
                  </a:cubicBezTo>
                  <a:cubicBezTo>
                    <a:pt x="2679" y="2727"/>
                    <a:pt x="2667" y="2763"/>
                    <a:pt x="2667" y="2823"/>
                  </a:cubicBezTo>
                  <a:lnTo>
                    <a:pt x="2667" y="3358"/>
                  </a:lnTo>
                  <a:lnTo>
                    <a:pt x="1060" y="3358"/>
                  </a:lnTo>
                  <a:lnTo>
                    <a:pt x="1060" y="2989"/>
                  </a:lnTo>
                  <a:cubicBezTo>
                    <a:pt x="1060" y="2930"/>
                    <a:pt x="1036" y="2882"/>
                    <a:pt x="988" y="2858"/>
                  </a:cubicBezTo>
                  <a:cubicBezTo>
                    <a:pt x="822" y="2739"/>
                    <a:pt x="405" y="2346"/>
                    <a:pt x="393" y="1965"/>
                  </a:cubicBezTo>
                  <a:cubicBezTo>
                    <a:pt x="381" y="1692"/>
                    <a:pt x="369" y="1370"/>
                    <a:pt x="464" y="1275"/>
                  </a:cubicBezTo>
                  <a:cubicBezTo>
                    <a:pt x="499" y="1257"/>
                    <a:pt x="547" y="1246"/>
                    <a:pt x="612" y="1246"/>
                  </a:cubicBezTo>
                  <a:cubicBezTo>
                    <a:pt x="636" y="1246"/>
                    <a:pt x="662" y="1248"/>
                    <a:pt x="691" y="1251"/>
                  </a:cubicBezTo>
                  <a:lnTo>
                    <a:pt x="691" y="1477"/>
                  </a:lnTo>
                  <a:cubicBezTo>
                    <a:pt x="691" y="1561"/>
                    <a:pt x="762" y="1632"/>
                    <a:pt x="857" y="1632"/>
                  </a:cubicBezTo>
                  <a:cubicBezTo>
                    <a:pt x="941" y="1632"/>
                    <a:pt x="1024" y="1561"/>
                    <a:pt x="1024" y="1477"/>
                  </a:cubicBezTo>
                  <a:lnTo>
                    <a:pt x="1024" y="477"/>
                  </a:lnTo>
                  <a:cubicBezTo>
                    <a:pt x="1024" y="418"/>
                    <a:pt x="1083" y="358"/>
                    <a:pt x="1143" y="358"/>
                  </a:cubicBezTo>
                  <a:close/>
                  <a:moveTo>
                    <a:pt x="2941" y="3692"/>
                  </a:moveTo>
                  <a:lnTo>
                    <a:pt x="2941" y="4216"/>
                  </a:lnTo>
                  <a:lnTo>
                    <a:pt x="810" y="4216"/>
                  </a:lnTo>
                  <a:lnTo>
                    <a:pt x="810" y="3692"/>
                  </a:lnTo>
                  <a:close/>
                  <a:moveTo>
                    <a:pt x="2941" y="4537"/>
                  </a:moveTo>
                  <a:lnTo>
                    <a:pt x="2941" y="5859"/>
                  </a:lnTo>
                  <a:lnTo>
                    <a:pt x="810" y="5859"/>
                  </a:lnTo>
                  <a:lnTo>
                    <a:pt x="810" y="4537"/>
                  </a:lnTo>
                  <a:close/>
                  <a:moveTo>
                    <a:pt x="1143" y="1"/>
                  </a:moveTo>
                  <a:cubicBezTo>
                    <a:pt x="881" y="1"/>
                    <a:pt x="679" y="203"/>
                    <a:pt x="679" y="465"/>
                  </a:cubicBezTo>
                  <a:lnTo>
                    <a:pt x="679" y="894"/>
                  </a:lnTo>
                  <a:cubicBezTo>
                    <a:pt x="642" y="889"/>
                    <a:pt x="607" y="887"/>
                    <a:pt x="573" y="887"/>
                  </a:cubicBezTo>
                  <a:cubicBezTo>
                    <a:pt x="439" y="887"/>
                    <a:pt x="326" y="923"/>
                    <a:pt x="250" y="989"/>
                  </a:cubicBezTo>
                  <a:cubicBezTo>
                    <a:pt x="0" y="1192"/>
                    <a:pt x="36" y="1573"/>
                    <a:pt x="48" y="1965"/>
                  </a:cubicBezTo>
                  <a:cubicBezTo>
                    <a:pt x="83" y="2477"/>
                    <a:pt x="548" y="2894"/>
                    <a:pt x="726" y="3049"/>
                  </a:cubicBezTo>
                  <a:lnTo>
                    <a:pt x="726" y="3335"/>
                  </a:lnTo>
                  <a:lnTo>
                    <a:pt x="631" y="3335"/>
                  </a:lnTo>
                  <a:cubicBezTo>
                    <a:pt x="536" y="3335"/>
                    <a:pt x="464" y="3406"/>
                    <a:pt x="464" y="3489"/>
                  </a:cubicBezTo>
                  <a:lnTo>
                    <a:pt x="464" y="4359"/>
                  </a:lnTo>
                  <a:lnTo>
                    <a:pt x="464" y="6025"/>
                  </a:lnTo>
                  <a:cubicBezTo>
                    <a:pt x="464" y="6121"/>
                    <a:pt x="536" y="6192"/>
                    <a:pt x="631" y="6192"/>
                  </a:cubicBezTo>
                  <a:lnTo>
                    <a:pt x="3108" y="6192"/>
                  </a:lnTo>
                  <a:cubicBezTo>
                    <a:pt x="3191" y="6192"/>
                    <a:pt x="3262" y="6121"/>
                    <a:pt x="3262" y="6025"/>
                  </a:cubicBezTo>
                  <a:lnTo>
                    <a:pt x="3262" y="4359"/>
                  </a:lnTo>
                  <a:lnTo>
                    <a:pt x="3262" y="3489"/>
                  </a:lnTo>
                  <a:cubicBezTo>
                    <a:pt x="3262" y="3406"/>
                    <a:pt x="3191" y="3335"/>
                    <a:pt x="3108" y="3335"/>
                  </a:cubicBezTo>
                  <a:lnTo>
                    <a:pt x="3000" y="3335"/>
                  </a:lnTo>
                  <a:lnTo>
                    <a:pt x="3000" y="2870"/>
                  </a:lnTo>
                  <a:cubicBezTo>
                    <a:pt x="3417" y="2465"/>
                    <a:pt x="3369" y="1727"/>
                    <a:pt x="3369" y="1632"/>
                  </a:cubicBezTo>
                  <a:lnTo>
                    <a:pt x="3369" y="858"/>
                  </a:lnTo>
                  <a:cubicBezTo>
                    <a:pt x="3369" y="608"/>
                    <a:pt x="3167" y="406"/>
                    <a:pt x="2905" y="406"/>
                  </a:cubicBezTo>
                  <a:lnTo>
                    <a:pt x="2893" y="406"/>
                  </a:lnTo>
                  <a:cubicBezTo>
                    <a:pt x="2822" y="406"/>
                    <a:pt x="2738" y="418"/>
                    <a:pt x="2667" y="465"/>
                  </a:cubicBezTo>
                  <a:cubicBezTo>
                    <a:pt x="2584" y="358"/>
                    <a:pt x="2465" y="287"/>
                    <a:pt x="2310" y="287"/>
                  </a:cubicBezTo>
                  <a:lnTo>
                    <a:pt x="2298" y="287"/>
                  </a:lnTo>
                  <a:cubicBezTo>
                    <a:pt x="2226" y="287"/>
                    <a:pt x="2143" y="299"/>
                    <a:pt x="2084" y="346"/>
                  </a:cubicBezTo>
                  <a:cubicBezTo>
                    <a:pt x="2000" y="239"/>
                    <a:pt x="1881" y="179"/>
                    <a:pt x="1750" y="179"/>
                  </a:cubicBezTo>
                  <a:lnTo>
                    <a:pt x="1726" y="179"/>
                  </a:lnTo>
                  <a:cubicBezTo>
                    <a:pt x="1667" y="179"/>
                    <a:pt x="1607" y="191"/>
                    <a:pt x="1548" y="203"/>
                  </a:cubicBezTo>
                  <a:cubicBezTo>
                    <a:pt x="1476" y="84"/>
                    <a:pt x="1334" y="1"/>
                    <a:pt x="1167"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21"/>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txBox="1"/>
          <p:nvPr/>
        </p:nvSpPr>
        <p:spPr>
          <a:xfrm>
            <a:off x="272025" y="-73725"/>
            <a:ext cx="1732800" cy="824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chemeClr val="accent2"/>
                </a:solidFill>
                <a:latin typeface="Paytone One"/>
                <a:ea typeface="Paytone One"/>
                <a:cs typeface="Paytone One"/>
                <a:sym typeface="Paytone One"/>
              </a:rPr>
              <a:t>Our data</a:t>
            </a:r>
            <a:endParaRPr sz="2600">
              <a:solidFill>
                <a:schemeClr val="accent2"/>
              </a:solidFill>
              <a:latin typeface="Paytone One"/>
              <a:ea typeface="Paytone One"/>
              <a:cs typeface="Paytone One"/>
              <a:sym typeface="Paytone One"/>
            </a:endParaRPr>
          </a:p>
        </p:txBody>
      </p:sp>
      <p:pic>
        <p:nvPicPr>
          <p:cNvPr id="260" name="Google Shape;260;p22"/>
          <p:cNvPicPr preferRelativeResize="0"/>
          <p:nvPr/>
        </p:nvPicPr>
        <p:blipFill>
          <a:blip r:embed="rId3">
            <a:alphaModFix/>
          </a:blip>
          <a:stretch>
            <a:fillRect/>
          </a:stretch>
        </p:blipFill>
        <p:spPr>
          <a:xfrm>
            <a:off x="1699600" y="2606550"/>
            <a:ext cx="5260575" cy="732275"/>
          </a:xfrm>
          <a:prstGeom prst="rect">
            <a:avLst/>
          </a:prstGeom>
          <a:noFill/>
          <a:ln>
            <a:noFill/>
          </a:ln>
        </p:spPr>
      </p:pic>
      <p:sp>
        <p:nvSpPr>
          <p:cNvPr id="261" name="Google Shape;261;p22"/>
          <p:cNvSpPr txBox="1"/>
          <p:nvPr/>
        </p:nvSpPr>
        <p:spPr>
          <a:xfrm>
            <a:off x="1699600" y="3482725"/>
            <a:ext cx="2901600" cy="1396800"/>
          </a:xfrm>
          <a:prstGeom prst="rect">
            <a:avLst/>
          </a:prstGeom>
          <a:noFill/>
          <a:ln>
            <a:noFill/>
          </a:ln>
        </p:spPr>
        <p:txBody>
          <a:bodyPr anchorCtr="0" anchor="t" bIns="0" lIns="0" spcFirstLastPara="1" rIns="0" wrap="square" tIns="6350">
            <a:noAutofit/>
          </a:bodyPr>
          <a:lstStyle/>
          <a:p>
            <a:pPr indent="0" lvl="0" marL="0" rtl="0" algn="l">
              <a:spcBef>
                <a:spcPts val="0"/>
              </a:spcBef>
              <a:spcAft>
                <a:spcPts val="0"/>
              </a:spcAft>
              <a:buNone/>
            </a:pPr>
            <a:r>
              <a:rPr b="1" lang="en">
                <a:solidFill>
                  <a:srgbClr val="C7D15A"/>
                </a:solidFill>
                <a:latin typeface="Source Sans Pro"/>
                <a:ea typeface="Source Sans Pro"/>
                <a:cs typeface="Source Sans Pro"/>
                <a:sym typeface="Source Sans Pro"/>
              </a:rPr>
              <a:t>Training sessions: </a:t>
            </a:r>
            <a:r>
              <a:rPr lang="en">
                <a:solidFill>
                  <a:srgbClr val="30394B"/>
                </a:solidFill>
                <a:latin typeface="Source Sans Pro Light"/>
                <a:ea typeface="Source Sans Pro Light"/>
                <a:cs typeface="Source Sans Pro Light"/>
                <a:sym typeface="Source Sans Pro Light"/>
              </a:rPr>
              <a:t>to learn session patterns and thus to model the overall user behaviors</a:t>
            </a:r>
            <a:endParaRPr>
              <a:solidFill>
                <a:srgbClr val="30394B"/>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a:solidFill>
                <a:srgbClr val="30394B"/>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rPr b="1" lang="en">
                <a:solidFill>
                  <a:srgbClr val="C7D15A"/>
                </a:solidFill>
                <a:latin typeface="Source Sans Pro"/>
                <a:ea typeface="Source Sans Pro"/>
                <a:cs typeface="Source Sans Pro"/>
                <a:sym typeface="Source Sans Pro"/>
              </a:rPr>
              <a:t>Period: </a:t>
            </a:r>
            <a:r>
              <a:rPr b="1" lang="en">
                <a:solidFill>
                  <a:srgbClr val="C7D15A"/>
                </a:solidFill>
                <a:latin typeface="Source Sans Pro"/>
                <a:ea typeface="Source Sans Pro"/>
                <a:cs typeface="Source Sans Pro"/>
                <a:sym typeface="Source Sans Pro"/>
              </a:rPr>
              <a:t>558 days</a:t>
            </a:r>
            <a:r>
              <a:rPr lang="en">
                <a:solidFill>
                  <a:srgbClr val="30394B"/>
                </a:solidFill>
                <a:latin typeface="Source Sans Pro Light"/>
                <a:ea typeface="Source Sans Pro Light"/>
                <a:cs typeface="Source Sans Pro Light"/>
                <a:sym typeface="Source Sans Pro Light"/>
              </a:rPr>
              <a:t> </a:t>
            </a:r>
            <a:endParaRPr>
              <a:solidFill>
                <a:srgbClr val="30394B"/>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a:solidFill>
                  <a:srgbClr val="30394B"/>
                </a:solidFill>
                <a:latin typeface="Source Sans Pro Light"/>
                <a:ea typeface="Source Sans Pro Light"/>
                <a:cs typeface="Source Sans Pro Light"/>
                <a:sym typeface="Source Sans Pro Light"/>
              </a:rPr>
              <a:t>from 01/01/2019</a:t>
            </a:r>
            <a:endParaRPr>
              <a:solidFill>
                <a:srgbClr val="30394B"/>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a:solidFill>
                  <a:srgbClr val="30394B"/>
                </a:solidFill>
                <a:latin typeface="Source Sans Pro Light"/>
                <a:ea typeface="Source Sans Pro Light"/>
                <a:cs typeface="Source Sans Pro Light"/>
                <a:sym typeface="Source Sans Pro Light"/>
              </a:rPr>
              <a:t> until 11/07/2020</a:t>
            </a:r>
            <a:endParaRPr>
              <a:solidFill>
                <a:srgbClr val="30394B"/>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100">
              <a:solidFill>
                <a:srgbClr val="30394B"/>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000">
              <a:solidFill>
                <a:srgbClr val="30394B"/>
              </a:solidFill>
              <a:latin typeface="Source Sans Pro Light"/>
              <a:ea typeface="Source Sans Pro Light"/>
              <a:cs typeface="Source Sans Pro Light"/>
              <a:sym typeface="Source Sans Pro Light"/>
            </a:endParaRPr>
          </a:p>
          <a:p>
            <a:pPr indent="0" lvl="0" marL="0" rtl="0" algn="l">
              <a:spcBef>
                <a:spcPts val="1600"/>
              </a:spcBef>
              <a:spcAft>
                <a:spcPts val="0"/>
              </a:spcAft>
              <a:buNone/>
            </a:pPr>
            <a:r>
              <a:t/>
            </a:r>
            <a:endParaRPr sz="1000">
              <a:solidFill>
                <a:srgbClr val="30394B"/>
              </a:solidFill>
              <a:latin typeface="Source Sans Pro Light"/>
              <a:ea typeface="Source Sans Pro Light"/>
              <a:cs typeface="Source Sans Pro Light"/>
              <a:sym typeface="Source Sans Pro Light"/>
            </a:endParaRPr>
          </a:p>
          <a:p>
            <a:pPr indent="0" lvl="0" marL="0" rtl="0" algn="l">
              <a:spcBef>
                <a:spcPts val="1600"/>
              </a:spcBef>
              <a:spcAft>
                <a:spcPts val="0"/>
              </a:spcAft>
              <a:buClr>
                <a:srgbClr val="000000"/>
              </a:buClr>
              <a:buSzPts val="1100"/>
              <a:buFont typeface="Arial"/>
              <a:buNone/>
            </a:pPr>
            <a:r>
              <a:t/>
            </a:r>
            <a:endParaRPr sz="1000">
              <a:solidFill>
                <a:srgbClr val="30394B"/>
              </a:solidFill>
              <a:latin typeface="Source Sans Pro Light"/>
              <a:ea typeface="Source Sans Pro Light"/>
              <a:cs typeface="Source Sans Pro Light"/>
              <a:sym typeface="Source Sans Pro Light"/>
            </a:endParaRPr>
          </a:p>
          <a:p>
            <a:pPr indent="0" lvl="0" marL="0" rtl="0" algn="l">
              <a:spcBef>
                <a:spcPts val="1600"/>
              </a:spcBef>
              <a:spcAft>
                <a:spcPts val="0"/>
              </a:spcAft>
              <a:buNone/>
            </a:pPr>
            <a:r>
              <a:t/>
            </a:r>
            <a:endParaRPr>
              <a:solidFill>
                <a:srgbClr val="C7D15A"/>
              </a:solidFill>
              <a:latin typeface="Paytone One"/>
              <a:ea typeface="Paytone One"/>
              <a:cs typeface="Paytone One"/>
              <a:sym typeface="Paytone One"/>
            </a:endParaRPr>
          </a:p>
          <a:p>
            <a:pPr indent="0" lvl="0" marL="0" rtl="0" algn="l">
              <a:spcBef>
                <a:spcPts val="0"/>
              </a:spcBef>
              <a:spcAft>
                <a:spcPts val="0"/>
              </a:spcAft>
              <a:buSzPts val="1100"/>
              <a:buNone/>
            </a:pPr>
            <a:r>
              <a:t/>
            </a:r>
            <a:endParaRPr sz="1000">
              <a:solidFill>
                <a:srgbClr val="30394B"/>
              </a:solidFill>
              <a:latin typeface="Source Sans Pro Light"/>
              <a:ea typeface="Source Sans Pro Light"/>
              <a:cs typeface="Source Sans Pro Light"/>
              <a:sym typeface="Source Sans Pro Light"/>
            </a:endParaRPr>
          </a:p>
          <a:p>
            <a:pPr indent="0" lvl="0" marL="0" rtl="0" algn="l">
              <a:spcBef>
                <a:spcPts val="1600"/>
              </a:spcBef>
              <a:spcAft>
                <a:spcPts val="0"/>
              </a:spcAft>
              <a:buClr>
                <a:srgbClr val="000000"/>
              </a:buClr>
              <a:buSzPts val="1100"/>
              <a:buFont typeface="Arial"/>
              <a:buNone/>
            </a:pPr>
            <a:r>
              <a:t/>
            </a:r>
            <a:endParaRPr sz="1000">
              <a:solidFill>
                <a:srgbClr val="30394B"/>
              </a:solidFill>
              <a:latin typeface="Source Sans Pro Light"/>
              <a:ea typeface="Source Sans Pro Light"/>
              <a:cs typeface="Source Sans Pro Light"/>
              <a:sym typeface="Source Sans Pro Light"/>
            </a:endParaRPr>
          </a:p>
          <a:p>
            <a:pPr indent="0" lvl="0" marL="0" marR="0" rtl="0" algn="l">
              <a:lnSpc>
                <a:spcPct val="100000"/>
              </a:lnSpc>
              <a:spcBef>
                <a:spcPts val="1600"/>
              </a:spcBef>
              <a:spcAft>
                <a:spcPts val="0"/>
              </a:spcAft>
              <a:buSzPts val="1100"/>
              <a:buNone/>
            </a:pPr>
            <a:r>
              <a:t/>
            </a:r>
            <a:endParaRPr>
              <a:solidFill>
                <a:srgbClr val="C7D15A"/>
              </a:solidFill>
              <a:latin typeface="Paytone One"/>
              <a:ea typeface="Paytone One"/>
              <a:cs typeface="Paytone One"/>
              <a:sym typeface="Paytone One"/>
            </a:endParaRPr>
          </a:p>
        </p:txBody>
      </p:sp>
      <p:sp>
        <p:nvSpPr>
          <p:cNvPr id="262" name="Google Shape;262;p22"/>
          <p:cNvSpPr txBox="1"/>
          <p:nvPr/>
        </p:nvSpPr>
        <p:spPr>
          <a:xfrm>
            <a:off x="4877950" y="3482725"/>
            <a:ext cx="2535300" cy="1754700"/>
          </a:xfrm>
          <a:prstGeom prst="rect">
            <a:avLst/>
          </a:prstGeom>
          <a:noFill/>
          <a:ln>
            <a:noFill/>
          </a:ln>
        </p:spPr>
        <p:txBody>
          <a:bodyPr anchorCtr="0" anchor="t" bIns="0" lIns="0" spcFirstLastPara="1" rIns="0" wrap="square" tIns="6350">
            <a:noAutofit/>
          </a:bodyPr>
          <a:lstStyle/>
          <a:p>
            <a:pPr indent="0" lvl="0" marL="0" rtl="0" algn="l">
              <a:spcBef>
                <a:spcPts val="0"/>
              </a:spcBef>
              <a:spcAft>
                <a:spcPts val="0"/>
              </a:spcAft>
              <a:buNone/>
            </a:pPr>
            <a:r>
              <a:rPr b="1" lang="en">
                <a:solidFill>
                  <a:srgbClr val="C7D15A"/>
                </a:solidFill>
                <a:latin typeface="Source Sans Pro"/>
                <a:ea typeface="Source Sans Pro"/>
                <a:cs typeface="Source Sans Pro"/>
                <a:sym typeface="Source Sans Pro"/>
              </a:rPr>
              <a:t>Test sessions:</a:t>
            </a:r>
            <a:r>
              <a:rPr lang="en">
                <a:solidFill>
                  <a:srgbClr val="C7D15A"/>
                </a:solidFill>
                <a:latin typeface="Source Sans Pro Light"/>
                <a:ea typeface="Source Sans Pro Light"/>
                <a:cs typeface="Source Sans Pro Light"/>
                <a:sym typeface="Source Sans Pro Light"/>
              </a:rPr>
              <a:t>  </a:t>
            </a:r>
            <a:r>
              <a:rPr lang="en">
                <a:solidFill>
                  <a:schemeClr val="dk1"/>
                </a:solidFill>
                <a:latin typeface="Source Sans Pro Light"/>
                <a:ea typeface="Source Sans Pro Light"/>
                <a:cs typeface="Source Sans Pro Light"/>
                <a:sym typeface="Source Sans Pro Light"/>
              </a:rPr>
              <a:t>to simulate the tracked data loss and evaluate the target KPIs predictions</a:t>
            </a:r>
            <a:endParaRPr>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rPr b="1" lang="en">
                <a:solidFill>
                  <a:srgbClr val="C7D15A"/>
                </a:solidFill>
                <a:latin typeface="Source Sans Pro"/>
                <a:ea typeface="Source Sans Pro"/>
                <a:cs typeface="Source Sans Pro"/>
                <a:sym typeface="Source Sans Pro"/>
              </a:rPr>
              <a:t>Period: </a:t>
            </a:r>
            <a:r>
              <a:rPr b="1" lang="en">
                <a:solidFill>
                  <a:srgbClr val="C7D15A"/>
                </a:solidFill>
                <a:latin typeface="Source Sans Pro"/>
                <a:ea typeface="Source Sans Pro"/>
                <a:cs typeface="Source Sans Pro"/>
                <a:sym typeface="Source Sans Pro"/>
              </a:rPr>
              <a:t>28 days </a:t>
            </a:r>
            <a:endParaRPr b="1">
              <a:solidFill>
                <a:srgbClr val="C7D15A"/>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rgbClr val="30394B"/>
                </a:solidFill>
                <a:latin typeface="Source Sans Pro Light"/>
                <a:ea typeface="Source Sans Pro Light"/>
                <a:cs typeface="Source Sans Pro Light"/>
                <a:sym typeface="Source Sans Pro Light"/>
              </a:rPr>
              <a:t>from 12/07/2020 </a:t>
            </a:r>
            <a:endParaRPr>
              <a:solidFill>
                <a:srgbClr val="30394B"/>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a:solidFill>
                  <a:srgbClr val="30394B"/>
                </a:solidFill>
                <a:latin typeface="Source Sans Pro Light"/>
                <a:ea typeface="Source Sans Pro Light"/>
                <a:cs typeface="Source Sans Pro Light"/>
                <a:sym typeface="Source Sans Pro Light"/>
              </a:rPr>
              <a:t>until 08/08/2020  </a:t>
            </a:r>
            <a:endParaRPr>
              <a:solidFill>
                <a:srgbClr val="30394B"/>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800">
              <a:solidFill>
                <a:srgbClr val="30394B"/>
              </a:solidFill>
              <a:latin typeface="Source Sans Pro Light"/>
              <a:ea typeface="Source Sans Pro Light"/>
              <a:cs typeface="Source Sans Pro Light"/>
              <a:sym typeface="Source Sans Pro Light"/>
            </a:endParaRPr>
          </a:p>
          <a:p>
            <a:pPr indent="0" lvl="0" marL="0" rtl="0" algn="l">
              <a:spcBef>
                <a:spcPts val="1600"/>
              </a:spcBef>
              <a:spcAft>
                <a:spcPts val="0"/>
              </a:spcAft>
              <a:buNone/>
            </a:pPr>
            <a:r>
              <a:t/>
            </a:r>
            <a:endParaRPr sz="800">
              <a:solidFill>
                <a:srgbClr val="30394B"/>
              </a:solidFill>
              <a:latin typeface="Source Sans Pro Light"/>
              <a:ea typeface="Source Sans Pro Light"/>
              <a:cs typeface="Source Sans Pro Light"/>
              <a:sym typeface="Source Sans Pro Light"/>
            </a:endParaRPr>
          </a:p>
          <a:p>
            <a:pPr indent="0" lvl="0" marL="0" rtl="0" algn="l">
              <a:spcBef>
                <a:spcPts val="1600"/>
              </a:spcBef>
              <a:spcAft>
                <a:spcPts val="0"/>
              </a:spcAft>
              <a:buSzPts val="1100"/>
              <a:buNone/>
            </a:pPr>
            <a:r>
              <a:t/>
            </a:r>
            <a:endParaRPr sz="800">
              <a:solidFill>
                <a:srgbClr val="30394B"/>
              </a:solidFill>
              <a:latin typeface="Source Sans Pro Light"/>
              <a:ea typeface="Source Sans Pro Light"/>
              <a:cs typeface="Source Sans Pro Light"/>
              <a:sym typeface="Source Sans Pro Light"/>
            </a:endParaRPr>
          </a:p>
          <a:p>
            <a:pPr indent="0" lvl="0" marL="0" rtl="0" algn="l">
              <a:spcBef>
                <a:spcPts val="1600"/>
              </a:spcBef>
              <a:spcAft>
                <a:spcPts val="0"/>
              </a:spcAft>
              <a:buNone/>
            </a:pPr>
            <a:r>
              <a:t/>
            </a:r>
            <a:endParaRPr sz="1200">
              <a:solidFill>
                <a:srgbClr val="C7D15A"/>
              </a:solidFill>
              <a:latin typeface="Paytone One"/>
              <a:ea typeface="Paytone One"/>
              <a:cs typeface="Paytone One"/>
              <a:sym typeface="Paytone One"/>
            </a:endParaRPr>
          </a:p>
          <a:p>
            <a:pPr indent="0" lvl="0" marL="0" rtl="0" algn="l">
              <a:spcBef>
                <a:spcPts val="0"/>
              </a:spcBef>
              <a:spcAft>
                <a:spcPts val="0"/>
              </a:spcAft>
              <a:buSzPts val="1100"/>
              <a:buNone/>
            </a:pPr>
            <a:r>
              <a:t/>
            </a:r>
            <a:endParaRPr sz="800">
              <a:solidFill>
                <a:srgbClr val="30394B"/>
              </a:solidFill>
              <a:latin typeface="Source Sans Pro Light"/>
              <a:ea typeface="Source Sans Pro Light"/>
              <a:cs typeface="Source Sans Pro Light"/>
              <a:sym typeface="Source Sans Pro Light"/>
            </a:endParaRPr>
          </a:p>
          <a:p>
            <a:pPr indent="0" lvl="0" marL="0" rtl="0" algn="l">
              <a:spcBef>
                <a:spcPts val="1600"/>
              </a:spcBef>
              <a:spcAft>
                <a:spcPts val="0"/>
              </a:spcAft>
              <a:buClr>
                <a:srgbClr val="000000"/>
              </a:buClr>
              <a:buSzPts val="1100"/>
              <a:buFont typeface="Arial"/>
              <a:buNone/>
            </a:pPr>
            <a:r>
              <a:t/>
            </a:r>
            <a:endParaRPr sz="800">
              <a:solidFill>
                <a:srgbClr val="30394B"/>
              </a:solidFill>
              <a:latin typeface="Source Sans Pro Light"/>
              <a:ea typeface="Source Sans Pro Light"/>
              <a:cs typeface="Source Sans Pro Light"/>
              <a:sym typeface="Source Sans Pro Light"/>
            </a:endParaRPr>
          </a:p>
          <a:p>
            <a:pPr indent="0" lvl="0" marL="0" marR="0" rtl="0" algn="l">
              <a:lnSpc>
                <a:spcPct val="100000"/>
              </a:lnSpc>
              <a:spcBef>
                <a:spcPts val="1600"/>
              </a:spcBef>
              <a:spcAft>
                <a:spcPts val="0"/>
              </a:spcAft>
              <a:buSzPts val="1100"/>
              <a:buNone/>
            </a:pPr>
            <a:r>
              <a:t/>
            </a:r>
            <a:endParaRPr sz="1200">
              <a:solidFill>
                <a:srgbClr val="C7D15A"/>
              </a:solidFill>
              <a:latin typeface="Paytone One"/>
              <a:ea typeface="Paytone One"/>
              <a:cs typeface="Paytone One"/>
              <a:sym typeface="Paytone One"/>
            </a:endParaRPr>
          </a:p>
        </p:txBody>
      </p:sp>
      <p:sp>
        <p:nvSpPr>
          <p:cNvPr id="263" name="Google Shape;263;p22"/>
          <p:cNvSpPr txBox="1"/>
          <p:nvPr/>
        </p:nvSpPr>
        <p:spPr>
          <a:xfrm>
            <a:off x="1270375" y="931375"/>
            <a:ext cx="7615500" cy="331800"/>
          </a:xfrm>
          <a:prstGeom prst="rect">
            <a:avLst/>
          </a:prstGeom>
          <a:noFill/>
          <a:ln>
            <a:noFill/>
          </a:ln>
        </p:spPr>
        <p:txBody>
          <a:bodyPr anchorCtr="0" anchor="t" bIns="0" lIns="0" spcFirstLastPara="1" rIns="0" wrap="square" tIns="6350">
            <a:noAutofit/>
          </a:bodyPr>
          <a:lstStyle/>
          <a:p>
            <a:pPr indent="0" lvl="0" marL="0" rtl="0" algn="l">
              <a:spcBef>
                <a:spcPts val="0"/>
              </a:spcBef>
              <a:spcAft>
                <a:spcPts val="0"/>
              </a:spcAft>
              <a:buSzPts val="1100"/>
              <a:buNone/>
            </a:pPr>
            <a:r>
              <a:rPr b="1" lang="en" sz="1600">
                <a:solidFill>
                  <a:schemeClr val="accent2"/>
                </a:solidFill>
                <a:latin typeface="Source Sans Pro"/>
                <a:ea typeface="Source Sans Pro"/>
                <a:cs typeface="Source Sans Pro"/>
                <a:sym typeface="Source Sans Pro"/>
              </a:rPr>
              <a:t>U</a:t>
            </a:r>
            <a:r>
              <a:rPr b="1" lang="en" sz="1600">
                <a:solidFill>
                  <a:schemeClr val="accent2"/>
                </a:solidFill>
                <a:latin typeface="Source Sans Pro"/>
                <a:ea typeface="Source Sans Pro"/>
                <a:cs typeface="Source Sans Pro"/>
                <a:sym typeface="Source Sans Pro"/>
              </a:rPr>
              <a:t>ser sessions with tracking consent until 08/08/2020,</a:t>
            </a:r>
            <a:r>
              <a:rPr lang="en" sz="1600">
                <a:solidFill>
                  <a:schemeClr val="accent1"/>
                </a:solidFill>
                <a:latin typeface="Source Sans Pro Light"/>
                <a:ea typeface="Source Sans Pro Light"/>
                <a:cs typeface="Source Sans Pro Light"/>
                <a:sym typeface="Source Sans Pro Light"/>
              </a:rPr>
              <a:t> described by </a:t>
            </a:r>
            <a:r>
              <a:rPr b="1" lang="en" sz="1600">
                <a:solidFill>
                  <a:schemeClr val="accent2"/>
                </a:solidFill>
                <a:latin typeface="Source Sans Pro"/>
                <a:ea typeface="Source Sans Pro"/>
                <a:cs typeface="Source Sans Pro"/>
                <a:sym typeface="Source Sans Pro"/>
              </a:rPr>
              <a:t>more than 40 attributes</a:t>
            </a:r>
            <a:r>
              <a:rPr lang="en" sz="1600">
                <a:solidFill>
                  <a:schemeClr val="accent1"/>
                </a:solidFill>
                <a:latin typeface="Source Sans Pro Light"/>
                <a:ea typeface="Source Sans Pro Light"/>
                <a:cs typeface="Source Sans Pro Light"/>
                <a:sym typeface="Source Sans Pro Light"/>
              </a:rPr>
              <a:t>  (number of hits on product pages,  number of product added to the cart, which vehicle pages the user consulted…)</a:t>
            </a:r>
            <a:endParaRPr sz="16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SzPts val="1100"/>
              <a:buNone/>
            </a:pPr>
            <a:r>
              <a:t/>
            </a:r>
            <a:endParaRPr sz="1100">
              <a:solidFill>
                <a:schemeClr val="accent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None/>
            </a:pPr>
            <a:r>
              <a:t/>
            </a:r>
            <a:endParaRPr sz="1100">
              <a:solidFill>
                <a:schemeClr val="accent1"/>
              </a:solidFill>
              <a:latin typeface="Source Sans Pro Light"/>
              <a:ea typeface="Source Sans Pro Light"/>
              <a:cs typeface="Source Sans Pro Light"/>
              <a:sym typeface="Source Sans Pro Light"/>
            </a:endParaRPr>
          </a:p>
        </p:txBody>
      </p:sp>
      <p:sp>
        <p:nvSpPr>
          <p:cNvPr id="264" name="Google Shape;264;p22"/>
          <p:cNvSpPr txBox="1"/>
          <p:nvPr/>
        </p:nvSpPr>
        <p:spPr>
          <a:xfrm>
            <a:off x="1270375" y="2130850"/>
            <a:ext cx="7615500" cy="331800"/>
          </a:xfrm>
          <a:prstGeom prst="rect">
            <a:avLst/>
          </a:prstGeom>
          <a:noFill/>
          <a:ln>
            <a:noFill/>
          </a:ln>
        </p:spPr>
        <p:txBody>
          <a:bodyPr anchorCtr="0" anchor="t" bIns="0" lIns="0" spcFirstLastPara="1" rIns="0" wrap="square" tIns="6350">
            <a:noAutofit/>
          </a:bodyPr>
          <a:lstStyle/>
          <a:p>
            <a:pPr indent="0" lvl="0" marL="0" rtl="0" algn="l">
              <a:spcBef>
                <a:spcPts val="0"/>
              </a:spcBef>
              <a:spcAft>
                <a:spcPts val="0"/>
              </a:spcAft>
              <a:buSzPts val="1100"/>
              <a:buNone/>
            </a:pPr>
            <a:r>
              <a:rPr lang="en" sz="1600">
                <a:solidFill>
                  <a:schemeClr val="dk1"/>
                </a:solidFill>
                <a:latin typeface="Source Sans Pro Light"/>
                <a:ea typeface="Source Sans Pro Light"/>
                <a:cs typeface="Source Sans Pro Light"/>
                <a:sym typeface="Source Sans Pro Light"/>
              </a:rPr>
              <a:t>Historical sessions are</a:t>
            </a:r>
            <a:r>
              <a:rPr b="1" lang="en" sz="1600">
                <a:solidFill>
                  <a:schemeClr val="accent2"/>
                </a:solidFill>
                <a:latin typeface="Source Sans Pro"/>
                <a:ea typeface="Source Sans Pro"/>
                <a:cs typeface="Source Sans Pro"/>
                <a:sym typeface="Source Sans Pro"/>
              </a:rPr>
              <a:t> split into training and test sessions </a:t>
            </a:r>
            <a:endParaRPr b="1" sz="1100">
              <a:solidFill>
                <a:schemeClr val="accent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t/>
            </a:r>
            <a:endParaRPr sz="1100">
              <a:solidFill>
                <a:schemeClr val="accent1"/>
              </a:solidFill>
              <a:latin typeface="Source Sans Pro Light"/>
              <a:ea typeface="Source Sans Pro Light"/>
              <a:cs typeface="Source Sans Pro Light"/>
              <a:sym typeface="Source Sans Pro Light"/>
            </a:endParaRPr>
          </a:p>
        </p:txBody>
      </p:sp>
      <p:grpSp>
        <p:nvGrpSpPr>
          <p:cNvPr id="265" name="Google Shape;265;p22"/>
          <p:cNvGrpSpPr/>
          <p:nvPr/>
        </p:nvGrpSpPr>
        <p:grpSpPr>
          <a:xfrm>
            <a:off x="424432" y="931368"/>
            <a:ext cx="581465" cy="605613"/>
            <a:chOff x="7500054" y="2934735"/>
            <a:chExt cx="350576" cy="280454"/>
          </a:xfrm>
        </p:grpSpPr>
        <p:sp>
          <p:nvSpPr>
            <p:cNvPr id="266" name="Google Shape;266;p22"/>
            <p:cNvSpPr/>
            <p:nvPr/>
          </p:nvSpPr>
          <p:spPr>
            <a:xfrm>
              <a:off x="7571671" y="2959371"/>
              <a:ext cx="191426" cy="10249"/>
            </a:xfrm>
            <a:custGeom>
              <a:rect b="b" l="l" r="r" t="t"/>
              <a:pathLst>
                <a:path extrusionOk="0" h="322" w="6014">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7500054" y="2934735"/>
              <a:ext cx="350576" cy="280454"/>
            </a:xfrm>
            <a:custGeom>
              <a:rect b="b" l="l" r="r" t="t"/>
              <a:pathLst>
                <a:path extrusionOk="0" h="8811" w="11014">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7539459" y="3074564"/>
              <a:ext cx="82663" cy="10249"/>
            </a:xfrm>
            <a:custGeom>
              <a:rect b="b" l="l" r="r" t="t"/>
              <a:pathLst>
                <a:path extrusionOk="0" h="322"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7539459" y="3099582"/>
              <a:ext cx="82663" cy="10249"/>
            </a:xfrm>
            <a:custGeom>
              <a:rect b="b" l="l" r="r" t="t"/>
              <a:pathLst>
                <a:path extrusionOk="0" h="322" w="2597">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7539459" y="3124601"/>
              <a:ext cx="82663" cy="10631"/>
            </a:xfrm>
            <a:custGeom>
              <a:rect b="b" l="l" r="r" t="t"/>
              <a:pathLst>
                <a:path extrusionOk="0" h="334" w="2597">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7539459" y="3149587"/>
              <a:ext cx="82663" cy="10663"/>
            </a:xfrm>
            <a:custGeom>
              <a:rect b="b" l="l" r="r" t="t"/>
              <a:pathLst>
                <a:path extrusionOk="0" h="335" w="2597">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7539459" y="3174988"/>
              <a:ext cx="82663" cy="10281"/>
            </a:xfrm>
            <a:custGeom>
              <a:rect b="b" l="l" r="r" t="t"/>
              <a:pathLst>
                <a:path extrusionOk="0" h="323"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7539459" y="3011286"/>
              <a:ext cx="220614" cy="47395"/>
            </a:xfrm>
            <a:custGeom>
              <a:rect b="b" l="l" r="r" t="t"/>
              <a:pathLst>
                <a:path extrusionOk="0" h="1489" w="6931">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2"/>
          <p:cNvGrpSpPr/>
          <p:nvPr/>
        </p:nvGrpSpPr>
        <p:grpSpPr>
          <a:xfrm>
            <a:off x="392000" y="1919785"/>
            <a:ext cx="581486" cy="605594"/>
            <a:chOff x="4210933" y="2926777"/>
            <a:chExt cx="280072" cy="275520"/>
          </a:xfrm>
        </p:grpSpPr>
        <p:sp>
          <p:nvSpPr>
            <p:cNvPr id="275" name="Google Shape;275;p22"/>
            <p:cNvSpPr/>
            <p:nvPr/>
          </p:nvSpPr>
          <p:spPr>
            <a:xfrm>
              <a:off x="4490623" y="2970352"/>
              <a:ext cx="32" cy="414"/>
            </a:xfrm>
            <a:custGeom>
              <a:rect b="b" l="l" r="r" t="t"/>
              <a:pathLst>
                <a:path extrusionOk="0" h="13" w="1">
                  <a:moveTo>
                    <a:pt x="0" y="0"/>
                  </a:moveTo>
                  <a:cubicBezTo>
                    <a:pt x="0" y="12"/>
                    <a:pt x="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4489859" y="2969589"/>
              <a:ext cx="32" cy="32"/>
            </a:xfrm>
            <a:custGeom>
              <a:rect b="b" l="l" r="r" t="t"/>
              <a:pathLst>
                <a:path extrusionOk="0" h="1" w="1">
                  <a:moveTo>
                    <a:pt x="0" y="1"/>
                  </a:move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4210933" y="2944952"/>
              <a:ext cx="280072" cy="257346"/>
            </a:xfrm>
            <a:custGeom>
              <a:rect b="b" l="l" r="r" t="t"/>
              <a:pathLst>
                <a:path extrusionOk="0" h="8085" w="8799">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4212047" y="2926777"/>
              <a:ext cx="144826" cy="234619"/>
            </a:xfrm>
            <a:custGeom>
              <a:rect b="b" l="l" r="r" t="t"/>
              <a:pathLst>
                <a:path extrusionOk="0" h="7371" w="455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4246550" y="2996103"/>
              <a:ext cx="28074" cy="28106"/>
            </a:xfrm>
            <a:custGeom>
              <a:rect b="b" l="l" r="r" t="t"/>
              <a:pathLst>
                <a:path extrusionOk="0" h="883" w="882">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4285956" y="3015456"/>
              <a:ext cx="97814" cy="8753"/>
            </a:xfrm>
            <a:custGeom>
              <a:rect b="b" l="l" r="r" t="t"/>
              <a:pathLst>
                <a:path extrusionOk="0" h="275" w="3073">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4285956" y="3001800"/>
              <a:ext cx="30366" cy="8753"/>
            </a:xfrm>
            <a:custGeom>
              <a:rect b="b" l="l" r="r" t="t"/>
              <a:pathLst>
                <a:path extrusionOk="0" h="275" w="954">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4246550" y="3060177"/>
              <a:ext cx="28074" cy="28074"/>
            </a:xfrm>
            <a:custGeom>
              <a:rect b="b" l="l" r="r" t="t"/>
              <a:pathLst>
                <a:path extrusionOk="0" h="882" w="882">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4285956" y="3080261"/>
              <a:ext cx="97814" cy="8371"/>
            </a:xfrm>
            <a:custGeom>
              <a:rect b="b" l="l" r="r" t="t"/>
              <a:pathLst>
                <a:path extrusionOk="0" h="263" w="3073">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4285956" y="3066224"/>
              <a:ext cx="30366" cy="8753"/>
            </a:xfrm>
            <a:custGeom>
              <a:rect b="b" l="l" r="r" t="t"/>
              <a:pathLst>
                <a:path extrusionOk="0" h="275" w="954">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4246550" y="3124601"/>
              <a:ext cx="28074" cy="28074"/>
            </a:xfrm>
            <a:custGeom>
              <a:rect b="b" l="l" r="r" t="t"/>
              <a:pathLst>
                <a:path extrusionOk="0" h="882" w="882">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4285956" y="3143921"/>
              <a:ext cx="97814" cy="8753"/>
            </a:xfrm>
            <a:custGeom>
              <a:rect b="b" l="l" r="r" t="t"/>
              <a:pathLst>
                <a:path extrusionOk="0" h="275" w="3073">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4285956" y="3130266"/>
              <a:ext cx="30366" cy="8371"/>
            </a:xfrm>
            <a:custGeom>
              <a:rect b="b" l="l" r="r" t="t"/>
              <a:pathLst>
                <a:path extrusionOk="0" h="263" w="954">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22"/>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5" name="Google Shape;295;p23"/>
          <p:cNvGrpSpPr/>
          <p:nvPr/>
        </p:nvGrpSpPr>
        <p:grpSpPr>
          <a:xfrm>
            <a:off x="-435525" y="517550"/>
            <a:ext cx="3295425" cy="1829550"/>
            <a:chOff x="-968925" y="1203350"/>
            <a:chExt cx="3295425" cy="1829550"/>
          </a:xfrm>
        </p:grpSpPr>
        <p:sp>
          <p:nvSpPr>
            <p:cNvPr id="296" name="Google Shape;296;p23"/>
            <p:cNvSpPr/>
            <p:nvPr/>
          </p:nvSpPr>
          <p:spPr>
            <a:xfrm>
              <a:off x="1912750" y="1382375"/>
              <a:ext cx="230100" cy="1119800"/>
            </a:xfrm>
            <a:custGeom>
              <a:rect b="b" l="l" r="r" t="t"/>
              <a:pathLst>
                <a:path extrusionOk="0" h="44792" w="9204">
                  <a:moveTo>
                    <a:pt x="0" y="1"/>
                  </a:moveTo>
                  <a:lnTo>
                    <a:pt x="0" y="33291"/>
                  </a:lnTo>
                  <a:cubicBezTo>
                    <a:pt x="0" y="38244"/>
                    <a:pt x="2810" y="42649"/>
                    <a:pt x="7096" y="44792"/>
                  </a:cubicBezTo>
                  <a:lnTo>
                    <a:pt x="9204" y="44792"/>
                  </a:lnTo>
                  <a:lnTo>
                    <a:pt x="9204" y="43328"/>
                  </a:lnTo>
                  <a:cubicBezTo>
                    <a:pt x="5025" y="41804"/>
                    <a:pt x="2179" y="37827"/>
                    <a:pt x="2179" y="33291"/>
                  </a:cubicBezTo>
                  <a:lnTo>
                    <a:pt x="2179" y="1"/>
                  </a:ln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97" name="Google Shape;297;p23"/>
            <p:cNvSpPr/>
            <p:nvPr/>
          </p:nvSpPr>
          <p:spPr>
            <a:xfrm>
              <a:off x="1192125" y="2443825"/>
              <a:ext cx="1134375" cy="589075"/>
            </a:xfrm>
            <a:custGeom>
              <a:rect b="b" l="l" r="r" t="t"/>
              <a:pathLst>
                <a:path extrusionOk="0" h="23563" w="45375">
                  <a:moveTo>
                    <a:pt x="0" y="0"/>
                  </a:moveTo>
                  <a:lnTo>
                    <a:pt x="0" y="23563"/>
                  </a:lnTo>
                  <a:lnTo>
                    <a:pt x="33599" y="23563"/>
                  </a:lnTo>
                  <a:cubicBezTo>
                    <a:pt x="40100" y="23563"/>
                    <a:pt x="45375" y="18288"/>
                    <a:pt x="45375" y="11788"/>
                  </a:cubicBezTo>
                  <a:cubicBezTo>
                    <a:pt x="45375" y="5275"/>
                    <a:pt x="40100" y="0"/>
                    <a:pt x="33599"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a:ea typeface="Source Sans Pro"/>
                  <a:cs typeface="Source Sans Pro"/>
                  <a:sym typeface="Source Sans Pro"/>
                </a:rPr>
                <a:t>Clustering</a:t>
              </a:r>
              <a:endParaRPr>
                <a:solidFill>
                  <a:srgbClr val="FFFFFF"/>
                </a:solidFill>
                <a:latin typeface="Source Sans Pro"/>
                <a:ea typeface="Source Sans Pro"/>
                <a:cs typeface="Source Sans Pro"/>
                <a:sym typeface="Source Sans Pro"/>
              </a:endParaRPr>
            </a:p>
          </p:txBody>
        </p:sp>
        <p:sp>
          <p:nvSpPr>
            <p:cNvPr id="298" name="Google Shape;298;p23"/>
            <p:cNvSpPr txBox="1"/>
            <p:nvPr/>
          </p:nvSpPr>
          <p:spPr>
            <a:xfrm>
              <a:off x="318012" y="1550200"/>
              <a:ext cx="15948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Source Sans Pro Light"/>
                  <a:ea typeface="Source Sans Pro Light"/>
                  <a:cs typeface="Source Sans Pro Light"/>
                  <a:sym typeface="Source Sans Pro Light"/>
                </a:rPr>
                <a:t>Using clustering algorithms</a:t>
              </a:r>
              <a:endParaRPr sz="1200">
                <a:solidFill>
                  <a:srgbClr val="434343"/>
                </a:solidFill>
                <a:latin typeface="Source Sans Pro Light"/>
                <a:ea typeface="Source Sans Pro Light"/>
                <a:cs typeface="Source Sans Pro Light"/>
                <a:sym typeface="Source Sans Pro Light"/>
              </a:endParaRPr>
            </a:p>
          </p:txBody>
        </p:sp>
        <p:sp>
          <p:nvSpPr>
            <p:cNvPr id="299" name="Google Shape;299;p23"/>
            <p:cNvSpPr txBox="1"/>
            <p:nvPr/>
          </p:nvSpPr>
          <p:spPr>
            <a:xfrm>
              <a:off x="-968925" y="1203350"/>
              <a:ext cx="28818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100">
                  <a:solidFill>
                    <a:srgbClr val="434343"/>
                  </a:solidFill>
                  <a:latin typeface="Source Sans Pro"/>
                  <a:ea typeface="Source Sans Pro"/>
                  <a:cs typeface="Source Sans Pro"/>
                  <a:sym typeface="Source Sans Pro"/>
                </a:rPr>
                <a:t>How to group similar </a:t>
              </a:r>
              <a:r>
                <a:rPr b="1" lang="en" sz="1100">
                  <a:solidFill>
                    <a:srgbClr val="434343"/>
                  </a:solidFill>
                  <a:latin typeface="Source Sans Pro"/>
                  <a:ea typeface="Source Sans Pro"/>
                  <a:cs typeface="Source Sans Pro"/>
                  <a:sym typeface="Source Sans Pro"/>
                </a:rPr>
                <a:t>sessions</a:t>
              </a:r>
              <a:r>
                <a:rPr b="1" lang="en" sz="1100">
                  <a:solidFill>
                    <a:srgbClr val="434343"/>
                  </a:solidFill>
                  <a:latin typeface="Source Sans Pro"/>
                  <a:ea typeface="Source Sans Pro"/>
                  <a:cs typeface="Source Sans Pro"/>
                  <a:sym typeface="Source Sans Pro"/>
                </a:rPr>
                <a:t>?</a:t>
              </a:r>
              <a:endParaRPr b="1" sz="1100">
                <a:solidFill>
                  <a:srgbClr val="434343"/>
                </a:solidFill>
                <a:latin typeface="Source Sans Pro"/>
                <a:ea typeface="Source Sans Pro"/>
                <a:cs typeface="Source Sans Pro"/>
                <a:sym typeface="Source Sans Pro"/>
              </a:endParaRPr>
            </a:p>
          </p:txBody>
        </p:sp>
      </p:grpSp>
      <p:grpSp>
        <p:nvGrpSpPr>
          <p:cNvPr id="300" name="Google Shape;300;p23"/>
          <p:cNvGrpSpPr/>
          <p:nvPr/>
        </p:nvGrpSpPr>
        <p:grpSpPr>
          <a:xfrm>
            <a:off x="2666550" y="517550"/>
            <a:ext cx="2567450" cy="1829550"/>
            <a:chOff x="2133150" y="1203350"/>
            <a:chExt cx="2567450" cy="1829550"/>
          </a:xfrm>
        </p:grpSpPr>
        <p:sp>
          <p:nvSpPr>
            <p:cNvPr id="301" name="Google Shape;301;p23"/>
            <p:cNvSpPr/>
            <p:nvPr/>
          </p:nvSpPr>
          <p:spPr>
            <a:xfrm>
              <a:off x="4286550" y="1382375"/>
              <a:ext cx="230100" cy="1119800"/>
            </a:xfrm>
            <a:custGeom>
              <a:rect b="b" l="l" r="r" t="t"/>
              <a:pathLst>
                <a:path extrusionOk="0" h="44792" w="9204">
                  <a:moveTo>
                    <a:pt x="0" y="1"/>
                  </a:moveTo>
                  <a:lnTo>
                    <a:pt x="0" y="33291"/>
                  </a:lnTo>
                  <a:cubicBezTo>
                    <a:pt x="0" y="38244"/>
                    <a:pt x="2810" y="42649"/>
                    <a:pt x="7097" y="44792"/>
                  </a:cubicBezTo>
                  <a:lnTo>
                    <a:pt x="9204" y="44792"/>
                  </a:lnTo>
                  <a:lnTo>
                    <a:pt x="9204" y="43328"/>
                  </a:lnTo>
                  <a:cubicBezTo>
                    <a:pt x="5025" y="41804"/>
                    <a:pt x="2179" y="37827"/>
                    <a:pt x="2179" y="33291"/>
                  </a:cubicBezTo>
                  <a:lnTo>
                    <a:pt x="2179" y="1"/>
                  </a:ln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02" name="Google Shape;302;p23"/>
            <p:cNvSpPr/>
            <p:nvPr/>
          </p:nvSpPr>
          <p:spPr>
            <a:xfrm>
              <a:off x="3460550" y="2443825"/>
              <a:ext cx="1240050" cy="589075"/>
            </a:xfrm>
            <a:custGeom>
              <a:rect b="b" l="l" r="r" t="t"/>
              <a:pathLst>
                <a:path extrusionOk="0" h="23563" w="49602">
                  <a:moveTo>
                    <a:pt x="1" y="0"/>
                  </a:moveTo>
                  <a:cubicBezTo>
                    <a:pt x="4620" y="1917"/>
                    <a:pt x="7871" y="6477"/>
                    <a:pt x="7871" y="11788"/>
                  </a:cubicBezTo>
                  <a:cubicBezTo>
                    <a:pt x="7871" y="17098"/>
                    <a:pt x="4620" y="21646"/>
                    <a:pt x="1" y="23563"/>
                  </a:cubicBezTo>
                  <a:lnTo>
                    <a:pt x="37827" y="23563"/>
                  </a:lnTo>
                  <a:cubicBezTo>
                    <a:pt x="44328" y="23563"/>
                    <a:pt x="49602" y="18288"/>
                    <a:pt x="49602" y="11788"/>
                  </a:cubicBezTo>
                  <a:cubicBezTo>
                    <a:pt x="49602" y="5275"/>
                    <a:pt x="44328" y="0"/>
                    <a:pt x="37827"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Sans Pro"/>
                  <a:ea typeface="Source Sans Pro"/>
                  <a:cs typeface="Source Sans Pro"/>
                  <a:sym typeface="Source Sans Pro"/>
                </a:rPr>
                <a:t>    Segmenting</a:t>
              </a:r>
              <a:endParaRPr>
                <a:solidFill>
                  <a:srgbClr val="FFFFFF"/>
                </a:solidFill>
                <a:latin typeface="Source Sans Pro"/>
                <a:ea typeface="Source Sans Pro"/>
                <a:cs typeface="Source Sans Pro"/>
                <a:sym typeface="Source Sans Pro"/>
              </a:endParaRPr>
            </a:p>
          </p:txBody>
        </p:sp>
        <p:sp>
          <p:nvSpPr>
            <p:cNvPr id="303" name="Google Shape;303;p23"/>
            <p:cNvSpPr txBox="1"/>
            <p:nvPr/>
          </p:nvSpPr>
          <p:spPr>
            <a:xfrm>
              <a:off x="2133150" y="1550200"/>
              <a:ext cx="21297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Source Sans Pro Light"/>
                  <a:ea typeface="Source Sans Pro Light"/>
                  <a:cs typeface="Source Sans Pro Light"/>
                  <a:sym typeface="Source Sans Pro Light"/>
                </a:rPr>
                <a:t>Using clustering algorithms as well</a:t>
              </a:r>
              <a:endParaRPr sz="1200">
                <a:solidFill>
                  <a:srgbClr val="434343"/>
                </a:solidFill>
                <a:latin typeface="Source Sans Pro Light"/>
                <a:ea typeface="Source Sans Pro Light"/>
                <a:cs typeface="Source Sans Pro Light"/>
                <a:sym typeface="Source Sans Pro Light"/>
              </a:endParaRPr>
            </a:p>
          </p:txBody>
        </p:sp>
        <p:sp>
          <p:nvSpPr>
            <p:cNvPr id="304" name="Google Shape;304;p23"/>
            <p:cNvSpPr txBox="1"/>
            <p:nvPr/>
          </p:nvSpPr>
          <p:spPr>
            <a:xfrm>
              <a:off x="2419425" y="1203350"/>
              <a:ext cx="18672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100">
                  <a:solidFill>
                    <a:srgbClr val="434343"/>
                  </a:solidFill>
                  <a:latin typeface="Source Sans Pro"/>
                  <a:ea typeface="Source Sans Pro"/>
                  <a:cs typeface="Source Sans Pro"/>
                  <a:sym typeface="Source Sans Pro"/>
                </a:rPr>
                <a:t>How to segment days?</a:t>
              </a:r>
              <a:endParaRPr b="1" sz="1100">
                <a:solidFill>
                  <a:srgbClr val="434343"/>
                </a:solidFill>
                <a:latin typeface="Source Sans Pro"/>
                <a:ea typeface="Source Sans Pro"/>
                <a:cs typeface="Source Sans Pro"/>
                <a:sym typeface="Source Sans Pro"/>
              </a:endParaRPr>
            </a:p>
          </p:txBody>
        </p:sp>
      </p:grpSp>
      <p:grpSp>
        <p:nvGrpSpPr>
          <p:cNvPr id="305" name="Google Shape;305;p23"/>
          <p:cNvGrpSpPr/>
          <p:nvPr/>
        </p:nvGrpSpPr>
        <p:grpSpPr>
          <a:xfrm>
            <a:off x="4447325" y="517550"/>
            <a:ext cx="3157525" cy="1829550"/>
            <a:chOff x="3913925" y="1203350"/>
            <a:chExt cx="3157525" cy="1829550"/>
          </a:xfrm>
        </p:grpSpPr>
        <p:sp>
          <p:nvSpPr>
            <p:cNvPr id="306" name="Google Shape;306;p23"/>
            <p:cNvSpPr/>
            <p:nvPr/>
          </p:nvSpPr>
          <p:spPr>
            <a:xfrm>
              <a:off x="6657075" y="1382375"/>
              <a:ext cx="230425" cy="1119800"/>
            </a:xfrm>
            <a:custGeom>
              <a:rect b="b" l="l" r="r" t="t"/>
              <a:pathLst>
                <a:path extrusionOk="0" h="44792" w="9217">
                  <a:moveTo>
                    <a:pt x="1" y="1"/>
                  </a:moveTo>
                  <a:lnTo>
                    <a:pt x="1" y="33291"/>
                  </a:lnTo>
                  <a:cubicBezTo>
                    <a:pt x="1" y="38244"/>
                    <a:pt x="2823" y="42649"/>
                    <a:pt x="7097" y="44792"/>
                  </a:cubicBezTo>
                  <a:lnTo>
                    <a:pt x="9216" y="44792"/>
                  </a:lnTo>
                  <a:lnTo>
                    <a:pt x="9216" y="43328"/>
                  </a:lnTo>
                  <a:cubicBezTo>
                    <a:pt x="5025" y="41804"/>
                    <a:pt x="2192" y="37827"/>
                    <a:pt x="2192" y="33291"/>
                  </a:cubicBezTo>
                  <a:lnTo>
                    <a:pt x="2192" y="1"/>
                  </a:ln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07" name="Google Shape;307;p23"/>
            <p:cNvSpPr/>
            <p:nvPr/>
          </p:nvSpPr>
          <p:spPr>
            <a:xfrm>
              <a:off x="5831075" y="2443825"/>
              <a:ext cx="1240375" cy="589075"/>
            </a:xfrm>
            <a:custGeom>
              <a:rect b="b" l="l" r="r" t="t"/>
              <a:pathLst>
                <a:path extrusionOk="0" h="23563" w="49615">
                  <a:moveTo>
                    <a:pt x="1" y="0"/>
                  </a:moveTo>
                  <a:cubicBezTo>
                    <a:pt x="4621" y="1917"/>
                    <a:pt x="7871" y="6477"/>
                    <a:pt x="7871" y="11788"/>
                  </a:cubicBezTo>
                  <a:cubicBezTo>
                    <a:pt x="7871" y="17098"/>
                    <a:pt x="4621" y="21646"/>
                    <a:pt x="1" y="23563"/>
                  </a:cubicBezTo>
                  <a:lnTo>
                    <a:pt x="37827" y="23563"/>
                  </a:lnTo>
                  <a:cubicBezTo>
                    <a:pt x="44340" y="23563"/>
                    <a:pt x="49614" y="18288"/>
                    <a:pt x="49614" y="11788"/>
                  </a:cubicBezTo>
                  <a:cubicBezTo>
                    <a:pt x="49614" y="5275"/>
                    <a:pt x="44340" y="0"/>
                    <a:pt x="37827"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a:ea typeface="Source Sans Pro"/>
                  <a:cs typeface="Source Sans Pro"/>
                  <a:sym typeface="Source Sans Pro"/>
                </a:rPr>
                <a:t>   Comparing</a:t>
              </a:r>
              <a:endParaRPr>
                <a:solidFill>
                  <a:srgbClr val="FFFFFF"/>
                </a:solidFill>
                <a:latin typeface="Source Sans Pro"/>
                <a:ea typeface="Source Sans Pro"/>
                <a:cs typeface="Source Sans Pro"/>
                <a:sym typeface="Source Sans Pro"/>
              </a:endParaRPr>
            </a:p>
          </p:txBody>
        </p:sp>
        <p:sp>
          <p:nvSpPr>
            <p:cNvPr id="308" name="Google Shape;308;p23"/>
            <p:cNvSpPr txBox="1"/>
            <p:nvPr/>
          </p:nvSpPr>
          <p:spPr>
            <a:xfrm>
              <a:off x="4583000" y="1550200"/>
              <a:ext cx="20775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Source Sans Pro Light"/>
                  <a:ea typeface="Source Sans Pro Light"/>
                  <a:cs typeface="Source Sans Pro Light"/>
                  <a:sym typeface="Source Sans Pro Light"/>
                </a:rPr>
                <a:t>Using distance computation with the days from the same cluster</a:t>
              </a:r>
              <a:endParaRPr sz="1200">
                <a:solidFill>
                  <a:srgbClr val="434343"/>
                </a:solidFill>
                <a:latin typeface="Source Sans Pro Light"/>
                <a:ea typeface="Source Sans Pro Light"/>
                <a:cs typeface="Source Sans Pro Light"/>
                <a:sym typeface="Source Sans Pro Light"/>
              </a:endParaRPr>
            </a:p>
            <a:p>
              <a:pPr indent="0" lvl="0" marL="0" rtl="0" algn="ctr">
                <a:spcBef>
                  <a:spcPts val="0"/>
                </a:spcBef>
                <a:spcAft>
                  <a:spcPts val="0"/>
                </a:spcAft>
                <a:buNone/>
              </a:pPr>
              <a:r>
                <a:t/>
              </a:r>
              <a:endParaRPr sz="1200">
                <a:solidFill>
                  <a:srgbClr val="434343"/>
                </a:solidFill>
                <a:latin typeface="Source Sans Pro"/>
                <a:ea typeface="Source Sans Pro"/>
                <a:cs typeface="Source Sans Pro"/>
                <a:sym typeface="Source Sans Pro"/>
              </a:endParaRPr>
            </a:p>
          </p:txBody>
        </p:sp>
        <p:sp>
          <p:nvSpPr>
            <p:cNvPr id="309" name="Google Shape;309;p23"/>
            <p:cNvSpPr txBox="1"/>
            <p:nvPr/>
          </p:nvSpPr>
          <p:spPr>
            <a:xfrm>
              <a:off x="3913925" y="1203350"/>
              <a:ext cx="2712600" cy="419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100">
                  <a:solidFill>
                    <a:srgbClr val="434343"/>
                  </a:solidFill>
                  <a:latin typeface="Source Sans Pro"/>
                  <a:ea typeface="Source Sans Pro"/>
                  <a:cs typeface="Source Sans Pro"/>
                  <a:sym typeface="Source Sans Pro"/>
                </a:rPr>
                <a:t>How to retrieve similar days ? </a:t>
              </a:r>
              <a:endParaRPr b="1" sz="1100">
                <a:solidFill>
                  <a:srgbClr val="434343"/>
                </a:solidFill>
                <a:latin typeface="Source Sans Pro"/>
                <a:ea typeface="Source Sans Pro"/>
                <a:cs typeface="Source Sans Pro"/>
                <a:sym typeface="Source Sans Pro"/>
              </a:endParaRPr>
            </a:p>
          </p:txBody>
        </p:sp>
      </p:grpSp>
      <p:grpSp>
        <p:nvGrpSpPr>
          <p:cNvPr id="310" name="Google Shape;310;p23"/>
          <p:cNvGrpSpPr/>
          <p:nvPr/>
        </p:nvGrpSpPr>
        <p:grpSpPr>
          <a:xfrm>
            <a:off x="628423" y="1758025"/>
            <a:ext cx="3420327" cy="1781000"/>
            <a:chOff x="95023" y="2443825"/>
            <a:chExt cx="3420327" cy="1781000"/>
          </a:xfrm>
        </p:grpSpPr>
        <p:sp>
          <p:nvSpPr>
            <p:cNvPr id="311" name="Google Shape;311;p23"/>
            <p:cNvSpPr/>
            <p:nvPr/>
          </p:nvSpPr>
          <p:spPr>
            <a:xfrm>
              <a:off x="3035500" y="2993300"/>
              <a:ext cx="230100" cy="1120100"/>
            </a:xfrm>
            <a:custGeom>
              <a:rect b="b" l="l" r="r" t="t"/>
              <a:pathLst>
                <a:path extrusionOk="0" h="44804" w="9204">
                  <a:moveTo>
                    <a:pt x="7097" y="0"/>
                  </a:moveTo>
                  <a:cubicBezTo>
                    <a:pt x="2810" y="2143"/>
                    <a:pt x="0" y="6549"/>
                    <a:pt x="0" y="11514"/>
                  </a:cubicBezTo>
                  <a:lnTo>
                    <a:pt x="0" y="44803"/>
                  </a:lnTo>
                  <a:lnTo>
                    <a:pt x="2179" y="44803"/>
                  </a:lnTo>
                  <a:lnTo>
                    <a:pt x="2179" y="11514"/>
                  </a:lnTo>
                  <a:cubicBezTo>
                    <a:pt x="2179" y="6965"/>
                    <a:pt x="5025" y="2989"/>
                    <a:pt x="9204" y="1477"/>
                  </a:cubicBezTo>
                  <a:lnTo>
                    <a:pt x="9204" y="0"/>
                  </a:ln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12" name="Google Shape;312;p23"/>
            <p:cNvSpPr/>
            <p:nvPr/>
          </p:nvSpPr>
          <p:spPr>
            <a:xfrm>
              <a:off x="2275275" y="2443825"/>
              <a:ext cx="1240075" cy="589075"/>
            </a:xfrm>
            <a:custGeom>
              <a:rect b="b" l="l" r="r" t="t"/>
              <a:pathLst>
                <a:path extrusionOk="0" h="23563" w="49603">
                  <a:moveTo>
                    <a:pt x="1" y="0"/>
                  </a:moveTo>
                  <a:cubicBezTo>
                    <a:pt x="4621" y="1917"/>
                    <a:pt x="7871" y="6477"/>
                    <a:pt x="7871" y="11788"/>
                  </a:cubicBezTo>
                  <a:cubicBezTo>
                    <a:pt x="7871" y="17098"/>
                    <a:pt x="4621" y="21646"/>
                    <a:pt x="1" y="23563"/>
                  </a:cubicBezTo>
                  <a:lnTo>
                    <a:pt x="37827" y="23563"/>
                  </a:lnTo>
                  <a:cubicBezTo>
                    <a:pt x="44328" y="23563"/>
                    <a:pt x="49602" y="18288"/>
                    <a:pt x="49602" y="11788"/>
                  </a:cubicBezTo>
                  <a:cubicBezTo>
                    <a:pt x="49602" y="5275"/>
                    <a:pt x="44328" y="0"/>
                    <a:pt x="37827"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a:ea typeface="Source Sans Pro"/>
                  <a:cs typeface="Source Sans Pro"/>
                  <a:sym typeface="Source Sans Pro"/>
                </a:rPr>
                <a:t>   Describing</a:t>
              </a:r>
              <a:endParaRPr>
                <a:solidFill>
                  <a:srgbClr val="FFFFFF"/>
                </a:solidFill>
                <a:latin typeface="Source Sans Pro"/>
                <a:ea typeface="Source Sans Pro"/>
                <a:cs typeface="Source Sans Pro"/>
                <a:sym typeface="Source Sans Pro"/>
              </a:endParaRPr>
            </a:p>
          </p:txBody>
        </p:sp>
        <p:sp>
          <p:nvSpPr>
            <p:cNvPr id="313" name="Google Shape;313;p23"/>
            <p:cNvSpPr txBox="1"/>
            <p:nvPr/>
          </p:nvSpPr>
          <p:spPr>
            <a:xfrm>
              <a:off x="989556" y="3689925"/>
              <a:ext cx="20460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Source Sans Pro Light"/>
                  <a:ea typeface="Source Sans Pro Light"/>
                  <a:cs typeface="Source Sans Pro Light"/>
                  <a:sym typeface="Source Sans Pro Light"/>
                </a:rPr>
                <a:t>Using its session-cluster mix </a:t>
              </a:r>
              <a:endParaRPr sz="1200">
                <a:solidFill>
                  <a:srgbClr val="434343"/>
                </a:solidFill>
                <a:latin typeface="Source Sans Pro Light"/>
                <a:ea typeface="Source Sans Pro Light"/>
                <a:cs typeface="Source Sans Pro Light"/>
                <a:sym typeface="Source Sans Pro Light"/>
              </a:endParaRPr>
            </a:p>
          </p:txBody>
        </p:sp>
        <p:sp>
          <p:nvSpPr>
            <p:cNvPr id="314" name="Google Shape;314;p23"/>
            <p:cNvSpPr txBox="1"/>
            <p:nvPr/>
          </p:nvSpPr>
          <p:spPr>
            <a:xfrm>
              <a:off x="95023" y="3343100"/>
              <a:ext cx="29403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100">
                  <a:solidFill>
                    <a:srgbClr val="434343"/>
                  </a:solidFill>
                  <a:latin typeface="Source Sans Pro"/>
                  <a:ea typeface="Source Sans Pro"/>
                  <a:cs typeface="Source Sans Pro"/>
                  <a:sym typeface="Source Sans Pro"/>
                </a:rPr>
                <a:t>How to describe a day using its sessions ? </a:t>
              </a:r>
              <a:endParaRPr b="1" sz="1100">
                <a:solidFill>
                  <a:srgbClr val="434343"/>
                </a:solidFill>
                <a:latin typeface="Source Sans Pro"/>
                <a:ea typeface="Source Sans Pro"/>
                <a:cs typeface="Source Sans Pro"/>
                <a:sym typeface="Source Sans Pro"/>
              </a:endParaRPr>
            </a:p>
          </p:txBody>
        </p:sp>
      </p:grpSp>
      <p:grpSp>
        <p:nvGrpSpPr>
          <p:cNvPr id="315" name="Google Shape;315;p23"/>
          <p:cNvGrpSpPr/>
          <p:nvPr/>
        </p:nvGrpSpPr>
        <p:grpSpPr>
          <a:xfrm>
            <a:off x="3414574" y="1758025"/>
            <a:ext cx="3005001" cy="1781000"/>
            <a:chOff x="2881174" y="2443825"/>
            <a:chExt cx="3005001" cy="1781000"/>
          </a:xfrm>
        </p:grpSpPr>
        <p:sp>
          <p:nvSpPr>
            <p:cNvPr id="316" name="Google Shape;316;p23"/>
            <p:cNvSpPr/>
            <p:nvPr/>
          </p:nvSpPr>
          <p:spPr>
            <a:xfrm>
              <a:off x="5409300" y="2993300"/>
              <a:ext cx="230125" cy="1120100"/>
            </a:xfrm>
            <a:custGeom>
              <a:rect b="b" l="l" r="r" t="t"/>
              <a:pathLst>
                <a:path extrusionOk="0" h="44804" w="9205">
                  <a:moveTo>
                    <a:pt x="7097" y="0"/>
                  </a:moveTo>
                  <a:cubicBezTo>
                    <a:pt x="2811" y="2143"/>
                    <a:pt x="1" y="6549"/>
                    <a:pt x="1" y="11514"/>
                  </a:cubicBezTo>
                  <a:lnTo>
                    <a:pt x="1" y="44803"/>
                  </a:lnTo>
                  <a:lnTo>
                    <a:pt x="2180" y="44803"/>
                  </a:lnTo>
                  <a:lnTo>
                    <a:pt x="2180" y="11514"/>
                  </a:lnTo>
                  <a:cubicBezTo>
                    <a:pt x="2180" y="6965"/>
                    <a:pt x="5025" y="2989"/>
                    <a:pt x="9204" y="1477"/>
                  </a:cubicBezTo>
                  <a:lnTo>
                    <a:pt x="92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17" name="Google Shape;317;p23"/>
            <p:cNvSpPr/>
            <p:nvPr/>
          </p:nvSpPr>
          <p:spPr>
            <a:xfrm>
              <a:off x="4645825" y="2443825"/>
              <a:ext cx="1240350" cy="589075"/>
            </a:xfrm>
            <a:custGeom>
              <a:rect b="b" l="l" r="r" t="t"/>
              <a:pathLst>
                <a:path extrusionOk="0" h="23563" w="49614">
                  <a:moveTo>
                    <a:pt x="0" y="0"/>
                  </a:moveTo>
                  <a:cubicBezTo>
                    <a:pt x="4620" y="1917"/>
                    <a:pt x="7870" y="6477"/>
                    <a:pt x="7870" y="11788"/>
                  </a:cubicBezTo>
                  <a:cubicBezTo>
                    <a:pt x="7870" y="17098"/>
                    <a:pt x="4620" y="21646"/>
                    <a:pt x="0" y="23563"/>
                  </a:cubicBezTo>
                  <a:lnTo>
                    <a:pt x="37826" y="23563"/>
                  </a:lnTo>
                  <a:cubicBezTo>
                    <a:pt x="44339" y="23563"/>
                    <a:pt x="49614" y="18288"/>
                    <a:pt x="49614" y="11788"/>
                  </a:cubicBezTo>
                  <a:cubicBezTo>
                    <a:pt x="49614" y="5275"/>
                    <a:pt x="44339" y="0"/>
                    <a:pt x="37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a:ea typeface="Source Sans Pro"/>
                  <a:cs typeface="Source Sans Pro"/>
                  <a:sym typeface="Source Sans Pro"/>
                </a:rPr>
                <a:t>   Simulating</a:t>
              </a:r>
              <a:endParaRPr>
                <a:solidFill>
                  <a:srgbClr val="FFFFFF"/>
                </a:solidFill>
                <a:latin typeface="Source Sans Pro"/>
                <a:ea typeface="Source Sans Pro"/>
                <a:cs typeface="Source Sans Pro"/>
                <a:sym typeface="Source Sans Pro"/>
              </a:endParaRPr>
            </a:p>
          </p:txBody>
        </p:sp>
        <p:sp>
          <p:nvSpPr>
            <p:cNvPr id="318" name="Google Shape;318;p23"/>
            <p:cNvSpPr/>
            <p:nvPr/>
          </p:nvSpPr>
          <p:spPr>
            <a:xfrm>
              <a:off x="5668275" y="3945200"/>
              <a:ext cx="22050" cy="22050"/>
            </a:xfrm>
            <a:custGeom>
              <a:rect b="b" l="l" r="r" t="t"/>
              <a:pathLst>
                <a:path extrusionOk="0" h="882" w="882">
                  <a:moveTo>
                    <a:pt x="441" y="0"/>
                  </a:moveTo>
                  <a:cubicBezTo>
                    <a:pt x="203" y="0"/>
                    <a:pt x="0" y="203"/>
                    <a:pt x="0" y="441"/>
                  </a:cubicBezTo>
                  <a:cubicBezTo>
                    <a:pt x="0" y="691"/>
                    <a:pt x="203" y="881"/>
                    <a:pt x="441" y="881"/>
                  </a:cubicBezTo>
                  <a:cubicBezTo>
                    <a:pt x="691" y="881"/>
                    <a:pt x="881" y="691"/>
                    <a:pt x="881" y="441"/>
                  </a:cubicBezTo>
                  <a:cubicBezTo>
                    <a:pt x="881" y="203"/>
                    <a:pt x="691" y="0"/>
                    <a:pt x="44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19" name="Google Shape;319;p23"/>
            <p:cNvSpPr txBox="1"/>
            <p:nvPr/>
          </p:nvSpPr>
          <p:spPr>
            <a:xfrm>
              <a:off x="3207874" y="3689925"/>
              <a:ext cx="22014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Source Sans Pro Light"/>
                  <a:ea typeface="Source Sans Pro Light"/>
                  <a:cs typeface="Source Sans Pro Light"/>
                  <a:sym typeface="Source Sans Pro Light"/>
                </a:rPr>
                <a:t>Sampling the sessions for a given test day  </a:t>
              </a:r>
              <a:endParaRPr sz="1200">
                <a:solidFill>
                  <a:srgbClr val="434343"/>
                </a:solidFill>
                <a:latin typeface="Source Sans Pro Light"/>
                <a:ea typeface="Source Sans Pro Light"/>
                <a:cs typeface="Source Sans Pro Light"/>
                <a:sym typeface="Source Sans Pro Light"/>
              </a:endParaRPr>
            </a:p>
          </p:txBody>
        </p:sp>
        <p:sp>
          <p:nvSpPr>
            <p:cNvPr id="320" name="Google Shape;320;p23"/>
            <p:cNvSpPr txBox="1"/>
            <p:nvPr/>
          </p:nvSpPr>
          <p:spPr>
            <a:xfrm>
              <a:off x="2881174" y="3343100"/>
              <a:ext cx="25281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100">
                  <a:solidFill>
                    <a:srgbClr val="434343"/>
                  </a:solidFill>
                  <a:latin typeface="Source Sans Pro"/>
                  <a:ea typeface="Source Sans Pro"/>
                  <a:cs typeface="Source Sans Pro"/>
                  <a:sym typeface="Source Sans Pro"/>
                </a:rPr>
                <a:t>How to simulate real data for test?</a:t>
              </a:r>
              <a:endParaRPr b="1" sz="1100">
                <a:solidFill>
                  <a:srgbClr val="434343"/>
                </a:solidFill>
                <a:latin typeface="Source Sans Pro"/>
                <a:ea typeface="Source Sans Pro"/>
                <a:cs typeface="Source Sans Pro"/>
                <a:sym typeface="Source Sans Pro"/>
              </a:endParaRPr>
            </a:p>
          </p:txBody>
        </p:sp>
      </p:grpSp>
      <p:grpSp>
        <p:nvGrpSpPr>
          <p:cNvPr id="321" name="Google Shape;321;p23"/>
          <p:cNvGrpSpPr/>
          <p:nvPr/>
        </p:nvGrpSpPr>
        <p:grpSpPr>
          <a:xfrm>
            <a:off x="5917849" y="1758025"/>
            <a:ext cx="2872251" cy="1781000"/>
            <a:chOff x="5384449" y="2443825"/>
            <a:chExt cx="2872251" cy="1781000"/>
          </a:xfrm>
        </p:grpSpPr>
        <p:sp>
          <p:nvSpPr>
            <p:cNvPr id="322" name="Google Shape;322;p23"/>
            <p:cNvSpPr/>
            <p:nvPr/>
          </p:nvSpPr>
          <p:spPr>
            <a:xfrm>
              <a:off x="7779850" y="2993300"/>
              <a:ext cx="230100" cy="1120100"/>
            </a:xfrm>
            <a:custGeom>
              <a:rect b="b" l="l" r="r" t="t"/>
              <a:pathLst>
                <a:path extrusionOk="0" h="44804" w="9204">
                  <a:moveTo>
                    <a:pt x="7096" y="0"/>
                  </a:moveTo>
                  <a:cubicBezTo>
                    <a:pt x="2810" y="2143"/>
                    <a:pt x="0" y="6549"/>
                    <a:pt x="0" y="11514"/>
                  </a:cubicBezTo>
                  <a:lnTo>
                    <a:pt x="0" y="44803"/>
                  </a:lnTo>
                  <a:lnTo>
                    <a:pt x="2179" y="44803"/>
                  </a:lnTo>
                  <a:lnTo>
                    <a:pt x="2179" y="11514"/>
                  </a:lnTo>
                  <a:cubicBezTo>
                    <a:pt x="2179" y="6965"/>
                    <a:pt x="5025" y="2989"/>
                    <a:pt x="9204" y="1477"/>
                  </a:cubicBezTo>
                  <a:lnTo>
                    <a:pt x="9204" y="0"/>
                  </a:ln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23" name="Google Shape;323;p23"/>
            <p:cNvSpPr/>
            <p:nvPr/>
          </p:nvSpPr>
          <p:spPr>
            <a:xfrm>
              <a:off x="7016350" y="2443825"/>
              <a:ext cx="1240350" cy="589075"/>
            </a:xfrm>
            <a:custGeom>
              <a:rect b="b" l="l" r="r" t="t"/>
              <a:pathLst>
                <a:path extrusionOk="0" h="23563" w="49614">
                  <a:moveTo>
                    <a:pt x="1" y="0"/>
                  </a:moveTo>
                  <a:cubicBezTo>
                    <a:pt x="4620" y="1917"/>
                    <a:pt x="7871" y="6477"/>
                    <a:pt x="7871" y="11788"/>
                  </a:cubicBezTo>
                  <a:cubicBezTo>
                    <a:pt x="7871" y="17098"/>
                    <a:pt x="4620" y="21646"/>
                    <a:pt x="1" y="23563"/>
                  </a:cubicBezTo>
                  <a:lnTo>
                    <a:pt x="37827" y="23563"/>
                  </a:lnTo>
                  <a:cubicBezTo>
                    <a:pt x="44340" y="23563"/>
                    <a:pt x="49614" y="18288"/>
                    <a:pt x="49614" y="11788"/>
                  </a:cubicBezTo>
                  <a:cubicBezTo>
                    <a:pt x="49614" y="5275"/>
                    <a:pt x="44340" y="0"/>
                    <a:pt x="37827"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a:ea typeface="Source Sans Pro"/>
                  <a:cs typeface="Source Sans Pro"/>
                  <a:sym typeface="Source Sans Pro"/>
                </a:rPr>
                <a:t>   </a:t>
              </a:r>
              <a:r>
                <a:rPr lang="en" sz="1300">
                  <a:solidFill>
                    <a:srgbClr val="FFFFFF"/>
                  </a:solidFill>
                  <a:latin typeface="Source Sans Pro"/>
                  <a:ea typeface="Source Sans Pro"/>
                  <a:cs typeface="Source Sans Pro"/>
                  <a:sym typeface="Source Sans Pro"/>
                </a:rPr>
                <a:t>Extrapolating</a:t>
              </a:r>
              <a:endParaRPr sz="1300">
                <a:solidFill>
                  <a:srgbClr val="FFFFFF"/>
                </a:solidFill>
                <a:latin typeface="Source Sans Pro"/>
                <a:ea typeface="Source Sans Pro"/>
                <a:cs typeface="Source Sans Pro"/>
                <a:sym typeface="Source Sans Pro"/>
              </a:endParaRPr>
            </a:p>
          </p:txBody>
        </p:sp>
        <p:sp>
          <p:nvSpPr>
            <p:cNvPr id="324" name="Google Shape;324;p23"/>
            <p:cNvSpPr txBox="1"/>
            <p:nvPr/>
          </p:nvSpPr>
          <p:spPr>
            <a:xfrm>
              <a:off x="5417999" y="3689925"/>
              <a:ext cx="23619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Source Sans Pro Light"/>
                  <a:ea typeface="Source Sans Pro Light"/>
                  <a:cs typeface="Source Sans Pro Light"/>
                  <a:sym typeface="Source Sans Pro Light"/>
                </a:rPr>
                <a:t>Using </a:t>
              </a:r>
              <a:r>
                <a:rPr lang="en" sz="1200">
                  <a:solidFill>
                    <a:srgbClr val="434343"/>
                  </a:solidFill>
                  <a:latin typeface="Source Sans Pro Light"/>
                  <a:ea typeface="Source Sans Pro Light"/>
                  <a:cs typeface="Source Sans Pro Light"/>
                  <a:sym typeface="Source Sans Pro Light"/>
                </a:rPr>
                <a:t>empirical</a:t>
              </a:r>
              <a:r>
                <a:rPr lang="en" sz="1200">
                  <a:solidFill>
                    <a:srgbClr val="434343"/>
                  </a:solidFill>
                  <a:latin typeface="Source Sans Pro Light"/>
                  <a:ea typeface="Source Sans Pro Light"/>
                  <a:cs typeface="Source Sans Pro Light"/>
                  <a:sym typeface="Source Sans Pro Light"/>
                </a:rPr>
                <a:t> and </a:t>
              </a:r>
              <a:r>
                <a:rPr lang="en" sz="1200">
                  <a:solidFill>
                    <a:srgbClr val="434343"/>
                  </a:solidFill>
                  <a:latin typeface="Source Sans Pro Light"/>
                  <a:ea typeface="Source Sans Pro Light"/>
                  <a:cs typeface="Source Sans Pro Light"/>
                  <a:sym typeface="Source Sans Pro Light"/>
                </a:rPr>
                <a:t>statistical</a:t>
              </a:r>
              <a:r>
                <a:rPr lang="en" sz="1200">
                  <a:solidFill>
                    <a:srgbClr val="434343"/>
                  </a:solidFill>
                  <a:latin typeface="Source Sans Pro Light"/>
                  <a:ea typeface="Source Sans Pro Light"/>
                  <a:cs typeface="Source Sans Pro Light"/>
                  <a:sym typeface="Source Sans Pro Light"/>
                </a:rPr>
                <a:t> extrapolation methods</a:t>
              </a:r>
              <a:endParaRPr sz="1200">
                <a:solidFill>
                  <a:srgbClr val="434343"/>
                </a:solidFill>
                <a:latin typeface="Source Sans Pro Light"/>
                <a:ea typeface="Source Sans Pro Light"/>
                <a:cs typeface="Source Sans Pro Light"/>
                <a:sym typeface="Source Sans Pro Light"/>
              </a:endParaRPr>
            </a:p>
          </p:txBody>
        </p:sp>
        <p:sp>
          <p:nvSpPr>
            <p:cNvPr id="325" name="Google Shape;325;p23"/>
            <p:cNvSpPr txBox="1"/>
            <p:nvPr/>
          </p:nvSpPr>
          <p:spPr>
            <a:xfrm>
              <a:off x="5384449" y="3343100"/>
              <a:ext cx="23952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100">
                  <a:solidFill>
                    <a:srgbClr val="434343"/>
                  </a:solidFill>
                  <a:latin typeface="Source Sans Pro"/>
                  <a:ea typeface="Source Sans Pro"/>
                  <a:cs typeface="Source Sans Pro"/>
                  <a:sym typeface="Source Sans Pro"/>
                </a:rPr>
                <a:t>How to predict the KPIs ? </a:t>
              </a:r>
              <a:endParaRPr b="1" sz="1100">
                <a:solidFill>
                  <a:srgbClr val="434343"/>
                </a:solidFill>
                <a:latin typeface="Source Sans Pro"/>
                <a:ea typeface="Source Sans Pro"/>
                <a:cs typeface="Source Sans Pro"/>
                <a:sym typeface="Source Sans Pro"/>
              </a:endParaRPr>
            </a:p>
          </p:txBody>
        </p:sp>
      </p:grpSp>
      <p:sp>
        <p:nvSpPr>
          <p:cNvPr id="326" name="Google Shape;326;p23"/>
          <p:cNvSpPr txBox="1"/>
          <p:nvPr/>
        </p:nvSpPr>
        <p:spPr>
          <a:xfrm>
            <a:off x="195825" y="-38850"/>
            <a:ext cx="1732800" cy="561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chemeClr val="accent2"/>
                </a:solidFill>
                <a:latin typeface="Paytone One"/>
                <a:ea typeface="Paytone One"/>
                <a:cs typeface="Paytone One"/>
                <a:sym typeface="Paytone One"/>
              </a:rPr>
              <a:t>Pipeline</a:t>
            </a:r>
            <a:endParaRPr sz="2600">
              <a:solidFill>
                <a:schemeClr val="accent2"/>
              </a:solidFill>
              <a:latin typeface="Paytone One"/>
              <a:ea typeface="Paytone One"/>
              <a:cs typeface="Paytone One"/>
              <a:sym typeface="Paytone One"/>
            </a:endParaRPr>
          </a:p>
        </p:txBody>
      </p:sp>
      <p:sp>
        <p:nvSpPr>
          <p:cNvPr id="327" name="Google Shape;327;p23"/>
          <p:cNvSpPr/>
          <p:nvPr/>
        </p:nvSpPr>
        <p:spPr>
          <a:xfrm>
            <a:off x="2811913" y="4235800"/>
            <a:ext cx="1217118" cy="561305"/>
          </a:xfrm>
          <a:custGeom>
            <a:rect b="b" l="l" r="r" t="t"/>
            <a:pathLst>
              <a:path extrusionOk="0" h="6167" w="9045">
                <a:moveTo>
                  <a:pt x="7069" y="0"/>
                </a:moveTo>
                <a:lnTo>
                  <a:pt x="7069" y="1306"/>
                </a:lnTo>
                <a:lnTo>
                  <a:pt x="1118" y="1306"/>
                </a:lnTo>
                <a:cubicBezTo>
                  <a:pt x="498" y="1306"/>
                  <a:pt x="1" y="1810"/>
                  <a:pt x="1" y="2431"/>
                </a:cubicBezTo>
                <a:lnTo>
                  <a:pt x="1" y="3743"/>
                </a:lnTo>
                <a:cubicBezTo>
                  <a:pt x="1" y="4364"/>
                  <a:pt x="498" y="4868"/>
                  <a:pt x="1118" y="4868"/>
                </a:cubicBezTo>
                <a:lnTo>
                  <a:pt x="7069" y="4868"/>
                </a:lnTo>
                <a:lnTo>
                  <a:pt x="7069" y="6167"/>
                </a:lnTo>
                <a:lnTo>
                  <a:pt x="9045" y="3087"/>
                </a:lnTo>
                <a:lnTo>
                  <a:pt x="70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p:txBody>
      </p:sp>
      <p:sp>
        <p:nvSpPr>
          <p:cNvPr id="328" name="Google Shape;328;p23"/>
          <p:cNvSpPr txBox="1"/>
          <p:nvPr/>
        </p:nvSpPr>
        <p:spPr>
          <a:xfrm>
            <a:off x="1457000" y="3835600"/>
            <a:ext cx="8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Light"/>
                <a:ea typeface="Source Sans Pro Light"/>
                <a:cs typeface="Source Sans Pro Light"/>
                <a:sym typeface="Source Sans Pro Light"/>
              </a:rPr>
              <a:t>INPUT</a:t>
            </a:r>
            <a:endParaRPr>
              <a:latin typeface="Source Sans Pro Light"/>
              <a:ea typeface="Source Sans Pro Light"/>
              <a:cs typeface="Source Sans Pro Light"/>
              <a:sym typeface="Source Sans Pro Light"/>
            </a:endParaRPr>
          </a:p>
        </p:txBody>
      </p:sp>
      <p:sp>
        <p:nvSpPr>
          <p:cNvPr id="329" name="Google Shape;329;p23"/>
          <p:cNvSpPr txBox="1"/>
          <p:nvPr/>
        </p:nvSpPr>
        <p:spPr>
          <a:xfrm>
            <a:off x="4496250" y="3835600"/>
            <a:ext cx="8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Light"/>
                <a:ea typeface="Source Sans Pro Light"/>
                <a:cs typeface="Source Sans Pro Light"/>
                <a:sym typeface="Source Sans Pro Light"/>
              </a:rPr>
              <a:t>OUT</a:t>
            </a:r>
            <a:r>
              <a:rPr lang="en">
                <a:latin typeface="Source Sans Pro Light"/>
                <a:ea typeface="Source Sans Pro Light"/>
                <a:cs typeface="Source Sans Pro Light"/>
                <a:sym typeface="Source Sans Pro Light"/>
              </a:rPr>
              <a:t>PUT</a:t>
            </a:r>
            <a:endParaRPr>
              <a:latin typeface="Source Sans Pro Light"/>
              <a:ea typeface="Source Sans Pro Light"/>
              <a:cs typeface="Source Sans Pro Light"/>
              <a:sym typeface="Source Sans Pro Light"/>
            </a:endParaRPr>
          </a:p>
        </p:txBody>
      </p:sp>
      <p:sp>
        <p:nvSpPr>
          <p:cNvPr id="330" name="Google Shape;330;p23"/>
          <p:cNvSpPr txBox="1"/>
          <p:nvPr/>
        </p:nvSpPr>
        <p:spPr>
          <a:xfrm>
            <a:off x="3047488" y="3835600"/>
            <a:ext cx="8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Light"/>
                <a:ea typeface="Source Sans Pro Light"/>
                <a:cs typeface="Source Sans Pro Light"/>
                <a:sym typeface="Source Sans Pro Light"/>
              </a:rPr>
              <a:t>MODEL</a:t>
            </a:r>
            <a:endParaRPr>
              <a:latin typeface="Source Sans Pro Light"/>
              <a:ea typeface="Source Sans Pro Light"/>
              <a:cs typeface="Source Sans Pro Light"/>
              <a:sym typeface="Source Sans Pro Light"/>
            </a:endParaRPr>
          </a:p>
        </p:txBody>
      </p:sp>
      <p:sp>
        <p:nvSpPr>
          <p:cNvPr id="331" name="Google Shape;331;p23"/>
          <p:cNvSpPr txBox="1"/>
          <p:nvPr/>
        </p:nvSpPr>
        <p:spPr>
          <a:xfrm>
            <a:off x="459125" y="4680150"/>
            <a:ext cx="256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ource Sans Pro Light"/>
                <a:ea typeface="Source Sans Pro Light"/>
                <a:cs typeface="Source Sans Pro Light"/>
                <a:sym typeface="Source Sans Pro Light"/>
              </a:rPr>
              <a:t>Web Sessions  of  a given day with data loss</a:t>
            </a:r>
            <a:endParaRPr sz="1000">
              <a:latin typeface="Source Sans Pro Light"/>
              <a:ea typeface="Source Sans Pro Light"/>
              <a:cs typeface="Source Sans Pro Light"/>
              <a:sym typeface="Source Sans Pro Light"/>
            </a:endParaRPr>
          </a:p>
        </p:txBody>
      </p:sp>
      <p:sp>
        <p:nvSpPr>
          <p:cNvPr id="332" name="Google Shape;332;p23"/>
          <p:cNvSpPr txBox="1"/>
          <p:nvPr/>
        </p:nvSpPr>
        <p:spPr>
          <a:xfrm>
            <a:off x="4303025" y="4686000"/>
            <a:ext cx="236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ource Sans Pro Light"/>
                <a:ea typeface="Source Sans Pro Light"/>
                <a:cs typeface="Source Sans Pro Light"/>
                <a:sym typeface="Source Sans Pro Light"/>
              </a:rPr>
              <a:t>KPIs estimations for that day</a:t>
            </a:r>
            <a:endParaRPr sz="1000">
              <a:latin typeface="Source Sans Pro Light"/>
              <a:ea typeface="Source Sans Pro Light"/>
              <a:cs typeface="Source Sans Pro Light"/>
              <a:sym typeface="Source Sans Pro Light"/>
            </a:endParaRPr>
          </a:p>
        </p:txBody>
      </p:sp>
      <p:grpSp>
        <p:nvGrpSpPr>
          <p:cNvPr id="333" name="Google Shape;333;p23"/>
          <p:cNvGrpSpPr/>
          <p:nvPr/>
        </p:nvGrpSpPr>
        <p:grpSpPr>
          <a:xfrm>
            <a:off x="1329095" y="4245794"/>
            <a:ext cx="280298" cy="262292"/>
            <a:chOff x="1989911" y="2306065"/>
            <a:chExt cx="387099" cy="353207"/>
          </a:xfrm>
        </p:grpSpPr>
        <p:sp>
          <p:nvSpPr>
            <p:cNvPr id="334" name="Google Shape;334;p23"/>
            <p:cNvSpPr/>
            <p:nvPr/>
          </p:nvSpPr>
          <p:spPr>
            <a:xfrm>
              <a:off x="2110003" y="2555181"/>
              <a:ext cx="146916" cy="88775"/>
            </a:xfrm>
            <a:custGeom>
              <a:rect b="b" l="l" r="r" t="t"/>
              <a:pathLst>
                <a:path extrusionOk="0" h="3379" w="5592">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2110003" y="2555181"/>
              <a:ext cx="137615" cy="81681"/>
            </a:xfrm>
            <a:custGeom>
              <a:rect b="b" l="l" r="r" t="t"/>
              <a:pathLst>
                <a:path extrusionOk="0" h="3109" w="5238">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1989911" y="2306065"/>
              <a:ext cx="387099" cy="275021"/>
            </a:xfrm>
            <a:custGeom>
              <a:rect b="b" l="l" r="r" t="t"/>
              <a:pathLst>
                <a:path extrusionOk="0" h="10468" w="14734">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2021438" y="2337723"/>
              <a:ext cx="324045" cy="193628"/>
            </a:xfrm>
            <a:custGeom>
              <a:rect b="b" l="l" r="r" t="t"/>
              <a:pathLst>
                <a:path extrusionOk="0" h="7370" w="12334">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2327224" y="2337776"/>
              <a:ext cx="18259" cy="193576"/>
            </a:xfrm>
            <a:custGeom>
              <a:rect b="b" l="l" r="r" t="t"/>
              <a:pathLst>
                <a:path extrusionOk="0" h="7368" w="695">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2069543" y="2630819"/>
              <a:ext cx="227651" cy="28453"/>
            </a:xfrm>
            <a:custGeom>
              <a:rect b="b" l="l" r="r" t="t"/>
              <a:pathLst>
                <a:path extrusionOk="0" h="1083" w="8665">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2175237" y="2549191"/>
              <a:ext cx="14975" cy="11849"/>
            </a:xfrm>
            <a:custGeom>
              <a:rect b="b" l="l" r="r" t="t"/>
              <a:pathLst>
                <a:path extrusionOk="0" h="451" w="57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3"/>
          <p:cNvGrpSpPr/>
          <p:nvPr/>
        </p:nvGrpSpPr>
        <p:grpSpPr>
          <a:xfrm>
            <a:off x="1549286" y="4339840"/>
            <a:ext cx="387099" cy="353207"/>
            <a:chOff x="1989911" y="2306065"/>
            <a:chExt cx="387099" cy="353207"/>
          </a:xfrm>
        </p:grpSpPr>
        <p:sp>
          <p:nvSpPr>
            <p:cNvPr id="342" name="Google Shape;342;p23"/>
            <p:cNvSpPr/>
            <p:nvPr/>
          </p:nvSpPr>
          <p:spPr>
            <a:xfrm>
              <a:off x="2110003" y="2555181"/>
              <a:ext cx="146916" cy="88775"/>
            </a:xfrm>
            <a:custGeom>
              <a:rect b="b" l="l" r="r" t="t"/>
              <a:pathLst>
                <a:path extrusionOk="0" h="3379" w="5592">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2110003" y="2555181"/>
              <a:ext cx="137615" cy="81681"/>
            </a:xfrm>
            <a:custGeom>
              <a:rect b="b" l="l" r="r" t="t"/>
              <a:pathLst>
                <a:path extrusionOk="0" h="3109" w="5238">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1989911" y="2306065"/>
              <a:ext cx="387099" cy="275021"/>
            </a:xfrm>
            <a:custGeom>
              <a:rect b="b" l="l" r="r" t="t"/>
              <a:pathLst>
                <a:path extrusionOk="0" h="10468" w="14734">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2021438" y="2337723"/>
              <a:ext cx="324045" cy="193628"/>
            </a:xfrm>
            <a:custGeom>
              <a:rect b="b" l="l" r="r" t="t"/>
              <a:pathLst>
                <a:path extrusionOk="0" h="7370" w="12334">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2327224" y="2337776"/>
              <a:ext cx="18259" cy="193576"/>
            </a:xfrm>
            <a:custGeom>
              <a:rect b="b" l="l" r="r" t="t"/>
              <a:pathLst>
                <a:path extrusionOk="0" h="7368" w="695">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2069543" y="2630819"/>
              <a:ext cx="227651" cy="28453"/>
            </a:xfrm>
            <a:custGeom>
              <a:rect b="b" l="l" r="r" t="t"/>
              <a:pathLst>
                <a:path extrusionOk="0" h="1083" w="8665">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2175237" y="2549191"/>
              <a:ext cx="14975" cy="11849"/>
            </a:xfrm>
            <a:custGeom>
              <a:rect b="b" l="l" r="r" t="t"/>
              <a:pathLst>
                <a:path extrusionOk="0" h="451" w="57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23"/>
          <p:cNvGrpSpPr/>
          <p:nvPr/>
        </p:nvGrpSpPr>
        <p:grpSpPr>
          <a:xfrm>
            <a:off x="1936369" y="4326834"/>
            <a:ext cx="280298" cy="262292"/>
            <a:chOff x="1989911" y="2306065"/>
            <a:chExt cx="387099" cy="353207"/>
          </a:xfrm>
        </p:grpSpPr>
        <p:sp>
          <p:nvSpPr>
            <p:cNvPr id="350" name="Google Shape;350;p23"/>
            <p:cNvSpPr/>
            <p:nvPr/>
          </p:nvSpPr>
          <p:spPr>
            <a:xfrm>
              <a:off x="2110003" y="2555181"/>
              <a:ext cx="146916" cy="88775"/>
            </a:xfrm>
            <a:custGeom>
              <a:rect b="b" l="l" r="r" t="t"/>
              <a:pathLst>
                <a:path extrusionOk="0" h="3379" w="5592">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a:off x="2110003" y="2555181"/>
              <a:ext cx="137615" cy="81681"/>
            </a:xfrm>
            <a:custGeom>
              <a:rect b="b" l="l" r="r" t="t"/>
              <a:pathLst>
                <a:path extrusionOk="0" h="3109" w="5238">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a:off x="1989911" y="2306065"/>
              <a:ext cx="387099" cy="275021"/>
            </a:xfrm>
            <a:custGeom>
              <a:rect b="b" l="l" r="r" t="t"/>
              <a:pathLst>
                <a:path extrusionOk="0" h="10468" w="14734">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2021438" y="2337723"/>
              <a:ext cx="324045" cy="193628"/>
            </a:xfrm>
            <a:custGeom>
              <a:rect b="b" l="l" r="r" t="t"/>
              <a:pathLst>
                <a:path extrusionOk="0" h="7370" w="12334">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a:off x="2327224" y="2337776"/>
              <a:ext cx="18259" cy="193576"/>
            </a:xfrm>
            <a:custGeom>
              <a:rect b="b" l="l" r="r" t="t"/>
              <a:pathLst>
                <a:path extrusionOk="0" h="7368" w="695">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2069543" y="2630819"/>
              <a:ext cx="227651" cy="28453"/>
            </a:xfrm>
            <a:custGeom>
              <a:rect b="b" l="l" r="r" t="t"/>
              <a:pathLst>
                <a:path extrusionOk="0" h="1083" w="8665">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2175237" y="2549191"/>
              <a:ext cx="14975" cy="11849"/>
            </a:xfrm>
            <a:custGeom>
              <a:rect b="b" l="l" r="r" t="t"/>
              <a:pathLst>
                <a:path extrusionOk="0" h="451" w="57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3"/>
          <p:cNvGrpSpPr/>
          <p:nvPr/>
        </p:nvGrpSpPr>
        <p:grpSpPr>
          <a:xfrm>
            <a:off x="3236524" y="4328733"/>
            <a:ext cx="303605" cy="375434"/>
            <a:chOff x="5812586" y="2760921"/>
            <a:chExt cx="303605" cy="375434"/>
          </a:xfrm>
        </p:grpSpPr>
        <p:sp>
          <p:nvSpPr>
            <p:cNvPr id="358" name="Google Shape;358;p23"/>
            <p:cNvSpPr/>
            <p:nvPr/>
          </p:nvSpPr>
          <p:spPr>
            <a:xfrm>
              <a:off x="5911896" y="2760921"/>
              <a:ext cx="125215" cy="32289"/>
            </a:xfrm>
            <a:custGeom>
              <a:rect b="b" l="l" r="r" t="t"/>
              <a:pathLst>
                <a:path extrusionOk="0" h="1229" w="4766">
                  <a:moveTo>
                    <a:pt x="347" y="1"/>
                  </a:moveTo>
                  <a:cubicBezTo>
                    <a:pt x="153" y="1"/>
                    <a:pt x="0" y="160"/>
                    <a:pt x="0" y="347"/>
                  </a:cubicBezTo>
                  <a:lnTo>
                    <a:pt x="0" y="882"/>
                  </a:lnTo>
                  <a:cubicBezTo>
                    <a:pt x="0" y="1069"/>
                    <a:pt x="153" y="1228"/>
                    <a:pt x="347" y="1228"/>
                  </a:cubicBezTo>
                  <a:lnTo>
                    <a:pt x="4419" y="1228"/>
                  </a:lnTo>
                  <a:cubicBezTo>
                    <a:pt x="4613" y="1228"/>
                    <a:pt x="4766" y="1069"/>
                    <a:pt x="4766" y="882"/>
                  </a:cubicBezTo>
                  <a:lnTo>
                    <a:pt x="4766" y="347"/>
                  </a:lnTo>
                  <a:cubicBezTo>
                    <a:pt x="4766" y="160"/>
                    <a:pt x="4613" y="1"/>
                    <a:pt x="4419" y="1"/>
                  </a:cubicBezTo>
                  <a:close/>
                </a:path>
              </a:pathLst>
            </a:custGeom>
            <a:solidFill>
              <a:srgbClr val="BEC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a:off x="6001722" y="2761105"/>
              <a:ext cx="35389" cy="32105"/>
            </a:xfrm>
            <a:custGeom>
              <a:rect b="b" l="l" r="r" t="t"/>
              <a:pathLst>
                <a:path extrusionOk="0" h="1222" w="1347">
                  <a:moveTo>
                    <a:pt x="1" y="1"/>
                  </a:moveTo>
                  <a:cubicBezTo>
                    <a:pt x="202" y="1"/>
                    <a:pt x="362" y="160"/>
                    <a:pt x="362" y="354"/>
                  </a:cubicBezTo>
                  <a:lnTo>
                    <a:pt x="362" y="861"/>
                  </a:lnTo>
                  <a:cubicBezTo>
                    <a:pt x="362" y="1062"/>
                    <a:pt x="202" y="1221"/>
                    <a:pt x="1" y="1221"/>
                  </a:cubicBezTo>
                  <a:lnTo>
                    <a:pt x="993" y="1221"/>
                  </a:lnTo>
                  <a:cubicBezTo>
                    <a:pt x="1187" y="1221"/>
                    <a:pt x="1347" y="1062"/>
                    <a:pt x="1347" y="861"/>
                  </a:cubicBezTo>
                  <a:lnTo>
                    <a:pt x="1347" y="354"/>
                  </a:lnTo>
                  <a:cubicBezTo>
                    <a:pt x="1347" y="160"/>
                    <a:pt x="1187" y="1"/>
                    <a:pt x="993" y="1"/>
                  </a:cubicBezTo>
                  <a:close/>
                </a:path>
              </a:pathLst>
            </a:custGeom>
            <a:solidFill>
              <a:srgbClr val="A3AD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5812586" y="2793183"/>
              <a:ext cx="295960" cy="343171"/>
            </a:xfrm>
            <a:custGeom>
              <a:rect b="b" l="l" r="r" t="t"/>
              <a:pathLst>
                <a:path extrusionOk="0" h="13062" w="11265">
                  <a:moveTo>
                    <a:pt x="4647" y="0"/>
                  </a:moveTo>
                  <a:lnTo>
                    <a:pt x="4647" y="3801"/>
                  </a:lnTo>
                  <a:cubicBezTo>
                    <a:pt x="4647" y="4030"/>
                    <a:pt x="4509" y="4238"/>
                    <a:pt x="4294" y="4322"/>
                  </a:cubicBezTo>
                  <a:cubicBezTo>
                    <a:pt x="923" y="5653"/>
                    <a:pt x="0" y="9995"/>
                    <a:pt x="2539" y="12583"/>
                  </a:cubicBezTo>
                  <a:cubicBezTo>
                    <a:pt x="2837" y="12888"/>
                    <a:pt x="3246" y="13061"/>
                    <a:pt x="3676" y="13061"/>
                  </a:cubicBezTo>
                  <a:lnTo>
                    <a:pt x="8643" y="13061"/>
                  </a:lnTo>
                  <a:cubicBezTo>
                    <a:pt x="9073" y="13061"/>
                    <a:pt x="9482" y="12888"/>
                    <a:pt x="9780" y="12583"/>
                  </a:cubicBezTo>
                  <a:cubicBezTo>
                    <a:pt x="10737" y="11612"/>
                    <a:pt x="11265" y="10287"/>
                    <a:pt x="11230" y="8927"/>
                  </a:cubicBezTo>
                  <a:cubicBezTo>
                    <a:pt x="11181" y="6888"/>
                    <a:pt x="9919" y="5078"/>
                    <a:pt x="8025" y="4329"/>
                  </a:cubicBezTo>
                  <a:cubicBezTo>
                    <a:pt x="7810" y="4245"/>
                    <a:pt x="7672" y="4037"/>
                    <a:pt x="7672" y="3808"/>
                  </a:cubicBezTo>
                  <a:lnTo>
                    <a:pt x="7672" y="0"/>
                  </a:lnTo>
                  <a:close/>
                </a:path>
              </a:pathLst>
            </a:custGeom>
            <a:solidFill>
              <a:srgbClr val="E3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5934675" y="2793183"/>
              <a:ext cx="181517" cy="340965"/>
            </a:xfrm>
            <a:custGeom>
              <a:rect b="b" l="l" r="r" t="t"/>
              <a:pathLst>
                <a:path extrusionOk="0" h="12978" w="6909">
                  <a:moveTo>
                    <a:pt x="0" y="0"/>
                  </a:moveTo>
                  <a:lnTo>
                    <a:pt x="0" y="507"/>
                  </a:lnTo>
                  <a:lnTo>
                    <a:pt x="1561" y="507"/>
                  </a:lnTo>
                  <a:cubicBezTo>
                    <a:pt x="1565" y="507"/>
                    <a:pt x="1569" y="507"/>
                    <a:pt x="1573" y="507"/>
                  </a:cubicBezTo>
                  <a:cubicBezTo>
                    <a:pt x="1963" y="507"/>
                    <a:pt x="2276" y="830"/>
                    <a:pt x="2276" y="1221"/>
                  </a:cubicBezTo>
                  <a:lnTo>
                    <a:pt x="2276" y="4315"/>
                  </a:lnTo>
                  <a:cubicBezTo>
                    <a:pt x="2276" y="4544"/>
                    <a:pt x="2414" y="4752"/>
                    <a:pt x="2629" y="4835"/>
                  </a:cubicBezTo>
                  <a:cubicBezTo>
                    <a:pt x="5938" y="6139"/>
                    <a:pt x="6909" y="10363"/>
                    <a:pt x="4495" y="12978"/>
                  </a:cubicBezTo>
                  <a:cubicBezTo>
                    <a:pt x="4738" y="12902"/>
                    <a:pt x="4953" y="12763"/>
                    <a:pt x="5133" y="12576"/>
                  </a:cubicBezTo>
                  <a:cubicBezTo>
                    <a:pt x="6090" y="11605"/>
                    <a:pt x="6618" y="10287"/>
                    <a:pt x="6583" y="8927"/>
                  </a:cubicBezTo>
                  <a:cubicBezTo>
                    <a:pt x="6534" y="6888"/>
                    <a:pt x="5272" y="5078"/>
                    <a:pt x="3378" y="4329"/>
                  </a:cubicBezTo>
                  <a:cubicBezTo>
                    <a:pt x="3163" y="4245"/>
                    <a:pt x="3025" y="4037"/>
                    <a:pt x="3025" y="3808"/>
                  </a:cubicBezTo>
                  <a:lnTo>
                    <a:pt x="3025" y="0"/>
                  </a:lnTo>
                  <a:close/>
                </a:path>
              </a:pathLst>
            </a:custGeom>
            <a:solidFill>
              <a:srgbClr val="D1D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5841197" y="2978063"/>
              <a:ext cx="267349" cy="158292"/>
            </a:xfrm>
            <a:custGeom>
              <a:rect b="b" l="l" r="r" t="t"/>
              <a:pathLst>
                <a:path extrusionOk="0" h="6025" w="10176">
                  <a:moveTo>
                    <a:pt x="2691" y="0"/>
                  </a:moveTo>
                  <a:cubicBezTo>
                    <a:pt x="1242" y="0"/>
                    <a:pt x="187" y="642"/>
                    <a:pt x="187" y="642"/>
                  </a:cubicBezTo>
                  <a:cubicBezTo>
                    <a:pt x="70" y="1086"/>
                    <a:pt x="7" y="1536"/>
                    <a:pt x="7" y="2001"/>
                  </a:cubicBezTo>
                  <a:cubicBezTo>
                    <a:pt x="0" y="3326"/>
                    <a:pt x="520" y="4602"/>
                    <a:pt x="1457" y="5546"/>
                  </a:cubicBezTo>
                  <a:cubicBezTo>
                    <a:pt x="1755" y="5851"/>
                    <a:pt x="2164" y="6017"/>
                    <a:pt x="2594" y="6024"/>
                  </a:cubicBezTo>
                  <a:lnTo>
                    <a:pt x="7561" y="6024"/>
                  </a:lnTo>
                  <a:cubicBezTo>
                    <a:pt x="7991" y="6024"/>
                    <a:pt x="8400" y="5851"/>
                    <a:pt x="8698" y="5546"/>
                  </a:cubicBezTo>
                  <a:cubicBezTo>
                    <a:pt x="9655" y="4568"/>
                    <a:pt x="10176" y="3250"/>
                    <a:pt x="10141" y="1890"/>
                  </a:cubicBezTo>
                  <a:cubicBezTo>
                    <a:pt x="10134" y="1356"/>
                    <a:pt x="10037" y="829"/>
                    <a:pt x="9856" y="330"/>
                  </a:cubicBezTo>
                  <a:cubicBezTo>
                    <a:pt x="9856" y="330"/>
                    <a:pt x="9856" y="330"/>
                    <a:pt x="9856" y="330"/>
                  </a:cubicBezTo>
                  <a:cubicBezTo>
                    <a:pt x="9850" y="330"/>
                    <a:pt x="8712" y="1213"/>
                    <a:pt x="7157" y="1213"/>
                  </a:cubicBezTo>
                  <a:cubicBezTo>
                    <a:pt x="6517" y="1213"/>
                    <a:pt x="5808" y="1063"/>
                    <a:pt x="5077" y="642"/>
                  </a:cubicBezTo>
                  <a:cubicBezTo>
                    <a:pt x="4238" y="161"/>
                    <a:pt x="3415" y="0"/>
                    <a:pt x="2691" y="0"/>
                  </a:cubicBezTo>
                  <a:close/>
                </a:path>
              </a:pathLst>
            </a:custGeom>
            <a:solidFill>
              <a:srgbClr val="96A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6052402" y="2986523"/>
              <a:ext cx="56144" cy="147809"/>
            </a:xfrm>
            <a:custGeom>
              <a:rect b="b" l="l" r="r" t="t"/>
              <a:pathLst>
                <a:path extrusionOk="0" h="5626" w="2137">
                  <a:moveTo>
                    <a:pt x="1804" y="1"/>
                  </a:moveTo>
                  <a:cubicBezTo>
                    <a:pt x="1561" y="174"/>
                    <a:pt x="1304" y="327"/>
                    <a:pt x="1034" y="445"/>
                  </a:cubicBezTo>
                  <a:cubicBezTo>
                    <a:pt x="1686" y="2227"/>
                    <a:pt x="1283" y="4232"/>
                    <a:pt x="0" y="5626"/>
                  </a:cubicBezTo>
                  <a:cubicBezTo>
                    <a:pt x="28" y="5612"/>
                    <a:pt x="56" y="5605"/>
                    <a:pt x="83" y="5591"/>
                  </a:cubicBezTo>
                  <a:cubicBezTo>
                    <a:pt x="90" y="5591"/>
                    <a:pt x="90" y="5591"/>
                    <a:pt x="90" y="5584"/>
                  </a:cubicBezTo>
                  <a:cubicBezTo>
                    <a:pt x="174" y="5550"/>
                    <a:pt x="257" y="5508"/>
                    <a:pt x="340" y="5452"/>
                  </a:cubicBezTo>
                  <a:cubicBezTo>
                    <a:pt x="361" y="5432"/>
                    <a:pt x="396" y="5418"/>
                    <a:pt x="409" y="5404"/>
                  </a:cubicBezTo>
                  <a:cubicBezTo>
                    <a:pt x="416" y="5397"/>
                    <a:pt x="423" y="5397"/>
                    <a:pt x="430" y="5397"/>
                  </a:cubicBezTo>
                  <a:cubicBezTo>
                    <a:pt x="451" y="5383"/>
                    <a:pt x="465" y="5369"/>
                    <a:pt x="479" y="5355"/>
                  </a:cubicBezTo>
                  <a:cubicBezTo>
                    <a:pt x="486" y="5348"/>
                    <a:pt x="500" y="5348"/>
                    <a:pt x="500" y="5335"/>
                  </a:cubicBezTo>
                  <a:cubicBezTo>
                    <a:pt x="520" y="5321"/>
                    <a:pt x="534" y="5314"/>
                    <a:pt x="548" y="5293"/>
                  </a:cubicBezTo>
                  <a:lnTo>
                    <a:pt x="569" y="5272"/>
                  </a:lnTo>
                  <a:cubicBezTo>
                    <a:pt x="597" y="5251"/>
                    <a:pt x="618" y="5231"/>
                    <a:pt x="638" y="5210"/>
                  </a:cubicBezTo>
                  <a:cubicBezTo>
                    <a:pt x="1609" y="4253"/>
                    <a:pt x="2137" y="2928"/>
                    <a:pt x="2102" y="1568"/>
                  </a:cubicBezTo>
                  <a:cubicBezTo>
                    <a:pt x="2102" y="1534"/>
                    <a:pt x="2095" y="1499"/>
                    <a:pt x="2095" y="1464"/>
                  </a:cubicBezTo>
                  <a:cubicBezTo>
                    <a:pt x="2095" y="1457"/>
                    <a:pt x="2095" y="1443"/>
                    <a:pt x="2095" y="1429"/>
                  </a:cubicBezTo>
                  <a:cubicBezTo>
                    <a:pt x="2088" y="1409"/>
                    <a:pt x="2088" y="1381"/>
                    <a:pt x="2088" y="1360"/>
                  </a:cubicBezTo>
                  <a:cubicBezTo>
                    <a:pt x="2088" y="1353"/>
                    <a:pt x="2081" y="1339"/>
                    <a:pt x="2081" y="1325"/>
                  </a:cubicBezTo>
                  <a:cubicBezTo>
                    <a:pt x="2074" y="1305"/>
                    <a:pt x="2074" y="1284"/>
                    <a:pt x="2074" y="1263"/>
                  </a:cubicBezTo>
                  <a:cubicBezTo>
                    <a:pt x="2074" y="1249"/>
                    <a:pt x="2074" y="1242"/>
                    <a:pt x="2074" y="1228"/>
                  </a:cubicBezTo>
                  <a:cubicBezTo>
                    <a:pt x="2067" y="1208"/>
                    <a:pt x="2067" y="1187"/>
                    <a:pt x="2067" y="1166"/>
                  </a:cubicBezTo>
                  <a:cubicBezTo>
                    <a:pt x="2060" y="1152"/>
                    <a:pt x="2060" y="1138"/>
                    <a:pt x="2060" y="1131"/>
                  </a:cubicBezTo>
                  <a:cubicBezTo>
                    <a:pt x="2053" y="1110"/>
                    <a:pt x="2053" y="1083"/>
                    <a:pt x="2053" y="1062"/>
                  </a:cubicBezTo>
                  <a:cubicBezTo>
                    <a:pt x="2053" y="1055"/>
                    <a:pt x="2046" y="1041"/>
                    <a:pt x="2053" y="1027"/>
                  </a:cubicBezTo>
                  <a:cubicBezTo>
                    <a:pt x="2046" y="1013"/>
                    <a:pt x="2046" y="992"/>
                    <a:pt x="2039" y="965"/>
                  </a:cubicBezTo>
                  <a:cubicBezTo>
                    <a:pt x="2039" y="958"/>
                    <a:pt x="2033" y="944"/>
                    <a:pt x="2039" y="930"/>
                  </a:cubicBezTo>
                  <a:cubicBezTo>
                    <a:pt x="2033" y="909"/>
                    <a:pt x="2033" y="888"/>
                    <a:pt x="2026" y="868"/>
                  </a:cubicBezTo>
                  <a:cubicBezTo>
                    <a:pt x="2026" y="861"/>
                    <a:pt x="2019" y="847"/>
                    <a:pt x="2019" y="840"/>
                  </a:cubicBezTo>
                  <a:cubicBezTo>
                    <a:pt x="2019" y="819"/>
                    <a:pt x="2019" y="791"/>
                    <a:pt x="2012" y="771"/>
                  </a:cubicBezTo>
                  <a:cubicBezTo>
                    <a:pt x="2005" y="757"/>
                    <a:pt x="2005" y="750"/>
                    <a:pt x="2005" y="743"/>
                  </a:cubicBezTo>
                  <a:cubicBezTo>
                    <a:pt x="1998" y="722"/>
                    <a:pt x="1998" y="694"/>
                    <a:pt x="1998" y="673"/>
                  </a:cubicBezTo>
                  <a:cubicBezTo>
                    <a:pt x="1991" y="666"/>
                    <a:pt x="1991" y="653"/>
                    <a:pt x="1991" y="646"/>
                  </a:cubicBezTo>
                  <a:cubicBezTo>
                    <a:pt x="1984" y="625"/>
                    <a:pt x="1984" y="597"/>
                    <a:pt x="1977" y="576"/>
                  </a:cubicBezTo>
                  <a:cubicBezTo>
                    <a:pt x="1970" y="576"/>
                    <a:pt x="1970" y="569"/>
                    <a:pt x="1970" y="562"/>
                  </a:cubicBezTo>
                  <a:cubicBezTo>
                    <a:pt x="1970" y="535"/>
                    <a:pt x="1963" y="507"/>
                    <a:pt x="1949" y="486"/>
                  </a:cubicBezTo>
                  <a:cubicBezTo>
                    <a:pt x="1949" y="479"/>
                    <a:pt x="1949" y="472"/>
                    <a:pt x="1949" y="465"/>
                  </a:cubicBezTo>
                  <a:cubicBezTo>
                    <a:pt x="1942" y="438"/>
                    <a:pt x="1935" y="410"/>
                    <a:pt x="1928" y="382"/>
                  </a:cubicBezTo>
                  <a:cubicBezTo>
                    <a:pt x="1922" y="382"/>
                    <a:pt x="1922" y="375"/>
                    <a:pt x="1922" y="368"/>
                  </a:cubicBezTo>
                  <a:cubicBezTo>
                    <a:pt x="1915" y="340"/>
                    <a:pt x="1908" y="313"/>
                    <a:pt x="1901" y="285"/>
                  </a:cubicBezTo>
                  <a:cubicBezTo>
                    <a:pt x="1901" y="285"/>
                    <a:pt x="1894" y="278"/>
                    <a:pt x="1894" y="278"/>
                  </a:cubicBezTo>
                  <a:cubicBezTo>
                    <a:pt x="1894" y="250"/>
                    <a:pt x="1880" y="223"/>
                    <a:pt x="1873" y="188"/>
                  </a:cubicBezTo>
                  <a:cubicBezTo>
                    <a:pt x="1866" y="181"/>
                    <a:pt x="1866" y="181"/>
                    <a:pt x="1866" y="181"/>
                  </a:cubicBezTo>
                  <a:cubicBezTo>
                    <a:pt x="1852" y="153"/>
                    <a:pt x="1845" y="125"/>
                    <a:pt x="1838" y="91"/>
                  </a:cubicBezTo>
                  <a:cubicBezTo>
                    <a:pt x="1838" y="91"/>
                    <a:pt x="1838" y="84"/>
                    <a:pt x="1838" y="84"/>
                  </a:cubicBezTo>
                  <a:cubicBezTo>
                    <a:pt x="1824" y="56"/>
                    <a:pt x="1817" y="28"/>
                    <a:pt x="1804" y="1"/>
                  </a:cubicBezTo>
                  <a:close/>
                </a:path>
              </a:pathLst>
            </a:custGeom>
            <a:solidFill>
              <a:srgbClr val="919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6054582" y="3027718"/>
              <a:ext cx="20256" cy="17182"/>
            </a:xfrm>
            <a:custGeom>
              <a:rect b="b" l="l" r="r" t="t"/>
              <a:pathLst>
                <a:path extrusionOk="0" h="654" w="771">
                  <a:moveTo>
                    <a:pt x="437" y="0"/>
                  </a:moveTo>
                  <a:cubicBezTo>
                    <a:pt x="146" y="0"/>
                    <a:pt x="0" y="347"/>
                    <a:pt x="209" y="555"/>
                  </a:cubicBezTo>
                  <a:cubicBezTo>
                    <a:pt x="276" y="623"/>
                    <a:pt x="359" y="653"/>
                    <a:pt x="441" y="653"/>
                  </a:cubicBezTo>
                  <a:cubicBezTo>
                    <a:pt x="609" y="653"/>
                    <a:pt x="770" y="523"/>
                    <a:pt x="770" y="326"/>
                  </a:cubicBezTo>
                  <a:cubicBezTo>
                    <a:pt x="763" y="146"/>
                    <a:pt x="618" y="0"/>
                    <a:pt x="437" y="0"/>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6012678" y="3090588"/>
              <a:ext cx="17681" cy="15186"/>
            </a:xfrm>
            <a:custGeom>
              <a:rect b="b" l="l" r="r" t="t"/>
              <a:pathLst>
                <a:path extrusionOk="0" h="578" w="673">
                  <a:moveTo>
                    <a:pt x="389" y="0"/>
                  </a:moveTo>
                  <a:cubicBezTo>
                    <a:pt x="132" y="0"/>
                    <a:pt x="0" y="312"/>
                    <a:pt x="180" y="493"/>
                  </a:cubicBezTo>
                  <a:cubicBezTo>
                    <a:pt x="241" y="551"/>
                    <a:pt x="315" y="578"/>
                    <a:pt x="386" y="578"/>
                  </a:cubicBezTo>
                  <a:cubicBezTo>
                    <a:pt x="534" y="578"/>
                    <a:pt x="673" y="465"/>
                    <a:pt x="673" y="292"/>
                  </a:cubicBezTo>
                  <a:cubicBezTo>
                    <a:pt x="673" y="132"/>
                    <a:pt x="548" y="7"/>
                    <a:pt x="389" y="0"/>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5891299" y="3017130"/>
              <a:ext cx="17708" cy="15212"/>
            </a:xfrm>
            <a:custGeom>
              <a:rect b="b" l="l" r="r" t="t"/>
              <a:pathLst>
                <a:path extrusionOk="0" h="579" w="674">
                  <a:moveTo>
                    <a:pt x="389" y="1"/>
                  </a:moveTo>
                  <a:cubicBezTo>
                    <a:pt x="132" y="1"/>
                    <a:pt x="1" y="313"/>
                    <a:pt x="181" y="493"/>
                  </a:cubicBezTo>
                  <a:cubicBezTo>
                    <a:pt x="242" y="552"/>
                    <a:pt x="315" y="578"/>
                    <a:pt x="387" y="578"/>
                  </a:cubicBezTo>
                  <a:cubicBezTo>
                    <a:pt x="535" y="578"/>
                    <a:pt x="673" y="465"/>
                    <a:pt x="673" y="292"/>
                  </a:cubicBezTo>
                  <a:cubicBezTo>
                    <a:pt x="673" y="133"/>
                    <a:pt x="549" y="1"/>
                    <a:pt x="389" y="1"/>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5915916" y="3090588"/>
              <a:ext cx="17681" cy="15186"/>
            </a:xfrm>
            <a:custGeom>
              <a:rect b="b" l="l" r="r" t="t"/>
              <a:pathLst>
                <a:path extrusionOk="0" h="578" w="673">
                  <a:moveTo>
                    <a:pt x="381" y="0"/>
                  </a:moveTo>
                  <a:cubicBezTo>
                    <a:pt x="125" y="0"/>
                    <a:pt x="0" y="312"/>
                    <a:pt x="180" y="493"/>
                  </a:cubicBezTo>
                  <a:cubicBezTo>
                    <a:pt x="239" y="551"/>
                    <a:pt x="312" y="578"/>
                    <a:pt x="383" y="578"/>
                  </a:cubicBezTo>
                  <a:cubicBezTo>
                    <a:pt x="531" y="578"/>
                    <a:pt x="673" y="465"/>
                    <a:pt x="673" y="292"/>
                  </a:cubicBezTo>
                  <a:cubicBezTo>
                    <a:pt x="666" y="132"/>
                    <a:pt x="541" y="7"/>
                    <a:pt x="381" y="0"/>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5959266" y="3032999"/>
              <a:ext cx="21360" cy="18286"/>
            </a:xfrm>
            <a:custGeom>
              <a:rect b="b" l="l" r="r" t="t"/>
              <a:pathLst>
                <a:path extrusionOk="0" h="696" w="813">
                  <a:moveTo>
                    <a:pt x="466" y="0"/>
                  </a:moveTo>
                  <a:cubicBezTo>
                    <a:pt x="153" y="0"/>
                    <a:pt x="1" y="375"/>
                    <a:pt x="216" y="590"/>
                  </a:cubicBezTo>
                  <a:cubicBezTo>
                    <a:pt x="288" y="663"/>
                    <a:pt x="377" y="695"/>
                    <a:pt x="464" y="695"/>
                  </a:cubicBezTo>
                  <a:cubicBezTo>
                    <a:pt x="643" y="695"/>
                    <a:pt x="812" y="557"/>
                    <a:pt x="812" y="347"/>
                  </a:cubicBezTo>
                  <a:cubicBezTo>
                    <a:pt x="812" y="153"/>
                    <a:pt x="653" y="0"/>
                    <a:pt x="466" y="0"/>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3"/>
          <p:cNvGrpSpPr/>
          <p:nvPr/>
        </p:nvGrpSpPr>
        <p:grpSpPr>
          <a:xfrm>
            <a:off x="4410648" y="4191096"/>
            <a:ext cx="375802" cy="371677"/>
            <a:chOff x="836023" y="3215146"/>
            <a:chExt cx="375802" cy="371677"/>
          </a:xfrm>
        </p:grpSpPr>
        <p:sp>
          <p:nvSpPr>
            <p:cNvPr id="370" name="Google Shape;370;p23"/>
            <p:cNvSpPr/>
            <p:nvPr/>
          </p:nvSpPr>
          <p:spPr>
            <a:xfrm>
              <a:off x="907274" y="3284847"/>
              <a:ext cx="232748" cy="231645"/>
            </a:xfrm>
            <a:custGeom>
              <a:rect b="b" l="l" r="r" t="t"/>
              <a:pathLst>
                <a:path extrusionOk="0" h="8817" w="8859">
                  <a:moveTo>
                    <a:pt x="4413" y="0"/>
                  </a:moveTo>
                  <a:cubicBezTo>
                    <a:pt x="1978" y="0"/>
                    <a:pt x="1" y="1981"/>
                    <a:pt x="8" y="4418"/>
                  </a:cubicBezTo>
                  <a:lnTo>
                    <a:pt x="8" y="4536"/>
                  </a:lnTo>
                  <a:lnTo>
                    <a:pt x="8" y="4578"/>
                  </a:lnTo>
                  <a:lnTo>
                    <a:pt x="8" y="4661"/>
                  </a:lnTo>
                  <a:lnTo>
                    <a:pt x="8" y="4703"/>
                  </a:lnTo>
                  <a:cubicBezTo>
                    <a:pt x="8" y="4724"/>
                    <a:pt x="8" y="4751"/>
                    <a:pt x="8" y="4779"/>
                  </a:cubicBezTo>
                  <a:cubicBezTo>
                    <a:pt x="15" y="4800"/>
                    <a:pt x="8" y="4807"/>
                    <a:pt x="15" y="4828"/>
                  </a:cubicBezTo>
                  <a:cubicBezTo>
                    <a:pt x="22" y="4842"/>
                    <a:pt x="15" y="4869"/>
                    <a:pt x="22" y="4897"/>
                  </a:cubicBezTo>
                  <a:cubicBezTo>
                    <a:pt x="29" y="4918"/>
                    <a:pt x="22" y="4932"/>
                    <a:pt x="29" y="4946"/>
                  </a:cubicBezTo>
                  <a:cubicBezTo>
                    <a:pt x="36" y="4960"/>
                    <a:pt x="36" y="4987"/>
                    <a:pt x="36" y="5015"/>
                  </a:cubicBezTo>
                  <a:lnTo>
                    <a:pt x="43" y="5064"/>
                  </a:lnTo>
                  <a:cubicBezTo>
                    <a:pt x="43" y="5084"/>
                    <a:pt x="50" y="5105"/>
                    <a:pt x="56" y="5126"/>
                  </a:cubicBezTo>
                  <a:lnTo>
                    <a:pt x="63" y="5175"/>
                  </a:lnTo>
                  <a:cubicBezTo>
                    <a:pt x="63" y="5202"/>
                    <a:pt x="70" y="5223"/>
                    <a:pt x="77" y="5244"/>
                  </a:cubicBezTo>
                  <a:lnTo>
                    <a:pt x="84" y="5292"/>
                  </a:lnTo>
                  <a:cubicBezTo>
                    <a:pt x="91" y="5313"/>
                    <a:pt x="91" y="5334"/>
                    <a:pt x="98" y="5362"/>
                  </a:cubicBezTo>
                  <a:lnTo>
                    <a:pt x="105" y="5403"/>
                  </a:lnTo>
                  <a:cubicBezTo>
                    <a:pt x="112" y="5431"/>
                    <a:pt x="119" y="5452"/>
                    <a:pt x="126" y="5473"/>
                  </a:cubicBezTo>
                  <a:lnTo>
                    <a:pt x="133" y="5514"/>
                  </a:lnTo>
                  <a:cubicBezTo>
                    <a:pt x="140" y="5542"/>
                    <a:pt x="154" y="5577"/>
                    <a:pt x="160" y="5605"/>
                  </a:cubicBezTo>
                  <a:lnTo>
                    <a:pt x="167" y="5625"/>
                  </a:lnTo>
                  <a:cubicBezTo>
                    <a:pt x="174" y="5667"/>
                    <a:pt x="188" y="5702"/>
                    <a:pt x="195" y="5736"/>
                  </a:cubicBezTo>
                  <a:lnTo>
                    <a:pt x="209" y="5771"/>
                  </a:lnTo>
                  <a:cubicBezTo>
                    <a:pt x="216" y="5792"/>
                    <a:pt x="223" y="5820"/>
                    <a:pt x="230" y="5847"/>
                  </a:cubicBezTo>
                  <a:lnTo>
                    <a:pt x="251" y="5889"/>
                  </a:lnTo>
                  <a:lnTo>
                    <a:pt x="271" y="5951"/>
                  </a:lnTo>
                  <a:lnTo>
                    <a:pt x="285" y="6000"/>
                  </a:lnTo>
                  <a:lnTo>
                    <a:pt x="313" y="6055"/>
                  </a:lnTo>
                  <a:lnTo>
                    <a:pt x="327" y="6104"/>
                  </a:lnTo>
                  <a:lnTo>
                    <a:pt x="355" y="6166"/>
                  </a:lnTo>
                  <a:lnTo>
                    <a:pt x="376" y="6208"/>
                  </a:lnTo>
                  <a:lnTo>
                    <a:pt x="403" y="6264"/>
                  </a:lnTo>
                  <a:lnTo>
                    <a:pt x="424" y="6312"/>
                  </a:lnTo>
                  <a:lnTo>
                    <a:pt x="452" y="6368"/>
                  </a:lnTo>
                  <a:lnTo>
                    <a:pt x="473" y="6409"/>
                  </a:lnTo>
                  <a:lnTo>
                    <a:pt x="500" y="6472"/>
                  </a:lnTo>
                  <a:lnTo>
                    <a:pt x="521" y="6513"/>
                  </a:lnTo>
                  <a:lnTo>
                    <a:pt x="556" y="6569"/>
                  </a:lnTo>
                  <a:lnTo>
                    <a:pt x="577" y="6610"/>
                  </a:lnTo>
                  <a:lnTo>
                    <a:pt x="618" y="6680"/>
                  </a:lnTo>
                  <a:lnTo>
                    <a:pt x="632" y="6707"/>
                  </a:lnTo>
                  <a:cubicBezTo>
                    <a:pt x="653" y="6735"/>
                    <a:pt x="674" y="6770"/>
                    <a:pt x="695" y="6805"/>
                  </a:cubicBezTo>
                  <a:lnTo>
                    <a:pt x="702" y="6818"/>
                  </a:lnTo>
                  <a:lnTo>
                    <a:pt x="757" y="6895"/>
                  </a:lnTo>
                  <a:lnTo>
                    <a:pt x="778" y="6929"/>
                  </a:lnTo>
                  <a:lnTo>
                    <a:pt x="819" y="6985"/>
                  </a:lnTo>
                  <a:lnTo>
                    <a:pt x="847" y="7020"/>
                  </a:lnTo>
                  <a:lnTo>
                    <a:pt x="882" y="7075"/>
                  </a:lnTo>
                  <a:lnTo>
                    <a:pt x="910" y="7110"/>
                  </a:lnTo>
                  <a:lnTo>
                    <a:pt x="951" y="7165"/>
                  </a:lnTo>
                  <a:lnTo>
                    <a:pt x="986" y="7200"/>
                  </a:lnTo>
                  <a:lnTo>
                    <a:pt x="1028" y="7248"/>
                  </a:lnTo>
                  <a:lnTo>
                    <a:pt x="1055" y="7290"/>
                  </a:lnTo>
                  <a:lnTo>
                    <a:pt x="1097" y="7339"/>
                  </a:lnTo>
                  <a:lnTo>
                    <a:pt x="1125" y="7373"/>
                  </a:lnTo>
                  <a:lnTo>
                    <a:pt x="1173" y="7422"/>
                  </a:lnTo>
                  <a:lnTo>
                    <a:pt x="1201" y="7457"/>
                  </a:lnTo>
                  <a:lnTo>
                    <a:pt x="1249" y="7505"/>
                  </a:lnTo>
                  <a:lnTo>
                    <a:pt x="1277" y="7533"/>
                  </a:lnTo>
                  <a:lnTo>
                    <a:pt x="1333" y="7588"/>
                  </a:lnTo>
                  <a:lnTo>
                    <a:pt x="1360" y="7609"/>
                  </a:lnTo>
                  <a:lnTo>
                    <a:pt x="1444" y="7685"/>
                  </a:lnTo>
                  <a:lnTo>
                    <a:pt x="1527" y="7762"/>
                  </a:lnTo>
                  <a:cubicBezTo>
                    <a:pt x="1728" y="7935"/>
                    <a:pt x="1936" y="8088"/>
                    <a:pt x="2165" y="8220"/>
                  </a:cubicBezTo>
                  <a:lnTo>
                    <a:pt x="2179" y="8226"/>
                  </a:lnTo>
                  <a:lnTo>
                    <a:pt x="2269" y="8282"/>
                  </a:lnTo>
                  <a:lnTo>
                    <a:pt x="2290" y="8296"/>
                  </a:lnTo>
                  <a:lnTo>
                    <a:pt x="2408" y="8351"/>
                  </a:lnTo>
                  <a:lnTo>
                    <a:pt x="2436" y="8365"/>
                  </a:lnTo>
                  <a:lnTo>
                    <a:pt x="2526" y="8414"/>
                  </a:lnTo>
                  <a:lnTo>
                    <a:pt x="2560" y="8428"/>
                  </a:lnTo>
                  <a:lnTo>
                    <a:pt x="2658" y="8469"/>
                  </a:lnTo>
                  <a:lnTo>
                    <a:pt x="2678" y="8483"/>
                  </a:lnTo>
                  <a:lnTo>
                    <a:pt x="2796" y="8532"/>
                  </a:lnTo>
                  <a:lnTo>
                    <a:pt x="2831" y="8539"/>
                  </a:lnTo>
                  <a:lnTo>
                    <a:pt x="2921" y="8573"/>
                  </a:lnTo>
                  <a:lnTo>
                    <a:pt x="2963" y="8587"/>
                  </a:lnTo>
                  <a:lnTo>
                    <a:pt x="3067" y="8622"/>
                  </a:lnTo>
                  <a:lnTo>
                    <a:pt x="3088" y="8629"/>
                  </a:lnTo>
                  <a:lnTo>
                    <a:pt x="3212" y="8670"/>
                  </a:lnTo>
                  <a:lnTo>
                    <a:pt x="3247" y="8677"/>
                  </a:lnTo>
                  <a:lnTo>
                    <a:pt x="3344" y="8698"/>
                  </a:lnTo>
                  <a:lnTo>
                    <a:pt x="3379" y="8712"/>
                  </a:lnTo>
                  <a:lnTo>
                    <a:pt x="3497" y="8740"/>
                  </a:lnTo>
                  <a:lnTo>
                    <a:pt x="3511" y="8740"/>
                  </a:lnTo>
                  <a:lnTo>
                    <a:pt x="3642" y="8761"/>
                  </a:lnTo>
                  <a:lnTo>
                    <a:pt x="3677" y="8767"/>
                  </a:lnTo>
                  <a:lnTo>
                    <a:pt x="3781" y="8781"/>
                  </a:lnTo>
                  <a:lnTo>
                    <a:pt x="3816" y="8788"/>
                  </a:lnTo>
                  <a:lnTo>
                    <a:pt x="3941" y="8802"/>
                  </a:lnTo>
                  <a:lnTo>
                    <a:pt x="3955" y="8802"/>
                  </a:lnTo>
                  <a:lnTo>
                    <a:pt x="4086" y="8816"/>
                  </a:lnTo>
                  <a:lnTo>
                    <a:pt x="4725" y="8816"/>
                  </a:lnTo>
                  <a:lnTo>
                    <a:pt x="4863" y="8802"/>
                  </a:lnTo>
                  <a:lnTo>
                    <a:pt x="4870" y="8802"/>
                  </a:lnTo>
                  <a:lnTo>
                    <a:pt x="4995" y="8788"/>
                  </a:lnTo>
                  <a:lnTo>
                    <a:pt x="5037" y="8781"/>
                  </a:lnTo>
                  <a:lnTo>
                    <a:pt x="5134" y="8767"/>
                  </a:lnTo>
                  <a:lnTo>
                    <a:pt x="5168" y="8761"/>
                  </a:lnTo>
                  <a:lnTo>
                    <a:pt x="5300" y="8740"/>
                  </a:lnTo>
                  <a:lnTo>
                    <a:pt x="5314" y="8740"/>
                  </a:lnTo>
                  <a:lnTo>
                    <a:pt x="5432" y="8712"/>
                  </a:lnTo>
                  <a:lnTo>
                    <a:pt x="5467" y="8698"/>
                  </a:lnTo>
                  <a:lnTo>
                    <a:pt x="5564" y="8677"/>
                  </a:lnTo>
                  <a:lnTo>
                    <a:pt x="5598" y="8670"/>
                  </a:lnTo>
                  <a:lnTo>
                    <a:pt x="5723" y="8629"/>
                  </a:lnTo>
                  <a:lnTo>
                    <a:pt x="5744" y="8622"/>
                  </a:lnTo>
                  <a:lnTo>
                    <a:pt x="5848" y="8587"/>
                  </a:lnTo>
                  <a:lnTo>
                    <a:pt x="5890" y="8573"/>
                  </a:lnTo>
                  <a:lnTo>
                    <a:pt x="5980" y="8539"/>
                  </a:lnTo>
                  <a:lnTo>
                    <a:pt x="6015" y="8532"/>
                  </a:lnTo>
                  <a:lnTo>
                    <a:pt x="6133" y="8483"/>
                  </a:lnTo>
                  <a:lnTo>
                    <a:pt x="6188" y="8476"/>
                  </a:lnTo>
                  <a:lnTo>
                    <a:pt x="6285" y="8428"/>
                  </a:lnTo>
                  <a:lnTo>
                    <a:pt x="6320" y="8414"/>
                  </a:lnTo>
                  <a:lnTo>
                    <a:pt x="6410" y="8365"/>
                  </a:lnTo>
                  <a:lnTo>
                    <a:pt x="6438" y="8358"/>
                  </a:lnTo>
                  <a:lnTo>
                    <a:pt x="6556" y="8296"/>
                  </a:lnTo>
                  <a:lnTo>
                    <a:pt x="6576" y="8282"/>
                  </a:lnTo>
                  <a:lnTo>
                    <a:pt x="6667" y="8233"/>
                  </a:lnTo>
                  <a:lnTo>
                    <a:pt x="6681" y="8220"/>
                  </a:lnTo>
                  <a:cubicBezTo>
                    <a:pt x="6909" y="8088"/>
                    <a:pt x="7117" y="7935"/>
                    <a:pt x="7319" y="7762"/>
                  </a:cubicBezTo>
                  <a:lnTo>
                    <a:pt x="7402" y="7692"/>
                  </a:lnTo>
                  <a:lnTo>
                    <a:pt x="7485" y="7616"/>
                  </a:lnTo>
                  <a:lnTo>
                    <a:pt x="7513" y="7588"/>
                  </a:lnTo>
                  <a:lnTo>
                    <a:pt x="7568" y="7533"/>
                  </a:lnTo>
                  <a:lnTo>
                    <a:pt x="7603" y="7505"/>
                  </a:lnTo>
                  <a:lnTo>
                    <a:pt x="7652" y="7457"/>
                  </a:lnTo>
                  <a:lnTo>
                    <a:pt x="7679" y="7422"/>
                  </a:lnTo>
                  <a:lnTo>
                    <a:pt x="7728" y="7373"/>
                  </a:lnTo>
                  <a:lnTo>
                    <a:pt x="7756" y="7339"/>
                  </a:lnTo>
                  <a:lnTo>
                    <a:pt x="7797" y="7290"/>
                  </a:lnTo>
                  <a:lnTo>
                    <a:pt x="7832" y="7248"/>
                  </a:lnTo>
                  <a:lnTo>
                    <a:pt x="7874" y="7200"/>
                  </a:lnTo>
                  <a:lnTo>
                    <a:pt x="7901" y="7165"/>
                  </a:lnTo>
                  <a:lnTo>
                    <a:pt x="7943" y="7110"/>
                  </a:lnTo>
                  <a:lnTo>
                    <a:pt x="7971" y="7075"/>
                  </a:lnTo>
                  <a:lnTo>
                    <a:pt x="8012" y="7020"/>
                  </a:lnTo>
                  <a:lnTo>
                    <a:pt x="8033" y="6985"/>
                  </a:lnTo>
                  <a:lnTo>
                    <a:pt x="8082" y="6929"/>
                  </a:lnTo>
                  <a:lnTo>
                    <a:pt x="8102" y="6895"/>
                  </a:lnTo>
                  <a:lnTo>
                    <a:pt x="8151" y="6818"/>
                  </a:lnTo>
                  <a:lnTo>
                    <a:pt x="8165" y="6805"/>
                  </a:lnTo>
                  <a:cubicBezTo>
                    <a:pt x="8186" y="6770"/>
                    <a:pt x="8200" y="6742"/>
                    <a:pt x="8220" y="6707"/>
                  </a:cubicBezTo>
                  <a:lnTo>
                    <a:pt x="8241" y="6680"/>
                  </a:lnTo>
                  <a:lnTo>
                    <a:pt x="8276" y="6610"/>
                  </a:lnTo>
                  <a:lnTo>
                    <a:pt x="8297" y="6569"/>
                  </a:lnTo>
                  <a:lnTo>
                    <a:pt x="8331" y="6513"/>
                  </a:lnTo>
                  <a:lnTo>
                    <a:pt x="8352" y="6472"/>
                  </a:lnTo>
                  <a:lnTo>
                    <a:pt x="8387" y="6409"/>
                  </a:lnTo>
                  <a:lnTo>
                    <a:pt x="8408" y="6368"/>
                  </a:lnTo>
                  <a:lnTo>
                    <a:pt x="8435" y="6312"/>
                  </a:lnTo>
                  <a:lnTo>
                    <a:pt x="8456" y="6264"/>
                  </a:lnTo>
                  <a:lnTo>
                    <a:pt x="8477" y="6208"/>
                  </a:lnTo>
                  <a:lnTo>
                    <a:pt x="8498" y="6166"/>
                  </a:lnTo>
                  <a:lnTo>
                    <a:pt x="8526" y="6104"/>
                  </a:lnTo>
                  <a:lnTo>
                    <a:pt x="8546" y="6055"/>
                  </a:lnTo>
                  <a:lnTo>
                    <a:pt x="8567" y="6000"/>
                  </a:lnTo>
                  <a:lnTo>
                    <a:pt x="8581" y="5951"/>
                  </a:lnTo>
                  <a:lnTo>
                    <a:pt x="8609" y="5889"/>
                  </a:lnTo>
                  <a:lnTo>
                    <a:pt x="8623" y="5847"/>
                  </a:lnTo>
                  <a:cubicBezTo>
                    <a:pt x="8630" y="5820"/>
                    <a:pt x="8637" y="5792"/>
                    <a:pt x="8650" y="5771"/>
                  </a:cubicBezTo>
                  <a:lnTo>
                    <a:pt x="8657" y="5736"/>
                  </a:lnTo>
                  <a:cubicBezTo>
                    <a:pt x="8671" y="5702"/>
                    <a:pt x="8678" y="5667"/>
                    <a:pt x="8692" y="5625"/>
                  </a:cubicBezTo>
                  <a:lnTo>
                    <a:pt x="8699" y="5605"/>
                  </a:lnTo>
                  <a:cubicBezTo>
                    <a:pt x="8706" y="5577"/>
                    <a:pt x="8713" y="5549"/>
                    <a:pt x="8720" y="5514"/>
                  </a:cubicBezTo>
                  <a:lnTo>
                    <a:pt x="8727" y="5473"/>
                  </a:lnTo>
                  <a:cubicBezTo>
                    <a:pt x="8734" y="5452"/>
                    <a:pt x="8741" y="5431"/>
                    <a:pt x="8747" y="5403"/>
                  </a:cubicBezTo>
                  <a:lnTo>
                    <a:pt x="8754" y="5362"/>
                  </a:lnTo>
                  <a:cubicBezTo>
                    <a:pt x="8761" y="5334"/>
                    <a:pt x="8768" y="5313"/>
                    <a:pt x="8768" y="5292"/>
                  </a:cubicBezTo>
                  <a:lnTo>
                    <a:pt x="8782" y="5244"/>
                  </a:lnTo>
                  <a:lnTo>
                    <a:pt x="8796" y="5175"/>
                  </a:lnTo>
                  <a:lnTo>
                    <a:pt x="8803" y="5126"/>
                  </a:lnTo>
                  <a:lnTo>
                    <a:pt x="8810" y="5064"/>
                  </a:lnTo>
                  <a:cubicBezTo>
                    <a:pt x="8810" y="5043"/>
                    <a:pt x="8817" y="5029"/>
                    <a:pt x="8817" y="5015"/>
                  </a:cubicBezTo>
                  <a:cubicBezTo>
                    <a:pt x="8817" y="4994"/>
                    <a:pt x="8824" y="4966"/>
                    <a:pt x="8824" y="4946"/>
                  </a:cubicBezTo>
                  <a:cubicBezTo>
                    <a:pt x="8831" y="4925"/>
                    <a:pt x="8824" y="4911"/>
                    <a:pt x="8831" y="4897"/>
                  </a:cubicBezTo>
                  <a:cubicBezTo>
                    <a:pt x="8838" y="4876"/>
                    <a:pt x="8838" y="4849"/>
                    <a:pt x="8838" y="4828"/>
                  </a:cubicBezTo>
                  <a:cubicBezTo>
                    <a:pt x="8845" y="4807"/>
                    <a:pt x="8838" y="4793"/>
                    <a:pt x="8845" y="4779"/>
                  </a:cubicBezTo>
                  <a:cubicBezTo>
                    <a:pt x="8852" y="4758"/>
                    <a:pt x="8845" y="4731"/>
                    <a:pt x="8852" y="4703"/>
                  </a:cubicBezTo>
                  <a:cubicBezTo>
                    <a:pt x="8858" y="4682"/>
                    <a:pt x="8852" y="4675"/>
                    <a:pt x="8852" y="4661"/>
                  </a:cubicBezTo>
                  <a:lnTo>
                    <a:pt x="8852" y="4578"/>
                  </a:lnTo>
                  <a:lnTo>
                    <a:pt x="8852" y="4536"/>
                  </a:lnTo>
                  <a:lnTo>
                    <a:pt x="8852" y="4418"/>
                  </a:lnTo>
                  <a:cubicBezTo>
                    <a:pt x="8852" y="1981"/>
                    <a:pt x="6882" y="0"/>
                    <a:pt x="4439" y="0"/>
                  </a:cubicBezTo>
                  <a:cubicBezTo>
                    <a:pt x="4435" y="0"/>
                    <a:pt x="4431" y="0"/>
                    <a:pt x="4426" y="0"/>
                  </a:cubicBezTo>
                  <a:cubicBezTo>
                    <a:pt x="4422" y="0"/>
                    <a:pt x="4418" y="0"/>
                    <a:pt x="4413" y="0"/>
                  </a:cubicBezTo>
                  <a:close/>
                </a:path>
              </a:pathLst>
            </a:custGeom>
            <a:solidFill>
              <a:srgbClr val="8DA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953198" y="3284847"/>
              <a:ext cx="186456" cy="221976"/>
            </a:xfrm>
            <a:custGeom>
              <a:rect b="b" l="l" r="r" t="t"/>
              <a:pathLst>
                <a:path extrusionOk="0" h="8449" w="7097">
                  <a:moveTo>
                    <a:pt x="2692" y="0"/>
                  </a:moveTo>
                  <a:cubicBezTo>
                    <a:pt x="2435" y="0"/>
                    <a:pt x="2172" y="21"/>
                    <a:pt x="1915" y="70"/>
                  </a:cubicBezTo>
                  <a:cubicBezTo>
                    <a:pt x="535" y="1332"/>
                    <a:pt x="1" y="3288"/>
                    <a:pt x="556" y="5077"/>
                  </a:cubicBezTo>
                  <a:cubicBezTo>
                    <a:pt x="1104" y="6874"/>
                    <a:pt x="2644" y="8185"/>
                    <a:pt x="4502" y="8448"/>
                  </a:cubicBezTo>
                  <a:lnTo>
                    <a:pt x="4537" y="8435"/>
                  </a:lnTo>
                  <a:lnTo>
                    <a:pt x="4579" y="8414"/>
                  </a:lnTo>
                  <a:lnTo>
                    <a:pt x="4669" y="8372"/>
                  </a:lnTo>
                  <a:lnTo>
                    <a:pt x="4697" y="8358"/>
                  </a:lnTo>
                  <a:lnTo>
                    <a:pt x="4808" y="8303"/>
                  </a:lnTo>
                  <a:lnTo>
                    <a:pt x="4828" y="8289"/>
                  </a:lnTo>
                  <a:lnTo>
                    <a:pt x="4919" y="8233"/>
                  </a:lnTo>
                  <a:lnTo>
                    <a:pt x="4933" y="8226"/>
                  </a:lnTo>
                  <a:cubicBezTo>
                    <a:pt x="5161" y="8095"/>
                    <a:pt x="5376" y="7942"/>
                    <a:pt x="5571" y="7769"/>
                  </a:cubicBezTo>
                  <a:lnTo>
                    <a:pt x="5661" y="7692"/>
                  </a:lnTo>
                  <a:lnTo>
                    <a:pt x="5737" y="7616"/>
                  </a:lnTo>
                  <a:lnTo>
                    <a:pt x="5765" y="7595"/>
                  </a:lnTo>
                  <a:lnTo>
                    <a:pt x="5820" y="7540"/>
                  </a:lnTo>
                  <a:lnTo>
                    <a:pt x="5848" y="7512"/>
                  </a:lnTo>
                  <a:lnTo>
                    <a:pt x="5897" y="7463"/>
                  </a:lnTo>
                  <a:lnTo>
                    <a:pt x="5924" y="7429"/>
                  </a:lnTo>
                  <a:lnTo>
                    <a:pt x="5973" y="7380"/>
                  </a:lnTo>
                  <a:lnTo>
                    <a:pt x="6001" y="7346"/>
                  </a:lnTo>
                  <a:lnTo>
                    <a:pt x="6042" y="7297"/>
                  </a:lnTo>
                  <a:lnTo>
                    <a:pt x="6077" y="7255"/>
                  </a:lnTo>
                  <a:lnTo>
                    <a:pt x="6119" y="7207"/>
                  </a:lnTo>
                  <a:lnTo>
                    <a:pt x="6146" y="7172"/>
                  </a:lnTo>
                  <a:lnTo>
                    <a:pt x="6188" y="7117"/>
                  </a:lnTo>
                  <a:lnTo>
                    <a:pt x="6216" y="7082"/>
                  </a:lnTo>
                  <a:lnTo>
                    <a:pt x="6257" y="7026"/>
                  </a:lnTo>
                  <a:lnTo>
                    <a:pt x="6278" y="6992"/>
                  </a:lnTo>
                  <a:lnTo>
                    <a:pt x="6320" y="6936"/>
                  </a:lnTo>
                  <a:lnTo>
                    <a:pt x="6347" y="6902"/>
                  </a:lnTo>
                  <a:lnTo>
                    <a:pt x="6396" y="6818"/>
                  </a:lnTo>
                  <a:lnTo>
                    <a:pt x="6403" y="6811"/>
                  </a:lnTo>
                  <a:cubicBezTo>
                    <a:pt x="6424" y="6777"/>
                    <a:pt x="6445" y="6749"/>
                    <a:pt x="6465" y="6714"/>
                  </a:cubicBezTo>
                  <a:lnTo>
                    <a:pt x="6479" y="6687"/>
                  </a:lnTo>
                  <a:lnTo>
                    <a:pt x="6521" y="6617"/>
                  </a:lnTo>
                  <a:lnTo>
                    <a:pt x="6542" y="6576"/>
                  </a:lnTo>
                  <a:lnTo>
                    <a:pt x="6576" y="6520"/>
                  </a:lnTo>
                  <a:lnTo>
                    <a:pt x="6597" y="6479"/>
                  </a:lnTo>
                  <a:lnTo>
                    <a:pt x="6625" y="6416"/>
                  </a:lnTo>
                  <a:lnTo>
                    <a:pt x="6653" y="6374"/>
                  </a:lnTo>
                  <a:lnTo>
                    <a:pt x="6680" y="6319"/>
                  </a:lnTo>
                  <a:lnTo>
                    <a:pt x="6701" y="6270"/>
                  </a:lnTo>
                  <a:lnTo>
                    <a:pt x="6722" y="6215"/>
                  </a:lnTo>
                  <a:lnTo>
                    <a:pt x="6743" y="6173"/>
                  </a:lnTo>
                  <a:lnTo>
                    <a:pt x="6771" y="6111"/>
                  </a:lnTo>
                  <a:lnTo>
                    <a:pt x="6784" y="6062"/>
                  </a:lnTo>
                  <a:lnTo>
                    <a:pt x="6812" y="6007"/>
                  </a:lnTo>
                  <a:lnTo>
                    <a:pt x="6826" y="5958"/>
                  </a:lnTo>
                  <a:lnTo>
                    <a:pt x="6854" y="5896"/>
                  </a:lnTo>
                  <a:lnTo>
                    <a:pt x="6868" y="5854"/>
                  </a:lnTo>
                  <a:cubicBezTo>
                    <a:pt x="6875" y="5827"/>
                    <a:pt x="6882" y="5799"/>
                    <a:pt x="6889" y="5778"/>
                  </a:cubicBezTo>
                  <a:lnTo>
                    <a:pt x="6902" y="5743"/>
                  </a:lnTo>
                  <a:cubicBezTo>
                    <a:pt x="6916" y="5709"/>
                    <a:pt x="6923" y="5674"/>
                    <a:pt x="6937" y="5632"/>
                  </a:cubicBezTo>
                  <a:lnTo>
                    <a:pt x="6944" y="5612"/>
                  </a:lnTo>
                  <a:cubicBezTo>
                    <a:pt x="6951" y="5584"/>
                    <a:pt x="6958" y="5556"/>
                    <a:pt x="6965" y="5521"/>
                  </a:cubicBezTo>
                  <a:lnTo>
                    <a:pt x="6972" y="5480"/>
                  </a:lnTo>
                  <a:cubicBezTo>
                    <a:pt x="6979" y="5459"/>
                    <a:pt x="6986" y="5438"/>
                    <a:pt x="6993" y="5410"/>
                  </a:cubicBezTo>
                  <a:lnTo>
                    <a:pt x="6999" y="5369"/>
                  </a:lnTo>
                  <a:cubicBezTo>
                    <a:pt x="7006" y="5341"/>
                    <a:pt x="7013" y="5320"/>
                    <a:pt x="7013" y="5299"/>
                  </a:cubicBezTo>
                  <a:lnTo>
                    <a:pt x="7027" y="5251"/>
                  </a:lnTo>
                  <a:lnTo>
                    <a:pt x="7034" y="5181"/>
                  </a:lnTo>
                  <a:lnTo>
                    <a:pt x="7048" y="5133"/>
                  </a:lnTo>
                  <a:lnTo>
                    <a:pt x="7055" y="5070"/>
                  </a:lnTo>
                  <a:cubicBezTo>
                    <a:pt x="7055" y="5050"/>
                    <a:pt x="7062" y="5036"/>
                    <a:pt x="7062" y="5022"/>
                  </a:cubicBezTo>
                  <a:cubicBezTo>
                    <a:pt x="7062" y="5001"/>
                    <a:pt x="7069" y="4973"/>
                    <a:pt x="7069" y="4953"/>
                  </a:cubicBezTo>
                  <a:cubicBezTo>
                    <a:pt x="7076" y="4932"/>
                    <a:pt x="7069" y="4918"/>
                    <a:pt x="7076" y="4904"/>
                  </a:cubicBezTo>
                  <a:cubicBezTo>
                    <a:pt x="7083" y="4883"/>
                    <a:pt x="7083" y="4855"/>
                    <a:pt x="7083" y="4835"/>
                  </a:cubicBezTo>
                  <a:cubicBezTo>
                    <a:pt x="7090" y="4814"/>
                    <a:pt x="7083" y="4800"/>
                    <a:pt x="7090" y="4786"/>
                  </a:cubicBezTo>
                  <a:cubicBezTo>
                    <a:pt x="7097" y="4765"/>
                    <a:pt x="7090" y="4738"/>
                    <a:pt x="7097" y="4710"/>
                  </a:cubicBezTo>
                  <a:cubicBezTo>
                    <a:pt x="7097" y="4689"/>
                    <a:pt x="7097" y="4682"/>
                    <a:pt x="7097" y="4668"/>
                  </a:cubicBezTo>
                  <a:lnTo>
                    <a:pt x="7097" y="4585"/>
                  </a:lnTo>
                  <a:lnTo>
                    <a:pt x="7097" y="4543"/>
                  </a:lnTo>
                  <a:lnTo>
                    <a:pt x="7097" y="4425"/>
                  </a:lnTo>
                  <a:cubicBezTo>
                    <a:pt x="7097" y="3031"/>
                    <a:pt x="6438" y="1720"/>
                    <a:pt x="5321" y="888"/>
                  </a:cubicBezTo>
                  <a:lnTo>
                    <a:pt x="5335" y="881"/>
                  </a:lnTo>
                  <a:cubicBezTo>
                    <a:pt x="4572" y="305"/>
                    <a:pt x="3649" y="0"/>
                    <a:pt x="2692" y="0"/>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936437" y="3313799"/>
              <a:ext cx="175159" cy="174791"/>
            </a:xfrm>
            <a:custGeom>
              <a:rect b="b" l="l" r="r" t="t"/>
              <a:pathLst>
                <a:path extrusionOk="0" h="6653" w="6667">
                  <a:moveTo>
                    <a:pt x="2963" y="1"/>
                  </a:moveTo>
                  <a:lnTo>
                    <a:pt x="2914" y="8"/>
                  </a:lnTo>
                  <a:lnTo>
                    <a:pt x="2879" y="15"/>
                  </a:lnTo>
                  <a:lnTo>
                    <a:pt x="2838" y="15"/>
                  </a:lnTo>
                  <a:lnTo>
                    <a:pt x="2796" y="22"/>
                  </a:lnTo>
                  <a:lnTo>
                    <a:pt x="2754" y="29"/>
                  </a:lnTo>
                  <a:lnTo>
                    <a:pt x="2720" y="36"/>
                  </a:lnTo>
                  <a:lnTo>
                    <a:pt x="2671" y="43"/>
                  </a:lnTo>
                  <a:lnTo>
                    <a:pt x="2637" y="50"/>
                  </a:lnTo>
                  <a:lnTo>
                    <a:pt x="2595" y="63"/>
                  </a:lnTo>
                  <a:lnTo>
                    <a:pt x="2560" y="70"/>
                  </a:lnTo>
                  <a:lnTo>
                    <a:pt x="2519" y="84"/>
                  </a:lnTo>
                  <a:lnTo>
                    <a:pt x="2484" y="91"/>
                  </a:lnTo>
                  <a:lnTo>
                    <a:pt x="2442" y="105"/>
                  </a:lnTo>
                  <a:lnTo>
                    <a:pt x="2401" y="112"/>
                  </a:lnTo>
                  <a:lnTo>
                    <a:pt x="2359" y="126"/>
                  </a:lnTo>
                  <a:lnTo>
                    <a:pt x="2324" y="133"/>
                  </a:lnTo>
                  <a:lnTo>
                    <a:pt x="2283" y="147"/>
                  </a:lnTo>
                  <a:lnTo>
                    <a:pt x="2255" y="161"/>
                  </a:lnTo>
                  <a:lnTo>
                    <a:pt x="2206" y="174"/>
                  </a:lnTo>
                  <a:lnTo>
                    <a:pt x="2179" y="188"/>
                  </a:lnTo>
                  <a:lnTo>
                    <a:pt x="2130" y="202"/>
                  </a:lnTo>
                  <a:lnTo>
                    <a:pt x="2102" y="216"/>
                  </a:lnTo>
                  <a:lnTo>
                    <a:pt x="2033" y="244"/>
                  </a:lnTo>
                  <a:lnTo>
                    <a:pt x="2012" y="251"/>
                  </a:lnTo>
                  <a:lnTo>
                    <a:pt x="1957" y="272"/>
                  </a:lnTo>
                  <a:lnTo>
                    <a:pt x="1929" y="285"/>
                  </a:lnTo>
                  <a:lnTo>
                    <a:pt x="1887" y="306"/>
                  </a:lnTo>
                  <a:lnTo>
                    <a:pt x="1853" y="327"/>
                  </a:lnTo>
                  <a:lnTo>
                    <a:pt x="1818" y="341"/>
                  </a:lnTo>
                  <a:lnTo>
                    <a:pt x="1783" y="362"/>
                  </a:lnTo>
                  <a:lnTo>
                    <a:pt x="1749" y="382"/>
                  </a:lnTo>
                  <a:lnTo>
                    <a:pt x="1714" y="396"/>
                  </a:lnTo>
                  <a:lnTo>
                    <a:pt x="1679" y="417"/>
                  </a:lnTo>
                  <a:lnTo>
                    <a:pt x="1645" y="438"/>
                  </a:lnTo>
                  <a:lnTo>
                    <a:pt x="1610" y="459"/>
                  </a:lnTo>
                  <a:lnTo>
                    <a:pt x="1575" y="480"/>
                  </a:lnTo>
                  <a:lnTo>
                    <a:pt x="1548" y="500"/>
                  </a:lnTo>
                  <a:lnTo>
                    <a:pt x="1513" y="521"/>
                  </a:lnTo>
                  <a:lnTo>
                    <a:pt x="1478" y="542"/>
                  </a:lnTo>
                  <a:lnTo>
                    <a:pt x="1443" y="563"/>
                  </a:lnTo>
                  <a:lnTo>
                    <a:pt x="1416" y="584"/>
                  </a:lnTo>
                  <a:lnTo>
                    <a:pt x="1381" y="604"/>
                  </a:lnTo>
                  <a:lnTo>
                    <a:pt x="1353" y="632"/>
                  </a:lnTo>
                  <a:lnTo>
                    <a:pt x="1319" y="653"/>
                  </a:lnTo>
                  <a:lnTo>
                    <a:pt x="1291" y="674"/>
                  </a:lnTo>
                  <a:lnTo>
                    <a:pt x="1256" y="702"/>
                  </a:lnTo>
                  <a:lnTo>
                    <a:pt x="1228" y="722"/>
                  </a:lnTo>
                  <a:lnTo>
                    <a:pt x="1201" y="750"/>
                  </a:lnTo>
                  <a:lnTo>
                    <a:pt x="1166" y="778"/>
                  </a:lnTo>
                  <a:lnTo>
                    <a:pt x="1138" y="799"/>
                  </a:lnTo>
                  <a:lnTo>
                    <a:pt x="1111" y="826"/>
                  </a:lnTo>
                  <a:lnTo>
                    <a:pt x="1083" y="854"/>
                  </a:lnTo>
                  <a:cubicBezTo>
                    <a:pt x="861" y="1055"/>
                    <a:pt x="667" y="1284"/>
                    <a:pt x="507" y="1541"/>
                  </a:cubicBezTo>
                  <a:lnTo>
                    <a:pt x="493" y="1562"/>
                  </a:lnTo>
                  <a:cubicBezTo>
                    <a:pt x="459" y="1624"/>
                    <a:pt x="417" y="1686"/>
                    <a:pt x="382" y="1749"/>
                  </a:cubicBezTo>
                  <a:lnTo>
                    <a:pt x="375" y="1770"/>
                  </a:lnTo>
                  <a:cubicBezTo>
                    <a:pt x="341" y="1839"/>
                    <a:pt x="306" y="1902"/>
                    <a:pt x="278" y="1971"/>
                  </a:cubicBezTo>
                  <a:lnTo>
                    <a:pt x="271" y="1992"/>
                  </a:lnTo>
                  <a:cubicBezTo>
                    <a:pt x="237" y="2054"/>
                    <a:pt x="216" y="2123"/>
                    <a:pt x="188" y="2193"/>
                  </a:cubicBezTo>
                  <a:lnTo>
                    <a:pt x="181" y="2221"/>
                  </a:lnTo>
                  <a:cubicBezTo>
                    <a:pt x="153" y="2290"/>
                    <a:pt x="133" y="2359"/>
                    <a:pt x="112" y="2429"/>
                  </a:cubicBezTo>
                  <a:lnTo>
                    <a:pt x="105" y="2456"/>
                  </a:lnTo>
                  <a:cubicBezTo>
                    <a:pt x="91" y="2526"/>
                    <a:pt x="70" y="2595"/>
                    <a:pt x="56" y="2671"/>
                  </a:cubicBezTo>
                  <a:lnTo>
                    <a:pt x="56" y="2699"/>
                  </a:lnTo>
                  <a:cubicBezTo>
                    <a:pt x="42" y="2769"/>
                    <a:pt x="28" y="2845"/>
                    <a:pt x="22" y="2921"/>
                  </a:cubicBezTo>
                  <a:lnTo>
                    <a:pt x="22" y="2949"/>
                  </a:lnTo>
                  <a:cubicBezTo>
                    <a:pt x="15" y="3018"/>
                    <a:pt x="8" y="3095"/>
                    <a:pt x="1" y="3171"/>
                  </a:cubicBezTo>
                  <a:lnTo>
                    <a:pt x="1" y="3199"/>
                  </a:lnTo>
                  <a:lnTo>
                    <a:pt x="1" y="3316"/>
                  </a:lnTo>
                  <a:cubicBezTo>
                    <a:pt x="1" y="3427"/>
                    <a:pt x="8" y="3545"/>
                    <a:pt x="22" y="3656"/>
                  </a:cubicBezTo>
                  <a:cubicBezTo>
                    <a:pt x="28" y="3712"/>
                    <a:pt x="35" y="3767"/>
                    <a:pt x="42" y="3823"/>
                  </a:cubicBezTo>
                  <a:cubicBezTo>
                    <a:pt x="292" y="5453"/>
                    <a:pt x="1686" y="6653"/>
                    <a:pt x="3337" y="6653"/>
                  </a:cubicBezTo>
                  <a:cubicBezTo>
                    <a:pt x="4981" y="6653"/>
                    <a:pt x="6382" y="5453"/>
                    <a:pt x="6632" y="3823"/>
                  </a:cubicBezTo>
                  <a:cubicBezTo>
                    <a:pt x="6639" y="3767"/>
                    <a:pt x="6646" y="3712"/>
                    <a:pt x="6653" y="3656"/>
                  </a:cubicBezTo>
                  <a:cubicBezTo>
                    <a:pt x="6659" y="3545"/>
                    <a:pt x="6666" y="3427"/>
                    <a:pt x="6666" y="3316"/>
                  </a:cubicBezTo>
                  <a:cubicBezTo>
                    <a:pt x="6666" y="3282"/>
                    <a:pt x="6666" y="3240"/>
                    <a:pt x="6666" y="3206"/>
                  </a:cubicBezTo>
                  <a:lnTo>
                    <a:pt x="6666" y="3171"/>
                  </a:lnTo>
                  <a:cubicBezTo>
                    <a:pt x="6659" y="3095"/>
                    <a:pt x="6659" y="3025"/>
                    <a:pt x="6646" y="2949"/>
                  </a:cubicBezTo>
                  <a:lnTo>
                    <a:pt x="6646" y="2921"/>
                  </a:lnTo>
                  <a:cubicBezTo>
                    <a:pt x="6639" y="2845"/>
                    <a:pt x="6632" y="2769"/>
                    <a:pt x="6618" y="2699"/>
                  </a:cubicBezTo>
                  <a:lnTo>
                    <a:pt x="6611" y="2671"/>
                  </a:lnTo>
                  <a:cubicBezTo>
                    <a:pt x="6597" y="2602"/>
                    <a:pt x="6576" y="2526"/>
                    <a:pt x="6562" y="2456"/>
                  </a:cubicBezTo>
                  <a:lnTo>
                    <a:pt x="6555" y="2429"/>
                  </a:lnTo>
                  <a:cubicBezTo>
                    <a:pt x="6535" y="2359"/>
                    <a:pt x="6514" y="2290"/>
                    <a:pt x="6486" y="2221"/>
                  </a:cubicBezTo>
                  <a:lnTo>
                    <a:pt x="6479" y="2193"/>
                  </a:lnTo>
                  <a:cubicBezTo>
                    <a:pt x="6451" y="2123"/>
                    <a:pt x="6431" y="2061"/>
                    <a:pt x="6396" y="1992"/>
                  </a:cubicBezTo>
                  <a:lnTo>
                    <a:pt x="6389" y="1971"/>
                  </a:lnTo>
                  <a:cubicBezTo>
                    <a:pt x="6361" y="1902"/>
                    <a:pt x="6327" y="1839"/>
                    <a:pt x="6292" y="1770"/>
                  </a:cubicBezTo>
                  <a:lnTo>
                    <a:pt x="6285" y="1749"/>
                  </a:lnTo>
                  <a:cubicBezTo>
                    <a:pt x="6250" y="1686"/>
                    <a:pt x="6209" y="1624"/>
                    <a:pt x="6174" y="1562"/>
                  </a:cubicBezTo>
                  <a:lnTo>
                    <a:pt x="6160" y="1541"/>
                  </a:lnTo>
                  <a:cubicBezTo>
                    <a:pt x="6001" y="1284"/>
                    <a:pt x="5806" y="1055"/>
                    <a:pt x="5584" y="854"/>
                  </a:cubicBezTo>
                  <a:lnTo>
                    <a:pt x="5557" y="826"/>
                  </a:lnTo>
                  <a:lnTo>
                    <a:pt x="5529" y="799"/>
                  </a:lnTo>
                  <a:lnTo>
                    <a:pt x="5501" y="778"/>
                  </a:lnTo>
                  <a:lnTo>
                    <a:pt x="5466" y="750"/>
                  </a:lnTo>
                  <a:lnTo>
                    <a:pt x="5439" y="729"/>
                  </a:lnTo>
                  <a:lnTo>
                    <a:pt x="5411" y="702"/>
                  </a:lnTo>
                  <a:lnTo>
                    <a:pt x="5376" y="681"/>
                  </a:lnTo>
                  <a:lnTo>
                    <a:pt x="5349" y="653"/>
                  </a:lnTo>
                  <a:lnTo>
                    <a:pt x="5314" y="632"/>
                  </a:lnTo>
                  <a:lnTo>
                    <a:pt x="5286" y="611"/>
                  </a:lnTo>
                  <a:lnTo>
                    <a:pt x="5251" y="584"/>
                  </a:lnTo>
                  <a:lnTo>
                    <a:pt x="5224" y="563"/>
                  </a:lnTo>
                  <a:lnTo>
                    <a:pt x="5189" y="542"/>
                  </a:lnTo>
                  <a:lnTo>
                    <a:pt x="5154" y="521"/>
                  </a:lnTo>
                  <a:lnTo>
                    <a:pt x="5120" y="500"/>
                  </a:lnTo>
                  <a:lnTo>
                    <a:pt x="5092" y="480"/>
                  </a:lnTo>
                  <a:lnTo>
                    <a:pt x="5057" y="459"/>
                  </a:lnTo>
                  <a:lnTo>
                    <a:pt x="5023" y="438"/>
                  </a:lnTo>
                  <a:lnTo>
                    <a:pt x="4988" y="417"/>
                  </a:lnTo>
                  <a:lnTo>
                    <a:pt x="4953" y="396"/>
                  </a:lnTo>
                  <a:lnTo>
                    <a:pt x="4919" y="382"/>
                  </a:lnTo>
                  <a:lnTo>
                    <a:pt x="4884" y="362"/>
                  </a:lnTo>
                  <a:lnTo>
                    <a:pt x="4849" y="348"/>
                  </a:lnTo>
                  <a:lnTo>
                    <a:pt x="4814" y="327"/>
                  </a:lnTo>
                  <a:lnTo>
                    <a:pt x="4780" y="306"/>
                  </a:lnTo>
                  <a:lnTo>
                    <a:pt x="4738" y="292"/>
                  </a:lnTo>
                  <a:lnTo>
                    <a:pt x="4710" y="278"/>
                  </a:lnTo>
                  <a:lnTo>
                    <a:pt x="4655" y="251"/>
                  </a:lnTo>
                  <a:lnTo>
                    <a:pt x="4634" y="244"/>
                  </a:lnTo>
                  <a:lnTo>
                    <a:pt x="4565" y="216"/>
                  </a:lnTo>
                  <a:lnTo>
                    <a:pt x="4537" y="202"/>
                  </a:lnTo>
                  <a:lnTo>
                    <a:pt x="4488" y="188"/>
                  </a:lnTo>
                  <a:lnTo>
                    <a:pt x="4461" y="174"/>
                  </a:lnTo>
                  <a:lnTo>
                    <a:pt x="4412" y="161"/>
                  </a:lnTo>
                  <a:lnTo>
                    <a:pt x="4377" y="154"/>
                  </a:lnTo>
                  <a:lnTo>
                    <a:pt x="4336" y="140"/>
                  </a:lnTo>
                  <a:lnTo>
                    <a:pt x="4301" y="126"/>
                  </a:lnTo>
                  <a:lnTo>
                    <a:pt x="4260" y="112"/>
                  </a:lnTo>
                  <a:lnTo>
                    <a:pt x="4225" y="105"/>
                  </a:lnTo>
                  <a:lnTo>
                    <a:pt x="4183" y="91"/>
                  </a:lnTo>
                  <a:lnTo>
                    <a:pt x="4149" y="84"/>
                  </a:lnTo>
                  <a:lnTo>
                    <a:pt x="4107" y="70"/>
                  </a:lnTo>
                  <a:lnTo>
                    <a:pt x="4072" y="63"/>
                  </a:lnTo>
                  <a:lnTo>
                    <a:pt x="4031" y="56"/>
                  </a:lnTo>
                  <a:lnTo>
                    <a:pt x="3989" y="50"/>
                  </a:lnTo>
                  <a:lnTo>
                    <a:pt x="3947" y="43"/>
                  </a:lnTo>
                  <a:lnTo>
                    <a:pt x="3913" y="36"/>
                  </a:lnTo>
                  <a:lnTo>
                    <a:pt x="3871" y="29"/>
                  </a:lnTo>
                  <a:lnTo>
                    <a:pt x="3830" y="22"/>
                  </a:lnTo>
                  <a:lnTo>
                    <a:pt x="3788" y="15"/>
                  </a:lnTo>
                  <a:lnTo>
                    <a:pt x="3753" y="8"/>
                  </a:lnTo>
                  <a:lnTo>
                    <a:pt x="3698" y="1"/>
                  </a:lnTo>
                  <a:close/>
                </a:path>
              </a:pathLst>
            </a:custGeom>
            <a:solidFill>
              <a:srgbClr val="707F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947550" y="3313799"/>
              <a:ext cx="164045" cy="174791"/>
            </a:xfrm>
            <a:custGeom>
              <a:rect b="b" l="l" r="r" t="t"/>
              <a:pathLst>
                <a:path extrusionOk="0" h="6653" w="6244">
                  <a:moveTo>
                    <a:pt x="2540" y="1"/>
                  </a:moveTo>
                  <a:lnTo>
                    <a:pt x="2491" y="8"/>
                  </a:lnTo>
                  <a:lnTo>
                    <a:pt x="2456" y="15"/>
                  </a:lnTo>
                  <a:lnTo>
                    <a:pt x="2415" y="15"/>
                  </a:lnTo>
                  <a:lnTo>
                    <a:pt x="2373" y="22"/>
                  </a:lnTo>
                  <a:lnTo>
                    <a:pt x="2331" y="29"/>
                  </a:lnTo>
                  <a:lnTo>
                    <a:pt x="2297" y="36"/>
                  </a:lnTo>
                  <a:lnTo>
                    <a:pt x="2248" y="43"/>
                  </a:lnTo>
                  <a:lnTo>
                    <a:pt x="2214" y="50"/>
                  </a:lnTo>
                  <a:lnTo>
                    <a:pt x="2172" y="63"/>
                  </a:lnTo>
                  <a:lnTo>
                    <a:pt x="2137" y="70"/>
                  </a:lnTo>
                  <a:lnTo>
                    <a:pt x="2096" y="84"/>
                  </a:lnTo>
                  <a:lnTo>
                    <a:pt x="2061" y="91"/>
                  </a:lnTo>
                  <a:lnTo>
                    <a:pt x="2019" y="105"/>
                  </a:lnTo>
                  <a:lnTo>
                    <a:pt x="1978" y="112"/>
                  </a:lnTo>
                  <a:lnTo>
                    <a:pt x="1936" y="126"/>
                  </a:lnTo>
                  <a:lnTo>
                    <a:pt x="1901" y="133"/>
                  </a:lnTo>
                  <a:lnTo>
                    <a:pt x="1860" y="147"/>
                  </a:lnTo>
                  <a:lnTo>
                    <a:pt x="1832" y="161"/>
                  </a:lnTo>
                  <a:lnTo>
                    <a:pt x="1783" y="174"/>
                  </a:lnTo>
                  <a:lnTo>
                    <a:pt x="1756" y="188"/>
                  </a:lnTo>
                  <a:lnTo>
                    <a:pt x="1707" y="202"/>
                  </a:lnTo>
                  <a:lnTo>
                    <a:pt x="1679" y="216"/>
                  </a:lnTo>
                  <a:lnTo>
                    <a:pt x="1610" y="244"/>
                  </a:lnTo>
                  <a:lnTo>
                    <a:pt x="1589" y="251"/>
                  </a:lnTo>
                  <a:lnTo>
                    <a:pt x="1534" y="272"/>
                  </a:lnTo>
                  <a:lnTo>
                    <a:pt x="1506" y="285"/>
                  </a:lnTo>
                  <a:lnTo>
                    <a:pt x="1464" y="306"/>
                  </a:lnTo>
                  <a:lnTo>
                    <a:pt x="1430" y="327"/>
                  </a:lnTo>
                  <a:lnTo>
                    <a:pt x="1395" y="341"/>
                  </a:lnTo>
                  <a:lnTo>
                    <a:pt x="1360" y="362"/>
                  </a:lnTo>
                  <a:lnTo>
                    <a:pt x="1326" y="382"/>
                  </a:lnTo>
                  <a:lnTo>
                    <a:pt x="1291" y="396"/>
                  </a:lnTo>
                  <a:lnTo>
                    <a:pt x="1256" y="417"/>
                  </a:lnTo>
                  <a:lnTo>
                    <a:pt x="1222" y="438"/>
                  </a:lnTo>
                  <a:lnTo>
                    <a:pt x="1187" y="459"/>
                  </a:lnTo>
                  <a:lnTo>
                    <a:pt x="1152" y="480"/>
                  </a:lnTo>
                  <a:lnTo>
                    <a:pt x="1125" y="500"/>
                  </a:lnTo>
                  <a:lnTo>
                    <a:pt x="1090" y="521"/>
                  </a:lnTo>
                  <a:lnTo>
                    <a:pt x="1055" y="542"/>
                  </a:lnTo>
                  <a:lnTo>
                    <a:pt x="1020" y="563"/>
                  </a:lnTo>
                  <a:lnTo>
                    <a:pt x="993" y="584"/>
                  </a:lnTo>
                  <a:lnTo>
                    <a:pt x="958" y="604"/>
                  </a:lnTo>
                  <a:lnTo>
                    <a:pt x="951" y="611"/>
                  </a:lnTo>
                  <a:cubicBezTo>
                    <a:pt x="1" y="2810"/>
                    <a:pt x="792" y="5377"/>
                    <a:pt x="2817" y="6653"/>
                  </a:cubicBezTo>
                  <a:lnTo>
                    <a:pt x="2900" y="6653"/>
                  </a:lnTo>
                  <a:cubicBezTo>
                    <a:pt x="4551" y="6653"/>
                    <a:pt x="5945" y="5453"/>
                    <a:pt x="6195" y="3823"/>
                  </a:cubicBezTo>
                  <a:cubicBezTo>
                    <a:pt x="6209" y="3767"/>
                    <a:pt x="6216" y="3712"/>
                    <a:pt x="6216" y="3656"/>
                  </a:cubicBezTo>
                  <a:cubicBezTo>
                    <a:pt x="6230" y="3545"/>
                    <a:pt x="6236" y="3427"/>
                    <a:pt x="6236" y="3316"/>
                  </a:cubicBezTo>
                  <a:lnTo>
                    <a:pt x="6236" y="3199"/>
                  </a:lnTo>
                  <a:cubicBezTo>
                    <a:pt x="6243" y="3192"/>
                    <a:pt x="6243" y="3185"/>
                    <a:pt x="6243" y="3171"/>
                  </a:cubicBezTo>
                  <a:cubicBezTo>
                    <a:pt x="6236" y="3095"/>
                    <a:pt x="6230" y="3025"/>
                    <a:pt x="6223" y="2949"/>
                  </a:cubicBezTo>
                  <a:lnTo>
                    <a:pt x="6223" y="2921"/>
                  </a:lnTo>
                  <a:cubicBezTo>
                    <a:pt x="6216" y="2845"/>
                    <a:pt x="6202" y="2769"/>
                    <a:pt x="6188" y="2699"/>
                  </a:cubicBezTo>
                  <a:lnTo>
                    <a:pt x="6188" y="2671"/>
                  </a:lnTo>
                  <a:cubicBezTo>
                    <a:pt x="6174" y="2602"/>
                    <a:pt x="6153" y="2526"/>
                    <a:pt x="6139" y="2456"/>
                  </a:cubicBezTo>
                  <a:lnTo>
                    <a:pt x="6132" y="2429"/>
                  </a:lnTo>
                  <a:cubicBezTo>
                    <a:pt x="6112" y="2359"/>
                    <a:pt x="6091" y="2290"/>
                    <a:pt x="6063" y="2221"/>
                  </a:cubicBezTo>
                  <a:lnTo>
                    <a:pt x="6056" y="2193"/>
                  </a:lnTo>
                  <a:cubicBezTo>
                    <a:pt x="6028" y="2123"/>
                    <a:pt x="6008" y="2061"/>
                    <a:pt x="5973" y="1992"/>
                  </a:cubicBezTo>
                  <a:lnTo>
                    <a:pt x="5966" y="1971"/>
                  </a:lnTo>
                  <a:cubicBezTo>
                    <a:pt x="5938" y="1902"/>
                    <a:pt x="5904" y="1839"/>
                    <a:pt x="5869" y="1770"/>
                  </a:cubicBezTo>
                  <a:lnTo>
                    <a:pt x="5862" y="1749"/>
                  </a:lnTo>
                  <a:cubicBezTo>
                    <a:pt x="5827" y="1686"/>
                    <a:pt x="5786" y="1624"/>
                    <a:pt x="5751" y="1562"/>
                  </a:cubicBezTo>
                  <a:lnTo>
                    <a:pt x="5737" y="1541"/>
                  </a:lnTo>
                  <a:cubicBezTo>
                    <a:pt x="5578" y="1284"/>
                    <a:pt x="5383" y="1055"/>
                    <a:pt x="5161" y="854"/>
                  </a:cubicBezTo>
                  <a:lnTo>
                    <a:pt x="5134" y="826"/>
                  </a:lnTo>
                  <a:lnTo>
                    <a:pt x="5106" y="799"/>
                  </a:lnTo>
                  <a:lnTo>
                    <a:pt x="5078" y="778"/>
                  </a:lnTo>
                  <a:lnTo>
                    <a:pt x="5043" y="750"/>
                  </a:lnTo>
                  <a:lnTo>
                    <a:pt x="5016" y="729"/>
                  </a:lnTo>
                  <a:lnTo>
                    <a:pt x="4988" y="702"/>
                  </a:lnTo>
                  <a:lnTo>
                    <a:pt x="4953" y="681"/>
                  </a:lnTo>
                  <a:lnTo>
                    <a:pt x="4926" y="653"/>
                  </a:lnTo>
                  <a:lnTo>
                    <a:pt x="4891" y="632"/>
                  </a:lnTo>
                  <a:lnTo>
                    <a:pt x="4863" y="611"/>
                  </a:lnTo>
                  <a:lnTo>
                    <a:pt x="4828" y="584"/>
                  </a:lnTo>
                  <a:lnTo>
                    <a:pt x="4801" y="563"/>
                  </a:lnTo>
                  <a:lnTo>
                    <a:pt x="4766" y="542"/>
                  </a:lnTo>
                  <a:lnTo>
                    <a:pt x="4731" y="521"/>
                  </a:lnTo>
                  <a:lnTo>
                    <a:pt x="4697" y="500"/>
                  </a:lnTo>
                  <a:lnTo>
                    <a:pt x="4669" y="480"/>
                  </a:lnTo>
                  <a:lnTo>
                    <a:pt x="4634" y="459"/>
                  </a:lnTo>
                  <a:lnTo>
                    <a:pt x="4600" y="438"/>
                  </a:lnTo>
                  <a:lnTo>
                    <a:pt x="4565" y="417"/>
                  </a:lnTo>
                  <a:lnTo>
                    <a:pt x="4530" y="396"/>
                  </a:lnTo>
                  <a:lnTo>
                    <a:pt x="4496" y="382"/>
                  </a:lnTo>
                  <a:lnTo>
                    <a:pt x="4461" y="362"/>
                  </a:lnTo>
                  <a:lnTo>
                    <a:pt x="4426" y="348"/>
                  </a:lnTo>
                  <a:lnTo>
                    <a:pt x="4391" y="327"/>
                  </a:lnTo>
                  <a:lnTo>
                    <a:pt x="4357" y="306"/>
                  </a:lnTo>
                  <a:lnTo>
                    <a:pt x="4315" y="292"/>
                  </a:lnTo>
                  <a:lnTo>
                    <a:pt x="4287" y="278"/>
                  </a:lnTo>
                  <a:lnTo>
                    <a:pt x="4232" y="251"/>
                  </a:lnTo>
                  <a:lnTo>
                    <a:pt x="4211" y="244"/>
                  </a:lnTo>
                  <a:lnTo>
                    <a:pt x="4142" y="216"/>
                  </a:lnTo>
                  <a:lnTo>
                    <a:pt x="4114" y="202"/>
                  </a:lnTo>
                  <a:lnTo>
                    <a:pt x="4065" y="188"/>
                  </a:lnTo>
                  <a:lnTo>
                    <a:pt x="4038" y="174"/>
                  </a:lnTo>
                  <a:lnTo>
                    <a:pt x="3989" y="161"/>
                  </a:lnTo>
                  <a:lnTo>
                    <a:pt x="3954" y="154"/>
                  </a:lnTo>
                  <a:lnTo>
                    <a:pt x="3913" y="140"/>
                  </a:lnTo>
                  <a:lnTo>
                    <a:pt x="3878" y="126"/>
                  </a:lnTo>
                  <a:lnTo>
                    <a:pt x="3837" y="112"/>
                  </a:lnTo>
                  <a:lnTo>
                    <a:pt x="3802" y="105"/>
                  </a:lnTo>
                  <a:lnTo>
                    <a:pt x="3760" y="91"/>
                  </a:lnTo>
                  <a:lnTo>
                    <a:pt x="3726" y="84"/>
                  </a:lnTo>
                  <a:lnTo>
                    <a:pt x="3684" y="70"/>
                  </a:lnTo>
                  <a:lnTo>
                    <a:pt x="3649" y="63"/>
                  </a:lnTo>
                  <a:lnTo>
                    <a:pt x="3608" y="56"/>
                  </a:lnTo>
                  <a:lnTo>
                    <a:pt x="3566" y="50"/>
                  </a:lnTo>
                  <a:lnTo>
                    <a:pt x="3524" y="43"/>
                  </a:lnTo>
                  <a:lnTo>
                    <a:pt x="3490" y="36"/>
                  </a:lnTo>
                  <a:lnTo>
                    <a:pt x="3448" y="29"/>
                  </a:lnTo>
                  <a:lnTo>
                    <a:pt x="3407" y="22"/>
                  </a:lnTo>
                  <a:lnTo>
                    <a:pt x="3365" y="15"/>
                  </a:lnTo>
                  <a:lnTo>
                    <a:pt x="3330" y="8"/>
                  </a:lnTo>
                  <a:lnTo>
                    <a:pt x="3275" y="1"/>
                  </a:lnTo>
                  <a:close/>
                </a:path>
              </a:pathLst>
            </a:custGeom>
            <a:solidFill>
              <a:srgbClr val="516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1017724" y="3215146"/>
              <a:ext cx="12585" cy="48578"/>
            </a:xfrm>
            <a:custGeom>
              <a:rect b="b" l="l" r="r" t="t"/>
              <a:pathLst>
                <a:path extrusionOk="0" h="1849" w="479">
                  <a:moveTo>
                    <a:pt x="240" y="0"/>
                  </a:moveTo>
                  <a:cubicBezTo>
                    <a:pt x="120" y="0"/>
                    <a:pt x="0" y="80"/>
                    <a:pt x="0" y="239"/>
                  </a:cubicBezTo>
                  <a:lnTo>
                    <a:pt x="0" y="1613"/>
                  </a:lnTo>
                  <a:cubicBezTo>
                    <a:pt x="0" y="1745"/>
                    <a:pt x="104" y="1849"/>
                    <a:pt x="236" y="1849"/>
                  </a:cubicBezTo>
                  <a:cubicBezTo>
                    <a:pt x="368" y="1849"/>
                    <a:pt x="479" y="1738"/>
                    <a:pt x="479" y="1606"/>
                  </a:cubicBezTo>
                  <a:lnTo>
                    <a:pt x="479" y="239"/>
                  </a:lnTo>
                  <a:cubicBezTo>
                    <a:pt x="479" y="80"/>
                    <a:pt x="359" y="0"/>
                    <a:pt x="240" y="0"/>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1017724" y="3538219"/>
              <a:ext cx="12585" cy="48604"/>
            </a:xfrm>
            <a:custGeom>
              <a:rect b="b" l="l" r="r" t="t"/>
              <a:pathLst>
                <a:path extrusionOk="0" h="1850" w="479">
                  <a:moveTo>
                    <a:pt x="237" y="1"/>
                  </a:moveTo>
                  <a:cubicBezTo>
                    <a:pt x="118" y="1"/>
                    <a:pt x="0" y="81"/>
                    <a:pt x="0" y="240"/>
                  </a:cubicBezTo>
                  <a:lnTo>
                    <a:pt x="0" y="1614"/>
                  </a:lnTo>
                  <a:cubicBezTo>
                    <a:pt x="0" y="1745"/>
                    <a:pt x="104" y="1849"/>
                    <a:pt x="236" y="1849"/>
                  </a:cubicBezTo>
                  <a:cubicBezTo>
                    <a:pt x="368" y="1849"/>
                    <a:pt x="479" y="1745"/>
                    <a:pt x="479" y="1614"/>
                  </a:cubicBezTo>
                  <a:lnTo>
                    <a:pt x="479" y="240"/>
                  </a:lnTo>
                  <a:cubicBezTo>
                    <a:pt x="475" y="81"/>
                    <a:pt x="356" y="1"/>
                    <a:pt x="237" y="1"/>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925901" y="3238975"/>
              <a:ext cx="34259" cy="43875"/>
            </a:xfrm>
            <a:custGeom>
              <a:rect b="b" l="l" r="r" t="t"/>
              <a:pathLst>
                <a:path extrusionOk="0" h="1670" w="1304">
                  <a:moveTo>
                    <a:pt x="327" y="0"/>
                  </a:moveTo>
                  <a:cubicBezTo>
                    <a:pt x="163" y="0"/>
                    <a:pt x="1" y="173"/>
                    <a:pt x="110" y="359"/>
                  </a:cubicBezTo>
                  <a:lnTo>
                    <a:pt x="797" y="1552"/>
                  </a:lnTo>
                  <a:cubicBezTo>
                    <a:pt x="839" y="1621"/>
                    <a:pt x="915" y="1670"/>
                    <a:pt x="998" y="1670"/>
                  </a:cubicBezTo>
                  <a:lnTo>
                    <a:pt x="1005" y="1670"/>
                  </a:lnTo>
                  <a:cubicBezTo>
                    <a:pt x="1186" y="1670"/>
                    <a:pt x="1303" y="1469"/>
                    <a:pt x="1206" y="1309"/>
                  </a:cubicBezTo>
                  <a:lnTo>
                    <a:pt x="527" y="123"/>
                  </a:lnTo>
                  <a:cubicBezTo>
                    <a:pt x="477" y="36"/>
                    <a:pt x="402" y="0"/>
                    <a:pt x="327" y="0"/>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1087556" y="3518961"/>
              <a:ext cx="34049" cy="43796"/>
            </a:xfrm>
            <a:custGeom>
              <a:rect b="b" l="l" r="r" t="t"/>
              <a:pathLst>
                <a:path extrusionOk="0" h="1667" w="1296">
                  <a:moveTo>
                    <a:pt x="321" y="0"/>
                  </a:moveTo>
                  <a:cubicBezTo>
                    <a:pt x="159" y="0"/>
                    <a:pt x="0" y="170"/>
                    <a:pt x="110" y="356"/>
                  </a:cubicBezTo>
                  <a:lnTo>
                    <a:pt x="790" y="1549"/>
                  </a:lnTo>
                  <a:cubicBezTo>
                    <a:pt x="831" y="1618"/>
                    <a:pt x="914" y="1667"/>
                    <a:pt x="998" y="1667"/>
                  </a:cubicBezTo>
                  <a:cubicBezTo>
                    <a:pt x="1178" y="1667"/>
                    <a:pt x="1296" y="1466"/>
                    <a:pt x="1206" y="1306"/>
                  </a:cubicBezTo>
                  <a:lnTo>
                    <a:pt x="519" y="120"/>
                  </a:lnTo>
                  <a:cubicBezTo>
                    <a:pt x="469" y="35"/>
                    <a:pt x="395" y="0"/>
                    <a:pt x="321" y="0"/>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859274" y="3304788"/>
              <a:ext cx="49130" cy="30739"/>
            </a:xfrm>
            <a:custGeom>
              <a:rect b="b" l="l" r="r" t="t"/>
              <a:pathLst>
                <a:path extrusionOk="0" h="1170" w="1870">
                  <a:moveTo>
                    <a:pt x="346" y="0"/>
                  </a:moveTo>
                  <a:cubicBezTo>
                    <a:pt x="133" y="0"/>
                    <a:pt x="0" y="314"/>
                    <a:pt x="233" y="448"/>
                  </a:cubicBezTo>
                  <a:lnTo>
                    <a:pt x="1419" y="1135"/>
                  </a:lnTo>
                  <a:cubicBezTo>
                    <a:pt x="1453" y="1156"/>
                    <a:pt x="1495" y="1162"/>
                    <a:pt x="1537" y="1169"/>
                  </a:cubicBezTo>
                  <a:lnTo>
                    <a:pt x="1544" y="1169"/>
                  </a:lnTo>
                  <a:cubicBezTo>
                    <a:pt x="1786" y="1169"/>
                    <a:pt x="1870" y="843"/>
                    <a:pt x="1661" y="725"/>
                  </a:cubicBezTo>
                  <a:lnTo>
                    <a:pt x="475" y="39"/>
                  </a:lnTo>
                  <a:cubicBezTo>
                    <a:pt x="431" y="12"/>
                    <a:pt x="387" y="0"/>
                    <a:pt x="346" y="0"/>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1139103" y="3466311"/>
              <a:ext cx="49024" cy="30660"/>
            </a:xfrm>
            <a:custGeom>
              <a:rect b="b" l="l" r="r" t="t"/>
              <a:pathLst>
                <a:path extrusionOk="0" h="1167" w="1866">
                  <a:moveTo>
                    <a:pt x="346" y="0"/>
                  </a:moveTo>
                  <a:cubicBezTo>
                    <a:pt x="133" y="0"/>
                    <a:pt x="0" y="318"/>
                    <a:pt x="229" y="452"/>
                  </a:cubicBezTo>
                  <a:lnTo>
                    <a:pt x="1422" y="1139"/>
                  </a:lnTo>
                  <a:cubicBezTo>
                    <a:pt x="1456" y="1160"/>
                    <a:pt x="1498" y="1167"/>
                    <a:pt x="1540" y="1167"/>
                  </a:cubicBezTo>
                  <a:cubicBezTo>
                    <a:pt x="1782" y="1167"/>
                    <a:pt x="1866" y="848"/>
                    <a:pt x="1658" y="723"/>
                  </a:cubicBezTo>
                  <a:lnTo>
                    <a:pt x="471" y="36"/>
                  </a:lnTo>
                  <a:cubicBezTo>
                    <a:pt x="428" y="11"/>
                    <a:pt x="386" y="0"/>
                    <a:pt x="346" y="0"/>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836023" y="3394719"/>
              <a:ext cx="52703" cy="12611"/>
            </a:xfrm>
            <a:custGeom>
              <a:rect b="b" l="l" r="r" t="t"/>
              <a:pathLst>
                <a:path extrusionOk="0" h="480" w="2006">
                  <a:moveTo>
                    <a:pt x="320" y="1"/>
                  </a:moveTo>
                  <a:cubicBezTo>
                    <a:pt x="1" y="1"/>
                    <a:pt x="1" y="472"/>
                    <a:pt x="320" y="479"/>
                  </a:cubicBezTo>
                  <a:lnTo>
                    <a:pt x="1693" y="479"/>
                  </a:lnTo>
                  <a:cubicBezTo>
                    <a:pt x="2005" y="479"/>
                    <a:pt x="2005" y="1"/>
                    <a:pt x="1693" y="1"/>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1159122" y="3394719"/>
              <a:ext cx="52703" cy="12611"/>
            </a:xfrm>
            <a:custGeom>
              <a:rect b="b" l="l" r="r" t="t"/>
              <a:pathLst>
                <a:path extrusionOk="0" h="480" w="2006">
                  <a:moveTo>
                    <a:pt x="320" y="1"/>
                  </a:moveTo>
                  <a:cubicBezTo>
                    <a:pt x="1" y="1"/>
                    <a:pt x="1" y="479"/>
                    <a:pt x="320" y="479"/>
                  </a:cubicBezTo>
                  <a:lnTo>
                    <a:pt x="1693" y="479"/>
                  </a:lnTo>
                  <a:cubicBezTo>
                    <a:pt x="2005" y="472"/>
                    <a:pt x="2005" y="1"/>
                    <a:pt x="1693" y="1"/>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859721" y="3466311"/>
              <a:ext cx="49182" cy="30660"/>
            </a:xfrm>
            <a:custGeom>
              <a:rect b="b" l="l" r="r" t="t"/>
              <a:pathLst>
                <a:path extrusionOk="0" h="1167" w="1872">
                  <a:moveTo>
                    <a:pt x="1525" y="0"/>
                  </a:moveTo>
                  <a:cubicBezTo>
                    <a:pt x="1486" y="0"/>
                    <a:pt x="1444" y="11"/>
                    <a:pt x="1402" y="36"/>
                  </a:cubicBezTo>
                  <a:lnTo>
                    <a:pt x="216" y="723"/>
                  </a:lnTo>
                  <a:cubicBezTo>
                    <a:pt x="1" y="848"/>
                    <a:pt x="91" y="1167"/>
                    <a:pt x="334" y="1167"/>
                  </a:cubicBezTo>
                  <a:cubicBezTo>
                    <a:pt x="375" y="1167"/>
                    <a:pt x="417" y="1153"/>
                    <a:pt x="458" y="1132"/>
                  </a:cubicBezTo>
                  <a:lnTo>
                    <a:pt x="1638" y="452"/>
                  </a:lnTo>
                  <a:cubicBezTo>
                    <a:pt x="1872" y="318"/>
                    <a:pt x="1735" y="0"/>
                    <a:pt x="1525" y="0"/>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1139628" y="3304840"/>
              <a:ext cx="49024" cy="30686"/>
            </a:xfrm>
            <a:custGeom>
              <a:rect b="b" l="l" r="r" t="t"/>
              <a:pathLst>
                <a:path extrusionOk="0" h="1168" w="1866">
                  <a:moveTo>
                    <a:pt x="1526" y="1"/>
                  </a:moveTo>
                  <a:cubicBezTo>
                    <a:pt x="1486" y="1"/>
                    <a:pt x="1445" y="12"/>
                    <a:pt x="1402" y="37"/>
                  </a:cubicBezTo>
                  <a:lnTo>
                    <a:pt x="209" y="723"/>
                  </a:lnTo>
                  <a:cubicBezTo>
                    <a:pt x="1" y="841"/>
                    <a:pt x="84" y="1167"/>
                    <a:pt x="334" y="1167"/>
                  </a:cubicBezTo>
                  <a:cubicBezTo>
                    <a:pt x="375" y="1167"/>
                    <a:pt x="410" y="1154"/>
                    <a:pt x="451" y="1133"/>
                  </a:cubicBezTo>
                  <a:lnTo>
                    <a:pt x="1638" y="446"/>
                  </a:lnTo>
                  <a:cubicBezTo>
                    <a:pt x="1865" y="312"/>
                    <a:pt x="1734" y="1"/>
                    <a:pt x="1526" y="1"/>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926427" y="3518961"/>
              <a:ext cx="34075" cy="43796"/>
            </a:xfrm>
            <a:custGeom>
              <a:rect b="b" l="l" r="r" t="t"/>
              <a:pathLst>
                <a:path extrusionOk="0" h="1667" w="1297">
                  <a:moveTo>
                    <a:pt x="975" y="0"/>
                  </a:moveTo>
                  <a:cubicBezTo>
                    <a:pt x="901" y="0"/>
                    <a:pt x="827" y="35"/>
                    <a:pt x="777" y="120"/>
                  </a:cubicBezTo>
                  <a:lnTo>
                    <a:pt x="90" y="1313"/>
                  </a:lnTo>
                  <a:cubicBezTo>
                    <a:pt x="0" y="1466"/>
                    <a:pt x="111" y="1667"/>
                    <a:pt x="299" y="1667"/>
                  </a:cubicBezTo>
                  <a:cubicBezTo>
                    <a:pt x="382" y="1667"/>
                    <a:pt x="458" y="1618"/>
                    <a:pt x="507" y="1549"/>
                  </a:cubicBezTo>
                  <a:lnTo>
                    <a:pt x="1186" y="356"/>
                  </a:lnTo>
                  <a:cubicBezTo>
                    <a:pt x="1296" y="170"/>
                    <a:pt x="1137" y="0"/>
                    <a:pt x="975" y="0"/>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1087871" y="3239106"/>
              <a:ext cx="34233" cy="43744"/>
            </a:xfrm>
            <a:custGeom>
              <a:rect b="b" l="l" r="r" t="t"/>
              <a:pathLst>
                <a:path extrusionOk="0" h="1665" w="1303">
                  <a:moveTo>
                    <a:pt x="980" y="1"/>
                  </a:moveTo>
                  <a:cubicBezTo>
                    <a:pt x="904" y="1"/>
                    <a:pt x="828" y="37"/>
                    <a:pt x="778" y="125"/>
                  </a:cubicBezTo>
                  <a:lnTo>
                    <a:pt x="98" y="1311"/>
                  </a:lnTo>
                  <a:cubicBezTo>
                    <a:pt x="1" y="1471"/>
                    <a:pt x="119" y="1665"/>
                    <a:pt x="299" y="1665"/>
                  </a:cubicBezTo>
                  <a:cubicBezTo>
                    <a:pt x="382" y="1665"/>
                    <a:pt x="465" y="1616"/>
                    <a:pt x="507" y="1547"/>
                  </a:cubicBezTo>
                  <a:lnTo>
                    <a:pt x="1194" y="361"/>
                  </a:lnTo>
                  <a:cubicBezTo>
                    <a:pt x="1303" y="171"/>
                    <a:pt x="1143" y="1"/>
                    <a:pt x="980" y="1"/>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23"/>
          <p:cNvGrpSpPr/>
          <p:nvPr/>
        </p:nvGrpSpPr>
        <p:grpSpPr>
          <a:xfrm>
            <a:off x="4712372" y="4326352"/>
            <a:ext cx="431368" cy="380189"/>
            <a:chOff x="1356297" y="3210890"/>
            <a:chExt cx="431368" cy="380189"/>
          </a:xfrm>
        </p:grpSpPr>
        <p:sp>
          <p:nvSpPr>
            <p:cNvPr id="387" name="Google Shape;387;p23"/>
            <p:cNvSpPr/>
            <p:nvPr/>
          </p:nvSpPr>
          <p:spPr>
            <a:xfrm>
              <a:off x="1418432" y="3271343"/>
              <a:ext cx="191369" cy="190843"/>
            </a:xfrm>
            <a:custGeom>
              <a:rect b="b" l="l" r="r" t="t"/>
              <a:pathLst>
                <a:path extrusionOk="0" h="7264" w="7284">
                  <a:moveTo>
                    <a:pt x="3642" y="1"/>
                  </a:moveTo>
                  <a:cubicBezTo>
                    <a:pt x="1631" y="1"/>
                    <a:pt x="1" y="1631"/>
                    <a:pt x="1" y="3642"/>
                  </a:cubicBezTo>
                  <a:lnTo>
                    <a:pt x="1" y="3739"/>
                  </a:lnTo>
                  <a:lnTo>
                    <a:pt x="1" y="3774"/>
                  </a:lnTo>
                  <a:lnTo>
                    <a:pt x="1" y="3837"/>
                  </a:lnTo>
                  <a:lnTo>
                    <a:pt x="1" y="3878"/>
                  </a:lnTo>
                  <a:lnTo>
                    <a:pt x="1" y="3934"/>
                  </a:lnTo>
                  <a:lnTo>
                    <a:pt x="1" y="3975"/>
                  </a:lnTo>
                  <a:cubicBezTo>
                    <a:pt x="1" y="3989"/>
                    <a:pt x="1" y="4010"/>
                    <a:pt x="1" y="4031"/>
                  </a:cubicBezTo>
                  <a:lnTo>
                    <a:pt x="8" y="4072"/>
                  </a:lnTo>
                  <a:cubicBezTo>
                    <a:pt x="8" y="4093"/>
                    <a:pt x="8" y="4114"/>
                    <a:pt x="15" y="4128"/>
                  </a:cubicBezTo>
                  <a:lnTo>
                    <a:pt x="22" y="4170"/>
                  </a:lnTo>
                  <a:cubicBezTo>
                    <a:pt x="22" y="4190"/>
                    <a:pt x="29" y="4204"/>
                    <a:pt x="29" y="4225"/>
                  </a:cubicBezTo>
                  <a:lnTo>
                    <a:pt x="36" y="4267"/>
                  </a:lnTo>
                  <a:lnTo>
                    <a:pt x="43" y="4322"/>
                  </a:lnTo>
                  <a:lnTo>
                    <a:pt x="56" y="4357"/>
                  </a:lnTo>
                  <a:cubicBezTo>
                    <a:pt x="56" y="4378"/>
                    <a:pt x="63" y="4398"/>
                    <a:pt x="63" y="4412"/>
                  </a:cubicBezTo>
                  <a:lnTo>
                    <a:pt x="70" y="4454"/>
                  </a:lnTo>
                  <a:cubicBezTo>
                    <a:pt x="77" y="4475"/>
                    <a:pt x="84" y="4496"/>
                    <a:pt x="84" y="4509"/>
                  </a:cubicBezTo>
                  <a:lnTo>
                    <a:pt x="98" y="4544"/>
                  </a:lnTo>
                  <a:cubicBezTo>
                    <a:pt x="98" y="4572"/>
                    <a:pt x="105" y="4593"/>
                    <a:pt x="112" y="4613"/>
                  </a:cubicBezTo>
                  <a:lnTo>
                    <a:pt x="119" y="4634"/>
                  </a:lnTo>
                  <a:cubicBezTo>
                    <a:pt x="126" y="4669"/>
                    <a:pt x="140" y="4697"/>
                    <a:pt x="147" y="4724"/>
                  </a:cubicBezTo>
                  <a:lnTo>
                    <a:pt x="154" y="4745"/>
                  </a:lnTo>
                  <a:cubicBezTo>
                    <a:pt x="160" y="4773"/>
                    <a:pt x="167" y="4794"/>
                    <a:pt x="174" y="4815"/>
                  </a:cubicBezTo>
                  <a:lnTo>
                    <a:pt x="188" y="4849"/>
                  </a:lnTo>
                  <a:lnTo>
                    <a:pt x="209" y="4898"/>
                  </a:lnTo>
                  <a:lnTo>
                    <a:pt x="223" y="4939"/>
                  </a:lnTo>
                  <a:lnTo>
                    <a:pt x="244" y="4988"/>
                  </a:lnTo>
                  <a:lnTo>
                    <a:pt x="258" y="5023"/>
                  </a:lnTo>
                  <a:lnTo>
                    <a:pt x="278" y="5078"/>
                  </a:lnTo>
                  <a:lnTo>
                    <a:pt x="292" y="5113"/>
                  </a:lnTo>
                  <a:lnTo>
                    <a:pt x="313" y="5161"/>
                  </a:lnTo>
                  <a:lnTo>
                    <a:pt x="334" y="5196"/>
                  </a:lnTo>
                  <a:lnTo>
                    <a:pt x="355" y="5245"/>
                  </a:lnTo>
                  <a:lnTo>
                    <a:pt x="376" y="5279"/>
                  </a:lnTo>
                  <a:lnTo>
                    <a:pt x="403" y="5328"/>
                  </a:lnTo>
                  <a:lnTo>
                    <a:pt x="417" y="5363"/>
                  </a:lnTo>
                  <a:lnTo>
                    <a:pt x="445" y="5411"/>
                  </a:lnTo>
                  <a:lnTo>
                    <a:pt x="466" y="5446"/>
                  </a:lnTo>
                  <a:lnTo>
                    <a:pt x="493" y="5501"/>
                  </a:lnTo>
                  <a:lnTo>
                    <a:pt x="507" y="5522"/>
                  </a:lnTo>
                  <a:lnTo>
                    <a:pt x="556" y="5598"/>
                  </a:lnTo>
                  <a:lnTo>
                    <a:pt x="563" y="5612"/>
                  </a:lnTo>
                  <a:lnTo>
                    <a:pt x="611" y="5675"/>
                  </a:lnTo>
                  <a:lnTo>
                    <a:pt x="625" y="5702"/>
                  </a:lnTo>
                  <a:lnTo>
                    <a:pt x="660" y="5751"/>
                  </a:lnTo>
                  <a:lnTo>
                    <a:pt x="681" y="5786"/>
                  </a:lnTo>
                  <a:lnTo>
                    <a:pt x="715" y="5827"/>
                  </a:lnTo>
                  <a:lnTo>
                    <a:pt x="736" y="5855"/>
                  </a:lnTo>
                  <a:lnTo>
                    <a:pt x="771" y="5904"/>
                  </a:lnTo>
                  <a:lnTo>
                    <a:pt x="799" y="5931"/>
                  </a:lnTo>
                  <a:lnTo>
                    <a:pt x="833" y="5973"/>
                  </a:lnTo>
                  <a:lnTo>
                    <a:pt x="854" y="6001"/>
                  </a:lnTo>
                  <a:lnTo>
                    <a:pt x="889" y="6042"/>
                  </a:lnTo>
                  <a:lnTo>
                    <a:pt x="917" y="6070"/>
                  </a:lnTo>
                  <a:lnTo>
                    <a:pt x="951" y="6112"/>
                  </a:lnTo>
                  <a:lnTo>
                    <a:pt x="979" y="6139"/>
                  </a:lnTo>
                  <a:lnTo>
                    <a:pt x="1021" y="6181"/>
                  </a:lnTo>
                  <a:lnTo>
                    <a:pt x="1041" y="6202"/>
                  </a:lnTo>
                  <a:lnTo>
                    <a:pt x="1090" y="6250"/>
                  </a:lnTo>
                  <a:lnTo>
                    <a:pt x="1104" y="6271"/>
                  </a:lnTo>
                  <a:lnTo>
                    <a:pt x="1173" y="6334"/>
                  </a:lnTo>
                  <a:lnTo>
                    <a:pt x="1243" y="6396"/>
                  </a:lnTo>
                  <a:cubicBezTo>
                    <a:pt x="1409" y="6535"/>
                    <a:pt x="1582" y="6660"/>
                    <a:pt x="1770" y="6771"/>
                  </a:cubicBezTo>
                  <a:lnTo>
                    <a:pt x="1784" y="6778"/>
                  </a:lnTo>
                  <a:lnTo>
                    <a:pt x="1860" y="6819"/>
                  </a:lnTo>
                  <a:lnTo>
                    <a:pt x="1881" y="6833"/>
                  </a:lnTo>
                  <a:lnTo>
                    <a:pt x="1971" y="6882"/>
                  </a:lnTo>
                  <a:lnTo>
                    <a:pt x="1992" y="6895"/>
                  </a:lnTo>
                  <a:lnTo>
                    <a:pt x="2068" y="6930"/>
                  </a:lnTo>
                  <a:lnTo>
                    <a:pt x="2096" y="6944"/>
                  </a:lnTo>
                  <a:lnTo>
                    <a:pt x="2179" y="6979"/>
                  </a:lnTo>
                  <a:lnTo>
                    <a:pt x="2200" y="6986"/>
                  </a:lnTo>
                  <a:lnTo>
                    <a:pt x="2297" y="7027"/>
                  </a:lnTo>
                  <a:lnTo>
                    <a:pt x="2325" y="7041"/>
                  </a:lnTo>
                  <a:lnTo>
                    <a:pt x="2401" y="7069"/>
                  </a:lnTo>
                  <a:lnTo>
                    <a:pt x="2429" y="7076"/>
                  </a:lnTo>
                  <a:lnTo>
                    <a:pt x="2519" y="7104"/>
                  </a:lnTo>
                  <a:lnTo>
                    <a:pt x="2533" y="7110"/>
                  </a:lnTo>
                  <a:lnTo>
                    <a:pt x="2637" y="7138"/>
                  </a:lnTo>
                  <a:lnTo>
                    <a:pt x="2664" y="7152"/>
                  </a:lnTo>
                  <a:lnTo>
                    <a:pt x="2741" y="7173"/>
                  </a:lnTo>
                  <a:lnTo>
                    <a:pt x="2775" y="7180"/>
                  </a:lnTo>
                  <a:lnTo>
                    <a:pt x="2873" y="7201"/>
                  </a:lnTo>
                  <a:lnTo>
                    <a:pt x="2886" y="7201"/>
                  </a:lnTo>
                  <a:lnTo>
                    <a:pt x="2990" y="7221"/>
                  </a:lnTo>
                  <a:lnTo>
                    <a:pt x="3018" y="7221"/>
                  </a:lnTo>
                  <a:lnTo>
                    <a:pt x="3101" y="7235"/>
                  </a:lnTo>
                  <a:lnTo>
                    <a:pt x="3136" y="7242"/>
                  </a:lnTo>
                  <a:lnTo>
                    <a:pt x="3240" y="7256"/>
                  </a:lnTo>
                  <a:lnTo>
                    <a:pt x="3247" y="7256"/>
                  </a:lnTo>
                  <a:lnTo>
                    <a:pt x="3358" y="7263"/>
                  </a:lnTo>
                  <a:lnTo>
                    <a:pt x="3892" y="7263"/>
                  </a:lnTo>
                  <a:lnTo>
                    <a:pt x="4003" y="7256"/>
                  </a:lnTo>
                  <a:lnTo>
                    <a:pt x="4010" y="7256"/>
                  </a:lnTo>
                  <a:lnTo>
                    <a:pt x="4107" y="7242"/>
                  </a:lnTo>
                  <a:lnTo>
                    <a:pt x="4142" y="7235"/>
                  </a:lnTo>
                  <a:lnTo>
                    <a:pt x="4232" y="7221"/>
                  </a:lnTo>
                  <a:lnTo>
                    <a:pt x="4260" y="7221"/>
                  </a:lnTo>
                  <a:lnTo>
                    <a:pt x="4371" y="7201"/>
                  </a:lnTo>
                  <a:lnTo>
                    <a:pt x="4378" y="7201"/>
                  </a:lnTo>
                  <a:lnTo>
                    <a:pt x="4475" y="7180"/>
                  </a:lnTo>
                  <a:lnTo>
                    <a:pt x="4509" y="7173"/>
                  </a:lnTo>
                  <a:lnTo>
                    <a:pt x="4586" y="7152"/>
                  </a:lnTo>
                  <a:lnTo>
                    <a:pt x="4614" y="7138"/>
                  </a:lnTo>
                  <a:lnTo>
                    <a:pt x="4718" y="7110"/>
                  </a:lnTo>
                  <a:lnTo>
                    <a:pt x="4731" y="7104"/>
                  </a:lnTo>
                  <a:lnTo>
                    <a:pt x="4822" y="7076"/>
                  </a:lnTo>
                  <a:lnTo>
                    <a:pt x="4849" y="7069"/>
                  </a:lnTo>
                  <a:lnTo>
                    <a:pt x="4933" y="7041"/>
                  </a:lnTo>
                  <a:lnTo>
                    <a:pt x="4953" y="7027"/>
                  </a:lnTo>
                  <a:lnTo>
                    <a:pt x="5051" y="6986"/>
                  </a:lnTo>
                  <a:lnTo>
                    <a:pt x="5071" y="6979"/>
                  </a:lnTo>
                  <a:lnTo>
                    <a:pt x="5155" y="6944"/>
                  </a:lnTo>
                  <a:lnTo>
                    <a:pt x="5182" y="6930"/>
                  </a:lnTo>
                  <a:lnTo>
                    <a:pt x="5259" y="6895"/>
                  </a:lnTo>
                  <a:lnTo>
                    <a:pt x="5279" y="6882"/>
                  </a:lnTo>
                  <a:lnTo>
                    <a:pt x="5377" y="6833"/>
                  </a:lnTo>
                  <a:lnTo>
                    <a:pt x="5397" y="6819"/>
                  </a:lnTo>
                  <a:lnTo>
                    <a:pt x="5467" y="6778"/>
                  </a:lnTo>
                  <a:lnTo>
                    <a:pt x="5481" y="6771"/>
                  </a:lnTo>
                  <a:cubicBezTo>
                    <a:pt x="5668" y="6660"/>
                    <a:pt x="5841" y="6535"/>
                    <a:pt x="6008" y="6396"/>
                  </a:cubicBezTo>
                  <a:lnTo>
                    <a:pt x="6077" y="6334"/>
                  </a:lnTo>
                  <a:lnTo>
                    <a:pt x="6146" y="6271"/>
                  </a:lnTo>
                  <a:lnTo>
                    <a:pt x="6160" y="6250"/>
                  </a:lnTo>
                  <a:lnTo>
                    <a:pt x="6209" y="6202"/>
                  </a:lnTo>
                  <a:lnTo>
                    <a:pt x="6257" y="6181"/>
                  </a:lnTo>
                  <a:lnTo>
                    <a:pt x="6299" y="6139"/>
                  </a:lnTo>
                  <a:lnTo>
                    <a:pt x="6320" y="6112"/>
                  </a:lnTo>
                  <a:lnTo>
                    <a:pt x="6361" y="6070"/>
                  </a:lnTo>
                  <a:lnTo>
                    <a:pt x="6382" y="6042"/>
                  </a:lnTo>
                  <a:lnTo>
                    <a:pt x="6424" y="6001"/>
                  </a:lnTo>
                  <a:lnTo>
                    <a:pt x="6445" y="5973"/>
                  </a:lnTo>
                  <a:lnTo>
                    <a:pt x="6479" y="5931"/>
                  </a:lnTo>
                  <a:lnTo>
                    <a:pt x="6507" y="5904"/>
                  </a:lnTo>
                  <a:lnTo>
                    <a:pt x="6535" y="5855"/>
                  </a:lnTo>
                  <a:lnTo>
                    <a:pt x="6563" y="5827"/>
                  </a:lnTo>
                  <a:lnTo>
                    <a:pt x="6590" y="5786"/>
                  </a:lnTo>
                  <a:lnTo>
                    <a:pt x="6618" y="5751"/>
                  </a:lnTo>
                  <a:lnTo>
                    <a:pt x="6653" y="5702"/>
                  </a:lnTo>
                  <a:lnTo>
                    <a:pt x="6667" y="5675"/>
                  </a:lnTo>
                  <a:lnTo>
                    <a:pt x="6708" y="5612"/>
                  </a:lnTo>
                  <a:lnTo>
                    <a:pt x="6715" y="5598"/>
                  </a:lnTo>
                  <a:lnTo>
                    <a:pt x="6764" y="5522"/>
                  </a:lnTo>
                  <a:lnTo>
                    <a:pt x="6785" y="5501"/>
                  </a:lnTo>
                  <a:lnTo>
                    <a:pt x="6812" y="5446"/>
                  </a:lnTo>
                  <a:lnTo>
                    <a:pt x="6833" y="5411"/>
                  </a:lnTo>
                  <a:lnTo>
                    <a:pt x="6861" y="5363"/>
                  </a:lnTo>
                  <a:lnTo>
                    <a:pt x="6875" y="5328"/>
                  </a:lnTo>
                  <a:lnTo>
                    <a:pt x="6902" y="5279"/>
                  </a:lnTo>
                  <a:lnTo>
                    <a:pt x="6923" y="5245"/>
                  </a:lnTo>
                  <a:lnTo>
                    <a:pt x="6944" y="5196"/>
                  </a:lnTo>
                  <a:lnTo>
                    <a:pt x="6958" y="5161"/>
                  </a:lnTo>
                  <a:lnTo>
                    <a:pt x="6986" y="5113"/>
                  </a:lnTo>
                  <a:lnTo>
                    <a:pt x="7000" y="5078"/>
                  </a:lnTo>
                  <a:lnTo>
                    <a:pt x="7020" y="5023"/>
                  </a:lnTo>
                  <a:lnTo>
                    <a:pt x="7034" y="4988"/>
                  </a:lnTo>
                  <a:lnTo>
                    <a:pt x="7055" y="4939"/>
                  </a:lnTo>
                  <a:lnTo>
                    <a:pt x="7069" y="4898"/>
                  </a:lnTo>
                  <a:lnTo>
                    <a:pt x="7090" y="4849"/>
                  </a:lnTo>
                  <a:lnTo>
                    <a:pt x="7104" y="4815"/>
                  </a:lnTo>
                  <a:lnTo>
                    <a:pt x="7124" y="4745"/>
                  </a:lnTo>
                  <a:lnTo>
                    <a:pt x="7131" y="4724"/>
                  </a:lnTo>
                  <a:cubicBezTo>
                    <a:pt x="7138" y="4690"/>
                    <a:pt x="7145" y="4662"/>
                    <a:pt x="7159" y="4634"/>
                  </a:cubicBezTo>
                  <a:lnTo>
                    <a:pt x="7166" y="4613"/>
                  </a:lnTo>
                  <a:cubicBezTo>
                    <a:pt x="7166" y="4593"/>
                    <a:pt x="7173" y="4572"/>
                    <a:pt x="7180" y="4544"/>
                  </a:cubicBezTo>
                  <a:lnTo>
                    <a:pt x="7194" y="4509"/>
                  </a:lnTo>
                  <a:lnTo>
                    <a:pt x="7208" y="4454"/>
                  </a:lnTo>
                  <a:lnTo>
                    <a:pt x="7215" y="4412"/>
                  </a:lnTo>
                  <a:cubicBezTo>
                    <a:pt x="7215" y="4398"/>
                    <a:pt x="7222" y="4378"/>
                    <a:pt x="7228" y="4357"/>
                  </a:cubicBezTo>
                  <a:lnTo>
                    <a:pt x="7235" y="4322"/>
                  </a:lnTo>
                  <a:cubicBezTo>
                    <a:pt x="7235" y="4301"/>
                    <a:pt x="7242" y="4280"/>
                    <a:pt x="7242" y="4267"/>
                  </a:cubicBezTo>
                  <a:lnTo>
                    <a:pt x="7249" y="4225"/>
                  </a:lnTo>
                  <a:lnTo>
                    <a:pt x="7256" y="4170"/>
                  </a:lnTo>
                  <a:lnTo>
                    <a:pt x="7263" y="4128"/>
                  </a:lnTo>
                  <a:cubicBezTo>
                    <a:pt x="7263" y="4107"/>
                    <a:pt x="7270" y="4093"/>
                    <a:pt x="7270" y="4072"/>
                  </a:cubicBezTo>
                  <a:lnTo>
                    <a:pt x="7277" y="4031"/>
                  </a:lnTo>
                  <a:cubicBezTo>
                    <a:pt x="7277" y="4010"/>
                    <a:pt x="7277" y="3996"/>
                    <a:pt x="7284" y="3975"/>
                  </a:cubicBezTo>
                  <a:cubicBezTo>
                    <a:pt x="7284" y="3954"/>
                    <a:pt x="7284" y="3948"/>
                    <a:pt x="7284" y="3934"/>
                  </a:cubicBezTo>
                  <a:lnTo>
                    <a:pt x="7284" y="3878"/>
                  </a:lnTo>
                  <a:lnTo>
                    <a:pt x="7284" y="3837"/>
                  </a:lnTo>
                  <a:lnTo>
                    <a:pt x="7284" y="3774"/>
                  </a:lnTo>
                  <a:lnTo>
                    <a:pt x="7284" y="3739"/>
                  </a:lnTo>
                  <a:lnTo>
                    <a:pt x="7284" y="3642"/>
                  </a:lnTo>
                  <a:cubicBezTo>
                    <a:pt x="7284" y="1631"/>
                    <a:pt x="5647" y="1"/>
                    <a:pt x="3642" y="1"/>
                  </a:cubicBezTo>
                  <a:close/>
                </a:path>
              </a:pathLst>
            </a:custGeom>
            <a:solidFill>
              <a:srgbClr val="8DA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1462543" y="3271159"/>
              <a:ext cx="147257" cy="177523"/>
            </a:xfrm>
            <a:custGeom>
              <a:rect b="b" l="l" r="r" t="t"/>
              <a:pathLst>
                <a:path extrusionOk="0" h="6757" w="5605">
                  <a:moveTo>
                    <a:pt x="2137" y="1"/>
                  </a:moveTo>
                  <a:cubicBezTo>
                    <a:pt x="708" y="806"/>
                    <a:pt x="1" y="2463"/>
                    <a:pt x="403" y="4045"/>
                  </a:cubicBezTo>
                  <a:cubicBezTo>
                    <a:pt x="812" y="5626"/>
                    <a:pt x="2234" y="6743"/>
                    <a:pt x="3871" y="6757"/>
                  </a:cubicBezTo>
                  <a:cubicBezTo>
                    <a:pt x="4037" y="6653"/>
                    <a:pt x="4197" y="6535"/>
                    <a:pt x="4350" y="6403"/>
                  </a:cubicBezTo>
                  <a:lnTo>
                    <a:pt x="4419" y="6341"/>
                  </a:lnTo>
                  <a:lnTo>
                    <a:pt x="4488" y="6278"/>
                  </a:lnTo>
                  <a:lnTo>
                    <a:pt x="4509" y="6257"/>
                  </a:lnTo>
                  <a:lnTo>
                    <a:pt x="4551" y="6216"/>
                  </a:lnTo>
                  <a:lnTo>
                    <a:pt x="4578" y="6188"/>
                  </a:lnTo>
                  <a:lnTo>
                    <a:pt x="4620" y="6146"/>
                  </a:lnTo>
                  <a:lnTo>
                    <a:pt x="4641" y="6119"/>
                  </a:lnTo>
                  <a:lnTo>
                    <a:pt x="4682" y="6084"/>
                  </a:lnTo>
                  <a:lnTo>
                    <a:pt x="4703" y="6049"/>
                  </a:lnTo>
                  <a:lnTo>
                    <a:pt x="4738" y="6015"/>
                  </a:lnTo>
                  <a:lnTo>
                    <a:pt x="4766" y="5980"/>
                  </a:lnTo>
                  <a:lnTo>
                    <a:pt x="4800" y="5938"/>
                  </a:lnTo>
                  <a:lnTo>
                    <a:pt x="4821" y="5911"/>
                  </a:lnTo>
                  <a:lnTo>
                    <a:pt x="4856" y="5869"/>
                  </a:lnTo>
                  <a:lnTo>
                    <a:pt x="4877" y="5834"/>
                  </a:lnTo>
                  <a:lnTo>
                    <a:pt x="4911" y="5793"/>
                  </a:lnTo>
                  <a:lnTo>
                    <a:pt x="4932" y="5765"/>
                  </a:lnTo>
                  <a:lnTo>
                    <a:pt x="4967" y="5716"/>
                  </a:lnTo>
                  <a:lnTo>
                    <a:pt x="4988" y="5689"/>
                  </a:lnTo>
                  <a:lnTo>
                    <a:pt x="5029" y="5619"/>
                  </a:lnTo>
                  <a:lnTo>
                    <a:pt x="5036" y="5612"/>
                  </a:lnTo>
                  <a:lnTo>
                    <a:pt x="5085" y="5536"/>
                  </a:lnTo>
                  <a:lnTo>
                    <a:pt x="5099" y="5508"/>
                  </a:lnTo>
                  <a:lnTo>
                    <a:pt x="5133" y="5453"/>
                  </a:lnTo>
                  <a:lnTo>
                    <a:pt x="5154" y="5425"/>
                  </a:lnTo>
                  <a:lnTo>
                    <a:pt x="5182" y="5370"/>
                  </a:lnTo>
                  <a:lnTo>
                    <a:pt x="5196" y="5342"/>
                  </a:lnTo>
                  <a:lnTo>
                    <a:pt x="5223" y="5293"/>
                  </a:lnTo>
                  <a:lnTo>
                    <a:pt x="5237" y="5252"/>
                  </a:lnTo>
                  <a:lnTo>
                    <a:pt x="5265" y="5210"/>
                  </a:lnTo>
                  <a:lnTo>
                    <a:pt x="5279" y="5168"/>
                  </a:lnTo>
                  <a:lnTo>
                    <a:pt x="5300" y="5120"/>
                  </a:lnTo>
                  <a:lnTo>
                    <a:pt x="5321" y="5085"/>
                  </a:lnTo>
                  <a:lnTo>
                    <a:pt x="5341" y="5037"/>
                  </a:lnTo>
                  <a:lnTo>
                    <a:pt x="5355" y="4995"/>
                  </a:lnTo>
                  <a:lnTo>
                    <a:pt x="5376" y="4946"/>
                  </a:lnTo>
                  <a:lnTo>
                    <a:pt x="5390" y="4912"/>
                  </a:lnTo>
                  <a:lnTo>
                    <a:pt x="5411" y="4856"/>
                  </a:lnTo>
                  <a:lnTo>
                    <a:pt x="5425" y="4822"/>
                  </a:lnTo>
                  <a:lnTo>
                    <a:pt x="5445" y="4759"/>
                  </a:lnTo>
                  <a:lnTo>
                    <a:pt x="5452" y="4731"/>
                  </a:lnTo>
                  <a:cubicBezTo>
                    <a:pt x="5459" y="4704"/>
                    <a:pt x="5466" y="4676"/>
                    <a:pt x="5480" y="4648"/>
                  </a:cubicBezTo>
                  <a:lnTo>
                    <a:pt x="5480" y="4627"/>
                  </a:lnTo>
                  <a:cubicBezTo>
                    <a:pt x="5487" y="4600"/>
                    <a:pt x="5494" y="4579"/>
                    <a:pt x="5501" y="4558"/>
                  </a:cubicBezTo>
                  <a:lnTo>
                    <a:pt x="5508" y="4523"/>
                  </a:lnTo>
                  <a:lnTo>
                    <a:pt x="5522" y="4461"/>
                  </a:lnTo>
                  <a:lnTo>
                    <a:pt x="5536" y="4426"/>
                  </a:lnTo>
                  <a:cubicBezTo>
                    <a:pt x="5536" y="4405"/>
                    <a:pt x="5543" y="4392"/>
                    <a:pt x="5543" y="4371"/>
                  </a:cubicBezTo>
                  <a:lnTo>
                    <a:pt x="5549" y="4329"/>
                  </a:lnTo>
                  <a:cubicBezTo>
                    <a:pt x="5549" y="4308"/>
                    <a:pt x="5556" y="4294"/>
                    <a:pt x="5563" y="4274"/>
                  </a:cubicBezTo>
                  <a:lnTo>
                    <a:pt x="5570" y="4232"/>
                  </a:lnTo>
                  <a:lnTo>
                    <a:pt x="5577" y="4177"/>
                  </a:lnTo>
                  <a:lnTo>
                    <a:pt x="5584" y="4135"/>
                  </a:lnTo>
                  <a:cubicBezTo>
                    <a:pt x="5584" y="4121"/>
                    <a:pt x="5591" y="4100"/>
                    <a:pt x="5591" y="4086"/>
                  </a:cubicBezTo>
                  <a:lnTo>
                    <a:pt x="5598" y="4045"/>
                  </a:lnTo>
                  <a:cubicBezTo>
                    <a:pt x="5598" y="4024"/>
                    <a:pt x="5598" y="4003"/>
                    <a:pt x="5598" y="3982"/>
                  </a:cubicBezTo>
                  <a:cubicBezTo>
                    <a:pt x="5605" y="3968"/>
                    <a:pt x="5598" y="3961"/>
                    <a:pt x="5598" y="3948"/>
                  </a:cubicBezTo>
                  <a:lnTo>
                    <a:pt x="5598" y="3885"/>
                  </a:lnTo>
                  <a:lnTo>
                    <a:pt x="5598" y="3851"/>
                  </a:lnTo>
                  <a:lnTo>
                    <a:pt x="5598" y="3781"/>
                  </a:lnTo>
                  <a:lnTo>
                    <a:pt x="5598" y="3746"/>
                  </a:lnTo>
                  <a:lnTo>
                    <a:pt x="5598" y="3649"/>
                  </a:lnTo>
                  <a:cubicBezTo>
                    <a:pt x="5605" y="2498"/>
                    <a:pt x="5057" y="1416"/>
                    <a:pt x="4134" y="729"/>
                  </a:cubicBezTo>
                  <a:lnTo>
                    <a:pt x="4148" y="722"/>
                  </a:lnTo>
                  <a:cubicBezTo>
                    <a:pt x="3566" y="285"/>
                    <a:pt x="2865" y="36"/>
                    <a:pt x="2137" y="1"/>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1442681" y="3295408"/>
              <a:ext cx="144000" cy="143264"/>
            </a:xfrm>
            <a:custGeom>
              <a:rect b="b" l="l" r="r" t="t"/>
              <a:pathLst>
                <a:path extrusionOk="0" h="5453" w="5481">
                  <a:moveTo>
                    <a:pt x="2331" y="0"/>
                  </a:moveTo>
                  <a:lnTo>
                    <a:pt x="2296" y="7"/>
                  </a:lnTo>
                  <a:lnTo>
                    <a:pt x="2262" y="14"/>
                  </a:lnTo>
                  <a:lnTo>
                    <a:pt x="2234" y="14"/>
                  </a:lnTo>
                  <a:lnTo>
                    <a:pt x="2199" y="21"/>
                  </a:lnTo>
                  <a:lnTo>
                    <a:pt x="2165" y="28"/>
                  </a:lnTo>
                  <a:lnTo>
                    <a:pt x="2130" y="35"/>
                  </a:lnTo>
                  <a:lnTo>
                    <a:pt x="2102" y="42"/>
                  </a:lnTo>
                  <a:lnTo>
                    <a:pt x="2067" y="49"/>
                  </a:lnTo>
                  <a:lnTo>
                    <a:pt x="2040" y="56"/>
                  </a:lnTo>
                  <a:lnTo>
                    <a:pt x="2005" y="70"/>
                  </a:lnTo>
                  <a:lnTo>
                    <a:pt x="1977" y="77"/>
                  </a:lnTo>
                  <a:lnTo>
                    <a:pt x="1943" y="84"/>
                  </a:lnTo>
                  <a:lnTo>
                    <a:pt x="1908" y="98"/>
                  </a:lnTo>
                  <a:lnTo>
                    <a:pt x="1894" y="98"/>
                  </a:lnTo>
                  <a:lnTo>
                    <a:pt x="1873" y="104"/>
                  </a:lnTo>
                  <a:lnTo>
                    <a:pt x="1859" y="111"/>
                  </a:lnTo>
                  <a:lnTo>
                    <a:pt x="1846" y="111"/>
                  </a:lnTo>
                  <a:lnTo>
                    <a:pt x="1811" y="125"/>
                  </a:lnTo>
                  <a:lnTo>
                    <a:pt x="1783" y="139"/>
                  </a:lnTo>
                  <a:lnTo>
                    <a:pt x="1748" y="153"/>
                  </a:lnTo>
                  <a:lnTo>
                    <a:pt x="1728" y="160"/>
                  </a:lnTo>
                  <a:lnTo>
                    <a:pt x="1672" y="181"/>
                  </a:lnTo>
                  <a:lnTo>
                    <a:pt x="1644" y="195"/>
                  </a:lnTo>
                  <a:lnTo>
                    <a:pt x="1624" y="202"/>
                  </a:lnTo>
                  <a:lnTo>
                    <a:pt x="1610" y="209"/>
                  </a:lnTo>
                  <a:lnTo>
                    <a:pt x="1582" y="222"/>
                  </a:lnTo>
                  <a:lnTo>
                    <a:pt x="1561" y="229"/>
                  </a:lnTo>
                  <a:lnTo>
                    <a:pt x="1547" y="236"/>
                  </a:lnTo>
                  <a:lnTo>
                    <a:pt x="1520" y="250"/>
                  </a:lnTo>
                  <a:lnTo>
                    <a:pt x="1492" y="264"/>
                  </a:lnTo>
                  <a:lnTo>
                    <a:pt x="1464" y="278"/>
                  </a:lnTo>
                  <a:lnTo>
                    <a:pt x="1436" y="299"/>
                  </a:lnTo>
                  <a:lnTo>
                    <a:pt x="1402" y="313"/>
                  </a:lnTo>
                  <a:lnTo>
                    <a:pt x="1374" y="326"/>
                  </a:lnTo>
                  <a:lnTo>
                    <a:pt x="1346" y="347"/>
                  </a:lnTo>
                  <a:lnTo>
                    <a:pt x="1318" y="361"/>
                  </a:lnTo>
                  <a:lnTo>
                    <a:pt x="1291" y="375"/>
                  </a:lnTo>
                  <a:lnTo>
                    <a:pt x="1263" y="396"/>
                  </a:lnTo>
                  <a:lnTo>
                    <a:pt x="1235" y="410"/>
                  </a:lnTo>
                  <a:lnTo>
                    <a:pt x="1214" y="430"/>
                  </a:lnTo>
                  <a:lnTo>
                    <a:pt x="1187" y="444"/>
                  </a:lnTo>
                  <a:lnTo>
                    <a:pt x="1159" y="465"/>
                  </a:lnTo>
                  <a:lnTo>
                    <a:pt x="1131" y="486"/>
                  </a:lnTo>
                  <a:lnTo>
                    <a:pt x="1110" y="500"/>
                  </a:lnTo>
                  <a:lnTo>
                    <a:pt x="1083" y="521"/>
                  </a:lnTo>
                  <a:lnTo>
                    <a:pt x="1055" y="541"/>
                  </a:lnTo>
                  <a:lnTo>
                    <a:pt x="1027" y="562"/>
                  </a:lnTo>
                  <a:lnTo>
                    <a:pt x="1006" y="583"/>
                  </a:lnTo>
                  <a:lnTo>
                    <a:pt x="978" y="604"/>
                  </a:lnTo>
                  <a:lnTo>
                    <a:pt x="965" y="611"/>
                  </a:lnTo>
                  <a:lnTo>
                    <a:pt x="958" y="625"/>
                  </a:lnTo>
                  <a:lnTo>
                    <a:pt x="944" y="632"/>
                  </a:lnTo>
                  <a:lnTo>
                    <a:pt x="930" y="646"/>
                  </a:lnTo>
                  <a:lnTo>
                    <a:pt x="909" y="666"/>
                  </a:lnTo>
                  <a:lnTo>
                    <a:pt x="881" y="687"/>
                  </a:lnTo>
                  <a:cubicBezTo>
                    <a:pt x="750" y="812"/>
                    <a:pt x="625" y="951"/>
                    <a:pt x="514" y="1103"/>
                  </a:cubicBezTo>
                  <a:cubicBezTo>
                    <a:pt x="479" y="1152"/>
                    <a:pt x="444" y="1200"/>
                    <a:pt x="410" y="1256"/>
                  </a:cubicBezTo>
                  <a:lnTo>
                    <a:pt x="396" y="1270"/>
                  </a:lnTo>
                  <a:cubicBezTo>
                    <a:pt x="368" y="1325"/>
                    <a:pt x="340" y="1374"/>
                    <a:pt x="313" y="1429"/>
                  </a:cubicBezTo>
                  <a:lnTo>
                    <a:pt x="299" y="1443"/>
                  </a:lnTo>
                  <a:cubicBezTo>
                    <a:pt x="271" y="1499"/>
                    <a:pt x="250" y="1554"/>
                    <a:pt x="222" y="1610"/>
                  </a:cubicBezTo>
                  <a:lnTo>
                    <a:pt x="215" y="1630"/>
                  </a:lnTo>
                  <a:cubicBezTo>
                    <a:pt x="188" y="1686"/>
                    <a:pt x="167" y="1741"/>
                    <a:pt x="146" y="1797"/>
                  </a:cubicBezTo>
                  <a:lnTo>
                    <a:pt x="139" y="1818"/>
                  </a:lnTo>
                  <a:cubicBezTo>
                    <a:pt x="125" y="1873"/>
                    <a:pt x="105" y="1929"/>
                    <a:pt x="91" y="1991"/>
                  </a:cubicBezTo>
                  <a:lnTo>
                    <a:pt x="84" y="2012"/>
                  </a:lnTo>
                  <a:cubicBezTo>
                    <a:pt x="63" y="2067"/>
                    <a:pt x="56" y="2130"/>
                    <a:pt x="42" y="2185"/>
                  </a:cubicBezTo>
                  <a:lnTo>
                    <a:pt x="42" y="2213"/>
                  </a:lnTo>
                  <a:cubicBezTo>
                    <a:pt x="28" y="2269"/>
                    <a:pt x="21" y="2331"/>
                    <a:pt x="14" y="2393"/>
                  </a:cubicBezTo>
                  <a:lnTo>
                    <a:pt x="14" y="2414"/>
                  </a:lnTo>
                  <a:cubicBezTo>
                    <a:pt x="14" y="2449"/>
                    <a:pt x="7" y="2477"/>
                    <a:pt x="7" y="2511"/>
                  </a:cubicBezTo>
                  <a:cubicBezTo>
                    <a:pt x="0" y="2539"/>
                    <a:pt x="7" y="2574"/>
                    <a:pt x="0" y="2602"/>
                  </a:cubicBezTo>
                  <a:lnTo>
                    <a:pt x="0" y="2629"/>
                  </a:lnTo>
                  <a:lnTo>
                    <a:pt x="0" y="2719"/>
                  </a:lnTo>
                  <a:cubicBezTo>
                    <a:pt x="0" y="2817"/>
                    <a:pt x="7" y="2907"/>
                    <a:pt x="14" y="3004"/>
                  </a:cubicBezTo>
                  <a:cubicBezTo>
                    <a:pt x="14" y="3025"/>
                    <a:pt x="14" y="3045"/>
                    <a:pt x="21" y="3066"/>
                  </a:cubicBezTo>
                  <a:cubicBezTo>
                    <a:pt x="21" y="3087"/>
                    <a:pt x="28" y="3115"/>
                    <a:pt x="28" y="3143"/>
                  </a:cubicBezTo>
                  <a:cubicBezTo>
                    <a:pt x="49" y="3254"/>
                    <a:pt x="70" y="3364"/>
                    <a:pt x="105" y="3475"/>
                  </a:cubicBezTo>
                  <a:cubicBezTo>
                    <a:pt x="111" y="3510"/>
                    <a:pt x="125" y="3538"/>
                    <a:pt x="132" y="3573"/>
                  </a:cubicBezTo>
                  <a:lnTo>
                    <a:pt x="139" y="3600"/>
                  </a:lnTo>
                  <a:cubicBezTo>
                    <a:pt x="153" y="3621"/>
                    <a:pt x="160" y="3649"/>
                    <a:pt x="167" y="3670"/>
                  </a:cubicBezTo>
                  <a:lnTo>
                    <a:pt x="174" y="3690"/>
                  </a:lnTo>
                  <a:cubicBezTo>
                    <a:pt x="188" y="3718"/>
                    <a:pt x="195" y="3746"/>
                    <a:pt x="209" y="3774"/>
                  </a:cubicBezTo>
                  <a:cubicBezTo>
                    <a:pt x="313" y="4030"/>
                    <a:pt x="465" y="4273"/>
                    <a:pt x="639" y="4488"/>
                  </a:cubicBezTo>
                  <a:lnTo>
                    <a:pt x="666" y="4516"/>
                  </a:lnTo>
                  <a:lnTo>
                    <a:pt x="680" y="4537"/>
                  </a:lnTo>
                  <a:lnTo>
                    <a:pt x="743" y="4606"/>
                  </a:lnTo>
                  <a:lnTo>
                    <a:pt x="757" y="4620"/>
                  </a:lnTo>
                  <a:lnTo>
                    <a:pt x="819" y="4675"/>
                  </a:lnTo>
                  <a:lnTo>
                    <a:pt x="833" y="4696"/>
                  </a:lnTo>
                  <a:lnTo>
                    <a:pt x="902" y="4759"/>
                  </a:lnTo>
                  <a:lnTo>
                    <a:pt x="916" y="4773"/>
                  </a:lnTo>
                  <a:lnTo>
                    <a:pt x="978" y="4828"/>
                  </a:lnTo>
                  <a:lnTo>
                    <a:pt x="992" y="4842"/>
                  </a:lnTo>
                  <a:lnTo>
                    <a:pt x="1069" y="4897"/>
                  </a:lnTo>
                  <a:lnTo>
                    <a:pt x="1083" y="4911"/>
                  </a:lnTo>
                  <a:lnTo>
                    <a:pt x="1152" y="4960"/>
                  </a:lnTo>
                  <a:lnTo>
                    <a:pt x="1173" y="4974"/>
                  </a:lnTo>
                  <a:lnTo>
                    <a:pt x="1249" y="5029"/>
                  </a:lnTo>
                  <a:lnTo>
                    <a:pt x="1263" y="5036"/>
                  </a:lnTo>
                  <a:lnTo>
                    <a:pt x="1332" y="5078"/>
                  </a:lnTo>
                  <a:lnTo>
                    <a:pt x="1353" y="5092"/>
                  </a:lnTo>
                  <a:lnTo>
                    <a:pt x="1443" y="5140"/>
                  </a:lnTo>
                  <a:lnTo>
                    <a:pt x="1450" y="5147"/>
                  </a:lnTo>
                  <a:lnTo>
                    <a:pt x="1533" y="5189"/>
                  </a:lnTo>
                  <a:lnTo>
                    <a:pt x="1554" y="5196"/>
                  </a:lnTo>
                  <a:lnTo>
                    <a:pt x="1637" y="5237"/>
                  </a:lnTo>
                  <a:lnTo>
                    <a:pt x="1651" y="5244"/>
                  </a:lnTo>
                  <a:lnTo>
                    <a:pt x="1728" y="5272"/>
                  </a:lnTo>
                  <a:lnTo>
                    <a:pt x="1755" y="5286"/>
                  </a:lnTo>
                  <a:lnTo>
                    <a:pt x="1846" y="5320"/>
                  </a:lnTo>
                  <a:lnTo>
                    <a:pt x="1852" y="5320"/>
                  </a:lnTo>
                  <a:lnTo>
                    <a:pt x="1943" y="5348"/>
                  </a:lnTo>
                  <a:lnTo>
                    <a:pt x="1963" y="5355"/>
                  </a:lnTo>
                  <a:lnTo>
                    <a:pt x="2061" y="5376"/>
                  </a:lnTo>
                  <a:lnTo>
                    <a:pt x="2067" y="5376"/>
                  </a:lnTo>
                  <a:lnTo>
                    <a:pt x="2158" y="5397"/>
                  </a:lnTo>
                  <a:lnTo>
                    <a:pt x="2178" y="5404"/>
                  </a:lnTo>
                  <a:lnTo>
                    <a:pt x="2282" y="5425"/>
                  </a:lnTo>
                  <a:lnTo>
                    <a:pt x="2380" y="5438"/>
                  </a:lnTo>
                  <a:lnTo>
                    <a:pt x="2407" y="5438"/>
                  </a:lnTo>
                  <a:lnTo>
                    <a:pt x="2511" y="5452"/>
                  </a:lnTo>
                  <a:lnTo>
                    <a:pt x="2969" y="5452"/>
                  </a:lnTo>
                  <a:lnTo>
                    <a:pt x="3073" y="5438"/>
                  </a:lnTo>
                  <a:lnTo>
                    <a:pt x="3101" y="5438"/>
                  </a:lnTo>
                  <a:lnTo>
                    <a:pt x="3191" y="5425"/>
                  </a:lnTo>
                  <a:lnTo>
                    <a:pt x="3198" y="5425"/>
                  </a:lnTo>
                  <a:lnTo>
                    <a:pt x="3302" y="5404"/>
                  </a:lnTo>
                  <a:lnTo>
                    <a:pt x="3323" y="5397"/>
                  </a:lnTo>
                  <a:lnTo>
                    <a:pt x="3413" y="5376"/>
                  </a:lnTo>
                  <a:lnTo>
                    <a:pt x="3420" y="5376"/>
                  </a:lnTo>
                  <a:lnTo>
                    <a:pt x="3517" y="5355"/>
                  </a:lnTo>
                  <a:lnTo>
                    <a:pt x="3538" y="5348"/>
                  </a:lnTo>
                  <a:lnTo>
                    <a:pt x="3621" y="5320"/>
                  </a:lnTo>
                  <a:lnTo>
                    <a:pt x="3635" y="5320"/>
                  </a:lnTo>
                  <a:lnTo>
                    <a:pt x="3725" y="5286"/>
                  </a:lnTo>
                  <a:lnTo>
                    <a:pt x="3746" y="5272"/>
                  </a:lnTo>
                  <a:lnTo>
                    <a:pt x="3829" y="5244"/>
                  </a:lnTo>
                  <a:lnTo>
                    <a:pt x="3843" y="5237"/>
                  </a:lnTo>
                  <a:lnTo>
                    <a:pt x="3926" y="5196"/>
                  </a:lnTo>
                  <a:lnTo>
                    <a:pt x="3947" y="5189"/>
                  </a:lnTo>
                  <a:lnTo>
                    <a:pt x="4030" y="5147"/>
                  </a:lnTo>
                  <a:lnTo>
                    <a:pt x="4037" y="5140"/>
                  </a:lnTo>
                  <a:lnTo>
                    <a:pt x="4128" y="5092"/>
                  </a:lnTo>
                  <a:lnTo>
                    <a:pt x="4148" y="5078"/>
                  </a:lnTo>
                  <a:lnTo>
                    <a:pt x="4218" y="5036"/>
                  </a:lnTo>
                  <a:lnTo>
                    <a:pt x="4232" y="5029"/>
                  </a:lnTo>
                  <a:lnTo>
                    <a:pt x="4308" y="4974"/>
                  </a:lnTo>
                  <a:lnTo>
                    <a:pt x="4329" y="4960"/>
                  </a:lnTo>
                  <a:lnTo>
                    <a:pt x="4398" y="4911"/>
                  </a:lnTo>
                  <a:lnTo>
                    <a:pt x="4412" y="4897"/>
                  </a:lnTo>
                  <a:lnTo>
                    <a:pt x="4488" y="4842"/>
                  </a:lnTo>
                  <a:lnTo>
                    <a:pt x="4502" y="4828"/>
                  </a:lnTo>
                  <a:lnTo>
                    <a:pt x="4564" y="4773"/>
                  </a:lnTo>
                  <a:lnTo>
                    <a:pt x="4578" y="4759"/>
                  </a:lnTo>
                  <a:lnTo>
                    <a:pt x="4648" y="4696"/>
                  </a:lnTo>
                  <a:lnTo>
                    <a:pt x="4662" y="4675"/>
                  </a:lnTo>
                  <a:lnTo>
                    <a:pt x="4724" y="4620"/>
                  </a:lnTo>
                  <a:lnTo>
                    <a:pt x="4738" y="4606"/>
                  </a:lnTo>
                  <a:cubicBezTo>
                    <a:pt x="4759" y="4585"/>
                    <a:pt x="4780" y="4558"/>
                    <a:pt x="4800" y="4537"/>
                  </a:cubicBezTo>
                  <a:lnTo>
                    <a:pt x="4814" y="4516"/>
                  </a:lnTo>
                  <a:lnTo>
                    <a:pt x="4842" y="4488"/>
                  </a:lnTo>
                  <a:cubicBezTo>
                    <a:pt x="5022" y="4273"/>
                    <a:pt x="5168" y="4030"/>
                    <a:pt x="5272" y="3774"/>
                  </a:cubicBezTo>
                  <a:cubicBezTo>
                    <a:pt x="5286" y="3746"/>
                    <a:pt x="5293" y="3718"/>
                    <a:pt x="5307" y="3690"/>
                  </a:cubicBezTo>
                  <a:lnTo>
                    <a:pt x="5314" y="3670"/>
                  </a:lnTo>
                  <a:cubicBezTo>
                    <a:pt x="5321" y="3649"/>
                    <a:pt x="5327" y="3621"/>
                    <a:pt x="5341" y="3600"/>
                  </a:cubicBezTo>
                  <a:lnTo>
                    <a:pt x="5348" y="3573"/>
                  </a:lnTo>
                  <a:cubicBezTo>
                    <a:pt x="5355" y="3538"/>
                    <a:pt x="5369" y="3510"/>
                    <a:pt x="5376" y="3475"/>
                  </a:cubicBezTo>
                  <a:cubicBezTo>
                    <a:pt x="5411" y="3364"/>
                    <a:pt x="5432" y="3254"/>
                    <a:pt x="5452" y="3143"/>
                  </a:cubicBezTo>
                  <a:cubicBezTo>
                    <a:pt x="5452" y="3115"/>
                    <a:pt x="5459" y="3087"/>
                    <a:pt x="5459" y="3066"/>
                  </a:cubicBezTo>
                  <a:cubicBezTo>
                    <a:pt x="5466" y="3038"/>
                    <a:pt x="5466" y="3025"/>
                    <a:pt x="5466" y="3004"/>
                  </a:cubicBezTo>
                  <a:cubicBezTo>
                    <a:pt x="5473" y="2907"/>
                    <a:pt x="5480" y="2817"/>
                    <a:pt x="5480" y="2719"/>
                  </a:cubicBezTo>
                  <a:lnTo>
                    <a:pt x="5480" y="2629"/>
                  </a:lnTo>
                  <a:lnTo>
                    <a:pt x="5480" y="2602"/>
                  </a:lnTo>
                  <a:cubicBezTo>
                    <a:pt x="5480" y="2574"/>
                    <a:pt x="5480" y="2539"/>
                    <a:pt x="5473" y="2511"/>
                  </a:cubicBezTo>
                  <a:cubicBezTo>
                    <a:pt x="5466" y="2477"/>
                    <a:pt x="5466" y="2449"/>
                    <a:pt x="5466" y="2414"/>
                  </a:cubicBezTo>
                  <a:lnTo>
                    <a:pt x="5466" y="2393"/>
                  </a:lnTo>
                  <a:cubicBezTo>
                    <a:pt x="5459" y="2331"/>
                    <a:pt x="5445" y="2269"/>
                    <a:pt x="5438" y="2213"/>
                  </a:cubicBezTo>
                  <a:lnTo>
                    <a:pt x="5438" y="2185"/>
                  </a:lnTo>
                  <a:cubicBezTo>
                    <a:pt x="5425" y="2130"/>
                    <a:pt x="5411" y="2074"/>
                    <a:pt x="5397" y="2012"/>
                  </a:cubicBezTo>
                  <a:lnTo>
                    <a:pt x="5390" y="1991"/>
                  </a:lnTo>
                  <a:cubicBezTo>
                    <a:pt x="5376" y="1929"/>
                    <a:pt x="5355" y="1873"/>
                    <a:pt x="5334" y="1818"/>
                  </a:cubicBezTo>
                  <a:lnTo>
                    <a:pt x="5327" y="1797"/>
                  </a:lnTo>
                  <a:cubicBezTo>
                    <a:pt x="5307" y="1734"/>
                    <a:pt x="5286" y="1679"/>
                    <a:pt x="5265" y="1630"/>
                  </a:cubicBezTo>
                  <a:lnTo>
                    <a:pt x="5258" y="1610"/>
                  </a:lnTo>
                  <a:cubicBezTo>
                    <a:pt x="5230" y="1554"/>
                    <a:pt x="5203" y="1499"/>
                    <a:pt x="5175" y="1443"/>
                  </a:cubicBezTo>
                  <a:lnTo>
                    <a:pt x="5168" y="1429"/>
                  </a:lnTo>
                  <a:cubicBezTo>
                    <a:pt x="5140" y="1374"/>
                    <a:pt x="5112" y="1325"/>
                    <a:pt x="5078" y="1270"/>
                  </a:cubicBezTo>
                  <a:lnTo>
                    <a:pt x="5071" y="1256"/>
                  </a:lnTo>
                  <a:cubicBezTo>
                    <a:pt x="5036" y="1200"/>
                    <a:pt x="5001" y="1152"/>
                    <a:pt x="4967" y="1103"/>
                  </a:cubicBezTo>
                  <a:cubicBezTo>
                    <a:pt x="4856" y="951"/>
                    <a:pt x="4731" y="812"/>
                    <a:pt x="4592" y="687"/>
                  </a:cubicBezTo>
                  <a:lnTo>
                    <a:pt x="4571" y="666"/>
                  </a:lnTo>
                  <a:lnTo>
                    <a:pt x="4551" y="646"/>
                  </a:lnTo>
                  <a:lnTo>
                    <a:pt x="4537" y="632"/>
                  </a:lnTo>
                  <a:lnTo>
                    <a:pt x="4523" y="625"/>
                  </a:lnTo>
                  <a:lnTo>
                    <a:pt x="4509" y="611"/>
                  </a:lnTo>
                  <a:lnTo>
                    <a:pt x="4502" y="604"/>
                  </a:lnTo>
                  <a:lnTo>
                    <a:pt x="4474" y="583"/>
                  </a:lnTo>
                  <a:lnTo>
                    <a:pt x="4447" y="562"/>
                  </a:lnTo>
                  <a:lnTo>
                    <a:pt x="4426" y="541"/>
                  </a:lnTo>
                  <a:lnTo>
                    <a:pt x="4398" y="521"/>
                  </a:lnTo>
                  <a:lnTo>
                    <a:pt x="4370" y="500"/>
                  </a:lnTo>
                  <a:lnTo>
                    <a:pt x="4343" y="486"/>
                  </a:lnTo>
                  <a:lnTo>
                    <a:pt x="4322" y="465"/>
                  </a:lnTo>
                  <a:lnTo>
                    <a:pt x="4294" y="444"/>
                  </a:lnTo>
                  <a:lnTo>
                    <a:pt x="4266" y="430"/>
                  </a:lnTo>
                  <a:lnTo>
                    <a:pt x="4238" y="410"/>
                  </a:lnTo>
                  <a:lnTo>
                    <a:pt x="4211" y="396"/>
                  </a:lnTo>
                  <a:lnTo>
                    <a:pt x="4183" y="375"/>
                  </a:lnTo>
                  <a:lnTo>
                    <a:pt x="4155" y="361"/>
                  </a:lnTo>
                  <a:lnTo>
                    <a:pt x="4128" y="347"/>
                  </a:lnTo>
                  <a:lnTo>
                    <a:pt x="4100" y="326"/>
                  </a:lnTo>
                  <a:lnTo>
                    <a:pt x="4072" y="313"/>
                  </a:lnTo>
                  <a:lnTo>
                    <a:pt x="4044" y="299"/>
                  </a:lnTo>
                  <a:lnTo>
                    <a:pt x="4017" y="278"/>
                  </a:lnTo>
                  <a:lnTo>
                    <a:pt x="3989" y="264"/>
                  </a:lnTo>
                  <a:lnTo>
                    <a:pt x="3961" y="250"/>
                  </a:lnTo>
                  <a:lnTo>
                    <a:pt x="3933" y="236"/>
                  </a:lnTo>
                  <a:lnTo>
                    <a:pt x="3912" y="229"/>
                  </a:lnTo>
                  <a:lnTo>
                    <a:pt x="3899" y="222"/>
                  </a:lnTo>
                  <a:lnTo>
                    <a:pt x="3871" y="209"/>
                  </a:lnTo>
                  <a:lnTo>
                    <a:pt x="3850" y="202"/>
                  </a:lnTo>
                  <a:lnTo>
                    <a:pt x="3836" y="195"/>
                  </a:lnTo>
                  <a:lnTo>
                    <a:pt x="3802" y="181"/>
                  </a:lnTo>
                  <a:lnTo>
                    <a:pt x="3753" y="160"/>
                  </a:lnTo>
                  <a:lnTo>
                    <a:pt x="3725" y="153"/>
                  </a:lnTo>
                  <a:lnTo>
                    <a:pt x="3691" y="139"/>
                  </a:lnTo>
                  <a:lnTo>
                    <a:pt x="3663" y="125"/>
                  </a:lnTo>
                  <a:lnTo>
                    <a:pt x="3628" y="111"/>
                  </a:lnTo>
                  <a:lnTo>
                    <a:pt x="3614" y="111"/>
                  </a:lnTo>
                  <a:lnTo>
                    <a:pt x="3600" y="104"/>
                  </a:lnTo>
                  <a:lnTo>
                    <a:pt x="3586" y="98"/>
                  </a:lnTo>
                  <a:lnTo>
                    <a:pt x="3566" y="98"/>
                  </a:lnTo>
                  <a:lnTo>
                    <a:pt x="3538" y="84"/>
                  </a:lnTo>
                  <a:lnTo>
                    <a:pt x="3503" y="77"/>
                  </a:lnTo>
                  <a:lnTo>
                    <a:pt x="3476" y="70"/>
                  </a:lnTo>
                  <a:lnTo>
                    <a:pt x="3441" y="56"/>
                  </a:lnTo>
                  <a:lnTo>
                    <a:pt x="3413" y="49"/>
                  </a:lnTo>
                  <a:lnTo>
                    <a:pt x="3378" y="42"/>
                  </a:lnTo>
                  <a:lnTo>
                    <a:pt x="3344" y="35"/>
                  </a:lnTo>
                  <a:lnTo>
                    <a:pt x="3309" y="28"/>
                  </a:lnTo>
                  <a:lnTo>
                    <a:pt x="3281" y="21"/>
                  </a:lnTo>
                  <a:lnTo>
                    <a:pt x="3247" y="14"/>
                  </a:lnTo>
                  <a:lnTo>
                    <a:pt x="3212" y="14"/>
                  </a:lnTo>
                  <a:lnTo>
                    <a:pt x="3177" y="7"/>
                  </a:lnTo>
                  <a:lnTo>
                    <a:pt x="3150" y="0"/>
                  </a:lnTo>
                  <a:close/>
                </a:path>
              </a:pathLst>
            </a:custGeom>
            <a:solidFill>
              <a:srgbClr val="707F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1454346" y="3295225"/>
              <a:ext cx="132335" cy="143448"/>
            </a:xfrm>
            <a:custGeom>
              <a:rect b="b" l="l" r="r" t="t"/>
              <a:pathLst>
                <a:path extrusionOk="0" h="5460" w="5037">
                  <a:moveTo>
                    <a:pt x="1922" y="1"/>
                  </a:moveTo>
                  <a:lnTo>
                    <a:pt x="1880" y="7"/>
                  </a:lnTo>
                  <a:lnTo>
                    <a:pt x="1852" y="14"/>
                  </a:lnTo>
                  <a:lnTo>
                    <a:pt x="1818" y="21"/>
                  </a:lnTo>
                  <a:lnTo>
                    <a:pt x="1783" y="21"/>
                  </a:lnTo>
                  <a:lnTo>
                    <a:pt x="1748" y="28"/>
                  </a:lnTo>
                  <a:lnTo>
                    <a:pt x="1721" y="35"/>
                  </a:lnTo>
                  <a:lnTo>
                    <a:pt x="1686" y="42"/>
                  </a:lnTo>
                  <a:lnTo>
                    <a:pt x="1658" y="49"/>
                  </a:lnTo>
                  <a:lnTo>
                    <a:pt x="1623" y="56"/>
                  </a:lnTo>
                  <a:lnTo>
                    <a:pt x="1589" y="63"/>
                  </a:lnTo>
                  <a:lnTo>
                    <a:pt x="1554" y="77"/>
                  </a:lnTo>
                  <a:lnTo>
                    <a:pt x="1526" y="84"/>
                  </a:lnTo>
                  <a:lnTo>
                    <a:pt x="1492" y="91"/>
                  </a:lnTo>
                  <a:lnTo>
                    <a:pt x="1464" y="105"/>
                  </a:lnTo>
                  <a:lnTo>
                    <a:pt x="1450" y="105"/>
                  </a:lnTo>
                  <a:lnTo>
                    <a:pt x="1429" y="111"/>
                  </a:lnTo>
                  <a:lnTo>
                    <a:pt x="1415" y="118"/>
                  </a:lnTo>
                  <a:lnTo>
                    <a:pt x="1402" y="118"/>
                  </a:lnTo>
                  <a:lnTo>
                    <a:pt x="1367" y="132"/>
                  </a:lnTo>
                  <a:lnTo>
                    <a:pt x="1339" y="139"/>
                  </a:lnTo>
                  <a:lnTo>
                    <a:pt x="1304" y="153"/>
                  </a:lnTo>
                  <a:lnTo>
                    <a:pt x="1277" y="167"/>
                  </a:lnTo>
                  <a:lnTo>
                    <a:pt x="1249" y="174"/>
                  </a:lnTo>
                  <a:cubicBezTo>
                    <a:pt x="0" y="1984"/>
                    <a:pt x="639" y="4481"/>
                    <a:pt x="2608" y="5459"/>
                  </a:cubicBezTo>
                  <a:lnTo>
                    <a:pt x="2650" y="5459"/>
                  </a:lnTo>
                  <a:lnTo>
                    <a:pt x="2747" y="5445"/>
                  </a:lnTo>
                  <a:lnTo>
                    <a:pt x="2754" y="5445"/>
                  </a:lnTo>
                  <a:lnTo>
                    <a:pt x="2851" y="5425"/>
                  </a:lnTo>
                  <a:lnTo>
                    <a:pt x="2879" y="5425"/>
                  </a:lnTo>
                  <a:lnTo>
                    <a:pt x="2962" y="5404"/>
                  </a:lnTo>
                  <a:lnTo>
                    <a:pt x="2969" y="5404"/>
                  </a:lnTo>
                  <a:lnTo>
                    <a:pt x="3066" y="5376"/>
                  </a:lnTo>
                  <a:lnTo>
                    <a:pt x="3087" y="5369"/>
                  </a:lnTo>
                  <a:lnTo>
                    <a:pt x="3177" y="5341"/>
                  </a:lnTo>
                  <a:lnTo>
                    <a:pt x="3184" y="5341"/>
                  </a:lnTo>
                  <a:lnTo>
                    <a:pt x="3281" y="5307"/>
                  </a:lnTo>
                  <a:lnTo>
                    <a:pt x="3302" y="5300"/>
                  </a:lnTo>
                  <a:lnTo>
                    <a:pt x="3385" y="5265"/>
                  </a:lnTo>
                  <a:lnTo>
                    <a:pt x="3392" y="5258"/>
                  </a:lnTo>
                  <a:lnTo>
                    <a:pt x="3482" y="5217"/>
                  </a:lnTo>
                  <a:lnTo>
                    <a:pt x="3503" y="5210"/>
                  </a:lnTo>
                  <a:lnTo>
                    <a:pt x="3579" y="5168"/>
                  </a:lnTo>
                  <a:lnTo>
                    <a:pt x="3593" y="5161"/>
                  </a:lnTo>
                  <a:lnTo>
                    <a:pt x="3677" y="5112"/>
                  </a:lnTo>
                  <a:lnTo>
                    <a:pt x="3697" y="5106"/>
                  </a:lnTo>
                  <a:lnTo>
                    <a:pt x="3774" y="5057"/>
                  </a:lnTo>
                  <a:lnTo>
                    <a:pt x="3781" y="5050"/>
                  </a:lnTo>
                  <a:lnTo>
                    <a:pt x="3864" y="4995"/>
                  </a:lnTo>
                  <a:lnTo>
                    <a:pt x="3885" y="4981"/>
                  </a:lnTo>
                  <a:lnTo>
                    <a:pt x="3947" y="4932"/>
                  </a:lnTo>
                  <a:lnTo>
                    <a:pt x="3961" y="4925"/>
                  </a:lnTo>
                  <a:lnTo>
                    <a:pt x="4037" y="4863"/>
                  </a:lnTo>
                  <a:lnTo>
                    <a:pt x="4058" y="4849"/>
                  </a:lnTo>
                  <a:lnTo>
                    <a:pt x="4120" y="4793"/>
                  </a:lnTo>
                  <a:lnTo>
                    <a:pt x="4127" y="4780"/>
                  </a:lnTo>
                  <a:lnTo>
                    <a:pt x="4204" y="4717"/>
                  </a:lnTo>
                  <a:lnTo>
                    <a:pt x="4218" y="4703"/>
                  </a:lnTo>
                  <a:lnTo>
                    <a:pt x="4273" y="4641"/>
                  </a:lnTo>
                  <a:lnTo>
                    <a:pt x="4287" y="4627"/>
                  </a:lnTo>
                  <a:cubicBezTo>
                    <a:pt x="4308" y="4606"/>
                    <a:pt x="4329" y="4578"/>
                    <a:pt x="4349" y="4558"/>
                  </a:cubicBezTo>
                  <a:lnTo>
                    <a:pt x="4363" y="4544"/>
                  </a:lnTo>
                  <a:lnTo>
                    <a:pt x="4391" y="4509"/>
                  </a:lnTo>
                  <a:cubicBezTo>
                    <a:pt x="4571" y="4294"/>
                    <a:pt x="4717" y="4058"/>
                    <a:pt x="4828" y="3795"/>
                  </a:cubicBezTo>
                  <a:cubicBezTo>
                    <a:pt x="4835" y="3767"/>
                    <a:pt x="4849" y="3746"/>
                    <a:pt x="4856" y="3718"/>
                  </a:cubicBezTo>
                  <a:lnTo>
                    <a:pt x="4863" y="3697"/>
                  </a:lnTo>
                  <a:cubicBezTo>
                    <a:pt x="4877" y="3670"/>
                    <a:pt x="4883" y="3642"/>
                    <a:pt x="4890" y="3621"/>
                  </a:cubicBezTo>
                  <a:lnTo>
                    <a:pt x="4897" y="3593"/>
                  </a:lnTo>
                  <a:cubicBezTo>
                    <a:pt x="4911" y="3559"/>
                    <a:pt x="4918" y="3531"/>
                    <a:pt x="4932" y="3496"/>
                  </a:cubicBezTo>
                  <a:cubicBezTo>
                    <a:pt x="4960" y="3385"/>
                    <a:pt x="4988" y="3274"/>
                    <a:pt x="5001" y="3163"/>
                  </a:cubicBezTo>
                  <a:cubicBezTo>
                    <a:pt x="5001" y="3136"/>
                    <a:pt x="5008" y="3115"/>
                    <a:pt x="5015" y="3087"/>
                  </a:cubicBezTo>
                  <a:cubicBezTo>
                    <a:pt x="5015" y="3059"/>
                    <a:pt x="5015" y="3045"/>
                    <a:pt x="5022" y="3025"/>
                  </a:cubicBezTo>
                  <a:cubicBezTo>
                    <a:pt x="5029" y="2935"/>
                    <a:pt x="5036" y="2837"/>
                    <a:pt x="5036" y="2740"/>
                  </a:cubicBezTo>
                  <a:lnTo>
                    <a:pt x="5036" y="2650"/>
                  </a:lnTo>
                  <a:cubicBezTo>
                    <a:pt x="5036" y="2622"/>
                    <a:pt x="5029" y="2615"/>
                    <a:pt x="5029" y="2609"/>
                  </a:cubicBezTo>
                  <a:cubicBezTo>
                    <a:pt x="5029" y="2581"/>
                    <a:pt x="5029" y="2546"/>
                    <a:pt x="5029" y="2518"/>
                  </a:cubicBezTo>
                  <a:cubicBezTo>
                    <a:pt x="5022" y="2484"/>
                    <a:pt x="5022" y="2456"/>
                    <a:pt x="5015" y="2421"/>
                  </a:cubicBezTo>
                  <a:lnTo>
                    <a:pt x="5015" y="2400"/>
                  </a:lnTo>
                  <a:cubicBezTo>
                    <a:pt x="5008" y="2338"/>
                    <a:pt x="5001" y="2276"/>
                    <a:pt x="4988" y="2220"/>
                  </a:cubicBezTo>
                  <a:lnTo>
                    <a:pt x="4988" y="2192"/>
                  </a:lnTo>
                  <a:cubicBezTo>
                    <a:pt x="4981" y="2137"/>
                    <a:pt x="4967" y="2074"/>
                    <a:pt x="4946" y="2019"/>
                  </a:cubicBezTo>
                  <a:lnTo>
                    <a:pt x="4946" y="1998"/>
                  </a:lnTo>
                  <a:cubicBezTo>
                    <a:pt x="4925" y="1936"/>
                    <a:pt x="4911" y="1880"/>
                    <a:pt x="4890" y="1825"/>
                  </a:cubicBezTo>
                  <a:lnTo>
                    <a:pt x="4883" y="1804"/>
                  </a:lnTo>
                  <a:cubicBezTo>
                    <a:pt x="4863" y="1741"/>
                    <a:pt x="4842" y="1686"/>
                    <a:pt x="4814" y="1631"/>
                  </a:cubicBezTo>
                  <a:lnTo>
                    <a:pt x="4807" y="1617"/>
                  </a:lnTo>
                  <a:cubicBezTo>
                    <a:pt x="4786" y="1561"/>
                    <a:pt x="4759" y="1506"/>
                    <a:pt x="4731" y="1450"/>
                  </a:cubicBezTo>
                  <a:lnTo>
                    <a:pt x="4717" y="1429"/>
                  </a:lnTo>
                  <a:cubicBezTo>
                    <a:pt x="4689" y="1381"/>
                    <a:pt x="4662" y="1332"/>
                    <a:pt x="4634" y="1277"/>
                  </a:cubicBezTo>
                  <a:lnTo>
                    <a:pt x="4620" y="1263"/>
                  </a:lnTo>
                  <a:cubicBezTo>
                    <a:pt x="4592" y="1207"/>
                    <a:pt x="4557" y="1159"/>
                    <a:pt x="4516" y="1103"/>
                  </a:cubicBezTo>
                  <a:cubicBezTo>
                    <a:pt x="4412" y="958"/>
                    <a:pt x="4287" y="819"/>
                    <a:pt x="4148" y="694"/>
                  </a:cubicBezTo>
                  <a:lnTo>
                    <a:pt x="4127" y="673"/>
                  </a:lnTo>
                  <a:lnTo>
                    <a:pt x="4100" y="653"/>
                  </a:lnTo>
                  <a:lnTo>
                    <a:pt x="4086" y="639"/>
                  </a:lnTo>
                  <a:lnTo>
                    <a:pt x="4079" y="632"/>
                  </a:lnTo>
                  <a:lnTo>
                    <a:pt x="4065" y="618"/>
                  </a:lnTo>
                  <a:lnTo>
                    <a:pt x="4051" y="611"/>
                  </a:lnTo>
                  <a:lnTo>
                    <a:pt x="4030" y="590"/>
                  </a:lnTo>
                  <a:lnTo>
                    <a:pt x="4003" y="569"/>
                  </a:lnTo>
                  <a:lnTo>
                    <a:pt x="3975" y="548"/>
                  </a:lnTo>
                  <a:lnTo>
                    <a:pt x="3947" y="528"/>
                  </a:lnTo>
                  <a:lnTo>
                    <a:pt x="3926" y="507"/>
                  </a:lnTo>
                  <a:lnTo>
                    <a:pt x="3899" y="493"/>
                  </a:lnTo>
                  <a:lnTo>
                    <a:pt x="3871" y="472"/>
                  </a:lnTo>
                  <a:lnTo>
                    <a:pt x="3843" y="451"/>
                  </a:lnTo>
                  <a:lnTo>
                    <a:pt x="3822" y="437"/>
                  </a:lnTo>
                  <a:lnTo>
                    <a:pt x="3794" y="417"/>
                  </a:lnTo>
                  <a:lnTo>
                    <a:pt x="3767" y="403"/>
                  </a:lnTo>
                  <a:lnTo>
                    <a:pt x="3739" y="382"/>
                  </a:lnTo>
                  <a:lnTo>
                    <a:pt x="3711" y="368"/>
                  </a:lnTo>
                  <a:lnTo>
                    <a:pt x="3684" y="347"/>
                  </a:lnTo>
                  <a:lnTo>
                    <a:pt x="3656" y="333"/>
                  </a:lnTo>
                  <a:lnTo>
                    <a:pt x="3628" y="320"/>
                  </a:lnTo>
                  <a:lnTo>
                    <a:pt x="3600" y="306"/>
                  </a:lnTo>
                  <a:lnTo>
                    <a:pt x="3573" y="285"/>
                  </a:lnTo>
                  <a:lnTo>
                    <a:pt x="3545" y="271"/>
                  </a:lnTo>
                  <a:lnTo>
                    <a:pt x="3510" y="257"/>
                  </a:lnTo>
                  <a:lnTo>
                    <a:pt x="3482" y="243"/>
                  </a:lnTo>
                  <a:lnTo>
                    <a:pt x="3468" y="236"/>
                  </a:lnTo>
                  <a:lnTo>
                    <a:pt x="3455" y="229"/>
                  </a:lnTo>
                  <a:lnTo>
                    <a:pt x="3427" y="216"/>
                  </a:lnTo>
                  <a:lnTo>
                    <a:pt x="3406" y="209"/>
                  </a:lnTo>
                  <a:lnTo>
                    <a:pt x="3385" y="202"/>
                  </a:lnTo>
                  <a:lnTo>
                    <a:pt x="3358" y="188"/>
                  </a:lnTo>
                  <a:lnTo>
                    <a:pt x="3309" y="167"/>
                  </a:lnTo>
                  <a:lnTo>
                    <a:pt x="3281" y="153"/>
                  </a:lnTo>
                  <a:lnTo>
                    <a:pt x="3247" y="139"/>
                  </a:lnTo>
                  <a:lnTo>
                    <a:pt x="3219" y="132"/>
                  </a:lnTo>
                  <a:lnTo>
                    <a:pt x="3184" y="118"/>
                  </a:lnTo>
                  <a:lnTo>
                    <a:pt x="3170" y="118"/>
                  </a:lnTo>
                  <a:lnTo>
                    <a:pt x="3156" y="111"/>
                  </a:lnTo>
                  <a:lnTo>
                    <a:pt x="3136" y="105"/>
                  </a:lnTo>
                  <a:lnTo>
                    <a:pt x="3122" y="105"/>
                  </a:lnTo>
                  <a:lnTo>
                    <a:pt x="3094" y="91"/>
                  </a:lnTo>
                  <a:lnTo>
                    <a:pt x="3059" y="84"/>
                  </a:lnTo>
                  <a:lnTo>
                    <a:pt x="3025" y="77"/>
                  </a:lnTo>
                  <a:lnTo>
                    <a:pt x="2997" y="63"/>
                  </a:lnTo>
                  <a:lnTo>
                    <a:pt x="2962" y="56"/>
                  </a:lnTo>
                  <a:lnTo>
                    <a:pt x="2927" y="49"/>
                  </a:lnTo>
                  <a:lnTo>
                    <a:pt x="2900" y="42"/>
                  </a:lnTo>
                  <a:lnTo>
                    <a:pt x="2865" y="35"/>
                  </a:lnTo>
                  <a:lnTo>
                    <a:pt x="2830" y="28"/>
                  </a:lnTo>
                  <a:lnTo>
                    <a:pt x="2796" y="21"/>
                  </a:lnTo>
                  <a:lnTo>
                    <a:pt x="2768" y="21"/>
                  </a:lnTo>
                  <a:lnTo>
                    <a:pt x="2733" y="14"/>
                  </a:lnTo>
                  <a:lnTo>
                    <a:pt x="2699" y="7"/>
                  </a:lnTo>
                  <a:lnTo>
                    <a:pt x="2664" y="1"/>
                  </a:lnTo>
                  <a:close/>
                </a:path>
              </a:pathLst>
            </a:custGeom>
            <a:solidFill>
              <a:srgbClr val="516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1506996" y="3210890"/>
              <a:ext cx="14608" cy="44453"/>
            </a:xfrm>
            <a:custGeom>
              <a:rect b="b" l="l" r="r" t="t"/>
              <a:pathLst>
                <a:path extrusionOk="0" h="1692" w="556">
                  <a:moveTo>
                    <a:pt x="278" y="1"/>
                  </a:moveTo>
                  <a:cubicBezTo>
                    <a:pt x="140" y="1"/>
                    <a:pt x="1" y="93"/>
                    <a:pt x="1" y="277"/>
                  </a:cubicBezTo>
                  <a:lnTo>
                    <a:pt x="1" y="1414"/>
                  </a:lnTo>
                  <a:cubicBezTo>
                    <a:pt x="1" y="1567"/>
                    <a:pt x="126" y="1691"/>
                    <a:pt x="278" y="1691"/>
                  </a:cubicBezTo>
                  <a:cubicBezTo>
                    <a:pt x="431" y="1691"/>
                    <a:pt x="556" y="1560"/>
                    <a:pt x="556" y="1407"/>
                  </a:cubicBezTo>
                  <a:lnTo>
                    <a:pt x="556" y="277"/>
                  </a:lnTo>
                  <a:cubicBezTo>
                    <a:pt x="556" y="93"/>
                    <a:pt x="417" y="1"/>
                    <a:pt x="278" y="1"/>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1430307" y="3230489"/>
              <a:ext cx="33892" cy="40696"/>
            </a:xfrm>
            <a:custGeom>
              <a:rect b="b" l="l" r="r" t="t"/>
              <a:pathLst>
                <a:path extrusionOk="0" h="1549" w="1290">
                  <a:moveTo>
                    <a:pt x="385" y="0"/>
                  </a:moveTo>
                  <a:cubicBezTo>
                    <a:pt x="192" y="0"/>
                    <a:pt x="0" y="206"/>
                    <a:pt x="139" y="425"/>
                  </a:cubicBezTo>
                  <a:lnTo>
                    <a:pt x="700" y="1410"/>
                  </a:lnTo>
                  <a:cubicBezTo>
                    <a:pt x="749" y="1493"/>
                    <a:pt x="846" y="1549"/>
                    <a:pt x="943" y="1549"/>
                  </a:cubicBezTo>
                  <a:cubicBezTo>
                    <a:pt x="1158" y="1549"/>
                    <a:pt x="1290" y="1313"/>
                    <a:pt x="1186" y="1133"/>
                  </a:cubicBezTo>
                  <a:lnTo>
                    <a:pt x="617" y="148"/>
                  </a:lnTo>
                  <a:cubicBezTo>
                    <a:pt x="561" y="43"/>
                    <a:pt x="473" y="0"/>
                    <a:pt x="385" y="0"/>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1374872" y="3284768"/>
              <a:ext cx="47002" cy="29793"/>
            </a:xfrm>
            <a:custGeom>
              <a:rect b="b" l="l" r="r" t="t"/>
              <a:pathLst>
                <a:path extrusionOk="0" h="1134" w="1789">
                  <a:moveTo>
                    <a:pt x="412" y="0"/>
                  </a:moveTo>
                  <a:cubicBezTo>
                    <a:pt x="160" y="0"/>
                    <a:pt x="0" y="373"/>
                    <a:pt x="286" y="530"/>
                  </a:cubicBezTo>
                  <a:lnTo>
                    <a:pt x="1264" y="1092"/>
                  </a:lnTo>
                  <a:cubicBezTo>
                    <a:pt x="1305" y="1120"/>
                    <a:pt x="1354" y="1134"/>
                    <a:pt x="1402" y="1134"/>
                  </a:cubicBezTo>
                  <a:cubicBezTo>
                    <a:pt x="1405" y="1134"/>
                    <a:pt x="1407" y="1134"/>
                    <a:pt x="1410" y="1134"/>
                  </a:cubicBezTo>
                  <a:cubicBezTo>
                    <a:pt x="1695" y="1134"/>
                    <a:pt x="1789" y="751"/>
                    <a:pt x="1541" y="614"/>
                  </a:cubicBezTo>
                  <a:lnTo>
                    <a:pt x="563" y="45"/>
                  </a:lnTo>
                  <a:cubicBezTo>
                    <a:pt x="511" y="14"/>
                    <a:pt x="460" y="0"/>
                    <a:pt x="412" y="0"/>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1356297" y="3359198"/>
              <a:ext cx="49235" cy="14581"/>
            </a:xfrm>
            <a:custGeom>
              <a:rect b="b" l="l" r="r" t="t"/>
              <a:pathLst>
                <a:path extrusionOk="0" h="555" w="1874">
                  <a:moveTo>
                    <a:pt x="368" y="0"/>
                  </a:moveTo>
                  <a:cubicBezTo>
                    <a:pt x="1" y="0"/>
                    <a:pt x="1" y="555"/>
                    <a:pt x="368" y="555"/>
                  </a:cubicBezTo>
                  <a:lnTo>
                    <a:pt x="1506" y="555"/>
                  </a:lnTo>
                  <a:cubicBezTo>
                    <a:pt x="1873" y="555"/>
                    <a:pt x="1873" y="0"/>
                    <a:pt x="1506" y="0"/>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1375686" y="3418311"/>
              <a:ext cx="46476" cy="29478"/>
            </a:xfrm>
            <a:custGeom>
              <a:rect b="b" l="l" r="r" t="t"/>
              <a:pathLst>
                <a:path extrusionOk="0" h="1122" w="1769">
                  <a:moveTo>
                    <a:pt x="1373" y="1"/>
                  </a:moveTo>
                  <a:cubicBezTo>
                    <a:pt x="1329" y="1"/>
                    <a:pt x="1281" y="13"/>
                    <a:pt x="1233" y="39"/>
                  </a:cubicBezTo>
                  <a:lnTo>
                    <a:pt x="255" y="601"/>
                  </a:lnTo>
                  <a:cubicBezTo>
                    <a:pt x="0" y="745"/>
                    <a:pt x="100" y="1121"/>
                    <a:pt x="386" y="1121"/>
                  </a:cubicBezTo>
                  <a:cubicBezTo>
                    <a:pt x="388" y="1121"/>
                    <a:pt x="391" y="1121"/>
                    <a:pt x="393" y="1121"/>
                  </a:cubicBezTo>
                  <a:cubicBezTo>
                    <a:pt x="442" y="1121"/>
                    <a:pt x="490" y="1107"/>
                    <a:pt x="532" y="1086"/>
                  </a:cubicBezTo>
                  <a:lnTo>
                    <a:pt x="1510" y="518"/>
                  </a:lnTo>
                  <a:cubicBezTo>
                    <a:pt x="1769" y="359"/>
                    <a:pt x="1619" y="1"/>
                    <a:pt x="1373" y="1"/>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1606701" y="3284689"/>
              <a:ext cx="46870" cy="29872"/>
            </a:xfrm>
            <a:custGeom>
              <a:rect b="b" l="l" r="r" t="t"/>
              <a:pathLst>
                <a:path extrusionOk="0" h="1137" w="1784">
                  <a:moveTo>
                    <a:pt x="1381" y="1"/>
                  </a:moveTo>
                  <a:cubicBezTo>
                    <a:pt x="1333" y="1"/>
                    <a:pt x="1281" y="15"/>
                    <a:pt x="1228" y="48"/>
                  </a:cubicBezTo>
                  <a:lnTo>
                    <a:pt x="250" y="617"/>
                  </a:lnTo>
                  <a:cubicBezTo>
                    <a:pt x="0" y="755"/>
                    <a:pt x="97" y="1137"/>
                    <a:pt x="388" y="1137"/>
                  </a:cubicBezTo>
                  <a:cubicBezTo>
                    <a:pt x="437" y="1137"/>
                    <a:pt x="486" y="1123"/>
                    <a:pt x="527" y="1095"/>
                  </a:cubicBezTo>
                  <a:lnTo>
                    <a:pt x="1505" y="526"/>
                  </a:lnTo>
                  <a:cubicBezTo>
                    <a:pt x="1784" y="375"/>
                    <a:pt x="1630" y="1"/>
                    <a:pt x="1381" y="1"/>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1564402" y="3230857"/>
              <a:ext cx="33419" cy="40328"/>
            </a:xfrm>
            <a:custGeom>
              <a:rect b="b" l="l" r="r" t="t"/>
              <a:pathLst>
                <a:path extrusionOk="0" h="1535" w="1272">
                  <a:moveTo>
                    <a:pt x="900" y="0"/>
                  </a:moveTo>
                  <a:cubicBezTo>
                    <a:pt x="816" y="0"/>
                    <a:pt x="732" y="39"/>
                    <a:pt x="674" y="134"/>
                  </a:cubicBezTo>
                  <a:lnTo>
                    <a:pt x="105" y="1119"/>
                  </a:lnTo>
                  <a:cubicBezTo>
                    <a:pt x="1" y="1299"/>
                    <a:pt x="133" y="1535"/>
                    <a:pt x="348" y="1535"/>
                  </a:cubicBezTo>
                  <a:cubicBezTo>
                    <a:pt x="445" y="1535"/>
                    <a:pt x="535" y="1479"/>
                    <a:pt x="590" y="1396"/>
                  </a:cubicBezTo>
                  <a:lnTo>
                    <a:pt x="1152" y="411"/>
                  </a:lnTo>
                  <a:cubicBezTo>
                    <a:pt x="1272" y="196"/>
                    <a:pt x="1087" y="0"/>
                    <a:pt x="900" y="0"/>
                  </a:cubicBezTo>
                  <a:close/>
                </a:path>
              </a:pathLst>
            </a:custGeom>
            <a:solidFill>
              <a:srgbClr val="AA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1360317" y="3362587"/>
              <a:ext cx="427348" cy="228492"/>
            </a:xfrm>
            <a:custGeom>
              <a:rect b="b" l="l" r="r" t="t"/>
              <a:pathLst>
                <a:path extrusionOk="0" h="8697" w="16266">
                  <a:moveTo>
                    <a:pt x="9272" y="1"/>
                  </a:moveTo>
                  <a:cubicBezTo>
                    <a:pt x="7689" y="1"/>
                    <a:pt x="6230" y="1084"/>
                    <a:pt x="5861" y="2722"/>
                  </a:cubicBezTo>
                  <a:cubicBezTo>
                    <a:pt x="5644" y="2651"/>
                    <a:pt x="5422" y="2616"/>
                    <a:pt x="5202" y="2616"/>
                  </a:cubicBezTo>
                  <a:cubicBezTo>
                    <a:pt x="4525" y="2616"/>
                    <a:pt x="3874" y="2943"/>
                    <a:pt x="3475" y="3520"/>
                  </a:cubicBezTo>
                  <a:cubicBezTo>
                    <a:pt x="3251" y="3461"/>
                    <a:pt x="3027" y="3433"/>
                    <a:pt x="2807" y="3433"/>
                  </a:cubicBezTo>
                  <a:cubicBezTo>
                    <a:pt x="1521" y="3433"/>
                    <a:pt x="373" y="4388"/>
                    <a:pt x="201" y="5732"/>
                  </a:cubicBezTo>
                  <a:cubicBezTo>
                    <a:pt x="0" y="7307"/>
                    <a:pt x="1228" y="8694"/>
                    <a:pt x="2816" y="8694"/>
                  </a:cubicBezTo>
                  <a:lnTo>
                    <a:pt x="13540" y="8694"/>
                  </a:lnTo>
                  <a:cubicBezTo>
                    <a:pt x="13581" y="8696"/>
                    <a:pt x="13622" y="8697"/>
                    <a:pt x="13663" y="8697"/>
                  </a:cubicBezTo>
                  <a:cubicBezTo>
                    <a:pt x="15092" y="8697"/>
                    <a:pt x="16266" y="7536"/>
                    <a:pt x="16266" y="6093"/>
                  </a:cubicBezTo>
                  <a:cubicBezTo>
                    <a:pt x="16266" y="4654"/>
                    <a:pt x="15099" y="3495"/>
                    <a:pt x="13675" y="3495"/>
                  </a:cubicBezTo>
                  <a:cubicBezTo>
                    <a:pt x="13630" y="3495"/>
                    <a:pt x="13585" y="3496"/>
                    <a:pt x="13540" y="3499"/>
                  </a:cubicBezTo>
                  <a:cubicBezTo>
                    <a:pt x="13276" y="3499"/>
                    <a:pt x="13013" y="3533"/>
                    <a:pt x="12763" y="3617"/>
                  </a:cubicBezTo>
                  <a:lnTo>
                    <a:pt x="12763" y="3499"/>
                  </a:lnTo>
                  <a:cubicBezTo>
                    <a:pt x="12763" y="2895"/>
                    <a:pt x="12603" y="2299"/>
                    <a:pt x="12305" y="1772"/>
                  </a:cubicBezTo>
                  <a:cubicBezTo>
                    <a:pt x="11695" y="579"/>
                    <a:pt x="10425" y="197"/>
                    <a:pt x="10425" y="197"/>
                  </a:cubicBezTo>
                  <a:cubicBezTo>
                    <a:pt x="10043" y="64"/>
                    <a:pt x="9654" y="1"/>
                    <a:pt x="9272" y="1"/>
                  </a:cubicBezTo>
                  <a:close/>
                </a:path>
              </a:pathLst>
            </a:custGeom>
            <a:solidFill>
              <a:srgbClr val="99A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1360317" y="3431264"/>
              <a:ext cx="216512" cy="159737"/>
            </a:xfrm>
            <a:custGeom>
              <a:rect b="b" l="l" r="r" t="t"/>
              <a:pathLst>
                <a:path extrusionOk="0" h="6080" w="8241">
                  <a:moveTo>
                    <a:pt x="5195" y="1"/>
                  </a:moveTo>
                  <a:cubicBezTo>
                    <a:pt x="4523" y="1"/>
                    <a:pt x="3875" y="331"/>
                    <a:pt x="3475" y="906"/>
                  </a:cubicBezTo>
                  <a:cubicBezTo>
                    <a:pt x="3251" y="847"/>
                    <a:pt x="3027" y="819"/>
                    <a:pt x="2807" y="819"/>
                  </a:cubicBezTo>
                  <a:cubicBezTo>
                    <a:pt x="1521" y="819"/>
                    <a:pt x="373" y="1774"/>
                    <a:pt x="201" y="3118"/>
                  </a:cubicBezTo>
                  <a:cubicBezTo>
                    <a:pt x="0" y="4693"/>
                    <a:pt x="1228" y="6080"/>
                    <a:pt x="2816" y="6080"/>
                  </a:cubicBezTo>
                  <a:lnTo>
                    <a:pt x="8241" y="6080"/>
                  </a:lnTo>
                  <a:cubicBezTo>
                    <a:pt x="6652" y="4963"/>
                    <a:pt x="5709" y="3139"/>
                    <a:pt x="5709" y="1197"/>
                  </a:cubicBezTo>
                  <a:cubicBezTo>
                    <a:pt x="5709" y="822"/>
                    <a:pt x="5737" y="455"/>
                    <a:pt x="5806" y="94"/>
                  </a:cubicBezTo>
                  <a:cubicBezTo>
                    <a:pt x="5604" y="31"/>
                    <a:pt x="5399" y="1"/>
                    <a:pt x="5195" y="1"/>
                  </a:cubicBezTo>
                  <a:close/>
                </a:path>
              </a:pathLst>
            </a:custGeom>
            <a:solidFill>
              <a:srgbClr val="788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23"/>
          <p:cNvGrpSpPr/>
          <p:nvPr/>
        </p:nvGrpSpPr>
        <p:grpSpPr>
          <a:xfrm>
            <a:off x="5015665" y="4245804"/>
            <a:ext cx="397818" cy="304078"/>
            <a:chOff x="2468465" y="3248854"/>
            <a:chExt cx="397818" cy="304078"/>
          </a:xfrm>
        </p:grpSpPr>
        <p:sp>
          <p:nvSpPr>
            <p:cNvPr id="401" name="Google Shape;401;p23"/>
            <p:cNvSpPr/>
            <p:nvPr/>
          </p:nvSpPr>
          <p:spPr>
            <a:xfrm>
              <a:off x="2488511" y="3248854"/>
              <a:ext cx="182988" cy="99967"/>
            </a:xfrm>
            <a:custGeom>
              <a:rect b="b" l="l" r="r" t="t"/>
              <a:pathLst>
                <a:path extrusionOk="0" h="3805" w="6965">
                  <a:moveTo>
                    <a:pt x="4042" y="0"/>
                  </a:moveTo>
                  <a:cubicBezTo>
                    <a:pt x="3341" y="0"/>
                    <a:pt x="2720" y="492"/>
                    <a:pt x="2560" y="1190"/>
                  </a:cubicBezTo>
                  <a:cubicBezTo>
                    <a:pt x="2465" y="1159"/>
                    <a:pt x="2368" y="1144"/>
                    <a:pt x="2272" y="1144"/>
                  </a:cubicBezTo>
                  <a:cubicBezTo>
                    <a:pt x="1976" y="1144"/>
                    <a:pt x="1692" y="1285"/>
                    <a:pt x="1519" y="1537"/>
                  </a:cubicBezTo>
                  <a:cubicBezTo>
                    <a:pt x="1421" y="1511"/>
                    <a:pt x="1324" y="1499"/>
                    <a:pt x="1228" y="1499"/>
                  </a:cubicBezTo>
                  <a:cubicBezTo>
                    <a:pt x="663" y="1499"/>
                    <a:pt x="162" y="1915"/>
                    <a:pt x="90" y="2508"/>
                  </a:cubicBezTo>
                  <a:cubicBezTo>
                    <a:pt x="0" y="3194"/>
                    <a:pt x="534" y="3798"/>
                    <a:pt x="1228" y="3798"/>
                  </a:cubicBezTo>
                  <a:lnTo>
                    <a:pt x="3066" y="3798"/>
                  </a:lnTo>
                  <a:lnTo>
                    <a:pt x="3898" y="3805"/>
                  </a:lnTo>
                  <a:lnTo>
                    <a:pt x="5001" y="3805"/>
                  </a:lnTo>
                  <a:cubicBezTo>
                    <a:pt x="5417" y="3035"/>
                    <a:pt x="6125" y="2473"/>
                    <a:pt x="6964" y="2237"/>
                  </a:cubicBezTo>
                  <a:cubicBezTo>
                    <a:pt x="6782" y="1800"/>
                    <a:pt x="6366" y="1531"/>
                    <a:pt x="5920" y="1531"/>
                  </a:cubicBezTo>
                  <a:cubicBezTo>
                    <a:pt x="5806" y="1531"/>
                    <a:pt x="5691" y="1549"/>
                    <a:pt x="5577" y="1585"/>
                  </a:cubicBezTo>
                  <a:lnTo>
                    <a:pt x="5577" y="1530"/>
                  </a:lnTo>
                  <a:cubicBezTo>
                    <a:pt x="5577" y="753"/>
                    <a:pt x="4994" y="94"/>
                    <a:pt x="4217" y="11"/>
                  </a:cubicBezTo>
                  <a:cubicBezTo>
                    <a:pt x="4159" y="4"/>
                    <a:pt x="4100" y="0"/>
                    <a:pt x="4042" y="0"/>
                  </a:cubicBezTo>
                  <a:close/>
                </a:path>
              </a:pathLst>
            </a:custGeom>
            <a:solidFill>
              <a:srgbClr val="99A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2468465" y="3303448"/>
              <a:ext cx="397818" cy="211389"/>
            </a:xfrm>
            <a:custGeom>
              <a:rect b="b" l="l" r="r" t="t"/>
              <a:pathLst>
                <a:path extrusionOk="0" h="8046" w="15142">
                  <a:moveTo>
                    <a:pt x="8591" y="0"/>
                  </a:moveTo>
                  <a:cubicBezTo>
                    <a:pt x="7169" y="0"/>
                    <a:pt x="5780" y="932"/>
                    <a:pt x="5417" y="2524"/>
                  </a:cubicBezTo>
                  <a:cubicBezTo>
                    <a:pt x="5213" y="2455"/>
                    <a:pt x="5004" y="2422"/>
                    <a:pt x="4797" y="2422"/>
                  </a:cubicBezTo>
                  <a:cubicBezTo>
                    <a:pt x="4175" y="2422"/>
                    <a:pt x="3576" y="2724"/>
                    <a:pt x="3212" y="3260"/>
                  </a:cubicBezTo>
                  <a:cubicBezTo>
                    <a:pt x="3003" y="3205"/>
                    <a:pt x="2795" y="3179"/>
                    <a:pt x="2590" y="3179"/>
                  </a:cubicBezTo>
                  <a:cubicBezTo>
                    <a:pt x="1399" y="3179"/>
                    <a:pt x="340" y="4063"/>
                    <a:pt x="181" y="5306"/>
                  </a:cubicBezTo>
                  <a:cubicBezTo>
                    <a:pt x="0" y="6755"/>
                    <a:pt x="1131" y="8046"/>
                    <a:pt x="2594" y="8046"/>
                  </a:cubicBezTo>
                  <a:lnTo>
                    <a:pt x="5279" y="8046"/>
                  </a:lnTo>
                  <a:cubicBezTo>
                    <a:pt x="5285" y="7191"/>
                    <a:pt x="5987" y="6548"/>
                    <a:pt x="6786" y="6548"/>
                  </a:cubicBezTo>
                  <a:cubicBezTo>
                    <a:pt x="6934" y="6548"/>
                    <a:pt x="7084" y="6570"/>
                    <a:pt x="7235" y="6617"/>
                  </a:cubicBezTo>
                  <a:lnTo>
                    <a:pt x="7235" y="6547"/>
                  </a:lnTo>
                  <a:cubicBezTo>
                    <a:pt x="7235" y="5521"/>
                    <a:pt x="8012" y="4654"/>
                    <a:pt x="9031" y="4543"/>
                  </a:cubicBezTo>
                  <a:cubicBezTo>
                    <a:pt x="9109" y="4534"/>
                    <a:pt x="9187" y="4529"/>
                    <a:pt x="9264" y="4529"/>
                  </a:cubicBezTo>
                  <a:cubicBezTo>
                    <a:pt x="10197" y="4529"/>
                    <a:pt x="11019" y="5174"/>
                    <a:pt x="11237" y="6103"/>
                  </a:cubicBezTo>
                  <a:cubicBezTo>
                    <a:pt x="11365" y="6060"/>
                    <a:pt x="11496" y="6039"/>
                    <a:pt x="11625" y="6039"/>
                  </a:cubicBezTo>
                  <a:cubicBezTo>
                    <a:pt x="12015" y="6039"/>
                    <a:pt x="12390" y="6228"/>
                    <a:pt x="12624" y="6561"/>
                  </a:cubicBezTo>
                  <a:cubicBezTo>
                    <a:pt x="12749" y="6529"/>
                    <a:pt x="12875" y="6514"/>
                    <a:pt x="12999" y="6514"/>
                  </a:cubicBezTo>
                  <a:cubicBezTo>
                    <a:pt x="13526" y="6514"/>
                    <a:pt x="14029" y="6789"/>
                    <a:pt x="14310" y="7255"/>
                  </a:cubicBezTo>
                  <a:cubicBezTo>
                    <a:pt x="15045" y="6450"/>
                    <a:pt x="15142" y="5257"/>
                    <a:pt x="14559" y="4335"/>
                  </a:cubicBezTo>
                  <a:cubicBezTo>
                    <a:pt x="14107" y="3632"/>
                    <a:pt x="13336" y="3228"/>
                    <a:pt x="12536" y="3228"/>
                  </a:cubicBezTo>
                  <a:cubicBezTo>
                    <a:pt x="12292" y="3228"/>
                    <a:pt x="12046" y="3265"/>
                    <a:pt x="11806" y="3343"/>
                  </a:cubicBezTo>
                  <a:lnTo>
                    <a:pt x="11806" y="3232"/>
                  </a:lnTo>
                  <a:cubicBezTo>
                    <a:pt x="11806" y="2712"/>
                    <a:pt x="11681" y="2191"/>
                    <a:pt x="11431" y="1727"/>
                  </a:cubicBezTo>
                  <a:lnTo>
                    <a:pt x="10939" y="1026"/>
                  </a:lnTo>
                  <a:cubicBezTo>
                    <a:pt x="10280" y="324"/>
                    <a:pt x="9430" y="0"/>
                    <a:pt x="8591" y="0"/>
                  </a:cubicBezTo>
                  <a:close/>
                </a:path>
              </a:pathLst>
            </a:custGeom>
            <a:solidFill>
              <a:srgbClr val="D0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2473930" y="3387073"/>
              <a:ext cx="138141" cy="127763"/>
            </a:xfrm>
            <a:custGeom>
              <a:rect b="b" l="l" r="r" t="t"/>
              <a:pathLst>
                <a:path extrusionOk="0" h="4863" w="5258">
                  <a:moveTo>
                    <a:pt x="2386" y="0"/>
                  </a:moveTo>
                  <a:cubicBezTo>
                    <a:pt x="1062" y="21"/>
                    <a:pt x="0" y="1103"/>
                    <a:pt x="0" y="2428"/>
                  </a:cubicBezTo>
                  <a:cubicBezTo>
                    <a:pt x="0" y="3753"/>
                    <a:pt x="1062" y="4835"/>
                    <a:pt x="2386" y="4863"/>
                  </a:cubicBezTo>
                  <a:lnTo>
                    <a:pt x="5071" y="4863"/>
                  </a:lnTo>
                  <a:cubicBezTo>
                    <a:pt x="5071" y="4613"/>
                    <a:pt x="5133" y="4370"/>
                    <a:pt x="5258" y="4148"/>
                  </a:cubicBezTo>
                  <a:cubicBezTo>
                    <a:pt x="3905" y="3115"/>
                    <a:pt x="2948" y="1651"/>
                    <a:pt x="2539" y="0"/>
                  </a:cubicBezTo>
                  <a:close/>
                </a:path>
              </a:pathLst>
            </a:custGeom>
            <a:solidFill>
              <a:srgbClr val="C2C9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2488327" y="3279382"/>
              <a:ext cx="55409" cy="69438"/>
            </a:xfrm>
            <a:custGeom>
              <a:rect b="b" l="l" r="r" t="t"/>
              <a:pathLst>
                <a:path extrusionOk="0" h="2643" w="2109">
                  <a:moveTo>
                    <a:pt x="2109" y="0"/>
                  </a:moveTo>
                  <a:lnTo>
                    <a:pt x="2109" y="0"/>
                  </a:lnTo>
                  <a:cubicBezTo>
                    <a:pt x="1866" y="42"/>
                    <a:pt x="1658" y="180"/>
                    <a:pt x="1519" y="382"/>
                  </a:cubicBezTo>
                  <a:cubicBezTo>
                    <a:pt x="1421" y="356"/>
                    <a:pt x="1324" y="344"/>
                    <a:pt x="1228" y="344"/>
                  </a:cubicBezTo>
                  <a:cubicBezTo>
                    <a:pt x="665" y="344"/>
                    <a:pt x="168" y="759"/>
                    <a:pt x="90" y="1346"/>
                  </a:cubicBezTo>
                  <a:cubicBezTo>
                    <a:pt x="0" y="2032"/>
                    <a:pt x="534" y="2643"/>
                    <a:pt x="1228" y="2643"/>
                  </a:cubicBezTo>
                  <a:lnTo>
                    <a:pt x="1769" y="2643"/>
                  </a:lnTo>
                  <a:cubicBezTo>
                    <a:pt x="1762" y="2518"/>
                    <a:pt x="1762" y="2393"/>
                    <a:pt x="1762" y="2268"/>
                  </a:cubicBezTo>
                  <a:cubicBezTo>
                    <a:pt x="1755" y="1498"/>
                    <a:pt x="1873" y="735"/>
                    <a:pt x="2109" y="0"/>
                  </a:cubicBezTo>
                  <a:close/>
                </a:path>
              </a:pathLst>
            </a:custGeom>
            <a:solidFill>
              <a:srgbClr val="788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2603663" y="3420807"/>
              <a:ext cx="246226" cy="132124"/>
            </a:xfrm>
            <a:custGeom>
              <a:rect b="b" l="l" r="r" t="t"/>
              <a:pathLst>
                <a:path extrusionOk="0" h="5029" w="9372">
                  <a:moveTo>
                    <a:pt x="4117" y="0"/>
                  </a:moveTo>
                  <a:cubicBezTo>
                    <a:pt x="4040" y="0"/>
                    <a:pt x="3963" y="4"/>
                    <a:pt x="3885" y="13"/>
                  </a:cubicBezTo>
                  <a:cubicBezTo>
                    <a:pt x="2859" y="124"/>
                    <a:pt x="2089" y="991"/>
                    <a:pt x="2082" y="2018"/>
                  </a:cubicBezTo>
                  <a:lnTo>
                    <a:pt x="2082" y="2087"/>
                  </a:lnTo>
                  <a:cubicBezTo>
                    <a:pt x="1931" y="2040"/>
                    <a:pt x="1778" y="2017"/>
                    <a:pt x="1629" y="2017"/>
                  </a:cubicBezTo>
                  <a:cubicBezTo>
                    <a:pt x="910" y="2017"/>
                    <a:pt x="261" y="2541"/>
                    <a:pt x="147" y="3294"/>
                  </a:cubicBezTo>
                  <a:cubicBezTo>
                    <a:pt x="1" y="4210"/>
                    <a:pt x="708" y="5028"/>
                    <a:pt x="1631" y="5028"/>
                  </a:cubicBezTo>
                  <a:lnTo>
                    <a:pt x="7853" y="5028"/>
                  </a:lnTo>
                  <a:cubicBezTo>
                    <a:pt x="8692" y="5028"/>
                    <a:pt x="9372" y="4349"/>
                    <a:pt x="9372" y="3509"/>
                  </a:cubicBezTo>
                  <a:cubicBezTo>
                    <a:pt x="9372" y="2663"/>
                    <a:pt x="8692" y="1983"/>
                    <a:pt x="7853" y="1983"/>
                  </a:cubicBezTo>
                  <a:cubicBezTo>
                    <a:pt x="7728" y="1983"/>
                    <a:pt x="7596" y="1997"/>
                    <a:pt x="7471" y="2032"/>
                  </a:cubicBezTo>
                  <a:cubicBezTo>
                    <a:pt x="7240" y="1696"/>
                    <a:pt x="6859" y="1507"/>
                    <a:pt x="6464" y="1507"/>
                  </a:cubicBezTo>
                  <a:cubicBezTo>
                    <a:pt x="6337" y="1507"/>
                    <a:pt x="6209" y="1527"/>
                    <a:pt x="6084" y="1567"/>
                  </a:cubicBezTo>
                  <a:cubicBezTo>
                    <a:pt x="5873" y="644"/>
                    <a:pt x="5046" y="0"/>
                    <a:pt x="4117" y="0"/>
                  </a:cubicBezTo>
                  <a:close/>
                </a:path>
              </a:pathLst>
            </a:custGeom>
            <a:solidFill>
              <a:srgbClr val="E7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2603847" y="3422594"/>
              <a:ext cx="143264" cy="130338"/>
            </a:xfrm>
            <a:custGeom>
              <a:rect b="b" l="l" r="r" t="t"/>
              <a:pathLst>
                <a:path extrusionOk="0" h="4961" w="5453">
                  <a:moveTo>
                    <a:pt x="3559" y="1"/>
                  </a:moveTo>
                  <a:lnTo>
                    <a:pt x="3559" y="1"/>
                  </a:lnTo>
                  <a:cubicBezTo>
                    <a:pt x="2685" y="244"/>
                    <a:pt x="2082" y="1041"/>
                    <a:pt x="2082" y="1950"/>
                  </a:cubicBezTo>
                  <a:lnTo>
                    <a:pt x="2082" y="2019"/>
                  </a:lnTo>
                  <a:cubicBezTo>
                    <a:pt x="1931" y="1972"/>
                    <a:pt x="1778" y="1949"/>
                    <a:pt x="1629" y="1949"/>
                  </a:cubicBezTo>
                  <a:cubicBezTo>
                    <a:pt x="907" y="1949"/>
                    <a:pt x="254" y="2473"/>
                    <a:pt x="140" y="3226"/>
                  </a:cubicBezTo>
                  <a:cubicBezTo>
                    <a:pt x="1" y="4142"/>
                    <a:pt x="708" y="4960"/>
                    <a:pt x="1631" y="4960"/>
                  </a:cubicBezTo>
                  <a:lnTo>
                    <a:pt x="5453" y="4960"/>
                  </a:lnTo>
                  <a:cubicBezTo>
                    <a:pt x="4107" y="4350"/>
                    <a:pt x="3233" y="3011"/>
                    <a:pt x="3240" y="1527"/>
                  </a:cubicBezTo>
                  <a:cubicBezTo>
                    <a:pt x="3233" y="1000"/>
                    <a:pt x="3344" y="479"/>
                    <a:pt x="3559" y="1"/>
                  </a:cubicBezTo>
                  <a:close/>
                </a:path>
              </a:pathLst>
            </a:custGeom>
            <a:solidFill>
              <a:srgbClr val="DBDF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4"/>
          <p:cNvSpPr/>
          <p:nvPr/>
        </p:nvSpPr>
        <p:spPr>
          <a:xfrm>
            <a:off x="3610800" y="542253"/>
            <a:ext cx="5533200" cy="405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txBox="1"/>
          <p:nvPr>
            <p:ph type="title"/>
          </p:nvPr>
        </p:nvSpPr>
        <p:spPr>
          <a:xfrm>
            <a:off x="4905375" y="1153875"/>
            <a:ext cx="3432900" cy="201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413" name="Google Shape;413;p24"/>
          <p:cNvSpPr/>
          <p:nvPr/>
        </p:nvSpPr>
        <p:spPr>
          <a:xfrm>
            <a:off x="0" y="-6786"/>
            <a:ext cx="95100" cy="517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24"/>
          <p:cNvPicPr preferRelativeResize="0"/>
          <p:nvPr/>
        </p:nvPicPr>
        <p:blipFill rotWithShape="1">
          <a:blip r:embed="rId3">
            <a:alphaModFix/>
          </a:blip>
          <a:srcRect b="0" l="25320" r="25320" t="0"/>
          <a:stretch/>
        </p:blipFill>
        <p:spPr>
          <a:xfrm flipH="1">
            <a:off x="719997" y="536700"/>
            <a:ext cx="3214228" cy="4070099"/>
          </a:xfrm>
          <a:prstGeom prst="rect">
            <a:avLst/>
          </a:prstGeom>
          <a:noFill/>
          <a:ln>
            <a:noFill/>
          </a:ln>
        </p:spPr>
      </p:pic>
      <p:sp>
        <p:nvSpPr>
          <p:cNvPr id="415" name="Google Shape;415;p24"/>
          <p:cNvSpPr txBox="1"/>
          <p:nvPr>
            <p:ph idx="2" type="ctrTitle"/>
          </p:nvPr>
        </p:nvSpPr>
        <p:spPr>
          <a:xfrm>
            <a:off x="4473050" y="3619500"/>
            <a:ext cx="44172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Segmenting our data </a:t>
            </a:r>
            <a:endParaRPr/>
          </a:p>
        </p:txBody>
      </p:sp>
      <p:sp>
        <p:nvSpPr>
          <p:cNvPr id="416" name="Google Shape;416;p24"/>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5"/>
          <p:cNvSpPr txBox="1"/>
          <p:nvPr>
            <p:ph idx="12" type="sldNum"/>
          </p:nvPr>
        </p:nvSpPr>
        <p:spPr>
          <a:xfrm>
            <a:off x="8729225" y="4724275"/>
            <a:ext cx="414900" cy="35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2" name="Google Shape;422;p25"/>
          <p:cNvSpPr txBox="1"/>
          <p:nvPr/>
        </p:nvSpPr>
        <p:spPr>
          <a:xfrm>
            <a:off x="176525" y="26675"/>
            <a:ext cx="7708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2"/>
                </a:solidFill>
                <a:latin typeface="Paytone One"/>
                <a:ea typeface="Paytone One"/>
                <a:cs typeface="Paytone One"/>
                <a:sym typeface="Paytone One"/>
              </a:rPr>
              <a:t>Clustering the sessions</a:t>
            </a:r>
            <a:endParaRPr sz="3000">
              <a:solidFill>
                <a:schemeClr val="accent2"/>
              </a:solidFill>
              <a:latin typeface="Paytone One"/>
              <a:ea typeface="Paytone One"/>
              <a:cs typeface="Paytone One"/>
              <a:sym typeface="Paytone One"/>
            </a:endParaRPr>
          </a:p>
        </p:txBody>
      </p:sp>
      <p:sp>
        <p:nvSpPr>
          <p:cNvPr id="423" name="Google Shape;423;p25"/>
          <p:cNvSpPr txBox="1"/>
          <p:nvPr/>
        </p:nvSpPr>
        <p:spPr>
          <a:xfrm>
            <a:off x="352825" y="639400"/>
            <a:ext cx="5717700" cy="40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Paytone One"/>
                <a:ea typeface="Paytone One"/>
                <a:cs typeface="Paytone One"/>
                <a:sym typeface="Paytone One"/>
              </a:rPr>
              <a:t>From a session to a daily level</a:t>
            </a:r>
            <a:endParaRPr sz="1600">
              <a:solidFill>
                <a:schemeClr val="accent1"/>
              </a:solidFill>
              <a:latin typeface="Paytone One"/>
              <a:ea typeface="Paytone One"/>
              <a:cs typeface="Paytone One"/>
              <a:sym typeface="Paytone One"/>
            </a:endParaRPr>
          </a:p>
        </p:txBody>
      </p:sp>
      <p:grpSp>
        <p:nvGrpSpPr>
          <p:cNvPr id="424" name="Google Shape;424;p25"/>
          <p:cNvGrpSpPr/>
          <p:nvPr/>
        </p:nvGrpSpPr>
        <p:grpSpPr>
          <a:xfrm>
            <a:off x="217656" y="1225726"/>
            <a:ext cx="7009731" cy="3498378"/>
            <a:chOff x="2196556" y="2995700"/>
            <a:chExt cx="636756" cy="448625"/>
          </a:xfrm>
        </p:grpSpPr>
        <p:grpSp>
          <p:nvGrpSpPr>
            <p:cNvPr id="425" name="Google Shape;425;p25"/>
            <p:cNvGrpSpPr/>
            <p:nvPr/>
          </p:nvGrpSpPr>
          <p:grpSpPr>
            <a:xfrm flipH="1">
              <a:off x="2437481" y="3288975"/>
              <a:ext cx="226125" cy="154175"/>
              <a:chOff x="4472075" y="2905100"/>
              <a:chExt cx="226125" cy="154175"/>
            </a:xfrm>
          </p:grpSpPr>
          <p:sp>
            <p:nvSpPr>
              <p:cNvPr id="426" name="Google Shape;426;p25"/>
              <p:cNvSpPr/>
              <p:nvPr/>
            </p:nvSpPr>
            <p:spPr>
              <a:xfrm>
                <a:off x="4472075" y="2905100"/>
                <a:ext cx="226125" cy="154175"/>
              </a:xfrm>
              <a:custGeom>
                <a:rect b="b" l="l" r="r" t="t"/>
                <a:pathLst>
                  <a:path extrusionOk="0" h="6167" w="9045">
                    <a:moveTo>
                      <a:pt x="7076" y="0"/>
                    </a:moveTo>
                    <a:lnTo>
                      <a:pt x="7076" y="1298"/>
                    </a:lnTo>
                    <a:lnTo>
                      <a:pt x="0" y="1298"/>
                    </a:lnTo>
                    <a:lnTo>
                      <a:pt x="0" y="4861"/>
                    </a:lnTo>
                    <a:lnTo>
                      <a:pt x="7076" y="4861"/>
                    </a:lnTo>
                    <a:lnTo>
                      <a:pt x="7076" y="6167"/>
                    </a:lnTo>
                    <a:lnTo>
                      <a:pt x="9045" y="3080"/>
                    </a:lnTo>
                    <a:lnTo>
                      <a:pt x="7076" y="0"/>
                    </a:lnTo>
                    <a:close/>
                  </a:path>
                </a:pathLst>
              </a:custGeom>
              <a:solidFill>
                <a:srgbClr val="696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4477144" y="2937638"/>
                <a:ext cx="69625" cy="89100"/>
              </a:xfrm>
              <a:custGeom>
                <a:rect b="b" l="l" r="r" t="t"/>
                <a:pathLst>
                  <a:path extrusionOk="0" h="3564" w="2785">
                    <a:moveTo>
                      <a:pt x="1" y="0"/>
                    </a:moveTo>
                    <a:lnTo>
                      <a:pt x="1" y="3563"/>
                    </a:lnTo>
                    <a:lnTo>
                      <a:pt x="1176" y="3563"/>
                    </a:lnTo>
                    <a:lnTo>
                      <a:pt x="2785" y="1782"/>
                    </a:lnTo>
                    <a:lnTo>
                      <a:pt x="1176" y="0"/>
                    </a:lnTo>
                    <a:close/>
                  </a:path>
                </a:pathLst>
              </a:custGeom>
              <a:solidFill>
                <a:srgbClr val="4D51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25"/>
            <p:cNvGrpSpPr/>
            <p:nvPr/>
          </p:nvGrpSpPr>
          <p:grpSpPr>
            <a:xfrm>
              <a:off x="2196556" y="2995700"/>
              <a:ext cx="636756" cy="448625"/>
              <a:chOff x="4407819" y="2905100"/>
              <a:chExt cx="636756" cy="448625"/>
            </a:xfrm>
          </p:grpSpPr>
          <p:grpSp>
            <p:nvGrpSpPr>
              <p:cNvPr id="429" name="Google Shape;429;p25"/>
              <p:cNvGrpSpPr/>
              <p:nvPr/>
            </p:nvGrpSpPr>
            <p:grpSpPr>
              <a:xfrm>
                <a:off x="4825475" y="3136075"/>
                <a:ext cx="187000" cy="217650"/>
                <a:chOff x="4825475" y="3136075"/>
                <a:chExt cx="187000" cy="217650"/>
              </a:xfrm>
            </p:grpSpPr>
            <p:sp>
              <p:nvSpPr>
                <p:cNvPr id="430" name="Google Shape;430;p25"/>
                <p:cNvSpPr/>
                <p:nvPr/>
              </p:nvSpPr>
              <p:spPr>
                <a:xfrm>
                  <a:off x="4825475" y="3136075"/>
                  <a:ext cx="187000" cy="217650"/>
                </a:xfrm>
                <a:custGeom>
                  <a:rect b="b" l="l" r="r" t="t"/>
                  <a:pathLst>
                    <a:path extrusionOk="0" h="8706" w="7480">
                      <a:moveTo>
                        <a:pt x="3917" y="0"/>
                      </a:moveTo>
                      <a:cubicBezTo>
                        <a:pt x="3917" y="1630"/>
                        <a:pt x="3008" y="3123"/>
                        <a:pt x="1566" y="3880"/>
                      </a:cubicBezTo>
                      <a:lnTo>
                        <a:pt x="1321" y="2662"/>
                      </a:lnTo>
                      <a:lnTo>
                        <a:pt x="1" y="6073"/>
                      </a:lnTo>
                      <a:lnTo>
                        <a:pt x="2532" y="8706"/>
                      </a:lnTo>
                      <a:lnTo>
                        <a:pt x="2532" y="8706"/>
                      </a:lnTo>
                      <a:lnTo>
                        <a:pt x="2287" y="7451"/>
                      </a:lnTo>
                      <a:cubicBezTo>
                        <a:pt x="5403" y="6304"/>
                        <a:pt x="7473" y="3325"/>
                        <a:pt x="7480" y="0"/>
                      </a:cubicBezTo>
                      <a:close/>
                    </a:path>
                  </a:pathLst>
                </a:custGeom>
                <a:solidFill>
                  <a:srgbClr val="858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4920150" y="3136075"/>
                  <a:ext cx="92325" cy="69425"/>
                </a:xfrm>
                <a:custGeom>
                  <a:rect b="b" l="l" r="r" t="t"/>
                  <a:pathLst>
                    <a:path extrusionOk="0" h="2777" w="3693">
                      <a:moveTo>
                        <a:pt x="130" y="0"/>
                      </a:moveTo>
                      <a:cubicBezTo>
                        <a:pt x="130" y="361"/>
                        <a:pt x="87" y="721"/>
                        <a:pt x="0" y="1068"/>
                      </a:cubicBezTo>
                      <a:lnTo>
                        <a:pt x="1897" y="2777"/>
                      </a:lnTo>
                      <a:lnTo>
                        <a:pt x="3592" y="1248"/>
                      </a:lnTo>
                      <a:cubicBezTo>
                        <a:pt x="3657" y="837"/>
                        <a:pt x="3693" y="419"/>
                        <a:pt x="3693" y="0"/>
                      </a:cubicBezTo>
                      <a:close/>
                    </a:path>
                  </a:pathLst>
                </a:custGeom>
                <a:solidFill>
                  <a:srgbClr val="696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5"/>
              <p:cNvGrpSpPr/>
              <p:nvPr/>
            </p:nvGrpSpPr>
            <p:grpSpPr>
              <a:xfrm>
                <a:off x="4882275" y="2949625"/>
                <a:ext cx="162300" cy="235875"/>
                <a:chOff x="4882275" y="2949625"/>
                <a:chExt cx="162300" cy="235875"/>
              </a:xfrm>
            </p:grpSpPr>
            <p:sp>
              <p:nvSpPr>
                <p:cNvPr id="433" name="Google Shape;433;p25"/>
                <p:cNvSpPr/>
                <p:nvPr/>
              </p:nvSpPr>
              <p:spPr>
                <a:xfrm>
                  <a:off x="4882275" y="2949625"/>
                  <a:ext cx="162300" cy="235875"/>
                </a:xfrm>
                <a:custGeom>
                  <a:rect b="b" l="l" r="r" t="t"/>
                  <a:pathLst>
                    <a:path extrusionOk="0" h="9435" w="6492">
                      <a:moveTo>
                        <a:pt x="1" y="1"/>
                      </a:moveTo>
                      <a:lnTo>
                        <a:pt x="1" y="4040"/>
                      </a:lnTo>
                      <a:cubicBezTo>
                        <a:pt x="1039" y="4869"/>
                        <a:pt x="1652" y="6131"/>
                        <a:pt x="1645" y="7465"/>
                      </a:cubicBezTo>
                      <a:lnTo>
                        <a:pt x="325" y="7465"/>
                      </a:lnTo>
                      <a:lnTo>
                        <a:pt x="3412" y="9434"/>
                      </a:lnTo>
                      <a:lnTo>
                        <a:pt x="6492" y="7465"/>
                      </a:lnTo>
                      <a:lnTo>
                        <a:pt x="5208" y="7458"/>
                      </a:lnTo>
                      <a:cubicBezTo>
                        <a:pt x="5201" y="4126"/>
                        <a:pt x="3124" y="1155"/>
                        <a:pt x="1" y="1"/>
                      </a:cubicBezTo>
                      <a:close/>
                    </a:path>
                  </a:pathLst>
                </a:custGeom>
                <a:solidFill>
                  <a:srgbClr val="B0B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4882275" y="2963875"/>
                  <a:ext cx="59525" cy="94500"/>
                </a:xfrm>
                <a:custGeom>
                  <a:rect b="b" l="l" r="r" t="t"/>
                  <a:pathLst>
                    <a:path extrusionOk="0" h="3780" w="2381">
                      <a:moveTo>
                        <a:pt x="1212" y="0"/>
                      </a:moveTo>
                      <a:lnTo>
                        <a:pt x="1" y="1825"/>
                      </a:lnTo>
                      <a:lnTo>
                        <a:pt x="1" y="3470"/>
                      </a:lnTo>
                      <a:cubicBezTo>
                        <a:pt x="123" y="3563"/>
                        <a:pt x="239" y="3671"/>
                        <a:pt x="347" y="3780"/>
                      </a:cubicBezTo>
                      <a:lnTo>
                        <a:pt x="2381" y="3253"/>
                      </a:lnTo>
                      <a:lnTo>
                        <a:pt x="1977" y="498"/>
                      </a:lnTo>
                      <a:cubicBezTo>
                        <a:pt x="1732" y="318"/>
                        <a:pt x="1479" y="152"/>
                        <a:pt x="1212" y="0"/>
                      </a:cubicBezTo>
                      <a:close/>
                    </a:path>
                  </a:pathLst>
                </a:custGeom>
                <a:solidFill>
                  <a:srgbClr val="858C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5"/>
              <p:cNvGrpSpPr/>
              <p:nvPr/>
            </p:nvGrpSpPr>
            <p:grpSpPr>
              <a:xfrm>
                <a:off x="4705225" y="2937550"/>
                <a:ext cx="221425" cy="133450"/>
                <a:chOff x="4705225" y="2937550"/>
                <a:chExt cx="221425" cy="133450"/>
              </a:xfrm>
            </p:grpSpPr>
            <p:sp>
              <p:nvSpPr>
                <p:cNvPr id="436" name="Google Shape;436;p25"/>
                <p:cNvSpPr/>
                <p:nvPr/>
              </p:nvSpPr>
              <p:spPr>
                <a:xfrm>
                  <a:off x="4705225" y="2937550"/>
                  <a:ext cx="221425" cy="133450"/>
                </a:xfrm>
                <a:custGeom>
                  <a:rect b="b" l="l" r="r" t="t"/>
                  <a:pathLst>
                    <a:path extrusionOk="0" h="5338" w="8857">
                      <a:moveTo>
                        <a:pt x="0" y="0"/>
                      </a:moveTo>
                      <a:lnTo>
                        <a:pt x="0" y="3563"/>
                      </a:lnTo>
                      <a:lnTo>
                        <a:pt x="4349" y="3563"/>
                      </a:lnTo>
                      <a:cubicBezTo>
                        <a:pt x="5027" y="3563"/>
                        <a:pt x="5705" y="3722"/>
                        <a:pt x="6311" y="4032"/>
                      </a:cubicBezTo>
                      <a:lnTo>
                        <a:pt x="5438" y="5338"/>
                      </a:lnTo>
                      <a:lnTo>
                        <a:pt x="8792" y="3866"/>
                      </a:lnTo>
                      <a:lnTo>
                        <a:pt x="8857" y="202"/>
                      </a:lnTo>
                      <a:lnTo>
                        <a:pt x="8287" y="1053"/>
                      </a:lnTo>
                      <a:cubicBezTo>
                        <a:pt x="7905" y="830"/>
                        <a:pt x="7494" y="642"/>
                        <a:pt x="7075" y="484"/>
                      </a:cubicBezTo>
                      <a:cubicBezTo>
                        <a:pt x="6203" y="166"/>
                        <a:pt x="5280" y="0"/>
                        <a:pt x="4349" y="0"/>
                      </a:cubicBezTo>
                      <a:close/>
                    </a:path>
                  </a:pathLst>
                </a:custGeom>
                <a:solidFill>
                  <a:srgbClr val="CFD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4705225" y="2937638"/>
                  <a:ext cx="69625" cy="89100"/>
                </a:xfrm>
                <a:custGeom>
                  <a:rect b="b" l="l" r="r" t="t"/>
                  <a:pathLst>
                    <a:path extrusionOk="0" h="3564" w="2785">
                      <a:moveTo>
                        <a:pt x="0" y="0"/>
                      </a:moveTo>
                      <a:lnTo>
                        <a:pt x="0" y="3563"/>
                      </a:lnTo>
                      <a:lnTo>
                        <a:pt x="1176" y="3563"/>
                      </a:lnTo>
                      <a:lnTo>
                        <a:pt x="2784" y="1782"/>
                      </a:lnTo>
                      <a:lnTo>
                        <a:pt x="1176" y="0"/>
                      </a:lnTo>
                      <a:close/>
                    </a:path>
                  </a:pathLst>
                </a:custGeom>
                <a:solidFill>
                  <a:srgbClr val="B0B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5"/>
              <p:cNvGrpSpPr/>
              <p:nvPr/>
            </p:nvGrpSpPr>
            <p:grpSpPr>
              <a:xfrm>
                <a:off x="4528269" y="2905100"/>
                <a:ext cx="226125" cy="154175"/>
                <a:chOff x="4472075" y="2905100"/>
                <a:chExt cx="226125" cy="154175"/>
              </a:xfrm>
            </p:grpSpPr>
            <p:sp>
              <p:nvSpPr>
                <p:cNvPr id="439" name="Google Shape;439;p25"/>
                <p:cNvSpPr/>
                <p:nvPr/>
              </p:nvSpPr>
              <p:spPr>
                <a:xfrm>
                  <a:off x="4472075" y="2905100"/>
                  <a:ext cx="226125" cy="154175"/>
                </a:xfrm>
                <a:custGeom>
                  <a:rect b="b" l="l" r="r" t="t"/>
                  <a:pathLst>
                    <a:path extrusionOk="0" h="6167" w="9045">
                      <a:moveTo>
                        <a:pt x="7076" y="0"/>
                      </a:moveTo>
                      <a:lnTo>
                        <a:pt x="7076" y="1298"/>
                      </a:lnTo>
                      <a:lnTo>
                        <a:pt x="0" y="1298"/>
                      </a:lnTo>
                      <a:lnTo>
                        <a:pt x="0" y="4861"/>
                      </a:lnTo>
                      <a:lnTo>
                        <a:pt x="7076" y="4861"/>
                      </a:lnTo>
                      <a:lnTo>
                        <a:pt x="7076" y="6167"/>
                      </a:lnTo>
                      <a:lnTo>
                        <a:pt x="9045" y="3080"/>
                      </a:lnTo>
                      <a:lnTo>
                        <a:pt x="7076"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4528325" y="2937638"/>
                  <a:ext cx="69625" cy="89100"/>
                </a:xfrm>
                <a:custGeom>
                  <a:rect b="b" l="l" r="r" t="t"/>
                  <a:pathLst>
                    <a:path extrusionOk="0" h="3564" w="2785">
                      <a:moveTo>
                        <a:pt x="1" y="0"/>
                      </a:moveTo>
                      <a:lnTo>
                        <a:pt x="1" y="3563"/>
                      </a:lnTo>
                      <a:lnTo>
                        <a:pt x="1176" y="3563"/>
                      </a:lnTo>
                      <a:lnTo>
                        <a:pt x="2785" y="1782"/>
                      </a:lnTo>
                      <a:lnTo>
                        <a:pt x="1176"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25"/>
              <p:cNvSpPr/>
              <p:nvPr/>
            </p:nvSpPr>
            <p:spPr>
              <a:xfrm>
                <a:off x="4407819" y="2905113"/>
                <a:ext cx="226125" cy="154175"/>
              </a:xfrm>
              <a:custGeom>
                <a:rect b="b" l="l" r="r" t="t"/>
                <a:pathLst>
                  <a:path extrusionOk="0" h="6167" w="9045">
                    <a:moveTo>
                      <a:pt x="7069" y="0"/>
                    </a:moveTo>
                    <a:lnTo>
                      <a:pt x="7069" y="1306"/>
                    </a:lnTo>
                    <a:lnTo>
                      <a:pt x="1118" y="1306"/>
                    </a:lnTo>
                    <a:cubicBezTo>
                      <a:pt x="498" y="1306"/>
                      <a:pt x="1" y="1810"/>
                      <a:pt x="1" y="2431"/>
                    </a:cubicBezTo>
                    <a:lnTo>
                      <a:pt x="1" y="3743"/>
                    </a:lnTo>
                    <a:cubicBezTo>
                      <a:pt x="1" y="4364"/>
                      <a:pt x="498" y="4868"/>
                      <a:pt x="1118" y="4868"/>
                    </a:cubicBezTo>
                    <a:lnTo>
                      <a:pt x="7069" y="4868"/>
                    </a:lnTo>
                    <a:lnTo>
                      <a:pt x="7069" y="6167"/>
                    </a:lnTo>
                    <a:lnTo>
                      <a:pt x="9045" y="3087"/>
                    </a:lnTo>
                    <a:lnTo>
                      <a:pt x="7069"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Source Sans Pro"/>
                    <a:ea typeface="Source Sans Pro"/>
                    <a:cs typeface="Source Sans Pro"/>
                    <a:sym typeface="Source Sans Pro"/>
                  </a:rPr>
                  <a:t>Initial database</a:t>
                </a:r>
                <a:endParaRPr b="1">
                  <a:latin typeface="Source Sans Pro"/>
                  <a:ea typeface="Source Sans Pro"/>
                  <a:cs typeface="Source Sans Pro"/>
                  <a:sym typeface="Source Sans Pro"/>
                </a:endParaRPr>
              </a:p>
              <a:p>
                <a:pPr indent="0" lvl="0" marL="0" rtl="0" algn="l">
                  <a:spcBef>
                    <a:spcPts val="0"/>
                  </a:spcBef>
                  <a:spcAft>
                    <a:spcPts val="0"/>
                  </a:spcAft>
                  <a:buNone/>
                </a:pPr>
                <a:r>
                  <a:rPr i="1" lang="en" sz="1000">
                    <a:latin typeface="Source Sans Pro"/>
                    <a:ea typeface="Source Sans Pro"/>
                    <a:cs typeface="Source Sans Pro"/>
                    <a:sym typeface="Source Sans Pro"/>
                  </a:rPr>
                  <a:t>About 25 KPI’s describing each sessions (hits, date, medium….</a:t>
                </a:r>
                <a:r>
                  <a:rPr lang="en" sz="1000">
                    <a:latin typeface="Source Sans Pro"/>
                    <a:ea typeface="Source Sans Pro"/>
                    <a:cs typeface="Source Sans Pro"/>
                    <a:sym typeface="Source Sans Pro"/>
                  </a:rPr>
                  <a:t>)</a:t>
                </a:r>
                <a:endParaRPr sz="1000">
                  <a:latin typeface="Source Sans Pro"/>
                  <a:ea typeface="Source Sans Pro"/>
                  <a:cs typeface="Source Sans Pro"/>
                  <a:sym typeface="Source Sans Pro"/>
                </a:endParaRPr>
              </a:p>
            </p:txBody>
          </p:sp>
        </p:grpSp>
      </p:grpSp>
      <p:sp>
        <p:nvSpPr>
          <p:cNvPr id="442" name="Google Shape;442;p25"/>
          <p:cNvSpPr txBox="1"/>
          <p:nvPr/>
        </p:nvSpPr>
        <p:spPr>
          <a:xfrm>
            <a:off x="2870100" y="1440450"/>
            <a:ext cx="11595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Source Sans Pro"/>
                <a:ea typeface="Source Sans Pro"/>
                <a:cs typeface="Source Sans Pro"/>
                <a:sym typeface="Source Sans Pro"/>
              </a:rPr>
              <a:t>Data</a:t>
            </a:r>
            <a:endParaRPr b="1" sz="1300">
              <a:latin typeface="Source Sans Pro"/>
              <a:ea typeface="Source Sans Pro"/>
              <a:cs typeface="Source Sans Pro"/>
              <a:sym typeface="Source Sans Pro"/>
            </a:endParaRPr>
          </a:p>
          <a:p>
            <a:pPr indent="0" lvl="0" marL="0" rtl="0" algn="l">
              <a:spcBef>
                <a:spcPts val="0"/>
              </a:spcBef>
              <a:spcAft>
                <a:spcPts val="0"/>
              </a:spcAft>
              <a:buNone/>
            </a:pPr>
            <a:r>
              <a:rPr b="1" lang="en" sz="1300">
                <a:latin typeface="Source Sans Pro"/>
                <a:ea typeface="Source Sans Pro"/>
                <a:cs typeface="Source Sans Pro"/>
                <a:sym typeface="Source Sans Pro"/>
              </a:rPr>
              <a:t>Preparation</a:t>
            </a:r>
            <a:endParaRPr b="1" sz="1300">
              <a:latin typeface="Source Sans Pro"/>
              <a:ea typeface="Source Sans Pro"/>
              <a:cs typeface="Source Sans Pro"/>
              <a:sym typeface="Source Sans Pro"/>
            </a:endParaRPr>
          </a:p>
          <a:p>
            <a:pPr indent="0" lvl="0" marL="0" rtl="0" algn="l">
              <a:spcBef>
                <a:spcPts val="0"/>
              </a:spcBef>
              <a:spcAft>
                <a:spcPts val="0"/>
              </a:spcAft>
              <a:buNone/>
            </a:pPr>
            <a:r>
              <a:rPr i="1" lang="en" sz="1100">
                <a:latin typeface="Source Sans Pro Light"/>
                <a:ea typeface="Source Sans Pro Light"/>
                <a:cs typeface="Source Sans Pro Light"/>
                <a:sym typeface="Source Sans Pro Light"/>
              </a:rPr>
              <a:t>(</a:t>
            </a:r>
            <a:r>
              <a:rPr i="1" lang="en" sz="1000">
                <a:latin typeface="Source Sans Pro Light"/>
                <a:ea typeface="Source Sans Pro Light"/>
                <a:cs typeface="Source Sans Pro Light"/>
                <a:sym typeface="Source Sans Pro Light"/>
              </a:rPr>
              <a:t>encrypting...</a:t>
            </a:r>
            <a:r>
              <a:rPr i="1" lang="en" sz="1100">
                <a:latin typeface="Source Sans Pro Light"/>
                <a:ea typeface="Source Sans Pro Light"/>
                <a:cs typeface="Source Sans Pro Light"/>
                <a:sym typeface="Source Sans Pro Light"/>
              </a:rPr>
              <a:t>)</a:t>
            </a:r>
            <a:endParaRPr i="1" sz="1100">
              <a:latin typeface="Source Sans Pro Light"/>
              <a:ea typeface="Source Sans Pro Light"/>
              <a:cs typeface="Source Sans Pro Light"/>
              <a:sym typeface="Source Sans Pro Light"/>
            </a:endParaRPr>
          </a:p>
        </p:txBody>
      </p:sp>
      <p:sp>
        <p:nvSpPr>
          <p:cNvPr id="443" name="Google Shape;443;p25"/>
          <p:cNvSpPr txBox="1"/>
          <p:nvPr/>
        </p:nvSpPr>
        <p:spPr>
          <a:xfrm>
            <a:off x="4130613" y="1374575"/>
            <a:ext cx="1883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Source Sans Pro"/>
                <a:ea typeface="Source Sans Pro"/>
                <a:cs typeface="Source Sans Pro"/>
                <a:sym typeface="Source Sans Pro"/>
              </a:rPr>
              <a:t>KNN &amp; Mini-</a:t>
            </a:r>
            <a:endParaRPr b="1" sz="1300">
              <a:latin typeface="Source Sans Pro"/>
              <a:ea typeface="Source Sans Pro"/>
              <a:cs typeface="Source Sans Pro"/>
              <a:sym typeface="Source Sans Pro"/>
            </a:endParaRPr>
          </a:p>
          <a:p>
            <a:pPr indent="0" lvl="0" marL="0" rtl="0" algn="l">
              <a:spcBef>
                <a:spcPts val="0"/>
              </a:spcBef>
              <a:spcAft>
                <a:spcPts val="0"/>
              </a:spcAft>
              <a:buNone/>
            </a:pPr>
            <a:r>
              <a:rPr b="1" lang="en" sz="1300">
                <a:latin typeface="Source Sans Pro"/>
                <a:ea typeface="Source Sans Pro"/>
                <a:cs typeface="Source Sans Pro"/>
                <a:sym typeface="Source Sans Pro"/>
              </a:rPr>
              <a:t>batch clustering</a:t>
            </a:r>
            <a:endParaRPr b="1" sz="1300">
              <a:latin typeface="Source Sans Pro"/>
              <a:ea typeface="Source Sans Pro"/>
              <a:cs typeface="Source Sans Pro"/>
              <a:sym typeface="Source Sans Pro"/>
            </a:endParaRPr>
          </a:p>
          <a:p>
            <a:pPr indent="0" lvl="0" marL="0" rtl="0" algn="l">
              <a:spcBef>
                <a:spcPts val="0"/>
              </a:spcBef>
              <a:spcAft>
                <a:spcPts val="0"/>
              </a:spcAft>
              <a:buNone/>
            </a:pPr>
            <a:r>
              <a:rPr lang="en" sz="1000">
                <a:latin typeface="Source Sans Pro Light"/>
                <a:ea typeface="Source Sans Pro Light"/>
                <a:cs typeface="Source Sans Pro Light"/>
                <a:sym typeface="Source Sans Pro Light"/>
              </a:rPr>
              <a:t>(maximization of inter-cluster distance)</a:t>
            </a:r>
            <a:endParaRPr sz="1000">
              <a:latin typeface="Source Sans Pro Light"/>
              <a:ea typeface="Source Sans Pro Light"/>
              <a:cs typeface="Source Sans Pro Light"/>
              <a:sym typeface="Source Sans Pro Light"/>
            </a:endParaRPr>
          </a:p>
        </p:txBody>
      </p:sp>
      <p:sp>
        <p:nvSpPr>
          <p:cNvPr id="444" name="Google Shape;444;p25"/>
          <p:cNvSpPr txBox="1"/>
          <p:nvPr/>
        </p:nvSpPr>
        <p:spPr>
          <a:xfrm>
            <a:off x="5829750" y="2345750"/>
            <a:ext cx="1159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7  ‘types’ </a:t>
            </a:r>
            <a:endParaRPr b="1">
              <a:latin typeface="Source Sans Pro"/>
              <a:ea typeface="Source Sans Pro"/>
              <a:cs typeface="Source Sans Pro"/>
              <a:sym typeface="Source Sans Pro"/>
            </a:endParaRPr>
          </a:p>
          <a:p>
            <a:pPr indent="0" lvl="0" marL="0" rtl="0" algn="l">
              <a:spcBef>
                <a:spcPts val="0"/>
              </a:spcBef>
              <a:spcAft>
                <a:spcPts val="0"/>
              </a:spcAft>
              <a:buNone/>
            </a:pPr>
            <a:r>
              <a:rPr b="1" lang="en">
                <a:latin typeface="Source Sans Pro"/>
                <a:ea typeface="Source Sans Pro"/>
                <a:cs typeface="Source Sans Pro"/>
                <a:sym typeface="Source Sans Pro"/>
              </a:rPr>
              <a:t>of sessions</a:t>
            </a:r>
            <a:endParaRPr b="1">
              <a:latin typeface="Source Sans Pro"/>
              <a:ea typeface="Source Sans Pro"/>
              <a:cs typeface="Source Sans Pro"/>
              <a:sym typeface="Source Sans Pro"/>
            </a:endParaRPr>
          </a:p>
          <a:p>
            <a:pPr indent="0" lvl="0" marL="0" rtl="0" algn="l">
              <a:spcBef>
                <a:spcPts val="0"/>
              </a:spcBef>
              <a:spcAft>
                <a:spcPts val="0"/>
              </a:spcAft>
              <a:buNone/>
            </a:pPr>
            <a:r>
              <a:rPr i="1" lang="en" sz="1000">
                <a:latin typeface="Source Sans Pro Light"/>
                <a:ea typeface="Source Sans Pro Light"/>
                <a:cs typeface="Source Sans Pro Light"/>
                <a:sym typeface="Source Sans Pro Light"/>
              </a:rPr>
              <a:t>(see right)</a:t>
            </a:r>
            <a:endParaRPr i="1" sz="1000">
              <a:latin typeface="Source Sans Pro Light"/>
              <a:ea typeface="Source Sans Pro Light"/>
              <a:cs typeface="Source Sans Pro Light"/>
              <a:sym typeface="Source Sans Pro Light"/>
            </a:endParaRPr>
          </a:p>
        </p:txBody>
      </p:sp>
      <p:sp>
        <p:nvSpPr>
          <p:cNvPr id="445" name="Google Shape;445;p25"/>
          <p:cNvSpPr txBox="1"/>
          <p:nvPr/>
        </p:nvSpPr>
        <p:spPr>
          <a:xfrm>
            <a:off x="5473050" y="3505850"/>
            <a:ext cx="151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Grouping </a:t>
            </a:r>
            <a:endParaRPr b="1">
              <a:latin typeface="Source Sans Pro"/>
              <a:ea typeface="Source Sans Pro"/>
              <a:cs typeface="Source Sans Pro"/>
              <a:sym typeface="Source Sans Pro"/>
            </a:endParaRPr>
          </a:p>
          <a:p>
            <a:pPr indent="0" lvl="0" marL="0" rtl="0" algn="l">
              <a:spcBef>
                <a:spcPts val="0"/>
              </a:spcBef>
              <a:spcAft>
                <a:spcPts val="0"/>
              </a:spcAft>
              <a:buNone/>
            </a:pPr>
            <a:r>
              <a:rPr b="1" lang="en">
                <a:latin typeface="Source Sans Pro"/>
                <a:ea typeface="Source Sans Pro"/>
                <a:cs typeface="Source Sans Pro"/>
                <a:sym typeface="Source Sans Pro"/>
              </a:rPr>
              <a:t>by </a:t>
            </a:r>
            <a:endParaRPr b="1">
              <a:latin typeface="Source Sans Pro"/>
              <a:ea typeface="Source Sans Pro"/>
              <a:cs typeface="Source Sans Pro"/>
              <a:sym typeface="Source Sans Pro"/>
            </a:endParaRPr>
          </a:p>
          <a:p>
            <a:pPr indent="0" lvl="0" marL="0" rtl="0" algn="l">
              <a:spcBef>
                <a:spcPts val="0"/>
              </a:spcBef>
              <a:spcAft>
                <a:spcPts val="0"/>
              </a:spcAft>
              <a:buNone/>
            </a:pPr>
            <a:r>
              <a:rPr b="1" lang="en">
                <a:latin typeface="Source Sans Pro"/>
                <a:ea typeface="Source Sans Pro"/>
                <a:cs typeface="Source Sans Pro"/>
                <a:sym typeface="Source Sans Pro"/>
              </a:rPr>
              <a:t>day</a:t>
            </a:r>
            <a:endParaRPr b="1">
              <a:latin typeface="Source Sans Pro"/>
              <a:ea typeface="Source Sans Pro"/>
              <a:cs typeface="Source Sans Pro"/>
              <a:sym typeface="Source Sans Pro"/>
            </a:endParaRPr>
          </a:p>
        </p:txBody>
      </p:sp>
      <p:sp>
        <p:nvSpPr>
          <p:cNvPr id="446" name="Google Shape;446;p25"/>
          <p:cNvSpPr txBox="1"/>
          <p:nvPr/>
        </p:nvSpPr>
        <p:spPr>
          <a:xfrm>
            <a:off x="3448825" y="3775875"/>
            <a:ext cx="138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Daily level database</a:t>
            </a:r>
            <a:endParaRPr b="1">
              <a:latin typeface="Source Sans Pro"/>
              <a:ea typeface="Source Sans Pro"/>
              <a:cs typeface="Source Sans Pro"/>
              <a:sym typeface="Source Sans Pro"/>
            </a:endParaRPr>
          </a:p>
        </p:txBody>
      </p:sp>
      <p:sp>
        <p:nvSpPr>
          <p:cNvPr id="447" name="Google Shape;447;p25"/>
          <p:cNvSpPr txBox="1"/>
          <p:nvPr/>
        </p:nvSpPr>
        <p:spPr>
          <a:xfrm>
            <a:off x="406325" y="3617300"/>
            <a:ext cx="2275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Light"/>
                <a:ea typeface="Source Sans Pro Light"/>
                <a:cs typeface="Source Sans Pro Light"/>
                <a:sym typeface="Source Sans Pro Light"/>
              </a:rPr>
              <a:t>Final test and training databases qualify each day by the “types” of sessions that occured at this date</a:t>
            </a:r>
            <a:endParaRPr>
              <a:latin typeface="Source Sans Pro Light"/>
              <a:ea typeface="Source Sans Pro Light"/>
              <a:cs typeface="Source Sans Pro Light"/>
              <a:sym typeface="Source Sans Pro Light"/>
            </a:endParaRPr>
          </a:p>
        </p:txBody>
      </p:sp>
      <p:pic>
        <p:nvPicPr>
          <p:cNvPr id="448" name="Google Shape;448;p25"/>
          <p:cNvPicPr preferRelativeResize="0"/>
          <p:nvPr/>
        </p:nvPicPr>
        <p:blipFill rotWithShape="1">
          <a:blip r:embed="rId3">
            <a:alphaModFix/>
          </a:blip>
          <a:srcRect b="0" l="0" r="0" t="9877"/>
          <a:stretch/>
        </p:blipFill>
        <p:spPr>
          <a:xfrm>
            <a:off x="406325" y="2444275"/>
            <a:ext cx="4250975" cy="1118650"/>
          </a:xfrm>
          <a:prstGeom prst="rect">
            <a:avLst/>
          </a:prstGeom>
          <a:noFill/>
          <a:ln>
            <a:noFill/>
          </a:ln>
        </p:spPr>
      </p:pic>
      <p:pic>
        <p:nvPicPr>
          <p:cNvPr id="449" name="Google Shape;449;p25"/>
          <p:cNvPicPr preferRelativeResize="0"/>
          <p:nvPr/>
        </p:nvPicPr>
        <p:blipFill>
          <a:blip r:embed="rId4">
            <a:alphaModFix/>
          </a:blip>
          <a:stretch>
            <a:fillRect/>
          </a:stretch>
        </p:blipFill>
        <p:spPr>
          <a:xfrm>
            <a:off x="5555472" y="500"/>
            <a:ext cx="3588525" cy="1495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r Marketing Plan by Slidesgo">
  <a:themeElements>
    <a:clrScheme name="Simple Light">
      <a:dk1>
        <a:srgbClr val="000000"/>
      </a:dk1>
      <a:lt1>
        <a:srgbClr val="FFFFFF"/>
      </a:lt1>
      <a:dk2>
        <a:srgbClr val="595959"/>
      </a:dk2>
      <a:lt2>
        <a:srgbClr val="EEEEEE"/>
      </a:lt2>
      <a:accent1>
        <a:srgbClr val="30394B"/>
      </a:accent1>
      <a:accent2>
        <a:srgbClr val="C7D15A"/>
      </a:accent2>
      <a:accent3>
        <a:srgbClr val="EFEFEF"/>
      </a:accent3>
      <a:accent4>
        <a:srgbClr val="B7B7B7"/>
      </a:accent4>
      <a:accent5>
        <a:srgbClr val="434343"/>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