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6e68ad3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6e68ad3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6e68ad3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6e68ad3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6e68ad3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6e68ad3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6e68ad3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6e68ad3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6e68ad3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6e68ad3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6e68ad3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6e68ad3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6e68ad3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6e68ad3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6e68ad33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6e68ad3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6e68ad3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6e68ad3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6e68ad3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6e68ad3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6e68ad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6e68ad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6e68ad3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6e68ad3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6e68ad3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6e68ad3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6e68ad33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6e68ad3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6e68ad3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6e68ad3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86e68ad3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86e68ad3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6e68ad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6e68ad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6e68ad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6e68ad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6e68ad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6e68ad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6e68ad3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6e68ad3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6e68ad3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6e68ad3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6e68ad3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6e68ad3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6e68ad3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6e68ad3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SYSG5 : Les signaux et les signaux temps-réel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Schellekens Arnaud 52010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read non bloquant problématique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Bug si le système est très chargé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Solution : ne pas faire de read si la minuterie est déjà passée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read non bloquant 2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label pour éviter le lancement d’un read après la minuterie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 </a:t>
            </a:r>
            <a:r>
              <a:rPr i="1" lang="fr"/>
              <a:t>sigsetjmp </a:t>
            </a:r>
            <a:r>
              <a:rPr lang="fr"/>
              <a:t>et </a:t>
            </a:r>
            <a:r>
              <a:rPr i="1" lang="fr"/>
              <a:t>siglongjmp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int sigsetjmp(sigjmp_buf env, int savesigs);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Sauve le contexte dans env et retourne la valeur reçue en paramètre de </a:t>
            </a:r>
            <a:r>
              <a:rPr i="1" lang="fr"/>
              <a:t>siglongjmp</a:t>
            </a:r>
            <a:r>
              <a:rPr i="1" lang="fr"/>
              <a:t> </a:t>
            </a:r>
            <a:r>
              <a:rPr lang="fr"/>
              <a:t>ou 0 lors du premier appel.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void siglongjmp(sigjmp_buf env, int val);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Revient au contexte contenu par env qui a été créé grâce à sigsetjmp </a:t>
            </a:r>
            <a:endParaRPr/>
          </a:p>
          <a:p>
            <a:pPr indent="0" lvl="0" marL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 : read non bloquant 2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Gérer une zone critique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1772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: gérer une zone critique grâce aux propriétés des signaux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Notre gestionnaire de signaux peut utiliser des variables globales ou statiques qui étaient utilisées par le programme </a:t>
            </a:r>
            <a:r>
              <a:rPr lang="fr"/>
              <a:t>interrompu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Lorsque le programme interrompu reprend où il s’était arrêté, ses valeurs ne sont peut-être plus les mêmes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 pratique: il est déconseillé d’utiliser malloc </a:t>
            </a:r>
            <a:r>
              <a:rPr lang="fr"/>
              <a:t>dans un gestionnaire de traitement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car cette fonction (et d’autres) utilise des variables statiques,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une zone critique non gérée 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Gérer une zone critique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But : </a:t>
            </a:r>
            <a:r>
              <a:rPr lang="fr"/>
              <a:t>é</a:t>
            </a:r>
            <a:r>
              <a:rPr lang="fr"/>
              <a:t>viter que notre gestionnaire de signal soit lancé à cause d’un signal au moment d’une zone critique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des masques de signaux et leur blocage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masque de signal est une structure opaque représentant un groupe de signal qui est initialisé grâce à la famille de fonctions </a:t>
            </a:r>
            <a:r>
              <a:rPr i="1" lang="fr"/>
              <a:t>sigemptyset, sigaddset, ...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Il est possible de bloquer l’arrivée de signaux à notre programme grâce à </a:t>
            </a:r>
            <a:r>
              <a:rPr i="1" lang="fr"/>
              <a:t>sigprocmask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Gérer une zone critique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int sigemptyset(sigset_t *set);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int sigfillset(sigset_t *set);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int sigaddset(</a:t>
            </a:r>
            <a:r>
              <a:rPr i="1" lang="fr"/>
              <a:t>sigset_t *set, int signum);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int sigdelset(sigset_t *set, int signum);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Gérer une zone critique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int sigprocmask(int how, const sigset_t *set, sigset_t *oldset);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Remarque : toute tentative de bloquer un signal tel que </a:t>
            </a:r>
            <a:r>
              <a:rPr i="1" lang="fr"/>
              <a:t>kill -9</a:t>
            </a:r>
            <a:r>
              <a:rPr lang="fr"/>
              <a:t> est ignorée sans générer d’erreur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Gérer une zone critique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Limites et contraintes des signaux : Bascule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: une bascule pouvant être dans 2 états différents en fonction du signal reçu.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 </a:t>
            </a:r>
            <a:r>
              <a:rPr i="1" lang="fr"/>
              <a:t>SIGUSR1 </a:t>
            </a:r>
            <a:r>
              <a:rPr lang="fr"/>
              <a:t>et </a:t>
            </a:r>
            <a:r>
              <a:rPr i="1" lang="fr"/>
              <a:t>SIGUSR2</a:t>
            </a:r>
            <a:r>
              <a:rPr lang="fr"/>
              <a:t> pour Up et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Généralités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Cas concrets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Limites et contraintes des signaux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signaux temps-réel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Limites et contraintes des signaux : File d’attente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: les signaux classiques n’ont pas de file d’attente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Notre programme perdra une partie des signaux envoyés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Limites et contraintes des signaux : File d’attente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signaux temps-réel 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Signaux supplémentaires laissés au programmeur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File d’attente des signaux reçus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Priorisation des signaux par ordre croissant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de transmettre un entier ou un pointer avec le signal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signaux temps-réel : Bascule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signaux sont utiles mais ont leurs limites. Les signaux temps-réel les complètent.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Principe : un processus peut envoyer des signaux à un autre processus. Ce signal oblige le destinataire à réagir immédiatement.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Introduction des signaux dès la première version Unix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Normes </a:t>
            </a:r>
            <a:r>
              <a:rPr i="1" lang="fr"/>
              <a:t>ANSI C</a:t>
            </a:r>
            <a:r>
              <a:rPr lang="fr"/>
              <a:t> et </a:t>
            </a:r>
            <a:r>
              <a:rPr i="1" lang="fr"/>
              <a:t>POSIX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 gestionnaires de signaux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32 signaux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Généralités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des</a:t>
            </a:r>
            <a:r>
              <a:rPr lang="fr"/>
              <a:t> noms symboliques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existe également des signaux temps-réel mais ne sont pas supportés sur toutes les machines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 la constante symbolique </a:t>
            </a:r>
            <a:r>
              <a:rPr i="1" lang="fr"/>
              <a:t>_POSIX_REALTIME_SIGNALS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Utilisation de </a:t>
            </a:r>
            <a:r>
              <a:rPr i="1" lang="fr"/>
              <a:t>SIGRTMIN </a:t>
            </a:r>
            <a:r>
              <a:rPr lang="fr"/>
              <a:t>et </a:t>
            </a:r>
            <a:r>
              <a:rPr i="1" lang="fr"/>
              <a:t>SIGRTMAX </a:t>
            </a:r>
            <a:r>
              <a:rPr lang="fr"/>
              <a:t>comme bornes symboliques pour utiliser de façon lisible tous les signaux temps-réel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Généralités : code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code : output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sont passés les signaux 0, 32 et 33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L’implémentation des threads </a:t>
            </a:r>
            <a:r>
              <a:rPr i="1" lang="fr"/>
              <a:t>glibc POSIX</a:t>
            </a:r>
            <a:r>
              <a:rPr lang="fr"/>
              <a:t> utilise 2 de ses signaux temps-réel. Ils ne sont pas utilisables pour éviter tout conflit.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/>
              <a:t>kill(pid,0)</a:t>
            </a:r>
            <a:r>
              <a:rPr lang="fr"/>
              <a:t> n’envoie pas de signal mais les conditions d’erreurs associées sont vérifiées.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Utile pour vérifier qu’un processus existe.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: lire au clavier pendant une certaine durée.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Principe : éviter le blocage par l’appel système read grâce aux signaux.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Utilité : implémentation d’un timeout par exemple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propriétés des appels systèmes et </a:t>
            </a:r>
            <a:r>
              <a:rPr i="1" lang="fr"/>
              <a:t>siginterrupt</a:t>
            </a:r>
            <a:endParaRPr i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685075"/>
            <a:ext cx="8520600" cy="28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appels systèmes lents interrompus par un signal redémarrent s’il ne s’est rien passé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Utilisation de </a:t>
            </a:r>
            <a:r>
              <a:rPr i="1" lang="fr"/>
              <a:t>siginterrupt</a:t>
            </a:r>
            <a:r>
              <a:rPr lang="fr"/>
              <a:t> pour modifier ce comportement afin qu’ils ne redémarrent pas.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fr"/>
              <a:t>int siginterrupt(int sig, int flag);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concrets : code read non bloquant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