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E53C3-D1E6-4696-914A-56A91F39F1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26B2486-8C83-4EE6-8704-5845FB140E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6100472-1E42-40BC-A1C9-B310BAC32D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29C028-3246-46E9-AF44-0B97AC167A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2A1701-0D33-4157-BDA2-16F31FD92C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DA6E08-0FF6-4E90-A928-4A344F1749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C068125-148D-4DC7-B384-237D561BB5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135A6E5-B606-4365-A886-22CCBAD701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AD74A6F-AE76-4E30-A2CF-3406397AE3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462B200-966D-40BC-AC2F-16FD215FEB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9920D55-FB1A-40D9-959E-98BA21D194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89FD4E4-9BD5-4987-956A-F9A2A4DEBB1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0594587-8C7C-4AA9-92F9-8A79DA4B542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4E24ED4-1D8C-464D-A528-26A5BC0D45C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780B5FF-D469-4E03-A6F0-CAB4E810362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3037370-DC5C-418B-98CB-C86E0C06CBC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BAFB541-1002-4374-9C8B-3CDBF869FBE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BBE3CB2-05F4-44BD-AACE-2557208D65E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08D6557-F789-4DDB-80CB-14880C3C2A7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4627233-3460-4E26-93C3-CF85543EB9B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FDE14E3-D0D4-430B-9032-81B519135B3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3F9DECF-70F5-4297-A42C-D26E9144E5A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House Price Prediction Using Machine 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Predicting house prices with advanced algorithms. Presenter: Your Name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Future Goals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1. Further Fine-Tuning: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Test additional hyperparameters for XGBoost and Random Forest.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2. Feature Engineering: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Add external data like economic indicators or neighborhood details.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3. Model Deployment: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Deploy the model via an API for real-time predictions.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4. Enhance Explainability: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Use SHAP for better model transparency.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Objective: Build a machine learning model to predict house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prices.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Key Steps: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- EDA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- Model Selection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- Fine-Tuning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Outcome: Identified best model with minimal error.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The Dataset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Source: Real estate data.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Features: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description_baths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description_sqft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fireplace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Size: ~4500 rows.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Challenge: Limited timeframe and missing data.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Workflow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1. Data cleaning and preprocessing.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2. Data splitting into training and testing datasets.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 Model training and evaluation: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Linear Regression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Support Vector Regression (SVR)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Random Forest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4. Fine-tuning with GridSearchCV and RandomizedSearchCV.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Model Evaluation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Metrics: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Root Mean Squared Error (RMSE)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Mean Absolute Error (MAE)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R^2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Why These Metrics?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RMSE emphasizes larger errors.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MAE focuses on average error in dollars.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R^2 explains variance captured by the model.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Model Comparison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Model Comparison: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Linear Regression: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RMSE: $226,088.63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R^2: 0.47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Random Forest: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RMSE: $39,611.52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R^2: 0.98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XGBoost: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RMSE: $33,185.19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R^2: 0.99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Stacking Regressor: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RMSE: $21,748.69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R^2: 1.00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Feature Selection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Techniques Used: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1. Recursive Feature Elimination (RFE)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2. Feature Importance (Random Forest, XGBoost)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Key Features: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description_baths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description_sqft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fireplace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community_security_features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Final Model: Stacking Regressor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Model: Stacking Regressor (Random Forest + XGBoost)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PERFORMANCE: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Test RMSE: $21,748.69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Test MAE: $4,434.43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Test R^2: 1.00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Why Stacking?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Leverages strengths of individual models.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Challenges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Challenges: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1. Dataset Limitations: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Limited size and timeframe.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Missing values required significant preprocessing.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2. Model Complexity: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Advanced models require careful tuning.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3. Interpretability: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Complex models are harder to explain to non-technical users.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LibreOffice/24.2.6.2$Linux_X86_64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2024-12-06T10:27:13Z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