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" Target="slides/slide1.xml"/><Relationship Id="rId25" Type="http://schemas.openxmlformats.org/officeDocument/2006/relationships/slide" Target="slides/slide2.xml"/><Relationship Id="rId26" Type="http://schemas.openxmlformats.org/officeDocument/2006/relationships/slide" Target="slides/slide3.xml"/><Relationship Id="rId27" Type="http://schemas.openxmlformats.org/officeDocument/2006/relationships/slide" Target="slides/slide4.xml"/><Relationship Id="rId28" Type="http://schemas.openxmlformats.org/officeDocument/2006/relationships/slide" Target="slides/slide5.xml"/><Relationship Id="rId29" Type="http://schemas.openxmlformats.org/officeDocument/2006/relationships/slide" Target="slides/slide6.xml"/><Relationship Id="rId30" Type="http://schemas.openxmlformats.org/officeDocument/2006/relationships/slide" Target="slides/slide7.xml"/><Relationship Id="rId31" Type="http://schemas.openxmlformats.org/officeDocument/2006/relationships/slide" Target="slides/slide8.xml"/><Relationship Id="rId32" Type="http://schemas.openxmlformats.org/officeDocument/2006/relationships/slide" Target="slides/slide9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2B8971-CB19-4E21-983A-A8198434D6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796BF6D-8905-42A9-9F50-93C5A958C3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666CA8E-99F0-4247-AD41-665B6D57DD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6D17A773-8B72-402B-B290-593B2357C4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2F0A3A01-5FB2-42DF-AE7F-08F11788EE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22421273-6E27-486E-890A-A22D9436D3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91ACE67A-2D81-48A5-B035-0576CBA1B4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20531B10-EA24-4AA8-9152-62EFC7C007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D3F4D845-5EAE-445C-8F0A-8C3695F1FA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337092A5-A84A-4802-9CA4-432877F659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FB23BE47-6194-41FB-83D1-4017987E94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8926E5-AA3E-4199-8256-0140EB0545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6CF553A4-D27B-4FAD-873F-26BDD40D58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3AF29ECD-07AE-4B3E-A411-E2DA91FA07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7C5AF32C-1741-4801-B28D-55C8C11856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DC7488-FF52-44F2-97AF-AE884E2157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CB52185-A9D7-4FEF-94D2-B736B80ED7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BE5819F-6CEA-4AA9-85B2-1E529CDE19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931C868-3E79-45D9-A8F0-F890E3D0AD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009895D-D161-4A93-B3A2-41D899794B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07EB77B-A095-4577-AEDE-965D495D62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A49DC96-29C5-458D-8075-D130BFFC98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ECEAA7C-9754-4D8F-BA05-F4354B396F2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F014580-98DA-490F-A10E-34A7833B61D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 hidden="1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Rectangle 7" hidden="1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36400" y="1788480"/>
            <a:ext cx="6270480" cy="209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685800">
              <a:lnSpc>
                <a:spcPct val="89000"/>
              </a:lnSpc>
              <a:buNone/>
            </a:pPr>
            <a:r>
              <a:rPr b="0" lang="en-US" sz="6000" spc="-1" strike="noStrike" cap="all">
                <a:solidFill>
                  <a:schemeClr val="dk2"/>
                </a:solidFill>
                <a:latin typeface="Franklin Gothic Book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 idx="31"/>
          </p:nvPr>
        </p:nvSpPr>
        <p:spPr>
          <a:xfrm>
            <a:off x="564480" y="6453360"/>
            <a:ext cx="12056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32"/>
          </p:nvPr>
        </p:nvSpPr>
        <p:spPr>
          <a:xfrm>
            <a:off x="1937880" y="6453360"/>
            <a:ext cx="526716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33"/>
          </p:nvPr>
        </p:nvSpPr>
        <p:spPr>
          <a:xfrm>
            <a:off x="7373160" y="6453360"/>
            <a:ext cx="119700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686DF98-1193-4D9D-A619-93BBFDEF785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47" name="Group 7"/>
          <p:cNvGrpSpPr/>
          <p:nvPr/>
        </p:nvGrpSpPr>
        <p:grpSpPr>
          <a:xfrm>
            <a:off x="564120" y="744120"/>
            <a:ext cx="8005680" cy="5349600"/>
            <a:chOff x="564120" y="744120"/>
            <a:chExt cx="8005680" cy="5349600"/>
          </a:xfrm>
        </p:grpSpPr>
        <p:sp>
          <p:nvSpPr>
            <p:cNvPr id="48" name="Freeform 6"/>
            <p:cNvSpPr/>
            <p:nvPr/>
          </p:nvSpPr>
          <p:spPr>
            <a:xfrm>
              <a:off x="6113880" y="1685520"/>
              <a:ext cx="2455920" cy="4408200"/>
            </a:xfrm>
            <a:custGeom>
              <a:avLst/>
              <a:gdLst>
                <a:gd name="textAreaLeft" fmla="*/ 0 w 2455920"/>
                <a:gd name="textAreaRight" fmla="*/ 2456280 w 2455920"/>
                <a:gd name="textAreaTop" fmla="*/ 0 h 4408200"/>
                <a:gd name="textAreaBottom" fmla="*/ 4408560 h 4408200"/>
              </a:gdLst>
              <a:ahLst/>
              <a:rect l="textAreaLeft" t="textAreaTop" r="textAreaRight" b="textAreaBottom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Freeform 6"/>
            <p:cNvSpPr/>
            <p:nvPr/>
          </p:nvSpPr>
          <p:spPr>
            <a:xfrm flipH="1" flipV="1">
              <a:off x="563400" y="743760"/>
              <a:ext cx="2456280" cy="4408200"/>
            </a:xfrm>
            <a:custGeom>
              <a:avLst/>
              <a:gdLst>
                <a:gd name="textAreaLeft" fmla="*/ -360 w 2456280"/>
                <a:gd name="textAreaRight" fmla="*/ 2456280 w 2456280"/>
                <a:gd name="textAreaTop" fmla="*/ -360 h 4408200"/>
                <a:gd name="textAreaBottom" fmla="*/ 4408200 h 4408200"/>
              </a:gdLst>
              <a:ahLst/>
              <a:rect l="textAreaLeft" t="textAreaTop" r="textAreaRight" b="textAreaBottom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Rectangle 7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28880" y="685800"/>
            <a:ext cx="7200720" cy="148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chemeClr val="dk2"/>
                </a:solidFill>
                <a:latin typeface="Franklin Gothic Book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28880" y="2295360"/>
            <a:ext cx="7200720" cy="357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84120" indent="-384120" defTabSz="6858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chemeClr val="dk2"/>
                </a:solidFill>
                <a:latin typeface="Franklin Gothic Book"/>
              </a:rPr>
              <a:t>Click to edit Master text styles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chemeClr val="dk2"/>
                </a:solidFill>
                <a:latin typeface="Franklin Gothic Book"/>
              </a:rPr>
              <a:t>Second level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2" marL="13716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chemeClr val="dk2"/>
                </a:solidFill>
                <a:latin typeface="Franklin Gothic Book"/>
              </a:rPr>
              <a:t>Third level</a:t>
            </a:r>
            <a:endParaRPr b="0" i="1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3" marL="18288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chemeClr val="dk2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4" marL="22860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chemeClr val="dk2"/>
                </a:solidFill>
                <a:latin typeface="Franklin Gothic Book"/>
              </a:rPr>
              <a:t>Fifth level</a:t>
            </a:r>
            <a:endParaRPr b="0" lang="en-US" sz="16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34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ftr" idx="35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sldNum" idx="36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1E03570-0A0C-4B00-A4CD-6F5E096C21F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8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Rectangle 7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80680" y="624240"/>
            <a:ext cx="1490760" cy="524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indent="0" defTabSz="685800"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chemeClr val="dk2"/>
                </a:solidFill>
                <a:latin typeface="Franklin Gothic Book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28880" y="624240"/>
            <a:ext cx="5724000" cy="524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84120" indent="-384120" defTabSz="6858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chemeClr val="dk2"/>
                </a:solidFill>
                <a:latin typeface="Franklin Gothic Book"/>
              </a:rPr>
              <a:t>Click to edit Master text styles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chemeClr val="dk2"/>
                </a:solidFill>
                <a:latin typeface="Franklin Gothic Book"/>
              </a:rPr>
              <a:t>Second level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2" marL="13716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chemeClr val="dk2"/>
                </a:solidFill>
                <a:latin typeface="Franklin Gothic Book"/>
              </a:rPr>
              <a:t>Third level</a:t>
            </a:r>
            <a:endParaRPr b="0" i="1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3" marL="18288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chemeClr val="dk2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4" marL="22860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chemeClr val="dk2"/>
                </a:solidFill>
                <a:latin typeface="Franklin Gothic Book"/>
              </a:rPr>
              <a:t>Fifth level</a:t>
            </a:r>
            <a:endParaRPr b="0" lang="en-US" sz="16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37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ftr" idx="38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sldNum" idx="39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3CA36C3-A040-43E3-8D61-A34593CD90A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8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Rectangle 7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Franklin Gothic Book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4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2"/>
                </a:solidFill>
                <a:latin typeface="Franklin Gothic Book"/>
              </a:rPr>
              <a:t>Click to edit the outline text format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864000" indent="-324000">
              <a:lnSpc>
                <a:spcPct val="9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2"/>
                </a:solidFill>
                <a:latin typeface="Franklin Gothic Book"/>
              </a:rPr>
              <a:t>Second Outline Level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2" marL="1296000" indent="-288000">
              <a:lnSpc>
                <a:spcPct val="94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chemeClr val="dk2"/>
                </a:solidFill>
                <a:latin typeface="Franklin Gothic Book"/>
              </a:rPr>
              <a:t>Third Outline Level</a:t>
            </a:r>
            <a:endParaRPr b="0" i="1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3" marL="1728000" indent="-216000">
              <a:lnSpc>
                <a:spcPct val="94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2"/>
                </a:solidFill>
                <a:latin typeface="Franklin Gothic Book"/>
              </a:rPr>
              <a:t>Fourth Outline Level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4" marL="2160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2"/>
                </a:solidFill>
                <a:latin typeface="Franklin Gothic Book"/>
              </a:rPr>
              <a:t>Fifth Outline Level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5" marL="2592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2"/>
                </a:solidFill>
                <a:latin typeface="Franklin Gothic Book"/>
              </a:rPr>
              <a:t>Sixth Outline Level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6" marL="3024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2"/>
                </a:solidFill>
                <a:latin typeface="Franklin Gothic Book"/>
              </a:rPr>
              <a:t>Seventh Outline Level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ftr" idx="40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dk2"/>
                </a:solidFill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2"/>
                </a:solidFill>
                <a:latin typeface="Franklin Gothic Book"/>
              </a:rPr>
              <a:t>&lt;footer&gt;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sldNum" idx="41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00" spc="-1" strike="noStrike">
                <a:solidFill>
                  <a:schemeClr val="dk2"/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C01A693-81CD-4DA8-B9ED-F14D6EF3A1D4}" type="slidenum">
              <a:rPr b="0" lang="en-US" sz="1000" spc="-1" strike="noStrike">
                <a:solidFill>
                  <a:schemeClr val="dk2"/>
                </a:solidFill>
                <a:latin typeface="Franklin Gothic Book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dt" idx="42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8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Rectangle 7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28880" y="685800"/>
            <a:ext cx="7200720" cy="148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chemeClr val="dk2"/>
                </a:solidFill>
                <a:latin typeface="Franklin Gothic Book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28880" y="2286000"/>
            <a:ext cx="7200720" cy="358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84120" indent="-384120" defTabSz="6858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chemeClr val="dk2"/>
                </a:solidFill>
                <a:latin typeface="Franklin Gothic Book"/>
              </a:rPr>
              <a:t>Click to edit Master text styles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chemeClr val="dk2"/>
                </a:solidFill>
                <a:latin typeface="Franklin Gothic Book"/>
              </a:rPr>
              <a:t>Second level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2" marL="13716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chemeClr val="dk2"/>
                </a:solidFill>
                <a:latin typeface="Franklin Gothic Book"/>
              </a:rPr>
              <a:t>Third level</a:t>
            </a:r>
            <a:endParaRPr b="0" i="1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3" marL="18288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chemeClr val="dk2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4" marL="22860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chemeClr val="dk2"/>
                </a:solidFill>
                <a:latin typeface="Franklin Gothic Book"/>
              </a:rPr>
              <a:t>Fifth level</a:t>
            </a:r>
            <a:endParaRPr b="0" lang="en-US" sz="16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 idx="43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ftr" idx="44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sldNum" idx="45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4BA7DA3-374C-4E8D-9BB6-CC8B76272FC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b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" hidden="1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ctangle 7" hidden="1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73840" y="1301400"/>
            <a:ext cx="720936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685800">
              <a:lnSpc>
                <a:spcPct val="89000"/>
              </a:lnSpc>
              <a:buNone/>
            </a:pPr>
            <a:r>
              <a:rPr b="0" lang="en-US" sz="6000" spc="-1" strike="noStrike" cap="all">
                <a:solidFill>
                  <a:schemeClr val="dk2"/>
                </a:solidFill>
                <a:latin typeface="Franklin Gothic Book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73840" y="4216320"/>
            <a:ext cx="720936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 defTabSz="685800">
              <a:lnSpc>
                <a:spcPct val="112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2"/>
                </a:solidFill>
                <a:latin typeface="Franklin Gothic Book"/>
              </a:rPr>
              <a:t>Click to edit Master text styles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46"/>
          </p:nvPr>
        </p:nvSpPr>
        <p:spPr>
          <a:xfrm>
            <a:off x="554040" y="6453360"/>
            <a:ext cx="12164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 idx="47"/>
          </p:nvPr>
        </p:nvSpPr>
        <p:spPr>
          <a:xfrm>
            <a:off x="1938240" y="6453360"/>
            <a:ext cx="526716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 idx="48"/>
          </p:nvPr>
        </p:nvSpPr>
        <p:spPr>
          <a:xfrm>
            <a:off x="7373160" y="6453360"/>
            <a:ext cx="119700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3299E72-F24C-4040-B50D-0A8D22707B5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Freeform 6"/>
          <p:cNvSpPr/>
          <p:nvPr/>
        </p:nvSpPr>
        <p:spPr>
          <a:xfrm>
            <a:off x="6113880" y="1685520"/>
            <a:ext cx="2455920" cy="4408200"/>
          </a:xfrm>
          <a:custGeom>
            <a:avLst/>
            <a:gdLst>
              <a:gd name="textAreaLeft" fmla="*/ 0 w 2455920"/>
              <a:gd name="textAreaRight" fmla="*/ 2456280 w 2455920"/>
              <a:gd name="textAreaTop" fmla="*/ 0 h 4408200"/>
              <a:gd name="textAreaBottom" fmla="*/ 4408560 h 4408200"/>
            </a:gdLst>
            <a:ahLst/>
            <a:rect l="textAreaLeft" t="textAreaTop" r="textAreaRight" b="textAreaBottom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Freeform 7"/>
          <p:cNvSpPr/>
          <p:nvPr/>
        </p:nvSpPr>
        <p:spPr>
          <a:xfrm>
            <a:off x="6113880" y="1685520"/>
            <a:ext cx="2455920" cy="4408200"/>
          </a:xfrm>
          <a:custGeom>
            <a:avLst/>
            <a:gdLst>
              <a:gd name="textAreaLeft" fmla="*/ 0 w 2455920"/>
              <a:gd name="textAreaRight" fmla="*/ 2456280 w 2455920"/>
              <a:gd name="textAreaTop" fmla="*/ 0 h 4408200"/>
              <a:gd name="textAreaBottom" fmla="*/ 4408560 h 4408200"/>
            </a:gdLst>
            <a:ahLst/>
            <a:rect l="textAreaLeft" t="textAreaTop" r="textAreaRight" b="textAreaBottom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8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ectangle 7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28880" y="685800"/>
            <a:ext cx="7200720" cy="148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chemeClr val="dk2"/>
                </a:solidFill>
                <a:latin typeface="Franklin Gothic Book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028880" y="2286000"/>
            <a:ext cx="3335400" cy="358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84120" indent="-384120" defTabSz="6858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chemeClr val="dk2"/>
                </a:solidFill>
                <a:latin typeface="Franklin Gothic Book"/>
              </a:rPr>
              <a:t>Click to edit Master text styles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chemeClr val="dk2"/>
                </a:solidFill>
                <a:latin typeface="Franklin Gothic Book"/>
              </a:rPr>
              <a:t>Second level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2" marL="13716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chemeClr val="dk2"/>
                </a:solidFill>
                <a:latin typeface="Franklin Gothic Book"/>
              </a:rPr>
              <a:t>Third level</a:t>
            </a:r>
            <a:endParaRPr b="0" i="1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3" marL="18288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chemeClr val="dk2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4" marL="22860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chemeClr val="dk2"/>
                </a:solidFill>
                <a:latin typeface="Franklin Gothic Book"/>
              </a:rPr>
              <a:t>Fifth level</a:t>
            </a:r>
            <a:endParaRPr b="0" lang="en-US" sz="16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894200" y="2286000"/>
            <a:ext cx="3335400" cy="358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84120" indent="-384120" defTabSz="6858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chemeClr val="dk2"/>
                </a:solidFill>
                <a:latin typeface="Franklin Gothic Book"/>
              </a:rPr>
              <a:t>Click to edit Master text styles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chemeClr val="dk2"/>
                </a:solidFill>
                <a:latin typeface="Franklin Gothic Book"/>
              </a:rPr>
              <a:t>Second level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2" marL="13716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chemeClr val="dk2"/>
                </a:solidFill>
                <a:latin typeface="Franklin Gothic Book"/>
              </a:rPr>
              <a:t>Third level</a:t>
            </a:r>
            <a:endParaRPr b="0" i="1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3" marL="18288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chemeClr val="dk2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4" marL="22860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chemeClr val="dk2"/>
                </a:solidFill>
                <a:latin typeface="Franklin Gothic Book"/>
              </a:rPr>
              <a:t>Fifth level</a:t>
            </a:r>
            <a:endParaRPr b="0" lang="en-US" sz="16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9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ftr" idx="50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sldNum" idx="51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962EB89-3409-4D95-BA02-006682F2D75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8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Rectangle 7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28880" y="685800"/>
            <a:ext cx="7200720" cy="148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chemeClr val="dk2"/>
                </a:solidFill>
                <a:latin typeface="Franklin Gothic Book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028880" y="2340360"/>
            <a:ext cx="333540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85800">
              <a:lnSpc>
                <a:spcPct val="84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2"/>
                </a:solidFill>
                <a:latin typeface="Franklin Gothic Book"/>
              </a:rPr>
              <a:t>Click to edit Master text styles</a:t>
            </a:r>
            <a:endParaRPr b="0" lang="en-US" sz="24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028880" y="3305160"/>
            <a:ext cx="3335400" cy="25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84120" indent="-384120" defTabSz="6858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chemeClr val="dk2"/>
                </a:solidFill>
                <a:latin typeface="Franklin Gothic Book"/>
              </a:rPr>
              <a:t>Click to edit Master text styles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chemeClr val="dk2"/>
                </a:solidFill>
                <a:latin typeface="Franklin Gothic Book"/>
              </a:rPr>
              <a:t>Second level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2" marL="13716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chemeClr val="dk2"/>
                </a:solidFill>
                <a:latin typeface="Franklin Gothic Book"/>
              </a:rPr>
              <a:t>Third level</a:t>
            </a:r>
            <a:endParaRPr b="0" i="1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3" marL="18288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chemeClr val="dk2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4" marL="22860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chemeClr val="dk2"/>
                </a:solidFill>
                <a:latin typeface="Franklin Gothic Book"/>
              </a:rPr>
              <a:t>Fifth level</a:t>
            </a:r>
            <a:endParaRPr b="0" lang="en-US" sz="16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893840" y="2349720"/>
            <a:ext cx="333540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85800">
              <a:lnSpc>
                <a:spcPct val="84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2"/>
                </a:solidFill>
                <a:latin typeface="Franklin Gothic Book"/>
              </a:rPr>
              <a:t>Click to edit Master text styles</a:t>
            </a:r>
            <a:endParaRPr b="0" lang="en-US" sz="24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893840" y="3305160"/>
            <a:ext cx="3335400" cy="25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84120" indent="-384120" defTabSz="6858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chemeClr val="dk2"/>
                </a:solidFill>
                <a:latin typeface="Franklin Gothic Book"/>
              </a:rPr>
              <a:t>Click to edit Master text styles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chemeClr val="dk2"/>
                </a:solidFill>
                <a:latin typeface="Franklin Gothic Book"/>
              </a:rPr>
              <a:t>Second level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2" marL="13716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chemeClr val="dk2"/>
                </a:solidFill>
                <a:latin typeface="Franklin Gothic Book"/>
              </a:rPr>
              <a:t>Third level</a:t>
            </a:r>
            <a:endParaRPr b="0" i="1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3" marL="18288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chemeClr val="dk2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4" marL="22860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chemeClr val="dk2"/>
                </a:solidFill>
                <a:latin typeface="Franklin Gothic Book"/>
              </a:rPr>
              <a:t>Fifth level</a:t>
            </a:r>
            <a:endParaRPr b="0" lang="en-US" sz="16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dt" idx="52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7"/>
          <p:cNvSpPr>
            <a:spLocks noGrp="1"/>
          </p:cNvSpPr>
          <p:nvPr>
            <p:ph type="ftr" idx="53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8"/>
          <p:cNvSpPr>
            <a:spLocks noGrp="1"/>
          </p:cNvSpPr>
          <p:nvPr>
            <p:ph type="sldNum" idx="54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25E8173-0CC1-4BC4-BB7A-4B4B40682D2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8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Rectangle 7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28880" y="685800"/>
            <a:ext cx="7200720" cy="148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chemeClr val="dk2"/>
                </a:solidFill>
                <a:latin typeface="Franklin Gothic Book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dt" idx="55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ftr" idx="56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sldNum" idx="57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3B57D08-9E2F-4EE3-A881-4D226018678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E15FB59-131D-4232-AF7F-3CB8AFF36B0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8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Rectangle 7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dt" idx="58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 idx="59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60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4058816-66E0-43CD-AE7F-87B4C98EA74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8" hidden="1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Rectangle 7" hidden="1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Rectangle 7"/>
          <p:cNvSpPr/>
          <p:nvPr/>
        </p:nvSpPr>
        <p:spPr>
          <a:xfrm>
            <a:off x="0" y="360"/>
            <a:ext cx="3977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2891520" cy="21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84000"/>
              </a:lnSpc>
              <a:buNone/>
            </a:pPr>
            <a:r>
              <a:rPr b="0" lang="en-US" sz="4400" spc="-1" strike="noStrike">
                <a:solidFill>
                  <a:schemeClr val="dk2"/>
                </a:solidFill>
                <a:latin typeface="Franklin Gothic Book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691880" y="685800"/>
            <a:ext cx="3908880" cy="517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84120" indent="-384120" defTabSz="6858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500" spc="-1" strike="noStrike">
                <a:solidFill>
                  <a:schemeClr val="dk2"/>
                </a:solidFill>
                <a:latin typeface="Franklin Gothic Book"/>
              </a:rPr>
              <a:t>Click to edit Master text styles</a:t>
            </a:r>
            <a:endParaRPr b="0" lang="en-US" sz="15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500" spc="-1" strike="noStrike">
                <a:solidFill>
                  <a:schemeClr val="dk2"/>
                </a:solidFill>
                <a:latin typeface="Franklin Gothic Book"/>
              </a:rPr>
              <a:t>Second level</a:t>
            </a:r>
            <a:endParaRPr b="0" lang="en-US" sz="1500" spc="-1" strike="noStrike">
              <a:solidFill>
                <a:schemeClr val="dk2"/>
              </a:solidFill>
              <a:latin typeface="Franklin Gothic Book"/>
            </a:endParaRPr>
          </a:p>
          <a:p>
            <a:pPr lvl="2" marL="13716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350" spc="-1" strike="noStrike">
                <a:solidFill>
                  <a:schemeClr val="dk2"/>
                </a:solidFill>
                <a:latin typeface="Franklin Gothic Book"/>
              </a:rPr>
              <a:t>Third level</a:t>
            </a:r>
            <a:endParaRPr b="0" i="1" lang="en-US" sz="1350" spc="-1" strike="noStrike">
              <a:solidFill>
                <a:schemeClr val="dk2"/>
              </a:solidFill>
              <a:latin typeface="Franklin Gothic Book"/>
            </a:endParaRPr>
          </a:p>
          <a:p>
            <a:pPr lvl="3" marL="18288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350" spc="-1" strike="noStrike">
                <a:solidFill>
                  <a:schemeClr val="dk2"/>
                </a:solidFill>
                <a:latin typeface="Franklin Gothic Book"/>
              </a:rPr>
              <a:t>Fourth level</a:t>
            </a:r>
            <a:endParaRPr b="0" lang="en-US" sz="1350" spc="-1" strike="noStrike">
              <a:solidFill>
                <a:schemeClr val="dk2"/>
              </a:solidFill>
              <a:latin typeface="Franklin Gothic Book"/>
            </a:endParaRPr>
          </a:p>
          <a:p>
            <a:pPr lvl="4" marL="2286000" indent="-384120" defTabSz="6858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chemeClr val="dk2"/>
                </a:solidFill>
                <a:latin typeface="Franklin Gothic Book"/>
              </a:rPr>
              <a:t>Fifth level</a:t>
            </a:r>
            <a:endParaRPr b="0" lang="en-US" sz="1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42880" y="2856240"/>
            <a:ext cx="2891520" cy="301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685800">
              <a:lnSpc>
                <a:spcPct val="113000"/>
              </a:lnSpc>
              <a:spcAft>
                <a:spcPts val="150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Franklin Gothic Book"/>
              </a:rPr>
              <a:t>Click to edit Master text styles</a:t>
            </a:r>
            <a:endParaRPr b="0" lang="en-US" sz="16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dt" idx="61"/>
          </p:nvPr>
        </p:nvSpPr>
        <p:spPr>
          <a:xfrm>
            <a:off x="542880" y="6453360"/>
            <a:ext cx="9032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ftr" idx="62"/>
          </p:nvPr>
        </p:nvSpPr>
        <p:spPr>
          <a:xfrm>
            <a:off x="1654560" y="6453360"/>
            <a:ext cx="17798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 idx="63"/>
          </p:nvPr>
        </p:nvSpPr>
        <p:spPr>
          <a:xfrm>
            <a:off x="7412400" y="6453360"/>
            <a:ext cx="119700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78F6381-3DC5-4A7E-AC52-1482F3C0C9C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Rectangle 8"/>
          <p:cNvSpPr/>
          <p:nvPr/>
        </p:nvSpPr>
        <p:spPr>
          <a:xfrm>
            <a:off x="397764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Rectangle 10"/>
          <p:cNvSpPr/>
          <p:nvPr/>
        </p:nvSpPr>
        <p:spPr>
          <a:xfrm>
            <a:off x="397764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8" hidden="1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Rectangle 7" hidden="1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Rectangle 7"/>
          <p:cNvSpPr/>
          <p:nvPr/>
        </p:nvSpPr>
        <p:spPr>
          <a:xfrm>
            <a:off x="0" y="360"/>
            <a:ext cx="39772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2891520" cy="21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0240"/>
          </a:bodyPr>
          <a:p>
            <a:pPr indent="0" defTabSz="685800">
              <a:lnSpc>
                <a:spcPct val="84000"/>
              </a:lnSpc>
              <a:buNone/>
            </a:pPr>
            <a:r>
              <a:rPr b="0" lang="en-US" sz="4400" spc="-1" strike="noStrike">
                <a:solidFill>
                  <a:schemeClr val="dk2"/>
                </a:solidFill>
                <a:latin typeface="Franklin Gothic Book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149000" y="0"/>
            <a:ext cx="4994640" cy="685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Franklin Gothic Book"/>
              </a:rPr>
              <a:t>Click icon to add picture</a:t>
            </a:r>
            <a:endParaRPr b="0" lang="en-US" sz="15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42880" y="2855880"/>
            <a:ext cx="2891520" cy="30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685800">
              <a:lnSpc>
                <a:spcPct val="113000"/>
              </a:lnSpc>
              <a:spcAft>
                <a:spcPts val="150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Franklin Gothic Book"/>
              </a:rPr>
              <a:t>Click to edit Master text styles</a:t>
            </a:r>
            <a:endParaRPr b="0" lang="en-US" sz="16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dt" idx="64"/>
          </p:nvPr>
        </p:nvSpPr>
        <p:spPr>
          <a:xfrm>
            <a:off x="542880" y="6453360"/>
            <a:ext cx="9032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ftr" idx="65"/>
          </p:nvPr>
        </p:nvSpPr>
        <p:spPr>
          <a:xfrm>
            <a:off x="1654560" y="6453360"/>
            <a:ext cx="177984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sldNum" idx="66"/>
          </p:nvPr>
        </p:nvSpPr>
        <p:spPr>
          <a:xfrm>
            <a:off x="7412400" y="6453360"/>
            <a:ext cx="119700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2359231-19D4-4F16-8D57-47F86C69B0B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Rectangle 8"/>
          <p:cNvSpPr/>
          <p:nvPr/>
        </p:nvSpPr>
        <p:spPr>
          <a:xfrm>
            <a:off x="397764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Rectangle 10"/>
          <p:cNvSpPr/>
          <p:nvPr/>
        </p:nvSpPr>
        <p:spPr>
          <a:xfrm>
            <a:off x="3977640" y="36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B411356-0989-4AF9-9140-20B52DE2800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0E31861-A49F-4D18-B19B-91879B6114C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08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0653DAA-68CB-427A-96E3-FA6A67FC543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9811902-C744-456D-BACA-86A62001F45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4C70539-A99F-48F7-A47B-7A6C78F6DC5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D446EDC-1E98-423C-9176-709F19EACBE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5A65875-4809-4828-82E5-624FA9EB540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88600" y="685800"/>
            <a:ext cx="4344840" cy="148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89000"/>
              </a:lnSpc>
              <a:buNone/>
              <a:tabLst>
                <a:tab algn="l" pos="0"/>
              </a:tabLst>
            </a:pPr>
            <a:r>
              <a:rPr b="0" lang="en-US" sz="3400" spc="-1" strike="noStrike">
                <a:solidFill>
                  <a:schemeClr val="dk2"/>
                </a:solidFill>
                <a:latin typeface="Calibri"/>
              </a:rPr>
              <a:t>House Price Prediction Using Machine Learning</a:t>
            </a:r>
            <a:endParaRPr b="0" lang="en-US" sz="3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88600" y="2286000"/>
            <a:ext cx="4344840" cy="358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66" lnSpcReduction="20000"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1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1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1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100" spc="-1" strike="noStrike">
                <a:solidFill>
                  <a:schemeClr val="dk1"/>
                </a:solidFill>
                <a:latin typeface="Calibri"/>
              </a:rPr>
              <a:t>Predicting house prices with advanced algorithms. Presenter: Your Name</a:t>
            </a:r>
            <a:endParaRPr b="0" lang="en-US" sz="31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51" name="Rectangle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880" y="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pic>
        <p:nvPicPr>
          <p:cNvPr id="152" name="Picture 50" descr="A midsection of a person holding a miniature house"/>
          <p:cNvPicPr/>
          <p:nvPr/>
        </p:nvPicPr>
        <p:blipFill>
          <a:blip r:embed="rId1"/>
          <a:srcRect l="35219" t="0" r="33228" b="0"/>
          <a:stretch/>
        </p:blipFill>
        <p:spPr>
          <a:xfrm>
            <a:off x="5709240" y="0"/>
            <a:ext cx="34344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88600" y="685800"/>
            <a:ext cx="4344840" cy="148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89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2"/>
                </a:solidFill>
                <a:latin typeface="Calibri"/>
              </a:rPr>
              <a:t>Overview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88600" y="2286000"/>
            <a:ext cx="4344840" cy="358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Objective: Build a machine learning model to predict house prices.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Key Steps: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EDA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Model Selection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Fine-Tuning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Outcome: Identified best model with minimal error.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56" name="Rectangle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880" y="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pic>
        <p:nvPicPr>
          <p:cNvPr id="157" name="Picture 52" descr="Wooden blocks stacked to create a bar graph"/>
          <p:cNvPicPr/>
          <p:nvPr/>
        </p:nvPicPr>
        <p:blipFill>
          <a:blip r:embed="rId1"/>
          <a:srcRect l="38164" t="0" r="28403" b="0"/>
          <a:stretch/>
        </p:blipFill>
        <p:spPr>
          <a:xfrm>
            <a:off x="5709240" y="0"/>
            <a:ext cx="34344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88600" y="685800"/>
            <a:ext cx="4468680" cy="148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89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2"/>
                </a:solidFill>
                <a:latin typeface="Calibri"/>
              </a:rPr>
              <a:t>Workflow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88600" y="2286000"/>
            <a:ext cx="4468680" cy="358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66" lnSpcReduction="10000"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1. Data cleaning and preprocessing.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2. Data splitting into training and testing datasets.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3. Model training and evaluation: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- Linear Regression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- Support Vector Regression (SVR)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- Random Forest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- XGBoost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4. Fine-tuning with GridSearchCV and RandomizedSearchCV.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61" name="Rectangle 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880" y="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pic>
        <p:nvPicPr>
          <p:cNvPr id="162" name="Picture 56" descr="Lifting crane"/>
          <p:cNvPicPr/>
          <p:nvPr/>
        </p:nvPicPr>
        <p:blipFill>
          <a:blip r:embed="rId1"/>
          <a:srcRect l="24657" t="0" r="41910" b="0"/>
          <a:stretch/>
        </p:blipFill>
        <p:spPr>
          <a:xfrm>
            <a:off x="6189120" y="957960"/>
            <a:ext cx="2474280" cy="494064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1" descr="Wooden blocks stacked to create a bar graph"/>
          <p:cNvPicPr/>
          <p:nvPr/>
        </p:nvPicPr>
        <p:blipFill>
          <a:blip r:embed="rId2"/>
          <a:srcRect l="38164" t="0" r="28403" b="0"/>
          <a:stretch/>
        </p:blipFill>
        <p:spPr>
          <a:xfrm>
            <a:off x="5709240" y="0"/>
            <a:ext cx="34344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88600" y="685800"/>
            <a:ext cx="4344840" cy="148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3422" lnSpcReduction="20000"/>
          </a:bodyPr>
          <a:p>
            <a:pPr indent="0" defTabSz="457200">
              <a:lnSpc>
                <a:spcPct val="89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2"/>
                </a:solidFill>
                <a:latin typeface="Calibri"/>
              </a:rPr>
              <a:t>Model Evaluation Metrics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88600" y="2286000"/>
            <a:ext cx="4344840" cy="358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Metrics: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Root Mean Squared Error (RMSE)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Mean Absolute Error (MAE)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R^2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Why These Metrics?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RMSE emphasizes larger errors.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MAE focuses on average error in dollars.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R^2 explains variance captured by the model.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67" name="Rectangle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880" y="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pic>
        <p:nvPicPr>
          <p:cNvPr id="168" name="Picture 2" descr="Wooden blocks stacked to create a bar graph"/>
          <p:cNvPicPr/>
          <p:nvPr/>
        </p:nvPicPr>
        <p:blipFill>
          <a:blip r:embed="rId1"/>
          <a:srcRect l="38164" t="0" r="28403" b="0"/>
          <a:stretch/>
        </p:blipFill>
        <p:spPr>
          <a:xfrm>
            <a:off x="5709240" y="0"/>
            <a:ext cx="34344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88600" y="685800"/>
            <a:ext cx="4344840" cy="148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89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2"/>
                </a:solidFill>
                <a:latin typeface="Calibri"/>
              </a:rPr>
              <a:t>Model Comparison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88600" y="2286000"/>
            <a:ext cx="4344840" cy="358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Model Comparison: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Linear Regression: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- Test RMSE: $226,027.37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- Test R^2: 0.47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Random Forest: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- Test RMSE: $34,545.65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- Test R^2: 0.99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XGBoost: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- Test RMSE: $21,291.41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- Test R^2: 1.00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Stacking Regressor: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- Test RMSE: $21,235.93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- Test R^2: 1.00</a:t>
            </a:r>
            <a:endParaRPr b="0" lang="en-US" sz="14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72" name="Rectangle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880" y="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pic>
        <p:nvPicPr>
          <p:cNvPr id="173" name="Picture 1" descr="Wooden blocks stacked to create a bar graph"/>
          <p:cNvPicPr/>
          <p:nvPr/>
        </p:nvPicPr>
        <p:blipFill>
          <a:blip r:embed="rId1"/>
          <a:srcRect l="38164" t="0" r="28403" b="0"/>
          <a:stretch/>
        </p:blipFill>
        <p:spPr>
          <a:xfrm>
            <a:off x="5709240" y="0"/>
            <a:ext cx="34344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" name="Rectangle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88600" y="685800"/>
            <a:ext cx="4344840" cy="148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89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2"/>
                </a:solidFill>
                <a:latin typeface="Calibri"/>
              </a:rPr>
              <a:t>Feature Selection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88600" y="2286000"/>
            <a:ext cx="4344840" cy="358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Techniques Used: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1. Recursive Feature Elimination (RFE)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2. Feature Importance (Random Forest, XGBoost)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Key Features: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description_baths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description_sqft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fireplace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view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community_security_features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77" name="Rectangle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880" y="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pic>
        <p:nvPicPr>
          <p:cNvPr id="178" name="Picture 1" descr="Wooden blocks stacked to create a bar graph"/>
          <p:cNvPicPr/>
          <p:nvPr/>
        </p:nvPicPr>
        <p:blipFill>
          <a:blip r:embed="rId1"/>
          <a:srcRect l="38164" t="0" r="28403" b="0"/>
          <a:stretch/>
        </p:blipFill>
        <p:spPr>
          <a:xfrm>
            <a:off x="5709240" y="0"/>
            <a:ext cx="34344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" name="Rectangle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88600" y="685800"/>
            <a:ext cx="4344840" cy="148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3422" lnSpcReduction="10000"/>
          </a:bodyPr>
          <a:p>
            <a:pPr indent="0" defTabSz="457200">
              <a:lnSpc>
                <a:spcPct val="89000"/>
              </a:lnSpc>
              <a:buNone/>
              <a:tabLst>
                <a:tab algn="l" pos="0"/>
              </a:tabLst>
            </a:pPr>
            <a:r>
              <a:rPr b="0" lang="en-US" sz="4100" spc="-1" strike="noStrike">
                <a:solidFill>
                  <a:schemeClr val="dk2"/>
                </a:solidFill>
                <a:latin typeface="Calibri"/>
              </a:rPr>
              <a:t>Final Model: Stacking Regressor</a:t>
            </a:r>
            <a:endParaRPr b="0" lang="en-US" sz="41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88600" y="2286000"/>
            <a:ext cx="4344840" cy="358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Model: Stacking Regressor (Random Forest + XGBoost)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PERFORMANCE: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Test RMSE: $24,254.97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Test MAE: $4,858.01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Test R^2: 0.99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Why Stacking?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Leverages strengths of individual models.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82" name="Rectangle 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880" y="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pic>
        <p:nvPicPr>
          <p:cNvPr id="183" name="Picture 1" descr="Wooden blocks stacked to create a bar graph"/>
          <p:cNvPicPr/>
          <p:nvPr/>
        </p:nvPicPr>
        <p:blipFill>
          <a:blip r:embed="rId1"/>
          <a:srcRect l="38164" t="0" r="28403" b="0"/>
          <a:stretch/>
        </p:blipFill>
        <p:spPr>
          <a:xfrm>
            <a:off x="5709240" y="0"/>
            <a:ext cx="34344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88600" y="685800"/>
            <a:ext cx="4344840" cy="148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89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2"/>
                </a:solidFill>
                <a:latin typeface="Calibri"/>
              </a:rPr>
              <a:t>Challenges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88600" y="2286000"/>
            <a:ext cx="4344840" cy="358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Challenges: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1. Dataset Limitations: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Limited size and timeframe.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Missing values required significant preprocessing.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2. Model Complexity: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Advanced models require careful tuning.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3. Interpretability: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Complex models are harder to explain to non-technical users.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87" name="Rectangle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880" y="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pic>
        <p:nvPicPr>
          <p:cNvPr id="188" name="Picture 1" descr="Wooden blocks stacked to create a bar graph"/>
          <p:cNvPicPr/>
          <p:nvPr/>
        </p:nvPicPr>
        <p:blipFill>
          <a:blip r:embed="rId1"/>
          <a:srcRect l="38164" t="0" r="28403" b="0"/>
          <a:stretch/>
        </p:blipFill>
        <p:spPr>
          <a:xfrm>
            <a:off x="5709240" y="0"/>
            <a:ext cx="34344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9" name="Rectangle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88600" y="685800"/>
            <a:ext cx="4344840" cy="148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89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2"/>
                </a:solidFill>
                <a:latin typeface="Calibri"/>
              </a:rPr>
              <a:t>Future Goals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88600" y="2286000"/>
            <a:ext cx="4344840" cy="358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1. Further Fine-Tuning: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Test additional hyperparameters for XGBoost and Random Forest.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2. Feature Engineering: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Add external data like economic indicators or neighborhood details.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3. Model Deployment: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Deploy the model via an API for real-time predictions.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4. Enhance Explainability: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Use SHAP for better model transparency.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92" name="Rectangle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880" y="0"/>
            <a:ext cx="1710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pic>
        <p:nvPicPr>
          <p:cNvPr id="193" name="Picture 1" descr="Wooden blocks stacked to create a bar graph"/>
          <p:cNvPicPr/>
          <p:nvPr/>
        </p:nvPicPr>
        <p:blipFill>
          <a:blip r:embed="rId1"/>
          <a:srcRect l="38164" t="0" r="28403" b="0"/>
          <a:stretch/>
        </p:blipFill>
        <p:spPr>
          <a:xfrm>
            <a:off x="5709240" y="0"/>
            <a:ext cx="34344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LibreOffice/24.2.6.2$Linux_X86_64 LibreOffice_project/420$Build-2</Application>
  <AppVersion>15.0000</AppVersion>
  <Words>439</Words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2024-12-06T13:17:54Z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9</vt:i4>
  </property>
</Properties>
</file>