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2"/>
  </p:normalViewPr>
  <p:slideViewPr>
    <p:cSldViewPr snapToGrid="0">
      <p:cViewPr>
        <p:scale>
          <a:sx n="95" d="100"/>
          <a:sy n="95" d="100"/>
        </p:scale>
        <p:origin x="1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isc.pb.unizin.org/technicalpm/chapter/project-selecti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yc-data.com/data_engineering/2020/07/25/dataops-the-foundation-of-data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191BF-12DA-BAE4-0287-BEB72E983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2463710"/>
            <a:ext cx="8361229" cy="2098226"/>
          </a:xfrm>
        </p:spPr>
        <p:txBody>
          <a:bodyPr/>
          <a:lstStyle/>
          <a:p>
            <a:r>
              <a:rPr lang="en-CA" b="1" i="0" u="none" strike="noStrike" dirty="0">
                <a:solidFill>
                  <a:schemeClr val="tx1"/>
                </a:solidFill>
                <a:effectLst/>
                <a:latin typeface="-apple-system"/>
              </a:rPr>
              <a:t>Data Science Midterm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11438-A2F3-E763-53E8-3AE970B37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631535"/>
            <a:ext cx="6831673" cy="1086237"/>
          </a:xfrm>
        </p:spPr>
        <p:txBody>
          <a:bodyPr/>
          <a:lstStyle/>
          <a:p>
            <a:r>
              <a:rPr lang="en-US" dirty="0"/>
              <a:t>Machine Learning – Model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979435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B3211-FB0E-F172-3B8C-927A09BB2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Data – Info - EDA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A1631-CBBF-0079-712E-ADE51FF11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 descr="Digital financial graph">
            <a:extLst>
              <a:ext uri="{FF2B5EF4-FFF2-40B4-BE49-F238E27FC236}">
                <a16:creationId xmlns:a16="http://schemas.microsoft.com/office/drawing/2014/main" id="{CA9887CA-002E-B624-C50E-CFFE9F9234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167" r="23270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3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3898D-09AD-EE42-6E62-80D43837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Model Selection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6678F8F0-A006-0F16-36D9-CEC11DE1C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1" name="Content Placeholder 20" descr="A diagram of a project&#10;&#10;Description automatically generated">
            <a:extLst>
              <a:ext uri="{FF2B5EF4-FFF2-40B4-BE49-F238E27FC236}">
                <a16:creationId xmlns:a16="http://schemas.microsoft.com/office/drawing/2014/main" id="{6E7CB125-076F-85E7-A505-27315EC6A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5944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0234119-966F-1D2E-FAC5-F1A699495F7B}"/>
              </a:ext>
            </a:extLst>
          </p:cNvPr>
          <p:cNvSpPr txBox="1"/>
          <p:nvPr/>
        </p:nvSpPr>
        <p:spPr>
          <a:xfrm>
            <a:off x="9952283" y="6657945"/>
            <a:ext cx="22397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isc.pb.unizin.org/technicalpm/chapter/project-selecti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09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F5F752-C998-03C1-373A-9B5839D30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Tuning &amp; Pipelining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C0E93-E00A-DCB6-7FC3-F5C0E7906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en-US" dirty="0"/>
              <a:t>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 descr="Long pipe in a snowy field&#10;&#10;Description automatically generated">
            <a:extLst>
              <a:ext uri="{FF2B5EF4-FFF2-40B4-BE49-F238E27FC236}">
                <a16:creationId xmlns:a16="http://schemas.microsoft.com/office/drawing/2014/main" id="{EAF7A979-DF0F-D7AA-82DF-A89F5E528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4761" r="20663" b="-1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678950-4692-91DC-91AE-9B04FE4688E6}"/>
              </a:ext>
            </a:extLst>
          </p:cNvPr>
          <p:cNvSpPr txBox="1"/>
          <p:nvPr/>
        </p:nvSpPr>
        <p:spPr>
          <a:xfrm>
            <a:off x="9952283" y="6657945"/>
            <a:ext cx="22397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ayc-data.com/data_engineering/2020/07/25/dataops-the-foundation-of-data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706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5916D-E967-5122-8175-94A1C7748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8CC333-763C-5CD8-8A68-92B26322B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873232" cy="3581400"/>
          </a:xfrm>
        </p:spPr>
        <p:txBody>
          <a:bodyPr>
            <a:normAutofit/>
          </a:bodyPr>
          <a:lstStyle/>
          <a:p>
            <a:r>
              <a:rPr lang="en-US"/>
              <a:t>Data 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" name="Picture 8" descr="Pipette adding DNA sample to a petri dish">
            <a:extLst>
              <a:ext uri="{FF2B5EF4-FFF2-40B4-BE49-F238E27FC236}">
                <a16:creationId xmlns:a16="http://schemas.microsoft.com/office/drawing/2014/main" id="{B85F6990-FCDF-8CDF-9642-2C303F5426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166" r="36749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62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924</TotalTime>
  <Words>44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-apple-system</vt:lpstr>
      <vt:lpstr>Franklin Gothic Book</vt:lpstr>
      <vt:lpstr>Crop</vt:lpstr>
      <vt:lpstr>Data Science Midterm Project</vt:lpstr>
      <vt:lpstr>Data – Info - EDA </vt:lpstr>
      <vt:lpstr>Model Selection</vt:lpstr>
      <vt:lpstr>Tuning &amp; Pipelining</vt:lpstr>
      <vt:lpstr>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rsokolik2000@yahoo.com</dc:creator>
  <cp:lastModifiedBy>Sokolik, Daniel</cp:lastModifiedBy>
  <cp:revision>10</cp:revision>
  <dcterms:created xsi:type="dcterms:W3CDTF">2024-10-30T18:55:40Z</dcterms:created>
  <dcterms:modified xsi:type="dcterms:W3CDTF">2024-12-04T01:11:24Z</dcterms:modified>
</cp:coreProperties>
</file>