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A8E767-9E4E-4602-84CF-1ADA3DA893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E88AAF4-1320-4C6F-B8CE-B5A54A5C8F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B23F48E-7F9F-40BF-B775-7B5AA0601F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62D639-73D9-4325-8409-64B16A3D82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BFA1BA-4476-47E3-BF4B-75D2592516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7C625AF-6505-4B5B-AABC-34935E2B9B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741AAA-7916-4E14-91F4-3A8EDA8B72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13C717B-1DD7-4AE6-9001-D445AE95E8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B11FDB5-0D3C-478A-97CA-22E2513A7B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32F9A3C-245E-41D1-9E16-7141F8BA2A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4A471A1-2F6F-4CAB-8464-48F0FC156F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EF928AF-B1EB-43C0-9A96-6803B2174D4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262BFE4-A59A-4451-A477-F3722C407C4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A2097B2-FCD6-4563-87A0-0C6EB5005C1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5316DBA-DAE8-44C4-A2BF-B2DB515EFD7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4F18B84-42BE-4A3E-B3B8-218FFBD4C42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5B8F4FB-CD1B-4AF2-BAC7-05247F3EE1A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D38EAF9-3F8D-4696-A0C0-148299FFB7D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0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AE8386D-CACB-4575-8CBB-FD14ECB53A5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ADB7F4-5913-49BE-B729-02D8FCC0C49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01D52F1-9237-41E0-934F-D6E32D83019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C714D08-49D2-46F6-88D1-3E7778A6202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House Price Prediction Using Machine Learning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Predicting house prices with advanced algorithms. Presenter: Your Name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Future Goals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1. Further Fine-Tuning: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Test additional hyperparameters for XGBoost and Random Forest.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2. Feature Engineering: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Add external data like economic indicators or neighborhood details.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3. Model Deployment: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Deploy the model via an API for real-time predictions.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4. Enhance Explainability: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Use SHAP for better model transparency.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Objective: Build a machine learning model to predict house prices.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Key Steps: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- EDA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- Model Selection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- Fine-Tuning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Outcome: Identified best model with minimal error.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The Dataset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Source: Real estate data.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Features: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description_baths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description_sqft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fireplace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- 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Size: ~4500 rows.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Challenge: Limited timeframe and missing data.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Workflow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1. Data cleaning and preprocessing.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2. Data splitting into training and testing datasets.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3. Model training and evaluation: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Linear Regression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Support Vector Regression (SVR)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Random Forest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- XGBoost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4. Fine-tuning with GridSearchCV and RandomizedSearchCV.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Model Evaluation Metrics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Metrics: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Root Mean Squared Error (RMSE)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Mean Absolute Error (MAE)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R^2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Why These Metrics?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RMSE emphasizes larger errors.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MAE focuses on average error in dollars.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R^2 explains variance captured by the model.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Model Comparison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Model Comparison: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Linear Regression: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RMSE: $226,088.63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R^2: 0.47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Random Forest: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RMSE: $39,611.52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R^2: 0.98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XGBoost: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RMSE: $33,185.19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R^2: 0.99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Stacking Regressor: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RMSE: $21,748.69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 Test R^2: 1.00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Feature Selection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Techniques Used: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1. Recursive Feature Elimination (RFE)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2. Feature Importance (Random Forest, XGBoost)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Key Features: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description_baths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description_sqft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fireplace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community_security_features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Final Model: Stacking Regressor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Model: Stacking Regressor (Random Forest + XGBoost)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PERFORMANCE: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Test RMSE: $24,254.97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Test MAE: $4,858.01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- Test R^2: 0.99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Why Stacking?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Leverages strengths of individual models.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Challenges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Challenges: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1. Dataset Limitations: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Limited size and timeframe.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Missing values required significant preprocessing.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2. Model Complexity: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Advanced models require careful tuning.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3. Interpretability: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- Complex models are harder to explain to non-technical users.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LibreOffice/24.2.6.2$Linux_X86_64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2024-12-06T12:13:29Z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