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90" r:id="rId8"/>
    <p:sldId id="261" r:id="rId9"/>
    <p:sldId id="291" r:id="rId10"/>
    <p:sldId id="270" r:id="rId11"/>
    <p:sldId id="295" r:id="rId12"/>
    <p:sldId id="294" r:id="rId13"/>
    <p:sldId id="272" r:id="rId14"/>
    <p:sldId id="271" r:id="rId15"/>
    <p:sldId id="273" r:id="rId16"/>
    <p:sldId id="275" r:id="rId17"/>
    <p:sldId id="276" r:id="rId18"/>
    <p:sldId id="274" r:id="rId19"/>
    <p:sldId id="277" r:id="rId20"/>
    <p:sldId id="278" r:id="rId21"/>
    <p:sldId id="279" r:id="rId22"/>
    <p:sldId id="282" r:id="rId23"/>
    <p:sldId id="292" r:id="rId24"/>
    <p:sldId id="293" r:id="rId25"/>
    <p:sldId id="283" r:id="rId26"/>
    <p:sldId id="296" r:id="rId27"/>
    <p:sldId id="284" r:id="rId28"/>
    <p:sldId id="285" r:id="rId29"/>
    <p:sldId id="286" r:id="rId30"/>
    <p:sldId id="287" r:id="rId31"/>
    <p:sldId id="288" r:id="rId32"/>
    <p:sldId id="26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94AFB-6475-4EF0-BC87-EBE53CA39C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3D1FDD-F569-4DAC-8E8C-B279B88846F3}">
      <dgm:prSet/>
      <dgm:spPr/>
      <dgm:t>
        <a:bodyPr/>
        <a:lstStyle/>
        <a:p>
          <a:r>
            <a:rPr lang="en-US"/>
            <a:t>Why would we rewrite routing?</a:t>
          </a:r>
        </a:p>
      </dgm:t>
    </dgm:pt>
    <dgm:pt modelId="{1FCDB111-3F0E-4030-BAF5-DC4025B28AF3}" type="parTrans" cxnId="{198D1C00-507D-4C47-9B4A-91E063B9485E}">
      <dgm:prSet/>
      <dgm:spPr/>
      <dgm:t>
        <a:bodyPr/>
        <a:lstStyle/>
        <a:p>
          <a:endParaRPr lang="en-US"/>
        </a:p>
      </dgm:t>
    </dgm:pt>
    <dgm:pt modelId="{C5314CE1-83AF-4844-844F-2207A157CEC9}" type="sibTrans" cxnId="{198D1C00-507D-4C47-9B4A-91E063B9485E}">
      <dgm:prSet/>
      <dgm:spPr/>
      <dgm:t>
        <a:bodyPr/>
        <a:lstStyle/>
        <a:p>
          <a:endParaRPr lang="en-US"/>
        </a:p>
      </dgm:t>
    </dgm:pt>
    <dgm:pt modelId="{74C1CC47-CF8A-4E29-8547-1E75E94E2BD1}">
      <dgm:prSet/>
      <dgm:spPr/>
      <dgm:t>
        <a:bodyPr/>
        <a:lstStyle/>
        <a:p>
          <a:r>
            <a:rPr lang="en-US"/>
            <a:t>How does it work?</a:t>
          </a:r>
        </a:p>
      </dgm:t>
    </dgm:pt>
    <dgm:pt modelId="{A8869E19-AFB7-4C21-96C2-D5928F5013DC}" type="parTrans" cxnId="{F3DAD9B0-0D2A-424D-BB15-030293EF86AA}">
      <dgm:prSet/>
      <dgm:spPr/>
      <dgm:t>
        <a:bodyPr/>
        <a:lstStyle/>
        <a:p>
          <a:endParaRPr lang="en-US"/>
        </a:p>
      </dgm:t>
    </dgm:pt>
    <dgm:pt modelId="{7923F6F7-9365-4E03-AE13-4A275EB7544C}" type="sibTrans" cxnId="{F3DAD9B0-0D2A-424D-BB15-030293EF86AA}">
      <dgm:prSet/>
      <dgm:spPr/>
      <dgm:t>
        <a:bodyPr/>
        <a:lstStyle/>
        <a:p>
          <a:endParaRPr lang="en-US"/>
        </a:p>
      </dgm:t>
    </dgm:pt>
    <dgm:pt modelId="{30CBAF56-9189-410F-B78C-5554E5F462E5}">
      <dgm:prSet/>
      <dgm:spPr/>
      <dgm:t>
        <a:bodyPr/>
        <a:lstStyle/>
        <a:p>
          <a:r>
            <a:rPr lang="en-US"/>
            <a:t>Performance?</a:t>
          </a:r>
        </a:p>
      </dgm:t>
    </dgm:pt>
    <dgm:pt modelId="{DC93A111-D633-4F3D-A627-4203455CF302}" type="parTrans" cxnId="{BD3C276E-DD86-405F-9946-D129CE5BF54E}">
      <dgm:prSet/>
      <dgm:spPr/>
      <dgm:t>
        <a:bodyPr/>
        <a:lstStyle/>
        <a:p>
          <a:endParaRPr lang="en-US"/>
        </a:p>
      </dgm:t>
    </dgm:pt>
    <dgm:pt modelId="{F9CDBE42-9E95-4BE3-9705-199E1D63AA92}" type="sibTrans" cxnId="{BD3C276E-DD86-405F-9946-D129CE5BF54E}">
      <dgm:prSet/>
      <dgm:spPr/>
      <dgm:t>
        <a:bodyPr/>
        <a:lstStyle/>
        <a:p>
          <a:endParaRPr lang="en-US"/>
        </a:p>
      </dgm:t>
    </dgm:pt>
    <dgm:pt modelId="{F5E18996-D00B-41AE-8818-FE0FB491162B}">
      <dgm:prSet/>
      <dgm:spPr/>
      <dgm:t>
        <a:bodyPr/>
        <a:lstStyle/>
        <a:p>
          <a:r>
            <a:rPr lang="en-US"/>
            <a:t>How do we make big changes?</a:t>
          </a:r>
        </a:p>
      </dgm:t>
    </dgm:pt>
    <dgm:pt modelId="{7566CA8D-5607-4FF2-8DAD-211C82CEE531}" type="parTrans" cxnId="{FFB6C282-BD48-4112-A844-7F3CBC83D81C}">
      <dgm:prSet/>
      <dgm:spPr/>
      <dgm:t>
        <a:bodyPr/>
        <a:lstStyle/>
        <a:p>
          <a:endParaRPr lang="en-US"/>
        </a:p>
      </dgm:t>
    </dgm:pt>
    <dgm:pt modelId="{EEDF0117-9E5A-4E21-9A57-BD02621DEB54}" type="sibTrans" cxnId="{FFB6C282-BD48-4112-A844-7F3CBC83D81C}">
      <dgm:prSet/>
      <dgm:spPr/>
      <dgm:t>
        <a:bodyPr/>
        <a:lstStyle/>
        <a:p>
          <a:endParaRPr lang="en-US"/>
        </a:p>
      </dgm:t>
    </dgm:pt>
    <dgm:pt modelId="{471F541F-FA1B-49FE-842C-B6E9B33A5290}" type="pres">
      <dgm:prSet presAssocID="{FB594AFB-6475-4EF0-BC87-EBE53CA39CAE}" presName="vert0" presStyleCnt="0">
        <dgm:presLayoutVars>
          <dgm:dir/>
          <dgm:animOne val="branch"/>
          <dgm:animLvl val="lvl"/>
        </dgm:presLayoutVars>
      </dgm:prSet>
      <dgm:spPr/>
    </dgm:pt>
    <dgm:pt modelId="{B8DBF743-C3C2-42D2-B78C-E5354D26E54E}" type="pres">
      <dgm:prSet presAssocID="{233D1FDD-F569-4DAC-8E8C-B279B88846F3}" presName="thickLine" presStyleLbl="alignNode1" presStyleIdx="0" presStyleCnt="4"/>
      <dgm:spPr/>
    </dgm:pt>
    <dgm:pt modelId="{359A068E-A4F3-4BFE-98BD-3CC0480DC25C}" type="pres">
      <dgm:prSet presAssocID="{233D1FDD-F569-4DAC-8E8C-B279B88846F3}" presName="horz1" presStyleCnt="0"/>
      <dgm:spPr/>
    </dgm:pt>
    <dgm:pt modelId="{1B4B999F-CFCD-4DF7-8B96-6E3545BA8B6D}" type="pres">
      <dgm:prSet presAssocID="{233D1FDD-F569-4DAC-8E8C-B279B88846F3}" presName="tx1" presStyleLbl="revTx" presStyleIdx="0" presStyleCnt="4"/>
      <dgm:spPr/>
    </dgm:pt>
    <dgm:pt modelId="{AAC758E6-499E-4572-A834-90D67F973779}" type="pres">
      <dgm:prSet presAssocID="{233D1FDD-F569-4DAC-8E8C-B279B88846F3}" presName="vert1" presStyleCnt="0"/>
      <dgm:spPr/>
    </dgm:pt>
    <dgm:pt modelId="{1E72BE78-E388-411D-8F13-727D3CA282C9}" type="pres">
      <dgm:prSet presAssocID="{74C1CC47-CF8A-4E29-8547-1E75E94E2BD1}" presName="thickLine" presStyleLbl="alignNode1" presStyleIdx="1" presStyleCnt="4"/>
      <dgm:spPr/>
    </dgm:pt>
    <dgm:pt modelId="{ED7F1EB1-DDBA-45B0-93A3-1496833154EA}" type="pres">
      <dgm:prSet presAssocID="{74C1CC47-CF8A-4E29-8547-1E75E94E2BD1}" presName="horz1" presStyleCnt="0"/>
      <dgm:spPr/>
    </dgm:pt>
    <dgm:pt modelId="{64F3617C-EE0A-4A12-A238-AE544214F58E}" type="pres">
      <dgm:prSet presAssocID="{74C1CC47-CF8A-4E29-8547-1E75E94E2BD1}" presName="tx1" presStyleLbl="revTx" presStyleIdx="1" presStyleCnt="4"/>
      <dgm:spPr/>
    </dgm:pt>
    <dgm:pt modelId="{1ECEC557-7C18-438C-94B7-B1D4DC4F14EC}" type="pres">
      <dgm:prSet presAssocID="{74C1CC47-CF8A-4E29-8547-1E75E94E2BD1}" presName="vert1" presStyleCnt="0"/>
      <dgm:spPr/>
    </dgm:pt>
    <dgm:pt modelId="{9AA83FE2-E1A6-44E9-A875-3DD8A6A3D88D}" type="pres">
      <dgm:prSet presAssocID="{30CBAF56-9189-410F-B78C-5554E5F462E5}" presName="thickLine" presStyleLbl="alignNode1" presStyleIdx="2" presStyleCnt="4"/>
      <dgm:spPr/>
    </dgm:pt>
    <dgm:pt modelId="{B0C47B0A-F31B-42C0-A417-8BB1065B7006}" type="pres">
      <dgm:prSet presAssocID="{30CBAF56-9189-410F-B78C-5554E5F462E5}" presName="horz1" presStyleCnt="0"/>
      <dgm:spPr/>
    </dgm:pt>
    <dgm:pt modelId="{E23B2FDA-30D1-4CEA-9958-73573D77181D}" type="pres">
      <dgm:prSet presAssocID="{30CBAF56-9189-410F-B78C-5554E5F462E5}" presName="tx1" presStyleLbl="revTx" presStyleIdx="2" presStyleCnt="4"/>
      <dgm:spPr/>
    </dgm:pt>
    <dgm:pt modelId="{633C8502-6E18-4186-8895-87572D932DAF}" type="pres">
      <dgm:prSet presAssocID="{30CBAF56-9189-410F-B78C-5554E5F462E5}" presName="vert1" presStyleCnt="0"/>
      <dgm:spPr/>
    </dgm:pt>
    <dgm:pt modelId="{931B7115-1FD4-493D-B17A-E48A59562C5A}" type="pres">
      <dgm:prSet presAssocID="{F5E18996-D00B-41AE-8818-FE0FB491162B}" presName="thickLine" presStyleLbl="alignNode1" presStyleIdx="3" presStyleCnt="4"/>
      <dgm:spPr/>
    </dgm:pt>
    <dgm:pt modelId="{AF65CB52-ABFB-4328-B505-1CF3C5B8526F}" type="pres">
      <dgm:prSet presAssocID="{F5E18996-D00B-41AE-8818-FE0FB491162B}" presName="horz1" presStyleCnt="0"/>
      <dgm:spPr/>
    </dgm:pt>
    <dgm:pt modelId="{769F2F0A-4E5F-436F-889B-427015090ACB}" type="pres">
      <dgm:prSet presAssocID="{F5E18996-D00B-41AE-8818-FE0FB491162B}" presName="tx1" presStyleLbl="revTx" presStyleIdx="3" presStyleCnt="4"/>
      <dgm:spPr/>
    </dgm:pt>
    <dgm:pt modelId="{5CEC2784-4B78-47F1-A3FA-0EF5A1FB92C1}" type="pres">
      <dgm:prSet presAssocID="{F5E18996-D00B-41AE-8818-FE0FB491162B}" presName="vert1" presStyleCnt="0"/>
      <dgm:spPr/>
    </dgm:pt>
  </dgm:ptLst>
  <dgm:cxnLst>
    <dgm:cxn modelId="{198D1C00-507D-4C47-9B4A-91E063B9485E}" srcId="{FB594AFB-6475-4EF0-BC87-EBE53CA39CAE}" destId="{233D1FDD-F569-4DAC-8E8C-B279B88846F3}" srcOrd="0" destOrd="0" parTransId="{1FCDB111-3F0E-4030-BAF5-DC4025B28AF3}" sibTransId="{C5314CE1-83AF-4844-844F-2207A157CEC9}"/>
    <dgm:cxn modelId="{1B303B22-38F2-4EC4-B707-F90A8AB4749F}" type="presOf" srcId="{233D1FDD-F569-4DAC-8E8C-B279B88846F3}" destId="{1B4B999F-CFCD-4DF7-8B96-6E3545BA8B6D}" srcOrd="0" destOrd="0" presId="urn:microsoft.com/office/officeart/2008/layout/LinedList"/>
    <dgm:cxn modelId="{59922E66-637C-4F27-841A-7825E1D167BF}" type="presOf" srcId="{FB594AFB-6475-4EF0-BC87-EBE53CA39CAE}" destId="{471F541F-FA1B-49FE-842C-B6E9B33A5290}" srcOrd="0" destOrd="0" presId="urn:microsoft.com/office/officeart/2008/layout/LinedList"/>
    <dgm:cxn modelId="{BD3C276E-DD86-405F-9946-D129CE5BF54E}" srcId="{FB594AFB-6475-4EF0-BC87-EBE53CA39CAE}" destId="{30CBAF56-9189-410F-B78C-5554E5F462E5}" srcOrd="2" destOrd="0" parTransId="{DC93A111-D633-4F3D-A627-4203455CF302}" sibTransId="{F9CDBE42-9E95-4BE3-9705-199E1D63AA92}"/>
    <dgm:cxn modelId="{FFB6C282-BD48-4112-A844-7F3CBC83D81C}" srcId="{FB594AFB-6475-4EF0-BC87-EBE53CA39CAE}" destId="{F5E18996-D00B-41AE-8818-FE0FB491162B}" srcOrd="3" destOrd="0" parTransId="{7566CA8D-5607-4FF2-8DAD-211C82CEE531}" sibTransId="{EEDF0117-9E5A-4E21-9A57-BD02621DEB54}"/>
    <dgm:cxn modelId="{F3DAD9B0-0D2A-424D-BB15-030293EF86AA}" srcId="{FB594AFB-6475-4EF0-BC87-EBE53CA39CAE}" destId="{74C1CC47-CF8A-4E29-8547-1E75E94E2BD1}" srcOrd="1" destOrd="0" parTransId="{A8869E19-AFB7-4C21-96C2-D5928F5013DC}" sibTransId="{7923F6F7-9365-4E03-AE13-4A275EB7544C}"/>
    <dgm:cxn modelId="{D12484DA-5997-402B-AFA9-89B5655E4F83}" type="presOf" srcId="{30CBAF56-9189-410F-B78C-5554E5F462E5}" destId="{E23B2FDA-30D1-4CEA-9958-73573D77181D}" srcOrd="0" destOrd="0" presId="urn:microsoft.com/office/officeart/2008/layout/LinedList"/>
    <dgm:cxn modelId="{02104EED-6196-439D-A02E-B11ADD73DB5E}" type="presOf" srcId="{F5E18996-D00B-41AE-8818-FE0FB491162B}" destId="{769F2F0A-4E5F-436F-889B-427015090ACB}" srcOrd="0" destOrd="0" presId="urn:microsoft.com/office/officeart/2008/layout/LinedList"/>
    <dgm:cxn modelId="{E6BC0BF4-E19E-4733-AADC-F868AD82A7F7}" type="presOf" srcId="{74C1CC47-CF8A-4E29-8547-1E75E94E2BD1}" destId="{64F3617C-EE0A-4A12-A238-AE544214F58E}" srcOrd="0" destOrd="0" presId="urn:microsoft.com/office/officeart/2008/layout/LinedList"/>
    <dgm:cxn modelId="{98B12D4B-D2C5-46E8-93CD-B2D2B2EC0F6D}" type="presParOf" srcId="{471F541F-FA1B-49FE-842C-B6E9B33A5290}" destId="{B8DBF743-C3C2-42D2-B78C-E5354D26E54E}" srcOrd="0" destOrd="0" presId="urn:microsoft.com/office/officeart/2008/layout/LinedList"/>
    <dgm:cxn modelId="{A18AB60A-5B8B-45EF-BB3A-85A638A08242}" type="presParOf" srcId="{471F541F-FA1B-49FE-842C-B6E9B33A5290}" destId="{359A068E-A4F3-4BFE-98BD-3CC0480DC25C}" srcOrd="1" destOrd="0" presId="urn:microsoft.com/office/officeart/2008/layout/LinedList"/>
    <dgm:cxn modelId="{2CB9D730-DD6E-414C-A58D-48030647B86B}" type="presParOf" srcId="{359A068E-A4F3-4BFE-98BD-3CC0480DC25C}" destId="{1B4B999F-CFCD-4DF7-8B96-6E3545BA8B6D}" srcOrd="0" destOrd="0" presId="urn:microsoft.com/office/officeart/2008/layout/LinedList"/>
    <dgm:cxn modelId="{7AED8280-C604-44F9-B989-494D8868D340}" type="presParOf" srcId="{359A068E-A4F3-4BFE-98BD-3CC0480DC25C}" destId="{AAC758E6-499E-4572-A834-90D67F973779}" srcOrd="1" destOrd="0" presId="urn:microsoft.com/office/officeart/2008/layout/LinedList"/>
    <dgm:cxn modelId="{B824159A-ACC8-4694-862D-196F34021F93}" type="presParOf" srcId="{471F541F-FA1B-49FE-842C-B6E9B33A5290}" destId="{1E72BE78-E388-411D-8F13-727D3CA282C9}" srcOrd="2" destOrd="0" presId="urn:microsoft.com/office/officeart/2008/layout/LinedList"/>
    <dgm:cxn modelId="{F81314A3-08A6-4DE1-8425-754FBC53EED9}" type="presParOf" srcId="{471F541F-FA1B-49FE-842C-B6E9B33A5290}" destId="{ED7F1EB1-DDBA-45B0-93A3-1496833154EA}" srcOrd="3" destOrd="0" presId="urn:microsoft.com/office/officeart/2008/layout/LinedList"/>
    <dgm:cxn modelId="{1BA82832-DF20-45D2-8FDD-02497E719E9F}" type="presParOf" srcId="{ED7F1EB1-DDBA-45B0-93A3-1496833154EA}" destId="{64F3617C-EE0A-4A12-A238-AE544214F58E}" srcOrd="0" destOrd="0" presId="urn:microsoft.com/office/officeart/2008/layout/LinedList"/>
    <dgm:cxn modelId="{88EE4491-E039-4635-BF36-E4E3A3E27FB0}" type="presParOf" srcId="{ED7F1EB1-DDBA-45B0-93A3-1496833154EA}" destId="{1ECEC557-7C18-438C-94B7-B1D4DC4F14EC}" srcOrd="1" destOrd="0" presId="urn:microsoft.com/office/officeart/2008/layout/LinedList"/>
    <dgm:cxn modelId="{201303F7-4281-4707-832A-2CF8B7A17BCB}" type="presParOf" srcId="{471F541F-FA1B-49FE-842C-B6E9B33A5290}" destId="{9AA83FE2-E1A6-44E9-A875-3DD8A6A3D88D}" srcOrd="4" destOrd="0" presId="urn:microsoft.com/office/officeart/2008/layout/LinedList"/>
    <dgm:cxn modelId="{07B5B646-BCF6-4712-B41C-DEE12C177327}" type="presParOf" srcId="{471F541F-FA1B-49FE-842C-B6E9B33A5290}" destId="{B0C47B0A-F31B-42C0-A417-8BB1065B7006}" srcOrd="5" destOrd="0" presId="urn:microsoft.com/office/officeart/2008/layout/LinedList"/>
    <dgm:cxn modelId="{B1DA5AB5-1B14-4E96-BD03-CDE460930695}" type="presParOf" srcId="{B0C47B0A-F31B-42C0-A417-8BB1065B7006}" destId="{E23B2FDA-30D1-4CEA-9958-73573D77181D}" srcOrd="0" destOrd="0" presId="urn:microsoft.com/office/officeart/2008/layout/LinedList"/>
    <dgm:cxn modelId="{8FFF6962-EC3F-44F1-BDC9-C41D5304EE4F}" type="presParOf" srcId="{B0C47B0A-F31B-42C0-A417-8BB1065B7006}" destId="{633C8502-6E18-4186-8895-87572D932DAF}" srcOrd="1" destOrd="0" presId="urn:microsoft.com/office/officeart/2008/layout/LinedList"/>
    <dgm:cxn modelId="{58542135-839F-485F-BE7F-780699F7DE1B}" type="presParOf" srcId="{471F541F-FA1B-49FE-842C-B6E9B33A5290}" destId="{931B7115-1FD4-493D-B17A-E48A59562C5A}" srcOrd="6" destOrd="0" presId="urn:microsoft.com/office/officeart/2008/layout/LinedList"/>
    <dgm:cxn modelId="{D48757DE-7A49-489F-80E6-EDEAB862DA53}" type="presParOf" srcId="{471F541F-FA1B-49FE-842C-B6E9B33A5290}" destId="{AF65CB52-ABFB-4328-B505-1CF3C5B8526F}" srcOrd="7" destOrd="0" presId="urn:microsoft.com/office/officeart/2008/layout/LinedList"/>
    <dgm:cxn modelId="{328381FE-AE59-4F43-8502-927D64862EF2}" type="presParOf" srcId="{AF65CB52-ABFB-4328-B505-1CF3C5B8526F}" destId="{769F2F0A-4E5F-436F-889B-427015090ACB}" srcOrd="0" destOrd="0" presId="urn:microsoft.com/office/officeart/2008/layout/LinedList"/>
    <dgm:cxn modelId="{DFB37F82-56E4-4DD3-AAF5-315B82C2C288}" type="presParOf" srcId="{AF65CB52-ABFB-4328-B505-1CF3C5B8526F}" destId="{5CEC2784-4B78-47F1-A3FA-0EF5A1FB92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A6667-6577-4D76-A981-17A9E8EF83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5AC350D-A50F-4D10-BCEF-B4E3360616DC}">
      <dgm:prSet/>
      <dgm:spPr/>
      <dgm:t>
        <a:bodyPr/>
        <a:lstStyle/>
        <a:p>
          <a:r>
            <a:rPr lang="en-US"/>
            <a:t>Routing is at the heart of everything – we make other decisions based on what routing decides</a:t>
          </a:r>
        </a:p>
      </dgm:t>
    </dgm:pt>
    <dgm:pt modelId="{D372247A-E5A4-4E34-B77C-D34E07F2015F}" type="parTrans" cxnId="{587B5D58-60F6-4529-85ED-EFC692498991}">
      <dgm:prSet/>
      <dgm:spPr/>
      <dgm:t>
        <a:bodyPr/>
        <a:lstStyle/>
        <a:p>
          <a:endParaRPr lang="en-US"/>
        </a:p>
      </dgm:t>
    </dgm:pt>
    <dgm:pt modelId="{46F88719-1F92-4B51-9CE9-2D23F785529D}" type="sibTrans" cxnId="{587B5D58-60F6-4529-85ED-EFC692498991}">
      <dgm:prSet/>
      <dgm:spPr/>
      <dgm:t>
        <a:bodyPr/>
        <a:lstStyle/>
        <a:p>
          <a:endParaRPr lang="en-US"/>
        </a:p>
      </dgm:t>
    </dgm:pt>
    <dgm:pt modelId="{6508FD24-FDEF-4917-BC65-A171C8116FD8}">
      <dgm:prSet/>
      <dgm:spPr/>
      <dgm:t>
        <a:bodyPr/>
        <a:lstStyle/>
        <a:p>
          <a:r>
            <a:rPr lang="en-US"/>
            <a:t>Routing is the idea that you can give structure to pieces of app functionality</a:t>
          </a:r>
        </a:p>
      </dgm:t>
    </dgm:pt>
    <dgm:pt modelId="{DD235E9B-73BC-4726-9EFA-A7335CF4E424}" type="parTrans" cxnId="{07A89F1C-BA07-4038-ABE9-969D377CEE77}">
      <dgm:prSet/>
      <dgm:spPr/>
      <dgm:t>
        <a:bodyPr/>
        <a:lstStyle/>
        <a:p>
          <a:endParaRPr lang="en-US"/>
        </a:p>
      </dgm:t>
    </dgm:pt>
    <dgm:pt modelId="{5061A16C-4E6F-4D90-A11C-72C8E5B6D454}" type="sibTrans" cxnId="{07A89F1C-BA07-4038-ABE9-969D377CEE77}">
      <dgm:prSet/>
      <dgm:spPr/>
      <dgm:t>
        <a:bodyPr/>
        <a:lstStyle/>
        <a:p>
          <a:endParaRPr lang="en-US"/>
        </a:p>
      </dgm:t>
    </dgm:pt>
    <dgm:pt modelId="{7A905B7D-9EDE-4A42-81C3-4E8387A8AFFA}" type="pres">
      <dgm:prSet presAssocID="{D5AA6667-6577-4D76-A981-17A9E8EF83C6}" presName="root" presStyleCnt="0">
        <dgm:presLayoutVars>
          <dgm:dir/>
          <dgm:resizeHandles val="exact"/>
        </dgm:presLayoutVars>
      </dgm:prSet>
      <dgm:spPr/>
    </dgm:pt>
    <dgm:pt modelId="{02898CA6-9F75-476F-A861-18F4F7A997E0}" type="pres">
      <dgm:prSet presAssocID="{D5AC350D-A50F-4D10-BCEF-B4E3360616DC}" presName="compNode" presStyleCnt="0"/>
      <dgm:spPr/>
    </dgm:pt>
    <dgm:pt modelId="{50FD0884-CAA2-4C7E-A616-455FEC094817}" type="pres">
      <dgm:prSet presAssocID="{D5AC350D-A50F-4D10-BCEF-B4E3360616DC}" presName="bgRect" presStyleLbl="bgShp" presStyleIdx="0" presStyleCnt="2"/>
      <dgm:spPr/>
    </dgm:pt>
    <dgm:pt modelId="{79705B51-F03A-4DF0-8F01-FCDF7F41EC8E}" type="pres">
      <dgm:prSet presAssocID="{D5AC350D-A50F-4D10-BCEF-B4E3360616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99CE16A0-64F9-43AA-8EE6-C14BA964AA79}" type="pres">
      <dgm:prSet presAssocID="{D5AC350D-A50F-4D10-BCEF-B4E3360616DC}" presName="spaceRect" presStyleCnt="0"/>
      <dgm:spPr/>
    </dgm:pt>
    <dgm:pt modelId="{0E948F07-71B8-4666-928F-1BF0A8AB51FC}" type="pres">
      <dgm:prSet presAssocID="{D5AC350D-A50F-4D10-BCEF-B4E3360616DC}" presName="parTx" presStyleLbl="revTx" presStyleIdx="0" presStyleCnt="2">
        <dgm:presLayoutVars>
          <dgm:chMax val="0"/>
          <dgm:chPref val="0"/>
        </dgm:presLayoutVars>
      </dgm:prSet>
      <dgm:spPr/>
    </dgm:pt>
    <dgm:pt modelId="{93FC3222-7DA1-4454-BBBF-8DD495D72941}" type="pres">
      <dgm:prSet presAssocID="{46F88719-1F92-4B51-9CE9-2D23F785529D}" presName="sibTrans" presStyleCnt="0"/>
      <dgm:spPr/>
    </dgm:pt>
    <dgm:pt modelId="{FB032FC9-D9EC-4996-9676-F33918C439F4}" type="pres">
      <dgm:prSet presAssocID="{6508FD24-FDEF-4917-BC65-A171C8116FD8}" presName="compNode" presStyleCnt="0"/>
      <dgm:spPr/>
    </dgm:pt>
    <dgm:pt modelId="{C183310C-8245-48A2-A4B2-8F74B279C7EC}" type="pres">
      <dgm:prSet presAssocID="{6508FD24-FDEF-4917-BC65-A171C8116FD8}" presName="bgRect" presStyleLbl="bgShp" presStyleIdx="1" presStyleCnt="2"/>
      <dgm:spPr/>
    </dgm:pt>
    <dgm:pt modelId="{18621469-B7E6-4E37-A2D3-C9171180E44B}" type="pres">
      <dgm:prSet presAssocID="{6508FD24-FDEF-4917-BC65-A171C8116F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D29CB6E-F58D-4A3F-955B-446E60F03577}" type="pres">
      <dgm:prSet presAssocID="{6508FD24-FDEF-4917-BC65-A171C8116FD8}" presName="spaceRect" presStyleCnt="0"/>
      <dgm:spPr/>
    </dgm:pt>
    <dgm:pt modelId="{49372EC2-16E9-4278-8436-5CCFE9115C94}" type="pres">
      <dgm:prSet presAssocID="{6508FD24-FDEF-4917-BC65-A171C8116F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A89F1C-BA07-4038-ABE9-969D377CEE77}" srcId="{D5AA6667-6577-4D76-A981-17A9E8EF83C6}" destId="{6508FD24-FDEF-4917-BC65-A171C8116FD8}" srcOrd="1" destOrd="0" parTransId="{DD235E9B-73BC-4726-9EFA-A7335CF4E424}" sibTransId="{5061A16C-4E6F-4D90-A11C-72C8E5B6D454}"/>
    <dgm:cxn modelId="{B580F876-A8C7-4BA2-BCCA-BEF49C5DA470}" type="presOf" srcId="{6508FD24-FDEF-4917-BC65-A171C8116FD8}" destId="{49372EC2-16E9-4278-8436-5CCFE9115C94}" srcOrd="0" destOrd="0" presId="urn:microsoft.com/office/officeart/2018/2/layout/IconVerticalSolidList"/>
    <dgm:cxn modelId="{587B5D58-60F6-4529-85ED-EFC692498991}" srcId="{D5AA6667-6577-4D76-A981-17A9E8EF83C6}" destId="{D5AC350D-A50F-4D10-BCEF-B4E3360616DC}" srcOrd="0" destOrd="0" parTransId="{D372247A-E5A4-4E34-B77C-D34E07F2015F}" sibTransId="{46F88719-1F92-4B51-9CE9-2D23F785529D}"/>
    <dgm:cxn modelId="{D72749D6-B2CE-4B1E-B0C1-568C75D91DA0}" type="presOf" srcId="{D5AC350D-A50F-4D10-BCEF-B4E3360616DC}" destId="{0E948F07-71B8-4666-928F-1BF0A8AB51FC}" srcOrd="0" destOrd="0" presId="urn:microsoft.com/office/officeart/2018/2/layout/IconVerticalSolidList"/>
    <dgm:cxn modelId="{FD9397F4-D6F0-4F13-BFB4-787F84C7B2E3}" type="presOf" srcId="{D5AA6667-6577-4D76-A981-17A9E8EF83C6}" destId="{7A905B7D-9EDE-4A42-81C3-4E8387A8AFFA}" srcOrd="0" destOrd="0" presId="urn:microsoft.com/office/officeart/2018/2/layout/IconVerticalSolidList"/>
    <dgm:cxn modelId="{5B09465A-9D64-4444-AA78-A1F012E90157}" type="presParOf" srcId="{7A905B7D-9EDE-4A42-81C3-4E8387A8AFFA}" destId="{02898CA6-9F75-476F-A861-18F4F7A997E0}" srcOrd="0" destOrd="0" presId="urn:microsoft.com/office/officeart/2018/2/layout/IconVerticalSolidList"/>
    <dgm:cxn modelId="{31A7D543-BAD4-4D99-A8C7-6CBB26B73A28}" type="presParOf" srcId="{02898CA6-9F75-476F-A861-18F4F7A997E0}" destId="{50FD0884-CAA2-4C7E-A616-455FEC094817}" srcOrd="0" destOrd="0" presId="urn:microsoft.com/office/officeart/2018/2/layout/IconVerticalSolidList"/>
    <dgm:cxn modelId="{9E44419D-B18B-4660-B59D-54DA502ADE02}" type="presParOf" srcId="{02898CA6-9F75-476F-A861-18F4F7A997E0}" destId="{79705B51-F03A-4DF0-8F01-FCDF7F41EC8E}" srcOrd="1" destOrd="0" presId="urn:microsoft.com/office/officeart/2018/2/layout/IconVerticalSolidList"/>
    <dgm:cxn modelId="{D916B57A-8C9C-4C1D-AF84-347D1A5A2DE2}" type="presParOf" srcId="{02898CA6-9F75-476F-A861-18F4F7A997E0}" destId="{99CE16A0-64F9-43AA-8EE6-C14BA964AA79}" srcOrd="2" destOrd="0" presId="urn:microsoft.com/office/officeart/2018/2/layout/IconVerticalSolidList"/>
    <dgm:cxn modelId="{434DB898-6F47-4A4D-9076-38C40E33B650}" type="presParOf" srcId="{02898CA6-9F75-476F-A861-18F4F7A997E0}" destId="{0E948F07-71B8-4666-928F-1BF0A8AB51FC}" srcOrd="3" destOrd="0" presId="urn:microsoft.com/office/officeart/2018/2/layout/IconVerticalSolidList"/>
    <dgm:cxn modelId="{ECD1A11B-7025-4577-9B76-4CFF20B75CB1}" type="presParOf" srcId="{7A905B7D-9EDE-4A42-81C3-4E8387A8AFFA}" destId="{93FC3222-7DA1-4454-BBBF-8DD495D72941}" srcOrd="1" destOrd="0" presId="urn:microsoft.com/office/officeart/2018/2/layout/IconVerticalSolidList"/>
    <dgm:cxn modelId="{9ABC022D-1E4B-4180-A952-DB214CA1892B}" type="presParOf" srcId="{7A905B7D-9EDE-4A42-81C3-4E8387A8AFFA}" destId="{FB032FC9-D9EC-4996-9676-F33918C439F4}" srcOrd="2" destOrd="0" presId="urn:microsoft.com/office/officeart/2018/2/layout/IconVerticalSolidList"/>
    <dgm:cxn modelId="{862819CE-2E00-4A8A-9E9F-7C3D66F48C51}" type="presParOf" srcId="{FB032FC9-D9EC-4996-9676-F33918C439F4}" destId="{C183310C-8245-48A2-A4B2-8F74B279C7EC}" srcOrd="0" destOrd="0" presId="urn:microsoft.com/office/officeart/2018/2/layout/IconVerticalSolidList"/>
    <dgm:cxn modelId="{CD5F96E6-3A91-4F80-AFB7-50F6F9FCA67E}" type="presParOf" srcId="{FB032FC9-D9EC-4996-9676-F33918C439F4}" destId="{18621469-B7E6-4E37-A2D3-C9171180E44B}" srcOrd="1" destOrd="0" presId="urn:microsoft.com/office/officeart/2018/2/layout/IconVerticalSolidList"/>
    <dgm:cxn modelId="{DEF19A96-616A-4257-9B1A-5F6F609D9561}" type="presParOf" srcId="{FB032FC9-D9EC-4996-9676-F33918C439F4}" destId="{FD29CB6E-F58D-4A3F-955B-446E60F03577}" srcOrd="2" destOrd="0" presId="urn:microsoft.com/office/officeart/2018/2/layout/IconVerticalSolidList"/>
    <dgm:cxn modelId="{21D4B024-7F20-48C4-B530-AB193EA3B629}" type="presParOf" srcId="{FB032FC9-D9EC-4996-9676-F33918C439F4}" destId="{49372EC2-16E9-4278-8436-5CCFE9115C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4EB56-308C-4C35-A76C-A179A4E3E2C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942267-32AB-43B9-A728-702007E02D18}">
      <dgm:prSet/>
      <dgm:spPr/>
      <dgm:t>
        <a:bodyPr/>
        <a:lstStyle/>
        <a:p>
          <a:r>
            <a:rPr lang="en-US"/>
            <a:t>Old version didn’t integrate with middleware</a:t>
          </a:r>
        </a:p>
      </dgm:t>
    </dgm:pt>
    <dgm:pt modelId="{AD45390B-1033-480A-AB76-8D0D0D028BA5}" type="parTrans" cxnId="{C8C542BA-7D63-470D-B9A4-11757624BE8E}">
      <dgm:prSet/>
      <dgm:spPr/>
      <dgm:t>
        <a:bodyPr/>
        <a:lstStyle/>
        <a:p>
          <a:endParaRPr lang="en-US"/>
        </a:p>
      </dgm:t>
    </dgm:pt>
    <dgm:pt modelId="{DAE812A8-0EFD-40F9-80AA-8499B053F93F}" type="sibTrans" cxnId="{C8C542BA-7D63-470D-B9A4-11757624BE8E}">
      <dgm:prSet/>
      <dgm:spPr/>
      <dgm:t>
        <a:bodyPr/>
        <a:lstStyle/>
        <a:p>
          <a:endParaRPr lang="en-US"/>
        </a:p>
      </dgm:t>
    </dgm:pt>
    <dgm:pt modelId="{9E6FBEE2-8AF4-4FFA-BE55-8C7383373E63}">
      <dgm:prSet/>
      <dgm:spPr/>
      <dgm:t>
        <a:bodyPr/>
        <a:lstStyle/>
        <a:p>
          <a:r>
            <a:rPr lang="en-US"/>
            <a:t>Duplication of functionality between MVC, SignalR, Middleware</a:t>
          </a:r>
        </a:p>
      </dgm:t>
    </dgm:pt>
    <dgm:pt modelId="{4F3D82D9-F577-4A08-BD69-1C784C0B63E1}" type="parTrans" cxnId="{D19703D1-5552-455B-BFF9-9558DCBB232D}">
      <dgm:prSet/>
      <dgm:spPr/>
      <dgm:t>
        <a:bodyPr/>
        <a:lstStyle/>
        <a:p>
          <a:endParaRPr lang="en-US"/>
        </a:p>
      </dgm:t>
    </dgm:pt>
    <dgm:pt modelId="{AB782149-C0CB-4469-8ABB-B3675D5AB17A}" type="sibTrans" cxnId="{D19703D1-5552-455B-BFF9-9558DCBB232D}">
      <dgm:prSet/>
      <dgm:spPr/>
      <dgm:t>
        <a:bodyPr/>
        <a:lstStyle/>
        <a:p>
          <a:endParaRPr lang="en-US"/>
        </a:p>
      </dgm:t>
    </dgm:pt>
    <dgm:pt modelId="{4C91410B-C2AB-4D94-8873-6F4FD0545F02}">
      <dgm:prSet/>
      <dgm:spPr/>
      <dgm:t>
        <a:bodyPr/>
        <a:lstStyle/>
        <a:p>
          <a:r>
            <a:rPr lang="en-US" dirty="0"/>
            <a:t>All useful extensibility is in MVC</a:t>
          </a:r>
        </a:p>
      </dgm:t>
    </dgm:pt>
    <dgm:pt modelId="{F9D1699F-5958-4148-867C-1426ADC486DA}" type="parTrans" cxnId="{C796312B-241F-4101-82E7-40F8AADE698B}">
      <dgm:prSet/>
      <dgm:spPr/>
      <dgm:t>
        <a:bodyPr/>
        <a:lstStyle/>
        <a:p>
          <a:endParaRPr lang="en-US"/>
        </a:p>
      </dgm:t>
    </dgm:pt>
    <dgm:pt modelId="{01274BFF-AB2F-4440-B508-C5AD24FDC9B1}" type="sibTrans" cxnId="{C796312B-241F-4101-82E7-40F8AADE698B}">
      <dgm:prSet/>
      <dgm:spPr/>
      <dgm:t>
        <a:bodyPr/>
        <a:lstStyle/>
        <a:p>
          <a:endParaRPr lang="en-US"/>
        </a:p>
      </dgm:t>
    </dgm:pt>
    <dgm:pt modelId="{6A643460-69B1-4DFF-BE13-598BCABD3092}">
      <dgm:prSet/>
      <dgm:spPr/>
      <dgm:t>
        <a:bodyPr/>
        <a:lstStyle/>
        <a:p>
          <a:r>
            <a:rPr lang="en-US"/>
            <a:t>We were planning to add gRPC and Server-Side Blazor</a:t>
          </a:r>
        </a:p>
      </dgm:t>
    </dgm:pt>
    <dgm:pt modelId="{595B6BD8-45E1-472B-A7A7-166DCAE9E6F2}" type="parTrans" cxnId="{08CA348F-76C2-4812-B704-02D40B307FBC}">
      <dgm:prSet/>
      <dgm:spPr/>
      <dgm:t>
        <a:bodyPr/>
        <a:lstStyle/>
        <a:p>
          <a:endParaRPr lang="en-US"/>
        </a:p>
      </dgm:t>
    </dgm:pt>
    <dgm:pt modelId="{074242D1-1355-438E-AC9D-08C4417245FD}" type="sibTrans" cxnId="{08CA348F-76C2-4812-B704-02D40B307FBC}">
      <dgm:prSet/>
      <dgm:spPr/>
      <dgm:t>
        <a:bodyPr/>
        <a:lstStyle/>
        <a:p>
          <a:endParaRPr lang="en-US"/>
        </a:p>
      </dgm:t>
    </dgm:pt>
    <dgm:pt modelId="{26445A3E-D8FB-4B48-B2FF-E2350D545584}">
      <dgm:prSet/>
      <dgm:spPr/>
      <dgm:t>
        <a:bodyPr/>
        <a:lstStyle/>
        <a:p>
          <a:r>
            <a:rPr lang="en-US"/>
            <a:t>SignalR had already reimplemented routing</a:t>
          </a:r>
        </a:p>
      </dgm:t>
    </dgm:pt>
    <dgm:pt modelId="{82819398-DC66-4CD4-AA48-5D6B0CC01ED5}" type="parTrans" cxnId="{EFD02935-E0B6-4F60-A3A3-0F599882A60D}">
      <dgm:prSet/>
      <dgm:spPr/>
      <dgm:t>
        <a:bodyPr/>
        <a:lstStyle/>
        <a:p>
          <a:endParaRPr lang="en-US"/>
        </a:p>
      </dgm:t>
    </dgm:pt>
    <dgm:pt modelId="{C816E9E0-7BF3-4CEA-8C1E-51CDE771ADC6}" type="sibTrans" cxnId="{EFD02935-E0B6-4F60-A3A3-0F599882A60D}">
      <dgm:prSet/>
      <dgm:spPr/>
      <dgm:t>
        <a:bodyPr/>
        <a:lstStyle/>
        <a:p>
          <a:endParaRPr lang="en-US"/>
        </a:p>
      </dgm:t>
    </dgm:pt>
    <dgm:pt modelId="{E2CFC2FD-9809-421A-B4B9-9204410E2FB9}">
      <dgm:prSet/>
      <dgm:spPr/>
      <dgm:t>
        <a:bodyPr/>
        <a:lstStyle/>
        <a:p>
          <a:r>
            <a:rPr lang="en-US"/>
            <a:t>Conclusion: old routing wasn’t a good foundation</a:t>
          </a:r>
        </a:p>
      </dgm:t>
    </dgm:pt>
    <dgm:pt modelId="{0037E2F7-5AC0-4C18-A82A-F54F1963467E}" type="parTrans" cxnId="{286CA3FC-F1CC-4F67-A01D-7456698B60AC}">
      <dgm:prSet/>
      <dgm:spPr/>
      <dgm:t>
        <a:bodyPr/>
        <a:lstStyle/>
        <a:p>
          <a:endParaRPr lang="en-US"/>
        </a:p>
      </dgm:t>
    </dgm:pt>
    <dgm:pt modelId="{D4E17BE8-8FFF-436D-AF45-295072A58904}" type="sibTrans" cxnId="{286CA3FC-F1CC-4F67-A01D-7456698B60AC}">
      <dgm:prSet/>
      <dgm:spPr/>
      <dgm:t>
        <a:bodyPr/>
        <a:lstStyle/>
        <a:p>
          <a:endParaRPr lang="en-US"/>
        </a:p>
      </dgm:t>
    </dgm:pt>
    <dgm:pt modelId="{6CBFFE3E-C4EC-484C-8C47-FBDFF5CEBD87}">
      <dgm:prSet/>
      <dgm:spPr/>
      <dgm:t>
        <a:bodyPr/>
        <a:lstStyle/>
        <a:p>
          <a:r>
            <a:rPr lang="en-US"/>
            <a:t>We (and others!) frequently need to add request-handling functionality</a:t>
          </a:r>
        </a:p>
      </dgm:t>
    </dgm:pt>
    <dgm:pt modelId="{F4DFF05A-BE7D-4ECD-B564-EBD9D8400C80}" type="parTrans" cxnId="{BEE07BD7-94B8-42A3-AFD1-68B3340F2397}">
      <dgm:prSet/>
      <dgm:spPr/>
      <dgm:t>
        <a:bodyPr/>
        <a:lstStyle/>
        <a:p>
          <a:endParaRPr lang="en-US"/>
        </a:p>
      </dgm:t>
    </dgm:pt>
    <dgm:pt modelId="{53383FA7-444E-4216-B634-C183637E8711}" type="sibTrans" cxnId="{BEE07BD7-94B8-42A3-AFD1-68B3340F2397}">
      <dgm:prSet/>
      <dgm:spPr/>
      <dgm:t>
        <a:bodyPr/>
        <a:lstStyle/>
        <a:p>
          <a:endParaRPr lang="en-US"/>
        </a:p>
      </dgm:t>
    </dgm:pt>
    <dgm:pt modelId="{ABB80565-EB4D-4F4B-9EFD-0A75E162E940}">
      <dgm:prSet/>
      <dgm:spPr/>
      <dgm:t>
        <a:bodyPr/>
        <a:lstStyle/>
        <a:p>
          <a:r>
            <a:rPr lang="en-US"/>
            <a:t>This needs to be configurable by the app developer</a:t>
          </a:r>
        </a:p>
      </dgm:t>
    </dgm:pt>
    <dgm:pt modelId="{A3E2FBEE-6047-4728-9F93-1BC48BEC5169}" type="parTrans" cxnId="{F93ECEF0-1D42-4AA3-8C29-E17130F89C1F}">
      <dgm:prSet/>
      <dgm:spPr/>
      <dgm:t>
        <a:bodyPr/>
        <a:lstStyle/>
        <a:p>
          <a:endParaRPr lang="en-US"/>
        </a:p>
      </dgm:t>
    </dgm:pt>
    <dgm:pt modelId="{5386A208-6CEC-4A81-8BA1-2D60BA4F3F41}" type="sibTrans" cxnId="{F93ECEF0-1D42-4AA3-8C29-E17130F89C1F}">
      <dgm:prSet/>
      <dgm:spPr/>
      <dgm:t>
        <a:bodyPr/>
        <a:lstStyle/>
        <a:p>
          <a:endParaRPr lang="en-US"/>
        </a:p>
      </dgm:t>
    </dgm:pt>
    <dgm:pt modelId="{188E2646-9B0C-42D2-8E84-AB5D18A0B160}">
      <dgm:prSet/>
      <dgm:spPr/>
      <dgm:t>
        <a:bodyPr/>
        <a:lstStyle/>
        <a:p>
          <a:r>
            <a:rPr lang="en-US"/>
            <a:t>Do we use MVC for this? Middleware?</a:t>
          </a:r>
        </a:p>
      </dgm:t>
    </dgm:pt>
    <dgm:pt modelId="{6437765A-11D6-4F26-8C95-8EB8449ABBE2}" type="parTrans" cxnId="{095C8356-15F7-4829-A5B8-BCD1FAC2B3EC}">
      <dgm:prSet/>
      <dgm:spPr/>
      <dgm:t>
        <a:bodyPr/>
        <a:lstStyle/>
        <a:p>
          <a:endParaRPr lang="en-US"/>
        </a:p>
      </dgm:t>
    </dgm:pt>
    <dgm:pt modelId="{1B6077A3-5536-454E-984A-5434DA0742EF}" type="sibTrans" cxnId="{095C8356-15F7-4829-A5B8-BCD1FAC2B3EC}">
      <dgm:prSet/>
      <dgm:spPr/>
      <dgm:t>
        <a:bodyPr/>
        <a:lstStyle/>
        <a:p>
          <a:endParaRPr lang="en-US"/>
        </a:p>
      </dgm:t>
    </dgm:pt>
    <dgm:pt modelId="{784672C2-2819-408C-942E-FF80528CC3AA}" type="pres">
      <dgm:prSet presAssocID="{9DD4EB56-308C-4C35-A76C-A179A4E3E2C0}" presName="Name0" presStyleCnt="0">
        <dgm:presLayoutVars>
          <dgm:dir/>
          <dgm:animLvl val="lvl"/>
          <dgm:resizeHandles val="exact"/>
        </dgm:presLayoutVars>
      </dgm:prSet>
      <dgm:spPr/>
    </dgm:pt>
    <dgm:pt modelId="{7B66F40F-C7E9-4485-88B0-9C53549EE603}" type="pres">
      <dgm:prSet presAssocID="{F2942267-32AB-43B9-A728-702007E02D18}" presName="linNode" presStyleCnt="0"/>
      <dgm:spPr/>
    </dgm:pt>
    <dgm:pt modelId="{39F7863D-8491-46F1-9C09-23C3D86E750F}" type="pres">
      <dgm:prSet presAssocID="{F2942267-32AB-43B9-A728-702007E02D1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0F4F5F4-1DBF-415C-811C-5423363993DA}" type="pres">
      <dgm:prSet presAssocID="{F2942267-32AB-43B9-A728-702007E02D18}" presName="descendantText" presStyleLbl="alignAccFollowNode1" presStyleIdx="0" presStyleCnt="3">
        <dgm:presLayoutVars>
          <dgm:bulletEnabled val="1"/>
        </dgm:presLayoutVars>
      </dgm:prSet>
      <dgm:spPr/>
    </dgm:pt>
    <dgm:pt modelId="{D3847294-87A4-4871-B10B-545283D9613A}" type="pres">
      <dgm:prSet presAssocID="{DAE812A8-0EFD-40F9-80AA-8499B053F93F}" presName="sp" presStyleCnt="0"/>
      <dgm:spPr/>
    </dgm:pt>
    <dgm:pt modelId="{209C8E1F-1E11-489B-A8AD-9C046247B501}" type="pres">
      <dgm:prSet presAssocID="{6A643460-69B1-4DFF-BE13-598BCABD3092}" presName="linNode" presStyleCnt="0"/>
      <dgm:spPr/>
    </dgm:pt>
    <dgm:pt modelId="{26163A3A-9CF2-4E38-AF43-8BBF2E23F30A}" type="pres">
      <dgm:prSet presAssocID="{6A643460-69B1-4DFF-BE13-598BCABD309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84226CC-7422-4080-9632-C9BADBAF2007}" type="pres">
      <dgm:prSet presAssocID="{6A643460-69B1-4DFF-BE13-598BCABD3092}" presName="descendantText" presStyleLbl="alignAccFollowNode1" presStyleIdx="1" presStyleCnt="3">
        <dgm:presLayoutVars>
          <dgm:bulletEnabled val="1"/>
        </dgm:presLayoutVars>
      </dgm:prSet>
      <dgm:spPr/>
    </dgm:pt>
    <dgm:pt modelId="{F15F3645-7B57-4557-9319-48F1F5C75982}" type="pres">
      <dgm:prSet presAssocID="{074242D1-1355-438E-AC9D-08C4417245FD}" presName="sp" presStyleCnt="0"/>
      <dgm:spPr/>
    </dgm:pt>
    <dgm:pt modelId="{758EED33-F766-4848-9543-E44C2BDEAC54}" type="pres">
      <dgm:prSet presAssocID="{6CBFFE3E-C4EC-484C-8C47-FBDFF5CEBD87}" presName="linNode" presStyleCnt="0"/>
      <dgm:spPr/>
    </dgm:pt>
    <dgm:pt modelId="{FC4AD323-5468-42D9-8C4B-ABD2701C1260}" type="pres">
      <dgm:prSet presAssocID="{6CBFFE3E-C4EC-484C-8C47-FBDFF5CEBD8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82E885E-D19E-4EF7-86EC-EE3E565E853D}" type="pres">
      <dgm:prSet presAssocID="{6CBFFE3E-C4EC-484C-8C47-FBDFF5CEBD8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A04B325-4962-4B0A-ABA2-7BC313908AC1}" type="presOf" srcId="{4C91410B-C2AB-4D94-8873-6F4FD0545F02}" destId="{20F4F5F4-1DBF-415C-811C-5423363993DA}" srcOrd="0" destOrd="1" presId="urn:microsoft.com/office/officeart/2005/8/layout/vList5"/>
    <dgm:cxn modelId="{27AC2327-2A22-4C7E-936A-9D757571A019}" type="presOf" srcId="{E2CFC2FD-9809-421A-B4B9-9204410E2FB9}" destId="{284226CC-7422-4080-9632-C9BADBAF2007}" srcOrd="0" destOrd="1" presId="urn:microsoft.com/office/officeart/2005/8/layout/vList5"/>
    <dgm:cxn modelId="{C796312B-241F-4101-82E7-40F8AADE698B}" srcId="{F2942267-32AB-43B9-A728-702007E02D18}" destId="{4C91410B-C2AB-4D94-8873-6F4FD0545F02}" srcOrd="1" destOrd="0" parTransId="{F9D1699F-5958-4148-867C-1426ADC486DA}" sibTransId="{01274BFF-AB2F-4440-B508-C5AD24FDC9B1}"/>
    <dgm:cxn modelId="{B1B2262F-8F5D-4824-A632-A5153CBF615C}" type="presOf" srcId="{ABB80565-EB4D-4F4B-9EFD-0A75E162E940}" destId="{B82E885E-D19E-4EF7-86EC-EE3E565E853D}" srcOrd="0" destOrd="0" presId="urn:microsoft.com/office/officeart/2005/8/layout/vList5"/>
    <dgm:cxn modelId="{EFD02935-E0B6-4F60-A3A3-0F599882A60D}" srcId="{6A643460-69B1-4DFF-BE13-598BCABD3092}" destId="{26445A3E-D8FB-4B48-B2FF-E2350D545584}" srcOrd="0" destOrd="0" parTransId="{82819398-DC66-4CD4-AA48-5D6B0CC01ED5}" sibTransId="{C816E9E0-7BF3-4CEA-8C1E-51CDE771ADC6}"/>
    <dgm:cxn modelId="{78F1E13F-45FA-4030-B655-CEA68E3B7CEC}" type="presOf" srcId="{9DD4EB56-308C-4C35-A76C-A179A4E3E2C0}" destId="{784672C2-2819-408C-942E-FF80528CC3AA}" srcOrd="0" destOrd="0" presId="urn:microsoft.com/office/officeart/2005/8/layout/vList5"/>
    <dgm:cxn modelId="{598EA95E-095E-4F3A-AC11-7B8D21997BF8}" type="presOf" srcId="{F2942267-32AB-43B9-A728-702007E02D18}" destId="{39F7863D-8491-46F1-9C09-23C3D86E750F}" srcOrd="0" destOrd="0" presId="urn:microsoft.com/office/officeart/2005/8/layout/vList5"/>
    <dgm:cxn modelId="{05B6A945-EB6D-4E31-A70A-D2BB4A1F9E90}" type="presOf" srcId="{6CBFFE3E-C4EC-484C-8C47-FBDFF5CEBD87}" destId="{FC4AD323-5468-42D9-8C4B-ABD2701C1260}" srcOrd="0" destOrd="0" presId="urn:microsoft.com/office/officeart/2005/8/layout/vList5"/>
    <dgm:cxn modelId="{5682376A-1346-4E4D-9632-970F5412AF22}" type="presOf" srcId="{26445A3E-D8FB-4B48-B2FF-E2350D545584}" destId="{284226CC-7422-4080-9632-C9BADBAF2007}" srcOrd="0" destOrd="0" presId="urn:microsoft.com/office/officeart/2005/8/layout/vList5"/>
    <dgm:cxn modelId="{35C2904C-E2A0-4CFD-ACCB-3D5ABB56C6E1}" type="presOf" srcId="{9E6FBEE2-8AF4-4FFA-BE55-8C7383373E63}" destId="{20F4F5F4-1DBF-415C-811C-5423363993DA}" srcOrd="0" destOrd="0" presId="urn:microsoft.com/office/officeart/2005/8/layout/vList5"/>
    <dgm:cxn modelId="{095C8356-15F7-4829-A5B8-BCD1FAC2B3EC}" srcId="{6CBFFE3E-C4EC-484C-8C47-FBDFF5CEBD87}" destId="{188E2646-9B0C-42D2-8E84-AB5D18A0B160}" srcOrd="1" destOrd="0" parTransId="{6437765A-11D6-4F26-8C95-8EB8449ABBE2}" sibTransId="{1B6077A3-5536-454E-984A-5434DA0742EF}"/>
    <dgm:cxn modelId="{08CA348F-76C2-4812-B704-02D40B307FBC}" srcId="{9DD4EB56-308C-4C35-A76C-A179A4E3E2C0}" destId="{6A643460-69B1-4DFF-BE13-598BCABD3092}" srcOrd="1" destOrd="0" parTransId="{595B6BD8-45E1-472B-A7A7-166DCAE9E6F2}" sibTransId="{074242D1-1355-438E-AC9D-08C4417245FD}"/>
    <dgm:cxn modelId="{63AD9DA2-1104-4884-9F1B-5662AF8C4896}" type="presOf" srcId="{6A643460-69B1-4DFF-BE13-598BCABD3092}" destId="{26163A3A-9CF2-4E38-AF43-8BBF2E23F30A}" srcOrd="0" destOrd="0" presId="urn:microsoft.com/office/officeart/2005/8/layout/vList5"/>
    <dgm:cxn modelId="{C8C542BA-7D63-470D-B9A4-11757624BE8E}" srcId="{9DD4EB56-308C-4C35-A76C-A179A4E3E2C0}" destId="{F2942267-32AB-43B9-A728-702007E02D18}" srcOrd="0" destOrd="0" parTransId="{AD45390B-1033-480A-AB76-8D0D0D028BA5}" sibTransId="{DAE812A8-0EFD-40F9-80AA-8499B053F93F}"/>
    <dgm:cxn modelId="{D19703D1-5552-455B-BFF9-9558DCBB232D}" srcId="{F2942267-32AB-43B9-A728-702007E02D18}" destId="{9E6FBEE2-8AF4-4FFA-BE55-8C7383373E63}" srcOrd="0" destOrd="0" parTransId="{4F3D82D9-F577-4A08-BD69-1C784C0B63E1}" sibTransId="{AB782149-C0CB-4469-8ABB-B3675D5AB17A}"/>
    <dgm:cxn modelId="{BEE07BD7-94B8-42A3-AFD1-68B3340F2397}" srcId="{9DD4EB56-308C-4C35-A76C-A179A4E3E2C0}" destId="{6CBFFE3E-C4EC-484C-8C47-FBDFF5CEBD87}" srcOrd="2" destOrd="0" parTransId="{F4DFF05A-BE7D-4ECD-B564-EBD9D8400C80}" sibTransId="{53383FA7-444E-4216-B634-C183637E8711}"/>
    <dgm:cxn modelId="{B8F96AE5-561B-4469-8D29-2DFBEF7457B6}" type="presOf" srcId="{188E2646-9B0C-42D2-8E84-AB5D18A0B160}" destId="{B82E885E-D19E-4EF7-86EC-EE3E565E853D}" srcOrd="0" destOrd="1" presId="urn:microsoft.com/office/officeart/2005/8/layout/vList5"/>
    <dgm:cxn modelId="{F93ECEF0-1D42-4AA3-8C29-E17130F89C1F}" srcId="{6CBFFE3E-C4EC-484C-8C47-FBDFF5CEBD87}" destId="{ABB80565-EB4D-4F4B-9EFD-0A75E162E940}" srcOrd="0" destOrd="0" parTransId="{A3E2FBEE-6047-4728-9F93-1BC48BEC5169}" sibTransId="{5386A208-6CEC-4A81-8BA1-2D60BA4F3F41}"/>
    <dgm:cxn modelId="{286CA3FC-F1CC-4F67-A01D-7456698B60AC}" srcId="{6A643460-69B1-4DFF-BE13-598BCABD3092}" destId="{E2CFC2FD-9809-421A-B4B9-9204410E2FB9}" srcOrd="1" destOrd="0" parTransId="{0037E2F7-5AC0-4C18-A82A-F54F1963467E}" sibTransId="{D4E17BE8-8FFF-436D-AF45-295072A58904}"/>
    <dgm:cxn modelId="{6CF9C3B2-47BE-492A-B1F0-E01BD35A2E4A}" type="presParOf" srcId="{784672C2-2819-408C-942E-FF80528CC3AA}" destId="{7B66F40F-C7E9-4485-88B0-9C53549EE603}" srcOrd="0" destOrd="0" presId="urn:microsoft.com/office/officeart/2005/8/layout/vList5"/>
    <dgm:cxn modelId="{557C3F0F-8846-44A1-B976-7CE8CA7D5BAD}" type="presParOf" srcId="{7B66F40F-C7E9-4485-88B0-9C53549EE603}" destId="{39F7863D-8491-46F1-9C09-23C3D86E750F}" srcOrd="0" destOrd="0" presId="urn:microsoft.com/office/officeart/2005/8/layout/vList5"/>
    <dgm:cxn modelId="{E2976253-EB1E-420F-B24B-152F58710BF3}" type="presParOf" srcId="{7B66F40F-C7E9-4485-88B0-9C53549EE603}" destId="{20F4F5F4-1DBF-415C-811C-5423363993DA}" srcOrd="1" destOrd="0" presId="urn:microsoft.com/office/officeart/2005/8/layout/vList5"/>
    <dgm:cxn modelId="{24B049D8-250D-4EC1-BA71-891322106A05}" type="presParOf" srcId="{784672C2-2819-408C-942E-FF80528CC3AA}" destId="{D3847294-87A4-4871-B10B-545283D9613A}" srcOrd="1" destOrd="0" presId="urn:microsoft.com/office/officeart/2005/8/layout/vList5"/>
    <dgm:cxn modelId="{5BE5F9DA-B7C3-49D0-9950-6AAFCDB7B044}" type="presParOf" srcId="{784672C2-2819-408C-942E-FF80528CC3AA}" destId="{209C8E1F-1E11-489B-A8AD-9C046247B501}" srcOrd="2" destOrd="0" presId="urn:microsoft.com/office/officeart/2005/8/layout/vList5"/>
    <dgm:cxn modelId="{4B2F420E-D08D-4B2D-B619-29F6F410F23A}" type="presParOf" srcId="{209C8E1F-1E11-489B-A8AD-9C046247B501}" destId="{26163A3A-9CF2-4E38-AF43-8BBF2E23F30A}" srcOrd="0" destOrd="0" presId="urn:microsoft.com/office/officeart/2005/8/layout/vList5"/>
    <dgm:cxn modelId="{C6E724DB-2643-4654-A3E9-0F8327ACB9CE}" type="presParOf" srcId="{209C8E1F-1E11-489B-A8AD-9C046247B501}" destId="{284226CC-7422-4080-9632-C9BADBAF2007}" srcOrd="1" destOrd="0" presId="urn:microsoft.com/office/officeart/2005/8/layout/vList5"/>
    <dgm:cxn modelId="{43DA8A6E-7D64-4045-A152-BF1D98C28C3B}" type="presParOf" srcId="{784672C2-2819-408C-942E-FF80528CC3AA}" destId="{F15F3645-7B57-4557-9319-48F1F5C75982}" srcOrd="3" destOrd="0" presId="urn:microsoft.com/office/officeart/2005/8/layout/vList5"/>
    <dgm:cxn modelId="{E0C3482A-5F2C-4793-9686-5FA96E0AD6F4}" type="presParOf" srcId="{784672C2-2819-408C-942E-FF80528CC3AA}" destId="{758EED33-F766-4848-9543-E44C2BDEAC54}" srcOrd="4" destOrd="0" presId="urn:microsoft.com/office/officeart/2005/8/layout/vList5"/>
    <dgm:cxn modelId="{189046FD-C3E2-45BD-A063-4B959342D476}" type="presParOf" srcId="{758EED33-F766-4848-9543-E44C2BDEAC54}" destId="{FC4AD323-5468-42D9-8C4B-ABD2701C1260}" srcOrd="0" destOrd="0" presId="urn:microsoft.com/office/officeart/2005/8/layout/vList5"/>
    <dgm:cxn modelId="{597C936E-336D-4728-BC28-E4383FE12252}" type="presParOf" srcId="{758EED33-F766-4848-9543-E44C2BDEAC54}" destId="{B82E885E-D19E-4EF7-86EC-EE3E565E8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A5BEFF-D7D9-48F5-A4CB-6E249103AD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5F50A0-E4C4-45AB-ACFA-A294701925C6}">
      <dgm:prSet/>
      <dgm:spPr/>
      <dgm:t>
        <a:bodyPr/>
        <a:lstStyle/>
        <a:p>
          <a:r>
            <a:rPr lang="en-US"/>
            <a:t>Universal representation of “Endpoint” as:</a:t>
          </a:r>
        </a:p>
      </dgm:t>
    </dgm:pt>
    <dgm:pt modelId="{C26AC312-C151-4073-A205-B2176C99ED7B}" type="parTrans" cxnId="{B3C9D7B8-DB70-446F-8E13-B21AD46D2668}">
      <dgm:prSet/>
      <dgm:spPr/>
      <dgm:t>
        <a:bodyPr/>
        <a:lstStyle/>
        <a:p>
          <a:endParaRPr lang="en-US"/>
        </a:p>
      </dgm:t>
    </dgm:pt>
    <dgm:pt modelId="{4FFE98E9-A5BE-4AF4-A6C8-571BF94672A7}" type="sibTrans" cxnId="{B3C9D7B8-DB70-446F-8E13-B21AD46D2668}">
      <dgm:prSet/>
      <dgm:spPr/>
      <dgm:t>
        <a:bodyPr/>
        <a:lstStyle/>
        <a:p>
          <a:endParaRPr lang="en-US"/>
        </a:p>
      </dgm:t>
    </dgm:pt>
    <dgm:pt modelId="{5803FE65-2B3A-4F9E-9911-609D0E406759}">
      <dgm:prSet/>
      <dgm:spPr/>
      <dgm:t>
        <a:bodyPr/>
        <a:lstStyle/>
        <a:p>
          <a:r>
            <a:rPr lang="en-US"/>
            <a:t>Request Handler</a:t>
          </a:r>
        </a:p>
      </dgm:t>
    </dgm:pt>
    <dgm:pt modelId="{8F352356-B149-4E40-8BFC-63FF8A1B40B8}" type="parTrans" cxnId="{10780722-760B-4A9A-8504-96901D253E67}">
      <dgm:prSet/>
      <dgm:spPr/>
      <dgm:t>
        <a:bodyPr/>
        <a:lstStyle/>
        <a:p>
          <a:endParaRPr lang="en-US"/>
        </a:p>
      </dgm:t>
    </dgm:pt>
    <dgm:pt modelId="{985EFE3E-AD57-42F7-BC2C-268345CF6A0F}" type="sibTrans" cxnId="{10780722-760B-4A9A-8504-96901D253E67}">
      <dgm:prSet/>
      <dgm:spPr/>
      <dgm:t>
        <a:bodyPr/>
        <a:lstStyle/>
        <a:p>
          <a:endParaRPr lang="en-US"/>
        </a:p>
      </dgm:t>
    </dgm:pt>
    <dgm:pt modelId="{4FA1CD17-6A6A-4F08-A2D0-6974D8283C42}">
      <dgm:prSet/>
      <dgm:spPr/>
      <dgm:t>
        <a:bodyPr/>
        <a:lstStyle/>
        <a:p>
          <a:r>
            <a:rPr lang="en-US"/>
            <a:t>Metadata</a:t>
          </a:r>
        </a:p>
      </dgm:t>
    </dgm:pt>
    <dgm:pt modelId="{6702F444-955B-4091-9149-72591F13F66C}" type="parTrans" cxnId="{3CE857E9-9786-451F-8018-AF3F0288D11C}">
      <dgm:prSet/>
      <dgm:spPr/>
      <dgm:t>
        <a:bodyPr/>
        <a:lstStyle/>
        <a:p>
          <a:endParaRPr lang="en-US"/>
        </a:p>
      </dgm:t>
    </dgm:pt>
    <dgm:pt modelId="{E9D73776-64DA-4A1D-9DDD-2C27E1839AF3}" type="sibTrans" cxnId="{3CE857E9-9786-451F-8018-AF3F0288D11C}">
      <dgm:prSet/>
      <dgm:spPr/>
      <dgm:t>
        <a:bodyPr/>
        <a:lstStyle/>
        <a:p>
          <a:endParaRPr lang="en-US"/>
        </a:p>
      </dgm:t>
    </dgm:pt>
    <dgm:pt modelId="{0FE164B6-F0F7-4836-8A28-3D17719A32AF}">
      <dgm:prSet/>
      <dgm:spPr/>
      <dgm:t>
        <a:bodyPr/>
        <a:lstStyle/>
        <a:p>
          <a:r>
            <a:rPr lang="en-US"/>
            <a:t>Middleware are coupled to their own metadata instead of frameworks</a:t>
          </a:r>
        </a:p>
      </dgm:t>
    </dgm:pt>
    <dgm:pt modelId="{5C140B40-CC71-43A4-AEAE-D2AE22B652EB}" type="parTrans" cxnId="{0368A145-40EF-4898-B9EE-357C6BA9EC73}">
      <dgm:prSet/>
      <dgm:spPr/>
      <dgm:t>
        <a:bodyPr/>
        <a:lstStyle/>
        <a:p>
          <a:endParaRPr lang="en-US"/>
        </a:p>
      </dgm:t>
    </dgm:pt>
    <dgm:pt modelId="{FAC8F2F5-8227-47E0-8E41-543A062929F9}" type="sibTrans" cxnId="{0368A145-40EF-4898-B9EE-357C6BA9EC73}">
      <dgm:prSet/>
      <dgm:spPr/>
      <dgm:t>
        <a:bodyPr/>
        <a:lstStyle/>
        <a:p>
          <a:endParaRPr lang="en-US"/>
        </a:p>
      </dgm:t>
    </dgm:pt>
    <dgm:pt modelId="{9C956249-B592-4896-A23D-AB3E519E6371}">
      <dgm:prSet/>
      <dgm:spPr/>
      <dgm:t>
        <a:bodyPr/>
        <a:lstStyle/>
        <a:p>
          <a:r>
            <a:rPr lang="en-US"/>
            <a:t>Cross-cutting concerns are cross-cutting again</a:t>
          </a:r>
        </a:p>
      </dgm:t>
    </dgm:pt>
    <dgm:pt modelId="{C40DC9D2-E227-412E-A83E-6C93F9A3056E}" type="parTrans" cxnId="{5B6DB00E-2B02-44DE-B9C2-884DFEAA049F}">
      <dgm:prSet/>
      <dgm:spPr/>
      <dgm:t>
        <a:bodyPr/>
        <a:lstStyle/>
        <a:p>
          <a:endParaRPr lang="en-US"/>
        </a:p>
      </dgm:t>
    </dgm:pt>
    <dgm:pt modelId="{82C9675B-ED15-4041-AFF4-F121ECAA4E7A}" type="sibTrans" cxnId="{5B6DB00E-2B02-44DE-B9C2-884DFEAA049F}">
      <dgm:prSet/>
      <dgm:spPr/>
      <dgm:t>
        <a:bodyPr/>
        <a:lstStyle/>
        <a:p>
          <a:endParaRPr lang="en-US"/>
        </a:p>
      </dgm:t>
    </dgm:pt>
    <dgm:pt modelId="{EF8B9303-226A-489A-973A-86F85DE219C4}">
      <dgm:prSet/>
      <dgm:spPr/>
      <dgm:t>
        <a:bodyPr/>
        <a:lstStyle/>
        <a:p>
          <a:r>
            <a:rPr lang="en-US"/>
            <a:t>Any Endpoint is as “first-class” as any other</a:t>
          </a:r>
        </a:p>
      </dgm:t>
    </dgm:pt>
    <dgm:pt modelId="{0326B562-433D-44CA-A7F8-813E9ADD0914}" type="parTrans" cxnId="{9EE0D76B-78BB-4436-952A-1B9B41C8865D}">
      <dgm:prSet/>
      <dgm:spPr/>
      <dgm:t>
        <a:bodyPr/>
        <a:lstStyle/>
        <a:p>
          <a:endParaRPr lang="en-US"/>
        </a:p>
      </dgm:t>
    </dgm:pt>
    <dgm:pt modelId="{8AD134FA-31C1-4414-9556-82CAEF75D71D}" type="sibTrans" cxnId="{9EE0D76B-78BB-4436-952A-1B9B41C8865D}">
      <dgm:prSet/>
      <dgm:spPr/>
      <dgm:t>
        <a:bodyPr/>
        <a:lstStyle/>
        <a:p>
          <a:endParaRPr lang="en-US"/>
        </a:p>
      </dgm:t>
    </dgm:pt>
    <dgm:pt modelId="{7AA0707F-4666-456D-9E5D-22472BC2B6BD}">
      <dgm:prSet/>
      <dgm:spPr/>
      <dgm:t>
        <a:bodyPr/>
        <a:lstStyle/>
        <a:p>
          <a:r>
            <a:rPr lang="en-US"/>
            <a:t>Separate phases for selection and execution</a:t>
          </a:r>
        </a:p>
      </dgm:t>
    </dgm:pt>
    <dgm:pt modelId="{A0284B27-0E74-4B4C-ACC5-9F1DDA687712}" type="parTrans" cxnId="{5F84FE01-B2E1-4965-A9A2-9B8BF67C67B6}">
      <dgm:prSet/>
      <dgm:spPr/>
      <dgm:t>
        <a:bodyPr/>
        <a:lstStyle/>
        <a:p>
          <a:endParaRPr lang="en-US"/>
        </a:p>
      </dgm:t>
    </dgm:pt>
    <dgm:pt modelId="{40A94595-E299-4F54-AE79-8725BEF1DDA6}" type="sibTrans" cxnId="{5F84FE01-B2E1-4965-A9A2-9B8BF67C67B6}">
      <dgm:prSet/>
      <dgm:spPr/>
      <dgm:t>
        <a:bodyPr/>
        <a:lstStyle/>
        <a:p>
          <a:endParaRPr lang="en-US"/>
        </a:p>
      </dgm:t>
    </dgm:pt>
    <dgm:pt modelId="{D54C31E9-5BBC-44E7-B25E-13526329CD7B}">
      <dgm:prSet/>
      <dgm:spPr/>
      <dgm:t>
        <a:bodyPr/>
        <a:lstStyle/>
        <a:p>
          <a:r>
            <a:rPr lang="en-US"/>
            <a:t>Allows middleware to run “in-the-middle”</a:t>
          </a:r>
        </a:p>
      </dgm:t>
    </dgm:pt>
    <dgm:pt modelId="{C646F14F-2B25-4FA4-B381-B3264D59550C}" type="parTrans" cxnId="{6E395D2B-F9E5-4A73-9181-0D699B017C93}">
      <dgm:prSet/>
      <dgm:spPr/>
      <dgm:t>
        <a:bodyPr/>
        <a:lstStyle/>
        <a:p>
          <a:endParaRPr lang="en-US"/>
        </a:p>
      </dgm:t>
    </dgm:pt>
    <dgm:pt modelId="{2F0B7B97-B0C6-4082-916F-F4BE88BCE480}" type="sibTrans" cxnId="{6E395D2B-F9E5-4A73-9181-0D699B017C93}">
      <dgm:prSet/>
      <dgm:spPr/>
      <dgm:t>
        <a:bodyPr/>
        <a:lstStyle/>
        <a:p>
          <a:endParaRPr lang="en-US"/>
        </a:p>
      </dgm:t>
    </dgm:pt>
    <dgm:pt modelId="{9FDAAF3C-E619-4A4F-81CA-E36B21677D18}">
      <dgm:prSet/>
      <dgm:spPr/>
      <dgm:t>
        <a:bodyPr/>
        <a:lstStyle/>
        <a:p>
          <a:r>
            <a:rPr lang="en-US"/>
            <a:t>Selection criteria can be arbitrary</a:t>
          </a:r>
        </a:p>
      </dgm:t>
    </dgm:pt>
    <dgm:pt modelId="{0B24F718-437C-4055-B2CD-3B9EA201A9F0}" type="parTrans" cxnId="{F2470F7B-B9D4-44CB-8691-796AFAF7E9AF}">
      <dgm:prSet/>
      <dgm:spPr/>
      <dgm:t>
        <a:bodyPr/>
        <a:lstStyle/>
        <a:p>
          <a:endParaRPr lang="en-US"/>
        </a:p>
      </dgm:t>
    </dgm:pt>
    <dgm:pt modelId="{9D097B8A-9663-4737-8ACB-DC1DC7656573}" type="sibTrans" cxnId="{F2470F7B-B9D4-44CB-8691-796AFAF7E9AF}">
      <dgm:prSet/>
      <dgm:spPr/>
      <dgm:t>
        <a:bodyPr/>
        <a:lstStyle/>
        <a:p>
          <a:endParaRPr lang="en-US"/>
        </a:p>
      </dgm:t>
    </dgm:pt>
    <dgm:pt modelId="{8A8475AC-CAE8-445B-BED3-B8B5528DC262}">
      <dgm:prSet/>
      <dgm:spPr/>
      <dgm:t>
        <a:bodyPr/>
        <a:lstStyle/>
        <a:p>
          <a:r>
            <a:rPr lang="en-US"/>
            <a:t>Your routing system is as good as ours if result is an endpoint</a:t>
          </a:r>
        </a:p>
      </dgm:t>
    </dgm:pt>
    <dgm:pt modelId="{2DA6D3A6-DDEB-4847-A3E9-C26AFEE83004}" type="parTrans" cxnId="{D8762FEA-A28B-452C-BCAB-977ABEAD3ABC}">
      <dgm:prSet/>
      <dgm:spPr/>
      <dgm:t>
        <a:bodyPr/>
        <a:lstStyle/>
        <a:p>
          <a:endParaRPr lang="en-US"/>
        </a:p>
      </dgm:t>
    </dgm:pt>
    <dgm:pt modelId="{CB97C143-C7C7-491D-B36D-5E3B1A2B51DF}" type="sibTrans" cxnId="{D8762FEA-A28B-452C-BCAB-977ABEAD3ABC}">
      <dgm:prSet/>
      <dgm:spPr/>
      <dgm:t>
        <a:bodyPr/>
        <a:lstStyle/>
        <a:p>
          <a:endParaRPr lang="en-US"/>
        </a:p>
      </dgm:t>
    </dgm:pt>
    <dgm:pt modelId="{A3A7A9C7-ACBA-4A3A-A13B-3A8D495F2BD3}" type="pres">
      <dgm:prSet presAssocID="{1AA5BEFF-D7D9-48F5-A4CB-6E249103ADE4}" presName="root" presStyleCnt="0">
        <dgm:presLayoutVars>
          <dgm:dir/>
          <dgm:resizeHandles val="exact"/>
        </dgm:presLayoutVars>
      </dgm:prSet>
      <dgm:spPr/>
    </dgm:pt>
    <dgm:pt modelId="{4DBB9EC1-9C7B-4F64-A241-09314A71E0AE}" type="pres">
      <dgm:prSet presAssocID="{DD5F50A0-E4C4-45AB-ACFA-A294701925C6}" presName="compNode" presStyleCnt="0"/>
      <dgm:spPr/>
    </dgm:pt>
    <dgm:pt modelId="{14A07787-6A15-44EA-BF23-1735F3CC1E81}" type="pres">
      <dgm:prSet presAssocID="{DD5F50A0-E4C4-45AB-ACFA-A294701925C6}" presName="bgRect" presStyleLbl="bgShp" presStyleIdx="0" presStyleCnt="3"/>
      <dgm:spPr/>
    </dgm:pt>
    <dgm:pt modelId="{9B18491B-0C4B-4869-950B-F9926F66DB50}" type="pres">
      <dgm:prSet presAssocID="{DD5F50A0-E4C4-45AB-ACFA-A294701925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9B8BAB76-4CB1-4DDF-A0E5-FFBAA69DE2A2}" type="pres">
      <dgm:prSet presAssocID="{DD5F50A0-E4C4-45AB-ACFA-A294701925C6}" presName="spaceRect" presStyleCnt="0"/>
      <dgm:spPr/>
    </dgm:pt>
    <dgm:pt modelId="{2B36699E-0D77-4139-8B9D-4EC019F08788}" type="pres">
      <dgm:prSet presAssocID="{DD5F50A0-E4C4-45AB-ACFA-A294701925C6}" presName="parTx" presStyleLbl="revTx" presStyleIdx="0" presStyleCnt="6">
        <dgm:presLayoutVars>
          <dgm:chMax val="0"/>
          <dgm:chPref val="0"/>
        </dgm:presLayoutVars>
      </dgm:prSet>
      <dgm:spPr/>
    </dgm:pt>
    <dgm:pt modelId="{54701862-59B4-48C7-BECC-CAB07A60AC50}" type="pres">
      <dgm:prSet presAssocID="{DD5F50A0-E4C4-45AB-ACFA-A294701925C6}" presName="desTx" presStyleLbl="revTx" presStyleIdx="1" presStyleCnt="6">
        <dgm:presLayoutVars/>
      </dgm:prSet>
      <dgm:spPr/>
    </dgm:pt>
    <dgm:pt modelId="{CAA07F63-053B-4FF0-B315-41445F2EE62E}" type="pres">
      <dgm:prSet presAssocID="{4FFE98E9-A5BE-4AF4-A6C8-571BF94672A7}" presName="sibTrans" presStyleCnt="0"/>
      <dgm:spPr/>
    </dgm:pt>
    <dgm:pt modelId="{A012D66A-40D3-4EB3-B0B8-0D03B7FB12CF}" type="pres">
      <dgm:prSet presAssocID="{0FE164B6-F0F7-4836-8A28-3D17719A32AF}" presName="compNode" presStyleCnt="0"/>
      <dgm:spPr/>
    </dgm:pt>
    <dgm:pt modelId="{E84BDD2F-0CB9-4EC0-BFC6-18135AD24A6A}" type="pres">
      <dgm:prSet presAssocID="{0FE164B6-F0F7-4836-8A28-3D17719A32AF}" presName="bgRect" presStyleLbl="bgShp" presStyleIdx="1" presStyleCnt="3"/>
      <dgm:spPr/>
    </dgm:pt>
    <dgm:pt modelId="{498EA30B-7419-49FB-9AA9-05F75E6890D1}" type="pres">
      <dgm:prSet presAssocID="{0FE164B6-F0F7-4836-8A28-3D17719A32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B8D5508-79B8-409A-900F-23FECB0220F3}" type="pres">
      <dgm:prSet presAssocID="{0FE164B6-F0F7-4836-8A28-3D17719A32AF}" presName="spaceRect" presStyleCnt="0"/>
      <dgm:spPr/>
    </dgm:pt>
    <dgm:pt modelId="{947FB7F9-109C-4495-AE63-4300F22EB0A0}" type="pres">
      <dgm:prSet presAssocID="{0FE164B6-F0F7-4836-8A28-3D17719A32AF}" presName="parTx" presStyleLbl="revTx" presStyleIdx="2" presStyleCnt="6">
        <dgm:presLayoutVars>
          <dgm:chMax val="0"/>
          <dgm:chPref val="0"/>
        </dgm:presLayoutVars>
      </dgm:prSet>
      <dgm:spPr/>
    </dgm:pt>
    <dgm:pt modelId="{AFB44179-85B0-4583-BCF1-5D49350A5AAF}" type="pres">
      <dgm:prSet presAssocID="{0FE164B6-F0F7-4836-8A28-3D17719A32AF}" presName="desTx" presStyleLbl="revTx" presStyleIdx="3" presStyleCnt="6">
        <dgm:presLayoutVars/>
      </dgm:prSet>
      <dgm:spPr/>
    </dgm:pt>
    <dgm:pt modelId="{5EFBC7CC-9905-495D-B257-A3A07C7FD5FC}" type="pres">
      <dgm:prSet presAssocID="{FAC8F2F5-8227-47E0-8E41-543A062929F9}" presName="sibTrans" presStyleCnt="0"/>
      <dgm:spPr/>
    </dgm:pt>
    <dgm:pt modelId="{F22AD845-0998-4F9F-94E9-DFD73679FFEE}" type="pres">
      <dgm:prSet presAssocID="{7AA0707F-4666-456D-9E5D-22472BC2B6BD}" presName="compNode" presStyleCnt="0"/>
      <dgm:spPr/>
    </dgm:pt>
    <dgm:pt modelId="{C8C89F9A-3825-400A-B194-D2F338057B31}" type="pres">
      <dgm:prSet presAssocID="{7AA0707F-4666-456D-9E5D-22472BC2B6BD}" presName="bgRect" presStyleLbl="bgShp" presStyleIdx="2" presStyleCnt="3"/>
      <dgm:spPr/>
    </dgm:pt>
    <dgm:pt modelId="{EB106973-E01D-4E6E-BC2A-245A134D486A}" type="pres">
      <dgm:prSet presAssocID="{7AA0707F-4666-456D-9E5D-22472BC2B6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A4D80F2-BA5C-4339-8E83-BC5E49B74800}" type="pres">
      <dgm:prSet presAssocID="{7AA0707F-4666-456D-9E5D-22472BC2B6BD}" presName="spaceRect" presStyleCnt="0"/>
      <dgm:spPr/>
    </dgm:pt>
    <dgm:pt modelId="{617615C6-26EA-4031-9F80-E771113D995D}" type="pres">
      <dgm:prSet presAssocID="{7AA0707F-4666-456D-9E5D-22472BC2B6BD}" presName="parTx" presStyleLbl="revTx" presStyleIdx="4" presStyleCnt="6">
        <dgm:presLayoutVars>
          <dgm:chMax val="0"/>
          <dgm:chPref val="0"/>
        </dgm:presLayoutVars>
      </dgm:prSet>
      <dgm:spPr/>
    </dgm:pt>
    <dgm:pt modelId="{49F389A6-AB7D-4556-94E0-91054198061E}" type="pres">
      <dgm:prSet presAssocID="{7AA0707F-4666-456D-9E5D-22472BC2B6BD}" presName="desTx" presStyleLbl="revTx" presStyleIdx="5" presStyleCnt="6">
        <dgm:presLayoutVars/>
      </dgm:prSet>
      <dgm:spPr/>
    </dgm:pt>
  </dgm:ptLst>
  <dgm:cxnLst>
    <dgm:cxn modelId="{5F84FE01-B2E1-4965-A9A2-9B8BF67C67B6}" srcId="{1AA5BEFF-D7D9-48F5-A4CB-6E249103ADE4}" destId="{7AA0707F-4666-456D-9E5D-22472BC2B6BD}" srcOrd="2" destOrd="0" parTransId="{A0284B27-0E74-4B4C-ACC5-9F1DDA687712}" sibTransId="{40A94595-E299-4F54-AE79-8725BEF1DDA6}"/>
    <dgm:cxn modelId="{5B6DB00E-2B02-44DE-B9C2-884DFEAA049F}" srcId="{0FE164B6-F0F7-4836-8A28-3D17719A32AF}" destId="{9C956249-B592-4896-A23D-AB3E519E6371}" srcOrd="0" destOrd="0" parTransId="{C40DC9D2-E227-412E-A83E-6C93F9A3056E}" sibTransId="{82C9675B-ED15-4041-AFF4-F121ECAA4E7A}"/>
    <dgm:cxn modelId="{10780722-760B-4A9A-8504-96901D253E67}" srcId="{DD5F50A0-E4C4-45AB-ACFA-A294701925C6}" destId="{5803FE65-2B3A-4F9E-9911-609D0E406759}" srcOrd="0" destOrd="0" parTransId="{8F352356-B149-4E40-8BFC-63FF8A1B40B8}" sibTransId="{985EFE3E-AD57-42F7-BC2C-268345CF6A0F}"/>
    <dgm:cxn modelId="{6E395D2B-F9E5-4A73-9181-0D699B017C93}" srcId="{7AA0707F-4666-456D-9E5D-22472BC2B6BD}" destId="{D54C31E9-5BBC-44E7-B25E-13526329CD7B}" srcOrd="0" destOrd="0" parTransId="{C646F14F-2B25-4FA4-B381-B3264D59550C}" sibTransId="{2F0B7B97-B0C6-4082-916F-F4BE88BCE480}"/>
    <dgm:cxn modelId="{7660A92E-BFB4-4767-9B85-B8FC1F912D24}" type="presOf" srcId="{9FDAAF3C-E619-4A4F-81CA-E36B21677D18}" destId="{49F389A6-AB7D-4556-94E0-91054198061E}" srcOrd="0" destOrd="1" presId="urn:microsoft.com/office/officeart/2018/2/layout/IconVerticalSolidList"/>
    <dgm:cxn modelId="{0368A145-40EF-4898-B9EE-357C6BA9EC73}" srcId="{1AA5BEFF-D7D9-48F5-A4CB-6E249103ADE4}" destId="{0FE164B6-F0F7-4836-8A28-3D17719A32AF}" srcOrd="1" destOrd="0" parTransId="{5C140B40-CC71-43A4-AEAE-D2AE22B652EB}" sibTransId="{FAC8F2F5-8227-47E0-8E41-543A062929F9}"/>
    <dgm:cxn modelId="{79A23147-32ED-4B89-AC97-104FD9844494}" type="presOf" srcId="{5803FE65-2B3A-4F9E-9911-609D0E406759}" destId="{54701862-59B4-48C7-BECC-CAB07A60AC50}" srcOrd="0" destOrd="0" presId="urn:microsoft.com/office/officeart/2018/2/layout/IconVerticalSolidList"/>
    <dgm:cxn modelId="{9EE0D76B-78BB-4436-952A-1B9B41C8865D}" srcId="{0FE164B6-F0F7-4836-8A28-3D17719A32AF}" destId="{EF8B9303-226A-489A-973A-86F85DE219C4}" srcOrd="1" destOrd="0" parTransId="{0326B562-433D-44CA-A7F8-813E9ADD0914}" sibTransId="{8AD134FA-31C1-4414-9556-82CAEF75D71D}"/>
    <dgm:cxn modelId="{41446251-7582-4007-8EFD-50FD3016F6D2}" type="presOf" srcId="{DD5F50A0-E4C4-45AB-ACFA-A294701925C6}" destId="{2B36699E-0D77-4139-8B9D-4EC019F08788}" srcOrd="0" destOrd="0" presId="urn:microsoft.com/office/officeart/2018/2/layout/IconVerticalSolidList"/>
    <dgm:cxn modelId="{304AF978-A893-47B6-8150-6168613A6DA0}" type="presOf" srcId="{7AA0707F-4666-456D-9E5D-22472BC2B6BD}" destId="{617615C6-26EA-4031-9F80-E771113D995D}" srcOrd="0" destOrd="0" presId="urn:microsoft.com/office/officeart/2018/2/layout/IconVerticalSolidList"/>
    <dgm:cxn modelId="{F2470F7B-B9D4-44CB-8691-796AFAF7E9AF}" srcId="{7AA0707F-4666-456D-9E5D-22472BC2B6BD}" destId="{9FDAAF3C-E619-4A4F-81CA-E36B21677D18}" srcOrd="1" destOrd="0" parTransId="{0B24F718-437C-4055-B2CD-3B9EA201A9F0}" sibTransId="{9D097B8A-9663-4737-8ACB-DC1DC7656573}"/>
    <dgm:cxn modelId="{E015398C-F28B-4E84-A6F2-4FF636C21C7A}" type="presOf" srcId="{EF8B9303-226A-489A-973A-86F85DE219C4}" destId="{AFB44179-85B0-4583-BCF1-5D49350A5AAF}" srcOrd="0" destOrd="1" presId="urn:microsoft.com/office/officeart/2018/2/layout/IconVerticalSolidList"/>
    <dgm:cxn modelId="{90776897-CF3D-40BE-AC82-FF8BE6FD7397}" type="presOf" srcId="{D54C31E9-5BBC-44E7-B25E-13526329CD7B}" destId="{49F389A6-AB7D-4556-94E0-91054198061E}" srcOrd="0" destOrd="0" presId="urn:microsoft.com/office/officeart/2018/2/layout/IconVerticalSolidList"/>
    <dgm:cxn modelId="{B3C9D7B8-DB70-446F-8E13-B21AD46D2668}" srcId="{1AA5BEFF-D7D9-48F5-A4CB-6E249103ADE4}" destId="{DD5F50A0-E4C4-45AB-ACFA-A294701925C6}" srcOrd="0" destOrd="0" parTransId="{C26AC312-C151-4073-A205-B2176C99ED7B}" sibTransId="{4FFE98E9-A5BE-4AF4-A6C8-571BF94672A7}"/>
    <dgm:cxn modelId="{ED0B3BC5-07DE-48FC-9B95-D8F0FCA59817}" type="presOf" srcId="{0FE164B6-F0F7-4836-8A28-3D17719A32AF}" destId="{947FB7F9-109C-4495-AE63-4300F22EB0A0}" srcOrd="0" destOrd="0" presId="urn:microsoft.com/office/officeart/2018/2/layout/IconVerticalSolidList"/>
    <dgm:cxn modelId="{BC4388D3-9E54-4B7E-8F3E-9E3AA9827AD7}" type="presOf" srcId="{1AA5BEFF-D7D9-48F5-A4CB-6E249103ADE4}" destId="{A3A7A9C7-ACBA-4A3A-A13B-3A8D495F2BD3}" srcOrd="0" destOrd="0" presId="urn:microsoft.com/office/officeart/2018/2/layout/IconVerticalSolidList"/>
    <dgm:cxn modelId="{305435D4-456A-4F57-8916-F6549FEF9C81}" type="presOf" srcId="{4FA1CD17-6A6A-4F08-A2D0-6974D8283C42}" destId="{54701862-59B4-48C7-BECC-CAB07A60AC50}" srcOrd="0" destOrd="1" presId="urn:microsoft.com/office/officeart/2018/2/layout/IconVerticalSolidList"/>
    <dgm:cxn modelId="{3CE857E9-9786-451F-8018-AF3F0288D11C}" srcId="{DD5F50A0-E4C4-45AB-ACFA-A294701925C6}" destId="{4FA1CD17-6A6A-4F08-A2D0-6974D8283C42}" srcOrd="1" destOrd="0" parTransId="{6702F444-955B-4091-9149-72591F13F66C}" sibTransId="{E9D73776-64DA-4A1D-9DDD-2C27E1839AF3}"/>
    <dgm:cxn modelId="{D8762FEA-A28B-452C-BCAB-977ABEAD3ABC}" srcId="{7AA0707F-4666-456D-9E5D-22472BC2B6BD}" destId="{8A8475AC-CAE8-445B-BED3-B8B5528DC262}" srcOrd="2" destOrd="0" parTransId="{2DA6D3A6-DDEB-4847-A3E9-C26AFEE83004}" sibTransId="{CB97C143-C7C7-491D-B36D-5E3B1A2B51DF}"/>
    <dgm:cxn modelId="{BE71C9ED-322B-4663-BC41-A216A024EA2B}" type="presOf" srcId="{8A8475AC-CAE8-445B-BED3-B8B5528DC262}" destId="{49F389A6-AB7D-4556-94E0-91054198061E}" srcOrd="0" destOrd="2" presId="urn:microsoft.com/office/officeart/2018/2/layout/IconVerticalSolidList"/>
    <dgm:cxn modelId="{49B7B2FF-ABCD-45D2-9A1F-A205C643E5AD}" type="presOf" srcId="{9C956249-B592-4896-A23D-AB3E519E6371}" destId="{AFB44179-85B0-4583-BCF1-5D49350A5AAF}" srcOrd="0" destOrd="0" presId="urn:microsoft.com/office/officeart/2018/2/layout/IconVerticalSolidList"/>
    <dgm:cxn modelId="{7BB8E600-37D4-4E2B-9858-A45B04E39ADC}" type="presParOf" srcId="{A3A7A9C7-ACBA-4A3A-A13B-3A8D495F2BD3}" destId="{4DBB9EC1-9C7B-4F64-A241-09314A71E0AE}" srcOrd="0" destOrd="0" presId="urn:microsoft.com/office/officeart/2018/2/layout/IconVerticalSolidList"/>
    <dgm:cxn modelId="{E7B8D307-C946-49F5-8EC2-73C720C45F3E}" type="presParOf" srcId="{4DBB9EC1-9C7B-4F64-A241-09314A71E0AE}" destId="{14A07787-6A15-44EA-BF23-1735F3CC1E81}" srcOrd="0" destOrd="0" presId="urn:microsoft.com/office/officeart/2018/2/layout/IconVerticalSolidList"/>
    <dgm:cxn modelId="{C980B810-C857-4AB8-AF55-D6E5CE14E875}" type="presParOf" srcId="{4DBB9EC1-9C7B-4F64-A241-09314A71E0AE}" destId="{9B18491B-0C4B-4869-950B-F9926F66DB50}" srcOrd="1" destOrd="0" presId="urn:microsoft.com/office/officeart/2018/2/layout/IconVerticalSolidList"/>
    <dgm:cxn modelId="{C8E67121-BA8D-4439-94A0-D71EFA9E04C4}" type="presParOf" srcId="{4DBB9EC1-9C7B-4F64-A241-09314A71E0AE}" destId="{9B8BAB76-4CB1-4DDF-A0E5-FFBAA69DE2A2}" srcOrd="2" destOrd="0" presId="urn:microsoft.com/office/officeart/2018/2/layout/IconVerticalSolidList"/>
    <dgm:cxn modelId="{B4D0D2CD-82FA-46BE-B088-755C83361F11}" type="presParOf" srcId="{4DBB9EC1-9C7B-4F64-A241-09314A71E0AE}" destId="{2B36699E-0D77-4139-8B9D-4EC019F08788}" srcOrd="3" destOrd="0" presId="urn:microsoft.com/office/officeart/2018/2/layout/IconVerticalSolidList"/>
    <dgm:cxn modelId="{A47F397C-0D6D-45CC-ACFC-567FBC0DBB5B}" type="presParOf" srcId="{4DBB9EC1-9C7B-4F64-A241-09314A71E0AE}" destId="{54701862-59B4-48C7-BECC-CAB07A60AC50}" srcOrd="4" destOrd="0" presId="urn:microsoft.com/office/officeart/2018/2/layout/IconVerticalSolidList"/>
    <dgm:cxn modelId="{8571462C-BAAA-4FBF-99B3-7D81FA041C88}" type="presParOf" srcId="{A3A7A9C7-ACBA-4A3A-A13B-3A8D495F2BD3}" destId="{CAA07F63-053B-4FF0-B315-41445F2EE62E}" srcOrd="1" destOrd="0" presId="urn:microsoft.com/office/officeart/2018/2/layout/IconVerticalSolidList"/>
    <dgm:cxn modelId="{84586EEB-89E1-4B7F-8FDC-8F49F9B9FC7B}" type="presParOf" srcId="{A3A7A9C7-ACBA-4A3A-A13B-3A8D495F2BD3}" destId="{A012D66A-40D3-4EB3-B0B8-0D03B7FB12CF}" srcOrd="2" destOrd="0" presId="urn:microsoft.com/office/officeart/2018/2/layout/IconVerticalSolidList"/>
    <dgm:cxn modelId="{3460ABA2-2030-40CE-9064-D2EF6A217BFE}" type="presParOf" srcId="{A012D66A-40D3-4EB3-B0B8-0D03B7FB12CF}" destId="{E84BDD2F-0CB9-4EC0-BFC6-18135AD24A6A}" srcOrd="0" destOrd="0" presId="urn:microsoft.com/office/officeart/2018/2/layout/IconVerticalSolidList"/>
    <dgm:cxn modelId="{AB47417D-20FA-4066-B50C-486351D22963}" type="presParOf" srcId="{A012D66A-40D3-4EB3-B0B8-0D03B7FB12CF}" destId="{498EA30B-7419-49FB-9AA9-05F75E6890D1}" srcOrd="1" destOrd="0" presId="urn:microsoft.com/office/officeart/2018/2/layout/IconVerticalSolidList"/>
    <dgm:cxn modelId="{DA36521C-5B77-403A-A39C-8A4B49788639}" type="presParOf" srcId="{A012D66A-40D3-4EB3-B0B8-0D03B7FB12CF}" destId="{7B8D5508-79B8-409A-900F-23FECB0220F3}" srcOrd="2" destOrd="0" presId="urn:microsoft.com/office/officeart/2018/2/layout/IconVerticalSolidList"/>
    <dgm:cxn modelId="{7EE422CF-5668-4D79-A69D-6FB1B4419220}" type="presParOf" srcId="{A012D66A-40D3-4EB3-B0B8-0D03B7FB12CF}" destId="{947FB7F9-109C-4495-AE63-4300F22EB0A0}" srcOrd="3" destOrd="0" presId="urn:microsoft.com/office/officeart/2018/2/layout/IconVerticalSolidList"/>
    <dgm:cxn modelId="{C233A232-3B7E-413C-A547-B3EC11D90629}" type="presParOf" srcId="{A012D66A-40D3-4EB3-B0B8-0D03B7FB12CF}" destId="{AFB44179-85B0-4583-BCF1-5D49350A5AAF}" srcOrd="4" destOrd="0" presId="urn:microsoft.com/office/officeart/2018/2/layout/IconVerticalSolidList"/>
    <dgm:cxn modelId="{A8ED8386-5AD9-49AF-A496-C4BCA4244BE7}" type="presParOf" srcId="{A3A7A9C7-ACBA-4A3A-A13B-3A8D495F2BD3}" destId="{5EFBC7CC-9905-495D-B257-A3A07C7FD5FC}" srcOrd="3" destOrd="0" presId="urn:microsoft.com/office/officeart/2018/2/layout/IconVerticalSolidList"/>
    <dgm:cxn modelId="{835F28A2-5A4F-412C-95CB-C18871571FCB}" type="presParOf" srcId="{A3A7A9C7-ACBA-4A3A-A13B-3A8D495F2BD3}" destId="{F22AD845-0998-4F9F-94E9-DFD73679FFEE}" srcOrd="4" destOrd="0" presId="urn:microsoft.com/office/officeart/2018/2/layout/IconVerticalSolidList"/>
    <dgm:cxn modelId="{1F88C4BB-D523-44E5-A246-38B9994FA78B}" type="presParOf" srcId="{F22AD845-0998-4F9F-94E9-DFD73679FFEE}" destId="{C8C89F9A-3825-400A-B194-D2F338057B31}" srcOrd="0" destOrd="0" presId="urn:microsoft.com/office/officeart/2018/2/layout/IconVerticalSolidList"/>
    <dgm:cxn modelId="{8CC58904-712B-41E8-920F-0D08CCF6E63B}" type="presParOf" srcId="{F22AD845-0998-4F9F-94E9-DFD73679FFEE}" destId="{EB106973-E01D-4E6E-BC2A-245A134D486A}" srcOrd="1" destOrd="0" presId="urn:microsoft.com/office/officeart/2018/2/layout/IconVerticalSolidList"/>
    <dgm:cxn modelId="{2C0B958F-E5D4-4235-BEC7-01239985A792}" type="presParOf" srcId="{F22AD845-0998-4F9F-94E9-DFD73679FFEE}" destId="{2A4D80F2-BA5C-4339-8E83-BC5E49B74800}" srcOrd="2" destOrd="0" presId="urn:microsoft.com/office/officeart/2018/2/layout/IconVerticalSolidList"/>
    <dgm:cxn modelId="{236EF373-2AF5-4595-A328-E45B1311CB6A}" type="presParOf" srcId="{F22AD845-0998-4F9F-94E9-DFD73679FFEE}" destId="{617615C6-26EA-4031-9F80-E771113D995D}" srcOrd="3" destOrd="0" presId="urn:microsoft.com/office/officeart/2018/2/layout/IconVerticalSolidList"/>
    <dgm:cxn modelId="{19D937A6-9EE8-45B5-B06C-4B7F8BDBBE5F}" type="presParOf" srcId="{F22AD845-0998-4F9F-94E9-DFD73679FFEE}" destId="{49F389A6-AB7D-4556-94E0-9105419806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BB8D31-E759-4E69-8886-C2CB3011B37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7B4392-BC66-4E33-96FB-736DB8B6A9FF}">
      <dgm:prSet/>
      <dgm:spPr/>
      <dgm:t>
        <a:bodyPr/>
        <a:lstStyle/>
        <a:p>
          <a:r>
            <a:rPr lang="en-US"/>
            <a:t>If we’re going to make a new routing implementation, we want it to be as good as possible</a:t>
          </a:r>
        </a:p>
      </dgm:t>
    </dgm:pt>
    <dgm:pt modelId="{D7600101-9910-4F26-8752-D2F2202BE884}" type="parTrans" cxnId="{4C0D8492-93CB-46DF-B553-359074D075A7}">
      <dgm:prSet/>
      <dgm:spPr/>
      <dgm:t>
        <a:bodyPr/>
        <a:lstStyle/>
        <a:p>
          <a:endParaRPr lang="en-US"/>
        </a:p>
      </dgm:t>
    </dgm:pt>
    <dgm:pt modelId="{55CD8EF0-6111-42CC-ABE4-FCE078C5E57E}" type="sibTrans" cxnId="{4C0D8492-93CB-46DF-B553-359074D075A7}">
      <dgm:prSet/>
      <dgm:spPr/>
      <dgm:t>
        <a:bodyPr/>
        <a:lstStyle/>
        <a:p>
          <a:endParaRPr lang="en-US"/>
        </a:p>
      </dgm:t>
    </dgm:pt>
    <dgm:pt modelId="{F4B1682A-E925-4509-AE16-1821288AA064}">
      <dgm:prSet/>
      <dgm:spPr/>
      <dgm:t>
        <a:bodyPr/>
        <a:lstStyle/>
        <a:p>
          <a:r>
            <a:rPr lang="en-US"/>
            <a:t>Goals:</a:t>
          </a:r>
        </a:p>
      </dgm:t>
    </dgm:pt>
    <dgm:pt modelId="{55B24500-CD2B-482D-9A14-2E4B7C8D6367}" type="parTrans" cxnId="{19FC5493-9B3B-4239-BB59-A8F513D720D3}">
      <dgm:prSet/>
      <dgm:spPr/>
      <dgm:t>
        <a:bodyPr/>
        <a:lstStyle/>
        <a:p>
          <a:endParaRPr lang="en-US"/>
        </a:p>
      </dgm:t>
    </dgm:pt>
    <dgm:pt modelId="{DA6538E0-58FA-4D1B-BB66-21F87BC208B4}" type="sibTrans" cxnId="{19FC5493-9B3B-4239-BB59-A8F513D720D3}">
      <dgm:prSet/>
      <dgm:spPr/>
      <dgm:t>
        <a:bodyPr/>
        <a:lstStyle/>
        <a:p>
          <a:endParaRPr lang="en-US"/>
        </a:p>
      </dgm:t>
    </dgm:pt>
    <dgm:pt modelId="{C130E698-D9E8-4C93-B878-4EED1877F441}">
      <dgm:prSet/>
      <dgm:spPr/>
      <dgm:t>
        <a:bodyPr/>
        <a:lstStyle/>
        <a:p>
          <a:r>
            <a:rPr lang="en-US"/>
            <a:t>Close to middleware performance</a:t>
          </a:r>
        </a:p>
      </dgm:t>
    </dgm:pt>
    <dgm:pt modelId="{8A74AD8F-BD99-45F3-A678-87C59CB066B5}" type="parTrans" cxnId="{E8D2D784-2C40-41BA-A798-F5A99E072B5D}">
      <dgm:prSet/>
      <dgm:spPr/>
      <dgm:t>
        <a:bodyPr/>
        <a:lstStyle/>
        <a:p>
          <a:endParaRPr lang="en-US"/>
        </a:p>
      </dgm:t>
    </dgm:pt>
    <dgm:pt modelId="{31CA2C08-5DA1-46A8-A9FE-2E9ED24E064C}" type="sibTrans" cxnId="{E8D2D784-2C40-41BA-A798-F5A99E072B5D}">
      <dgm:prSet/>
      <dgm:spPr/>
      <dgm:t>
        <a:bodyPr/>
        <a:lstStyle/>
        <a:p>
          <a:endParaRPr lang="en-US"/>
        </a:p>
      </dgm:t>
    </dgm:pt>
    <dgm:pt modelId="{CFF5876C-36A3-4143-BDCA-BAB6A3B1E6D2}">
      <dgm:prSet/>
      <dgm:spPr/>
      <dgm:t>
        <a:bodyPr/>
        <a:lstStyle/>
        <a:p>
          <a:r>
            <a:rPr lang="en-US"/>
            <a:t>Make MVC much faster</a:t>
          </a:r>
        </a:p>
      </dgm:t>
    </dgm:pt>
    <dgm:pt modelId="{F43E9BEE-9C9E-422A-A372-B96301316B73}" type="parTrans" cxnId="{AF734838-9777-4E22-BE28-814318B7A691}">
      <dgm:prSet/>
      <dgm:spPr/>
      <dgm:t>
        <a:bodyPr/>
        <a:lstStyle/>
        <a:p>
          <a:endParaRPr lang="en-US"/>
        </a:p>
      </dgm:t>
    </dgm:pt>
    <dgm:pt modelId="{E17AD1CF-548C-49A2-A76E-5A84078C75E8}" type="sibTrans" cxnId="{AF734838-9777-4E22-BE28-814318B7A691}">
      <dgm:prSet/>
      <dgm:spPr/>
      <dgm:t>
        <a:bodyPr/>
        <a:lstStyle/>
        <a:p>
          <a:endParaRPr lang="en-US"/>
        </a:p>
      </dgm:t>
    </dgm:pt>
    <dgm:pt modelId="{9E0366CB-3A34-4CEE-9F8C-867EBA6057D2}">
      <dgm:prSet/>
      <dgm:spPr/>
      <dgm:t>
        <a:bodyPr/>
        <a:lstStyle/>
        <a:p>
          <a:r>
            <a:rPr lang="en-US"/>
            <a:t>Better scalability for large number of endpoints</a:t>
          </a:r>
        </a:p>
      </dgm:t>
    </dgm:pt>
    <dgm:pt modelId="{57CE6510-6899-4A67-B0D1-BB394A64AB0F}" type="parTrans" cxnId="{DBF568D4-7052-42F3-BD1A-258318561EE9}">
      <dgm:prSet/>
      <dgm:spPr/>
      <dgm:t>
        <a:bodyPr/>
        <a:lstStyle/>
        <a:p>
          <a:endParaRPr lang="en-US"/>
        </a:p>
      </dgm:t>
    </dgm:pt>
    <dgm:pt modelId="{DC2A1122-9F99-43DB-8A28-9824601E9BFE}" type="sibTrans" cxnId="{DBF568D4-7052-42F3-BD1A-258318561EE9}">
      <dgm:prSet/>
      <dgm:spPr/>
      <dgm:t>
        <a:bodyPr/>
        <a:lstStyle/>
        <a:p>
          <a:endParaRPr lang="en-US"/>
        </a:p>
      </dgm:t>
    </dgm:pt>
    <dgm:pt modelId="{955B6FA9-7510-4CFD-9628-58BBB60C6FFF}">
      <dgm:prSet/>
      <dgm:spPr/>
      <dgm:t>
        <a:bodyPr/>
        <a:lstStyle/>
        <a:p>
          <a:r>
            <a:rPr lang="en-US"/>
            <a:t>Zero allocation for simple cases</a:t>
          </a:r>
        </a:p>
      </dgm:t>
    </dgm:pt>
    <dgm:pt modelId="{FDF6E343-1131-4418-A136-BFBB3DB8D183}" type="parTrans" cxnId="{164B4052-AF9B-46A5-B2AA-5B1C0D1ED07D}">
      <dgm:prSet/>
      <dgm:spPr/>
      <dgm:t>
        <a:bodyPr/>
        <a:lstStyle/>
        <a:p>
          <a:endParaRPr lang="en-US"/>
        </a:p>
      </dgm:t>
    </dgm:pt>
    <dgm:pt modelId="{02717D78-F5C0-49BA-93C5-02CA21F86AC7}" type="sibTrans" cxnId="{164B4052-AF9B-46A5-B2AA-5B1C0D1ED07D}">
      <dgm:prSet/>
      <dgm:spPr/>
      <dgm:t>
        <a:bodyPr/>
        <a:lstStyle/>
        <a:p>
          <a:endParaRPr lang="en-US"/>
        </a:p>
      </dgm:t>
    </dgm:pt>
    <dgm:pt modelId="{033632E7-5FDD-4A98-A254-A5EC3C475167}" type="pres">
      <dgm:prSet presAssocID="{31BB8D31-E759-4E69-8886-C2CB3011B376}" presName="Name0" presStyleCnt="0">
        <dgm:presLayoutVars>
          <dgm:dir/>
          <dgm:animLvl val="lvl"/>
          <dgm:resizeHandles val="exact"/>
        </dgm:presLayoutVars>
      </dgm:prSet>
      <dgm:spPr/>
    </dgm:pt>
    <dgm:pt modelId="{4D41E5ED-6EBC-491B-ACE0-D015B8A8B52E}" type="pres">
      <dgm:prSet presAssocID="{F4B1682A-E925-4509-AE16-1821288AA064}" presName="boxAndChildren" presStyleCnt="0"/>
      <dgm:spPr/>
    </dgm:pt>
    <dgm:pt modelId="{1A00C0BA-9243-4864-BFA4-1018716272D3}" type="pres">
      <dgm:prSet presAssocID="{F4B1682A-E925-4509-AE16-1821288AA064}" presName="parentTextBox" presStyleLbl="node1" presStyleIdx="0" presStyleCnt="2"/>
      <dgm:spPr/>
    </dgm:pt>
    <dgm:pt modelId="{0EE74356-A6FC-4791-A528-3CA03F5DF212}" type="pres">
      <dgm:prSet presAssocID="{F4B1682A-E925-4509-AE16-1821288AA064}" presName="entireBox" presStyleLbl="node1" presStyleIdx="0" presStyleCnt="2"/>
      <dgm:spPr/>
    </dgm:pt>
    <dgm:pt modelId="{7D3DD3F7-ED61-49DC-AA48-30679668D2F5}" type="pres">
      <dgm:prSet presAssocID="{F4B1682A-E925-4509-AE16-1821288AA064}" presName="descendantBox" presStyleCnt="0"/>
      <dgm:spPr/>
    </dgm:pt>
    <dgm:pt modelId="{FD177C5B-A66F-41CB-A00C-ACBEEC91CAE5}" type="pres">
      <dgm:prSet presAssocID="{C130E698-D9E8-4C93-B878-4EED1877F441}" presName="childTextBox" presStyleLbl="fgAccFollowNode1" presStyleIdx="0" presStyleCnt="4">
        <dgm:presLayoutVars>
          <dgm:bulletEnabled val="1"/>
        </dgm:presLayoutVars>
      </dgm:prSet>
      <dgm:spPr/>
    </dgm:pt>
    <dgm:pt modelId="{98C8FAD2-59FF-457B-B7A9-3D611DB456D8}" type="pres">
      <dgm:prSet presAssocID="{CFF5876C-36A3-4143-BDCA-BAB6A3B1E6D2}" presName="childTextBox" presStyleLbl="fgAccFollowNode1" presStyleIdx="1" presStyleCnt="4">
        <dgm:presLayoutVars>
          <dgm:bulletEnabled val="1"/>
        </dgm:presLayoutVars>
      </dgm:prSet>
      <dgm:spPr/>
    </dgm:pt>
    <dgm:pt modelId="{44434A8C-050D-48B3-87E0-2EC5F83BD2B2}" type="pres">
      <dgm:prSet presAssocID="{9E0366CB-3A34-4CEE-9F8C-867EBA6057D2}" presName="childTextBox" presStyleLbl="fgAccFollowNode1" presStyleIdx="2" presStyleCnt="4">
        <dgm:presLayoutVars>
          <dgm:bulletEnabled val="1"/>
        </dgm:presLayoutVars>
      </dgm:prSet>
      <dgm:spPr/>
    </dgm:pt>
    <dgm:pt modelId="{FC200C2A-FB94-4068-8512-0AA00E627D6E}" type="pres">
      <dgm:prSet presAssocID="{955B6FA9-7510-4CFD-9628-58BBB60C6FFF}" presName="childTextBox" presStyleLbl="fgAccFollowNode1" presStyleIdx="3" presStyleCnt="4">
        <dgm:presLayoutVars>
          <dgm:bulletEnabled val="1"/>
        </dgm:presLayoutVars>
      </dgm:prSet>
      <dgm:spPr/>
    </dgm:pt>
    <dgm:pt modelId="{249C3C80-2BF9-43CF-9FF2-9630B34D0879}" type="pres">
      <dgm:prSet presAssocID="{55CD8EF0-6111-42CC-ABE4-FCE078C5E57E}" presName="sp" presStyleCnt="0"/>
      <dgm:spPr/>
    </dgm:pt>
    <dgm:pt modelId="{A220579D-596B-4739-AEE4-26A391F51C11}" type="pres">
      <dgm:prSet presAssocID="{BC7B4392-BC66-4E33-96FB-736DB8B6A9FF}" presName="arrowAndChildren" presStyleCnt="0"/>
      <dgm:spPr/>
    </dgm:pt>
    <dgm:pt modelId="{F36439CD-AF31-4B53-A3D5-5A199C666032}" type="pres">
      <dgm:prSet presAssocID="{BC7B4392-BC66-4E33-96FB-736DB8B6A9FF}" presName="parentTextArrow" presStyleLbl="node1" presStyleIdx="1" presStyleCnt="2"/>
      <dgm:spPr/>
    </dgm:pt>
  </dgm:ptLst>
  <dgm:cxnLst>
    <dgm:cxn modelId="{01C7360C-182A-450A-B2C6-582934FCB134}" type="presOf" srcId="{F4B1682A-E925-4509-AE16-1821288AA064}" destId="{1A00C0BA-9243-4864-BFA4-1018716272D3}" srcOrd="0" destOrd="0" presId="urn:microsoft.com/office/officeart/2005/8/layout/process4"/>
    <dgm:cxn modelId="{AF734838-9777-4E22-BE28-814318B7A691}" srcId="{F4B1682A-E925-4509-AE16-1821288AA064}" destId="{CFF5876C-36A3-4143-BDCA-BAB6A3B1E6D2}" srcOrd="1" destOrd="0" parTransId="{F43E9BEE-9C9E-422A-A372-B96301316B73}" sibTransId="{E17AD1CF-548C-49A2-A76E-5A84078C75E8}"/>
    <dgm:cxn modelId="{55498B66-C9F4-4E82-8926-2EA7F34F1838}" type="presOf" srcId="{955B6FA9-7510-4CFD-9628-58BBB60C6FFF}" destId="{FC200C2A-FB94-4068-8512-0AA00E627D6E}" srcOrd="0" destOrd="0" presId="urn:microsoft.com/office/officeart/2005/8/layout/process4"/>
    <dgm:cxn modelId="{E347446A-D148-49FA-BCB1-659335688C85}" type="presOf" srcId="{31BB8D31-E759-4E69-8886-C2CB3011B376}" destId="{033632E7-5FDD-4A98-A254-A5EC3C475167}" srcOrd="0" destOrd="0" presId="urn:microsoft.com/office/officeart/2005/8/layout/process4"/>
    <dgm:cxn modelId="{A3CD324E-0997-4C21-91E8-D0EEE11E4AB5}" type="presOf" srcId="{CFF5876C-36A3-4143-BDCA-BAB6A3B1E6D2}" destId="{98C8FAD2-59FF-457B-B7A9-3D611DB456D8}" srcOrd="0" destOrd="0" presId="urn:microsoft.com/office/officeart/2005/8/layout/process4"/>
    <dgm:cxn modelId="{164B4052-AF9B-46A5-B2AA-5B1C0D1ED07D}" srcId="{F4B1682A-E925-4509-AE16-1821288AA064}" destId="{955B6FA9-7510-4CFD-9628-58BBB60C6FFF}" srcOrd="3" destOrd="0" parTransId="{FDF6E343-1131-4418-A136-BFBB3DB8D183}" sibTransId="{02717D78-F5C0-49BA-93C5-02CA21F86AC7}"/>
    <dgm:cxn modelId="{E8D2D784-2C40-41BA-A798-F5A99E072B5D}" srcId="{F4B1682A-E925-4509-AE16-1821288AA064}" destId="{C130E698-D9E8-4C93-B878-4EED1877F441}" srcOrd="0" destOrd="0" parTransId="{8A74AD8F-BD99-45F3-A678-87C59CB066B5}" sibTransId="{31CA2C08-5DA1-46A8-A9FE-2E9ED24E064C}"/>
    <dgm:cxn modelId="{9C00508B-F5D0-4CFE-83F8-B82D001DA093}" type="presOf" srcId="{BC7B4392-BC66-4E33-96FB-736DB8B6A9FF}" destId="{F36439CD-AF31-4B53-A3D5-5A199C666032}" srcOrd="0" destOrd="0" presId="urn:microsoft.com/office/officeart/2005/8/layout/process4"/>
    <dgm:cxn modelId="{4C0D8492-93CB-46DF-B553-359074D075A7}" srcId="{31BB8D31-E759-4E69-8886-C2CB3011B376}" destId="{BC7B4392-BC66-4E33-96FB-736DB8B6A9FF}" srcOrd="0" destOrd="0" parTransId="{D7600101-9910-4F26-8752-D2F2202BE884}" sibTransId="{55CD8EF0-6111-42CC-ABE4-FCE078C5E57E}"/>
    <dgm:cxn modelId="{19FC5493-9B3B-4239-BB59-A8F513D720D3}" srcId="{31BB8D31-E759-4E69-8886-C2CB3011B376}" destId="{F4B1682A-E925-4509-AE16-1821288AA064}" srcOrd="1" destOrd="0" parTransId="{55B24500-CD2B-482D-9A14-2E4B7C8D6367}" sibTransId="{DA6538E0-58FA-4D1B-BB66-21F87BC208B4}"/>
    <dgm:cxn modelId="{5F66C59B-94A1-4A40-90FA-85DA52264F5A}" type="presOf" srcId="{F4B1682A-E925-4509-AE16-1821288AA064}" destId="{0EE74356-A6FC-4791-A528-3CA03F5DF212}" srcOrd="1" destOrd="0" presId="urn:microsoft.com/office/officeart/2005/8/layout/process4"/>
    <dgm:cxn modelId="{8B4AC3BC-5E6C-4515-A972-905D2E14A2D3}" type="presOf" srcId="{C130E698-D9E8-4C93-B878-4EED1877F441}" destId="{FD177C5B-A66F-41CB-A00C-ACBEEC91CAE5}" srcOrd="0" destOrd="0" presId="urn:microsoft.com/office/officeart/2005/8/layout/process4"/>
    <dgm:cxn modelId="{DBF568D4-7052-42F3-BD1A-258318561EE9}" srcId="{F4B1682A-E925-4509-AE16-1821288AA064}" destId="{9E0366CB-3A34-4CEE-9F8C-867EBA6057D2}" srcOrd="2" destOrd="0" parTransId="{57CE6510-6899-4A67-B0D1-BB394A64AB0F}" sibTransId="{DC2A1122-9F99-43DB-8A28-9824601E9BFE}"/>
    <dgm:cxn modelId="{44D11AE2-0F4F-40EC-B989-498FA7488B05}" type="presOf" srcId="{9E0366CB-3A34-4CEE-9F8C-867EBA6057D2}" destId="{44434A8C-050D-48B3-87E0-2EC5F83BD2B2}" srcOrd="0" destOrd="0" presId="urn:microsoft.com/office/officeart/2005/8/layout/process4"/>
    <dgm:cxn modelId="{2122D6B5-A11F-4A99-96EB-87A71CFB239E}" type="presParOf" srcId="{033632E7-5FDD-4A98-A254-A5EC3C475167}" destId="{4D41E5ED-6EBC-491B-ACE0-D015B8A8B52E}" srcOrd="0" destOrd="0" presId="urn:microsoft.com/office/officeart/2005/8/layout/process4"/>
    <dgm:cxn modelId="{0251EC9C-080B-4836-B483-773F310BF0F2}" type="presParOf" srcId="{4D41E5ED-6EBC-491B-ACE0-D015B8A8B52E}" destId="{1A00C0BA-9243-4864-BFA4-1018716272D3}" srcOrd="0" destOrd="0" presId="urn:microsoft.com/office/officeart/2005/8/layout/process4"/>
    <dgm:cxn modelId="{7BA09773-355F-42E9-8BD8-488D1E0829F7}" type="presParOf" srcId="{4D41E5ED-6EBC-491B-ACE0-D015B8A8B52E}" destId="{0EE74356-A6FC-4791-A528-3CA03F5DF212}" srcOrd="1" destOrd="0" presId="urn:microsoft.com/office/officeart/2005/8/layout/process4"/>
    <dgm:cxn modelId="{2D23C6FC-09C7-40F6-AA1B-861D3860C732}" type="presParOf" srcId="{4D41E5ED-6EBC-491B-ACE0-D015B8A8B52E}" destId="{7D3DD3F7-ED61-49DC-AA48-30679668D2F5}" srcOrd="2" destOrd="0" presId="urn:microsoft.com/office/officeart/2005/8/layout/process4"/>
    <dgm:cxn modelId="{CC7DCCAA-8B52-48E8-BB3D-9307F69C74EC}" type="presParOf" srcId="{7D3DD3F7-ED61-49DC-AA48-30679668D2F5}" destId="{FD177C5B-A66F-41CB-A00C-ACBEEC91CAE5}" srcOrd="0" destOrd="0" presId="urn:microsoft.com/office/officeart/2005/8/layout/process4"/>
    <dgm:cxn modelId="{8BCA6959-496F-4B33-BC0D-CD98AC7BD92A}" type="presParOf" srcId="{7D3DD3F7-ED61-49DC-AA48-30679668D2F5}" destId="{98C8FAD2-59FF-457B-B7A9-3D611DB456D8}" srcOrd="1" destOrd="0" presId="urn:microsoft.com/office/officeart/2005/8/layout/process4"/>
    <dgm:cxn modelId="{A49E30D3-02DA-4660-9797-3EDFA887DA68}" type="presParOf" srcId="{7D3DD3F7-ED61-49DC-AA48-30679668D2F5}" destId="{44434A8C-050D-48B3-87E0-2EC5F83BD2B2}" srcOrd="2" destOrd="0" presId="urn:microsoft.com/office/officeart/2005/8/layout/process4"/>
    <dgm:cxn modelId="{4B1800F8-731F-4D61-9589-DD3FDCDCD17E}" type="presParOf" srcId="{7D3DD3F7-ED61-49DC-AA48-30679668D2F5}" destId="{FC200C2A-FB94-4068-8512-0AA00E627D6E}" srcOrd="3" destOrd="0" presId="urn:microsoft.com/office/officeart/2005/8/layout/process4"/>
    <dgm:cxn modelId="{3D6A3417-865D-49A7-8115-891C0DDCFB93}" type="presParOf" srcId="{033632E7-5FDD-4A98-A254-A5EC3C475167}" destId="{249C3C80-2BF9-43CF-9FF2-9630B34D0879}" srcOrd="1" destOrd="0" presId="urn:microsoft.com/office/officeart/2005/8/layout/process4"/>
    <dgm:cxn modelId="{5BE2D9B5-C078-494D-80CE-FCE3B553DDC4}" type="presParOf" srcId="{033632E7-5FDD-4A98-A254-A5EC3C475167}" destId="{A220579D-596B-4739-AEE4-26A391F51C11}" srcOrd="2" destOrd="0" presId="urn:microsoft.com/office/officeart/2005/8/layout/process4"/>
    <dgm:cxn modelId="{CA33A93A-127C-4B62-BF35-248F2A908F75}" type="presParOf" srcId="{A220579D-596B-4739-AEE4-26A391F51C11}" destId="{F36439CD-AF31-4B53-A3D5-5A199C6660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5F8A2-F69D-479D-AEE2-AF1C45A283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8163E2-8CE4-45D6-AACE-C13604B5E9B4}">
      <dgm:prSet/>
      <dgm:spPr/>
      <dgm:t>
        <a:bodyPr/>
        <a:lstStyle/>
        <a:p>
          <a:r>
            <a:rPr lang="en-US"/>
            <a:t>Raw Throughput</a:t>
          </a:r>
        </a:p>
      </dgm:t>
    </dgm:pt>
    <dgm:pt modelId="{E568A921-13E7-46D3-B612-E6CCC6BBB0A3}" type="parTrans" cxnId="{D9706399-E8A7-486A-B465-8E993BB2507D}">
      <dgm:prSet/>
      <dgm:spPr/>
      <dgm:t>
        <a:bodyPr/>
        <a:lstStyle/>
        <a:p>
          <a:endParaRPr lang="en-US"/>
        </a:p>
      </dgm:t>
    </dgm:pt>
    <dgm:pt modelId="{0C0E4F19-0198-47CD-B77E-E789F20D65B7}" type="sibTrans" cxnId="{D9706399-E8A7-486A-B465-8E993BB2507D}">
      <dgm:prSet/>
      <dgm:spPr/>
      <dgm:t>
        <a:bodyPr/>
        <a:lstStyle/>
        <a:p>
          <a:endParaRPr lang="en-US"/>
        </a:p>
      </dgm:t>
    </dgm:pt>
    <dgm:pt modelId="{6E72670C-FF87-44C0-88FC-3D2F7E14E1EE}">
      <dgm:prSet/>
      <dgm:spPr/>
      <dgm:t>
        <a:bodyPr/>
        <a:lstStyle/>
        <a:p>
          <a:r>
            <a:rPr lang="en-US"/>
            <a:t>Simple route tables</a:t>
          </a:r>
        </a:p>
      </dgm:t>
    </dgm:pt>
    <dgm:pt modelId="{4FAC4F7D-B94A-4CE3-92B8-3E60097B8ED4}" type="parTrans" cxnId="{51F2F7EB-FE7E-4EF9-A11C-F291CBA67ABC}">
      <dgm:prSet/>
      <dgm:spPr/>
      <dgm:t>
        <a:bodyPr/>
        <a:lstStyle/>
        <a:p>
          <a:endParaRPr lang="en-US"/>
        </a:p>
      </dgm:t>
    </dgm:pt>
    <dgm:pt modelId="{35E6C6B0-8F20-4092-AE41-2CF55AF5BFDE}" type="sibTrans" cxnId="{51F2F7EB-FE7E-4EF9-A11C-F291CBA67ABC}">
      <dgm:prSet/>
      <dgm:spPr/>
      <dgm:t>
        <a:bodyPr/>
        <a:lstStyle/>
        <a:p>
          <a:endParaRPr lang="en-US"/>
        </a:p>
      </dgm:t>
    </dgm:pt>
    <dgm:pt modelId="{2F3E184D-8F8B-47AA-B5C5-FC567B0EF4EF}">
      <dgm:prSet/>
      <dgm:spPr/>
      <dgm:t>
        <a:bodyPr/>
        <a:lstStyle/>
        <a:p>
          <a:r>
            <a:rPr lang="en-US"/>
            <a:t>Overhead must be minimal</a:t>
          </a:r>
        </a:p>
      </dgm:t>
    </dgm:pt>
    <dgm:pt modelId="{F8169127-C48F-4A4A-8E7F-EC33F49FD15E}" type="parTrans" cxnId="{E6848E85-452A-4A9D-931A-E396B4BFE242}">
      <dgm:prSet/>
      <dgm:spPr/>
      <dgm:t>
        <a:bodyPr/>
        <a:lstStyle/>
        <a:p>
          <a:endParaRPr lang="en-US"/>
        </a:p>
      </dgm:t>
    </dgm:pt>
    <dgm:pt modelId="{5D65220B-0006-4768-85BA-DCF77062035E}" type="sibTrans" cxnId="{E6848E85-452A-4A9D-931A-E396B4BFE242}">
      <dgm:prSet/>
      <dgm:spPr/>
      <dgm:t>
        <a:bodyPr/>
        <a:lstStyle/>
        <a:p>
          <a:endParaRPr lang="en-US"/>
        </a:p>
      </dgm:t>
    </dgm:pt>
    <dgm:pt modelId="{435D20D6-FB7D-49C1-B0A8-F0382E0281ED}">
      <dgm:prSet/>
      <dgm:spPr/>
      <dgm:t>
        <a:bodyPr/>
        <a:lstStyle/>
        <a:p>
          <a:r>
            <a:rPr lang="en-US"/>
            <a:t>No extensibility required</a:t>
          </a:r>
        </a:p>
      </dgm:t>
    </dgm:pt>
    <dgm:pt modelId="{FDC441D0-3B17-4F6C-BA14-3E91CE155249}" type="parTrans" cxnId="{EDC84E50-BECE-43FF-928F-7D8E4A7FF1D1}">
      <dgm:prSet/>
      <dgm:spPr/>
      <dgm:t>
        <a:bodyPr/>
        <a:lstStyle/>
        <a:p>
          <a:endParaRPr lang="en-US"/>
        </a:p>
      </dgm:t>
    </dgm:pt>
    <dgm:pt modelId="{AEC8D361-1ABF-4E99-88CA-153F64E7F570}" type="sibTrans" cxnId="{EDC84E50-BECE-43FF-928F-7D8E4A7FF1D1}">
      <dgm:prSet/>
      <dgm:spPr/>
      <dgm:t>
        <a:bodyPr/>
        <a:lstStyle/>
        <a:p>
          <a:endParaRPr lang="en-US"/>
        </a:p>
      </dgm:t>
    </dgm:pt>
    <dgm:pt modelId="{ADA55D43-529B-4976-AFDC-75A9BBED6EC4}">
      <dgm:prSet/>
      <dgm:spPr/>
      <dgm:t>
        <a:bodyPr/>
        <a:lstStyle/>
        <a:p>
          <a:r>
            <a:rPr lang="en-US"/>
            <a:t>Complex backend applications</a:t>
          </a:r>
        </a:p>
      </dgm:t>
    </dgm:pt>
    <dgm:pt modelId="{44E231AF-8996-4520-BB28-3EA7D4FE7C89}" type="parTrans" cxnId="{C0BE4B58-EBCE-48DE-A705-8EA37DDBC546}">
      <dgm:prSet/>
      <dgm:spPr/>
      <dgm:t>
        <a:bodyPr/>
        <a:lstStyle/>
        <a:p>
          <a:endParaRPr lang="en-US"/>
        </a:p>
      </dgm:t>
    </dgm:pt>
    <dgm:pt modelId="{E469A1B0-EC22-4693-B9B2-79A9542D4AE1}" type="sibTrans" cxnId="{C0BE4B58-EBCE-48DE-A705-8EA37DDBC546}">
      <dgm:prSet/>
      <dgm:spPr/>
      <dgm:t>
        <a:bodyPr/>
        <a:lstStyle/>
        <a:p>
          <a:endParaRPr lang="en-US"/>
        </a:p>
      </dgm:t>
    </dgm:pt>
    <dgm:pt modelId="{59D4E458-12FE-4D3D-B448-9346988767BB}">
      <dgm:prSet/>
      <dgm:spPr/>
      <dgm:t>
        <a:bodyPr/>
        <a:lstStyle/>
        <a:p>
          <a:r>
            <a:rPr lang="en-US"/>
            <a:t>Large route tables</a:t>
          </a:r>
        </a:p>
      </dgm:t>
    </dgm:pt>
    <dgm:pt modelId="{0B61AC30-246F-4BB2-922D-B407939CD3D8}" type="parTrans" cxnId="{95C46F94-4864-40F8-A501-27AD2741194F}">
      <dgm:prSet/>
      <dgm:spPr/>
      <dgm:t>
        <a:bodyPr/>
        <a:lstStyle/>
        <a:p>
          <a:endParaRPr lang="en-US"/>
        </a:p>
      </dgm:t>
    </dgm:pt>
    <dgm:pt modelId="{5A94ABB3-C9FC-4CC7-9DFD-A8EFC01C84C6}" type="sibTrans" cxnId="{95C46F94-4864-40F8-A501-27AD2741194F}">
      <dgm:prSet/>
      <dgm:spPr/>
      <dgm:t>
        <a:bodyPr/>
        <a:lstStyle/>
        <a:p>
          <a:endParaRPr lang="en-US"/>
        </a:p>
      </dgm:t>
    </dgm:pt>
    <dgm:pt modelId="{33072742-35B3-4CBE-8DDF-29F13ACFA8A8}">
      <dgm:prSet/>
      <dgm:spPr/>
      <dgm:t>
        <a:bodyPr/>
        <a:lstStyle/>
        <a:p>
          <a:r>
            <a:rPr lang="en-US"/>
            <a:t>Overhead should be low</a:t>
          </a:r>
        </a:p>
      </dgm:t>
    </dgm:pt>
    <dgm:pt modelId="{22B646F9-9FE5-403E-A6A7-3B69E4AA29FB}" type="parTrans" cxnId="{75BB4D07-A14C-4473-A5B1-327D7BEFBB9D}">
      <dgm:prSet/>
      <dgm:spPr/>
      <dgm:t>
        <a:bodyPr/>
        <a:lstStyle/>
        <a:p>
          <a:endParaRPr lang="en-US"/>
        </a:p>
      </dgm:t>
    </dgm:pt>
    <dgm:pt modelId="{1FC5C7A7-D35B-417B-818C-BFFFE1A9AF2B}" type="sibTrans" cxnId="{75BB4D07-A14C-4473-A5B1-327D7BEFBB9D}">
      <dgm:prSet/>
      <dgm:spPr/>
      <dgm:t>
        <a:bodyPr/>
        <a:lstStyle/>
        <a:p>
          <a:endParaRPr lang="en-US"/>
        </a:p>
      </dgm:t>
    </dgm:pt>
    <dgm:pt modelId="{F686AEFC-58A0-4FBC-A188-F4867FA4AC45}">
      <dgm:prSet/>
      <dgm:spPr/>
      <dgm:t>
        <a:bodyPr/>
        <a:lstStyle/>
        <a:p>
          <a:r>
            <a:rPr lang="en-US"/>
            <a:t>Uses existing extensibility like constraints</a:t>
          </a:r>
        </a:p>
      </dgm:t>
    </dgm:pt>
    <dgm:pt modelId="{55ED0A24-2D27-40A5-8A39-50E8540D3A94}" type="parTrans" cxnId="{4C4ADF9B-BE4F-4436-9DB9-B90793312D12}">
      <dgm:prSet/>
      <dgm:spPr/>
      <dgm:t>
        <a:bodyPr/>
        <a:lstStyle/>
        <a:p>
          <a:endParaRPr lang="en-US"/>
        </a:p>
      </dgm:t>
    </dgm:pt>
    <dgm:pt modelId="{28C31A30-D432-473C-8785-CC53520B9E40}" type="sibTrans" cxnId="{4C4ADF9B-BE4F-4436-9DB9-B90793312D12}">
      <dgm:prSet/>
      <dgm:spPr/>
      <dgm:t>
        <a:bodyPr/>
        <a:lstStyle/>
        <a:p>
          <a:endParaRPr lang="en-US"/>
        </a:p>
      </dgm:t>
    </dgm:pt>
    <dgm:pt modelId="{F4A5D85F-7CC9-4417-AC42-1C2BA2DBBE40}">
      <dgm:prSet/>
      <dgm:spPr/>
      <dgm:t>
        <a:bodyPr/>
        <a:lstStyle/>
        <a:p>
          <a:r>
            <a:rPr lang="en-US" dirty="0"/>
            <a:t>CMS (complex frontend applications)</a:t>
          </a:r>
        </a:p>
      </dgm:t>
    </dgm:pt>
    <dgm:pt modelId="{2CEB1CF1-158A-4E4D-B3D2-30ADC9CDCCD1}" type="parTrans" cxnId="{E4531938-21E6-4AE4-BE54-3F948954C92C}">
      <dgm:prSet/>
      <dgm:spPr/>
      <dgm:t>
        <a:bodyPr/>
        <a:lstStyle/>
        <a:p>
          <a:endParaRPr lang="en-US"/>
        </a:p>
      </dgm:t>
    </dgm:pt>
    <dgm:pt modelId="{8C3C7375-D32E-4B79-86DC-C43D386A5C83}" type="sibTrans" cxnId="{E4531938-21E6-4AE4-BE54-3F948954C92C}">
      <dgm:prSet/>
      <dgm:spPr/>
      <dgm:t>
        <a:bodyPr/>
        <a:lstStyle/>
        <a:p>
          <a:endParaRPr lang="en-US"/>
        </a:p>
      </dgm:t>
    </dgm:pt>
    <dgm:pt modelId="{FA0FE981-9838-4E61-9693-68F8E26F11DB}">
      <dgm:prSet/>
      <dgm:spPr/>
      <dgm:t>
        <a:bodyPr/>
        <a:lstStyle/>
        <a:p>
          <a:r>
            <a:rPr lang="en-US"/>
            <a:t>Must be able to write custom code </a:t>
          </a:r>
        </a:p>
      </dgm:t>
    </dgm:pt>
    <dgm:pt modelId="{A0C70157-67AF-4572-BB7B-261411C2FA3E}" type="parTrans" cxnId="{2CD54441-3F0F-4CDA-9F21-C79ED47B9655}">
      <dgm:prSet/>
      <dgm:spPr/>
      <dgm:t>
        <a:bodyPr/>
        <a:lstStyle/>
        <a:p>
          <a:endParaRPr lang="en-US"/>
        </a:p>
      </dgm:t>
    </dgm:pt>
    <dgm:pt modelId="{A9203CB7-6BD9-4670-A0FA-19B8E38BC24C}" type="sibTrans" cxnId="{2CD54441-3F0F-4CDA-9F21-C79ED47B9655}">
      <dgm:prSet/>
      <dgm:spPr/>
      <dgm:t>
        <a:bodyPr/>
        <a:lstStyle/>
        <a:p>
          <a:endParaRPr lang="en-US"/>
        </a:p>
      </dgm:t>
    </dgm:pt>
    <dgm:pt modelId="{06269214-3AFE-4E72-AFB1-430ADAAFA215}">
      <dgm:prSet/>
      <dgm:spPr/>
      <dgm:t>
        <a:bodyPr/>
        <a:lstStyle/>
        <a:p>
          <a:r>
            <a:rPr lang="en-US" dirty="0"/>
            <a:t>Overhead not a factor</a:t>
          </a:r>
        </a:p>
      </dgm:t>
    </dgm:pt>
    <dgm:pt modelId="{0290C85A-6C4B-4FA9-A782-953CA5D804CD}" type="parTrans" cxnId="{28B7D934-E24E-4134-A6A6-413124CE2B17}">
      <dgm:prSet/>
      <dgm:spPr/>
      <dgm:t>
        <a:bodyPr/>
        <a:lstStyle/>
        <a:p>
          <a:endParaRPr lang="en-US"/>
        </a:p>
      </dgm:t>
    </dgm:pt>
    <dgm:pt modelId="{E77E7417-C73B-4483-9321-FF85ED540AFC}" type="sibTrans" cxnId="{28B7D934-E24E-4134-A6A6-413124CE2B17}">
      <dgm:prSet/>
      <dgm:spPr/>
      <dgm:t>
        <a:bodyPr/>
        <a:lstStyle/>
        <a:p>
          <a:endParaRPr lang="en-US"/>
        </a:p>
      </dgm:t>
    </dgm:pt>
    <dgm:pt modelId="{523CDE0A-2B8C-4624-9FC8-85D5C7355582}">
      <dgm:prSet/>
      <dgm:spPr/>
      <dgm:t>
        <a:bodyPr/>
        <a:lstStyle/>
        <a:p>
          <a:r>
            <a:rPr lang="en-US"/>
            <a:t>Usually does database lookups (async)</a:t>
          </a:r>
        </a:p>
      </dgm:t>
    </dgm:pt>
    <dgm:pt modelId="{5CAF1E9D-DA68-47E6-A9EE-8EF3CF98C15C}" type="parTrans" cxnId="{96D48C4F-8AD7-42CB-9849-D416182FCFAB}">
      <dgm:prSet/>
      <dgm:spPr/>
      <dgm:t>
        <a:bodyPr/>
        <a:lstStyle/>
        <a:p>
          <a:endParaRPr lang="en-US"/>
        </a:p>
      </dgm:t>
    </dgm:pt>
    <dgm:pt modelId="{113845EF-5879-44A1-A202-3B9FB7A79A6F}" type="sibTrans" cxnId="{96D48C4F-8AD7-42CB-9849-D416182FCFAB}">
      <dgm:prSet/>
      <dgm:spPr/>
      <dgm:t>
        <a:bodyPr/>
        <a:lstStyle/>
        <a:p>
          <a:endParaRPr lang="en-US"/>
        </a:p>
      </dgm:t>
    </dgm:pt>
    <dgm:pt modelId="{25EF27EB-BE37-4FAB-BE9D-F9D6C6D4431E}" type="pres">
      <dgm:prSet presAssocID="{2F95F8A2-F69D-479D-AEE2-AF1C45A283FF}" presName="root" presStyleCnt="0">
        <dgm:presLayoutVars>
          <dgm:dir/>
          <dgm:resizeHandles val="exact"/>
        </dgm:presLayoutVars>
      </dgm:prSet>
      <dgm:spPr/>
    </dgm:pt>
    <dgm:pt modelId="{B8CD496C-9E59-443B-AD08-5D0A2203800F}" type="pres">
      <dgm:prSet presAssocID="{6A8163E2-8CE4-45D6-AACE-C13604B5E9B4}" presName="compNode" presStyleCnt="0"/>
      <dgm:spPr/>
    </dgm:pt>
    <dgm:pt modelId="{8809D673-ED52-4E04-B923-4C5980440F98}" type="pres">
      <dgm:prSet presAssocID="{6A8163E2-8CE4-45D6-AACE-C13604B5E9B4}" presName="bgRect" presStyleLbl="bgShp" presStyleIdx="0" presStyleCnt="3"/>
      <dgm:spPr/>
    </dgm:pt>
    <dgm:pt modelId="{C5DB2239-88D7-4374-BEFE-6FE6ACA055A4}" type="pres">
      <dgm:prSet presAssocID="{6A8163E2-8CE4-45D6-AACE-C13604B5E9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2230A522-357E-46E4-9465-E87130B20A72}" type="pres">
      <dgm:prSet presAssocID="{6A8163E2-8CE4-45D6-AACE-C13604B5E9B4}" presName="spaceRect" presStyleCnt="0"/>
      <dgm:spPr/>
    </dgm:pt>
    <dgm:pt modelId="{B30E4F86-58F2-40BF-89DF-2360FA9D3432}" type="pres">
      <dgm:prSet presAssocID="{6A8163E2-8CE4-45D6-AACE-C13604B5E9B4}" presName="parTx" presStyleLbl="revTx" presStyleIdx="0" presStyleCnt="6">
        <dgm:presLayoutVars>
          <dgm:chMax val="0"/>
          <dgm:chPref val="0"/>
        </dgm:presLayoutVars>
      </dgm:prSet>
      <dgm:spPr/>
    </dgm:pt>
    <dgm:pt modelId="{C42E7F18-E2D2-4C4C-A614-4E1885C0268B}" type="pres">
      <dgm:prSet presAssocID="{6A8163E2-8CE4-45D6-AACE-C13604B5E9B4}" presName="desTx" presStyleLbl="revTx" presStyleIdx="1" presStyleCnt="6">
        <dgm:presLayoutVars/>
      </dgm:prSet>
      <dgm:spPr/>
    </dgm:pt>
    <dgm:pt modelId="{A7200373-7DA5-428A-B5DB-7C2A73FC0FDB}" type="pres">
      <dgm:prSet presAssocID="{0C0E4F19-0198-47CD-B77E-E789F20D65B7}" presName="sibTrans" presStyleCnt="0"/>
      <dgm:spPr/>
    </dgm:pt>
    <dgm:pt modelId="{225AC131-E348-4321-A646-D4F5137D3C20}" type="pres">
      <dgm:prSet presAssocID="{ADA55D43-529B-4976-AFDC-75A9BBED6EC4}" presName="compNode" presStyleCnt="0"/>
      <dgm:spPr/>
    </dgm:pt>
    <dgm:pt modelId="{A06D96E3-AC67-4EA4-9104-522F9B3EDBF4}" type="pres">
      <dgm:prSet presAssocID="{ADA55D43-529B-4976-AFDC-75A9BBED6EC4}" presName="bgRect" presStyleLbl="bgShp" presStyleIdx="1" presStyleCnt="3"/>
      <dgm:spPr/>
    </dgm:pt>
    <dgm:pt modelId="{B7ABB0DF-D668-44FD-A45D-B1CCB2B43C28}" type="pres">
      <dgm:prSet presAssocID="{ADA55D43-529B-4976-AFDC-75A9BBED6E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753BFA-A107-4B2C-BE69-B7500DA9616D}" type="pres">
      <dgm:prSet presAssocID="{ADA55D43-529B-4976-AFDC-75A9BBED6EC4}" presName="spaceRect" presStyleCnt="0"/>
      <dgm:spPr/>
    </dgm:pt>
    <dgm:pt modelId="{1EFAE799-08A2-4CB5-A4A9-5E3D25629634}" type="pres">
      <dgm:prSet presAssocID="{ADA55D43-529B-4976-AFDC-75A9BBED6EC4}" presName="parTx" presStyleLbl="revTx" presStyleIdx="2" presStyleCnt="6">
        <dgm:presLayoutVars>
          <dgm:chMax val="0"/>
          <dgm:chPref val="0"/>
        </dgm:presLayoutVars>
      </dgm:prSet>
      <dgm:spPr/>
    </dgm:pt>
    <dgm:pt modelId="{28D0519A-5829-4CE3-ABD0-99709A7E379B}" type="pres">
      <dgm:prSet presAssocID="{ADA55D43-529B-4976-AFDC-75A9BBED6EC4}" presName="desTx" presStyleLbl="revTx" presStyleIdx="3" presStyleCnt="6">
        <dgm:presLayoutVars/>
      </dgm:prSet>
      <dgm:spPr/>
    </dgm:pt>
    <dgm:pt modelId="{35184ECF-0B4E-46D1-8534-8CC09652C163}" type="pres">
      <dgm:prSet presAssocID="{E469A1B0-EC22-4693-B9B2-79A9542D4AE1}" presName="sibTrans" presStyleCnt="0"/>
      <dgm:spPr/>
    </dgm:pt>
    <dgm:pt modelId="{9AF3FE7F-FD6E-4066-9F43-5CD26669CD2A}" type="pres">
      <dgm:prSet presAssocID="{F4A5D85F-7CC9-4417-AC42-1C2BA2DBBE40}" presName="compNode" presStyleCnt="0"/>
      <dgm:spPr/>
    </dgm:pt>
    <dgm:pt modelId="{5908BE7F-E937-4F5F-8CAD-DC3006A27EED}" type="pres">
      <dgm:prSet presAssocID="{F4A5D85F-7CC9-4417-AC42-1C2BA2DBBE40}" presName="bgRect" presStyleLbl="bgShp" presStyleIdx="2" presStyleCnt="3"/>
      <dgm:spPr/>
    </dgm:pt>
    <dgm:pt modelId="{40E9730E-E6D2-40D5-8A36-42EFC28F39D6}" type="pres">
      <dgm:prSet presAssocID="{F4A5D85F-7CC9-4417-AC42-1C2BA2DBBE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at"/>
        </a:ext>
      </dgm:extLst>
    </dgm:pt>
    <dgm:pt modelId="{83B42B02-BB54-42FB-91CF-0CCCCF0C25F7}" type="pres">
      <dgm:prSet presAssocID="{F4A5D85F-7CC9-4417-AC42-1C2BA2DBBE40}" presName="spaceRect" presStyleCnt="0"/>
      <dgm:spPr/>
    </dgm:pt>
    <dgm:pt modelId="{3DAAB9F2-BEA4-4776-A76F-0E16F0AEAFEA}" type="pres">
      <dgm:prSet presAssocID="{F4A5D85F-7CC9-4417-AC42-1C2BA2DBBE40}" presName="parTx" presStyleLbl="revTx" presStyleIdx="4" presStyleCnt="6">
        <dgm:presLayoutVars>
          <dgm:chMax val="0"/>
          <dgm:chPref val="0"/>
        </dgm:presLayoutVars>
      </dgm:prSet>
      <dgm:spPr/>
    </dgm:pt>
    <dgm:pt modelId="{42C7D045-CCC1-4525-95AB-2819481EDDA0}" type="pres">
      <dgm:prSet presAssocID="{F4A5D85F-7CC9-4417-AC42-1C2BA2DBBE40}" presName="desTx" presStyleLbl="revTx" presStyleIdx="5" presStyleCnt="6">
        <dgm:presLayoutVars/>
      </dgm:prSet>
      <dgm:spPr/>
    </dgm:pt>
  </dgm:ptLst>
  <dgm:cxnLst>
    <dgm:cxn modelId="{75BB4D07-A14C-4473-A5B1-327D7BEFBB9D}" srcId="{ADA55D43-529B-4976-AFDC-75A9BBED6EC4}" destId="{33072742-35B3-4CBE-8DDF-29F13ACFA8A8}" srcOrd="1" destOrd="0" parTransId="{22B646F9-9FE5-403E-A6A7-3B69E4AA29FB}" sibTransId="{1FC5C7A7-D35B-417B-818C-BFFFE1A9AF2B}"/>
    <dgm:cxn modelId="{078F591B-B9F7-47EB-B794-16FE375D7B95}" type="presOf" srcId="{06269214-3AFE-4E72-AFB1-430ADAAFA215}" destId="{42C7D045-CCC1-4525-95AB-2819481EDDA0}" srcOrd="0" destOrd="1" presId="urn:microsoft.com/office/officeart/2018/2/layout/IconVerticalSolidList"/>
    <dgm:cxn modelId="{BAFD0126-CD4C-42AF-BA40-BF03D1933998}" type="presOf" srcId="{33072742-35B3-4CBE-8DDF-29F13ACFA8A8}" destId="{28D0519A-5829-4CE3-ABD0-99709A7E379B}" srcOrd="0" destOrd="1" presId="urn:microsoft.com/office/officeart/2018/2/layout/IconVerticalSolidList"/>
    <dgm:cxn modelId="{F056B128-F1CD-4FBD-AF78-AE91517ADFB2}" type="presOf" srcId="{F4A5D85F-7CC9-4417-AC42-1C2BA2DBBE40}" destId="{3DAAB9F2-BEA4-4776-A76F-0E16F0AEAFEA}" srcOrd="0" destOrd="0" presId="urn:microsoft.com/office/officeart/2018/2/layout/IconVerticalSolidList"/>
    <dgm:cxn modelId="{A05F952B-AB69-4866-A98E-C3223F313701}" type="presOf" srcId="{59D4E458-12FE-4D3D-B448-9346988767BB}" destId="{28D0519A-5829-4CE3-ABD0-99709A7E379B}" srcOrd="0" destOrd="0" presId="urn:microsoft.com/office/officeart/2018/2/layout/IconVerticalSolidList"/>
    <dgm:cxn modelId="{F3937A2D-D9BB-4DCB-B8E4-8B4B077EB54F}" type="presOf" srcId="{523CDE0A-2B8C-4624-9FC8-85D5C7355582}" destId="{42C7D045-CCC1-4525-95AB-2819481EDDA0}" srcOrd="0" destOrd="2" presId="urn:microsoft.com/office/officeart/2018/2/layout/IconVerticalSolidList"/>
    <dgm:cxn modelId="{28B7D934-E24E-4134-A6A6-413124CE2B17}" srcId="{F4A5D85F-7CC9-4417-AC42-1C2BA2DBBE40}" destId="{06269214-3AFE-4E72-AFB1-430ADAAFA215}" srcOrd="1" destOrd="0" parTransId="{0290C85A-6C4B-4FA9-A782-953CA5D804CD}" sibTransId="{E77E7417-C73B-4483-9321-FF85ED540AFC}"/>
    <dgm:cxn modelId="{C750DF37-2BE3-4383-AF00-F73B7369E9D3}" type="presOf" srcId="{435D20D6-FB7D-49C1-B0A8-F0382E0281ED}" destId="{C42E7F18-E2D2-4C4C-A614-4E1885C0268B}" srcOrd="0" destOrd="2" presId="urn:microsoft.com/office/officeart/2018/2/layout/IconVerticalSolidList"/>
    <dgm:cxn modelId="{E4531938-21E6-4AE4-BE54-3F948954C92C}" srcId="{2F95F8A2-F69D-479D-AEE2-AF1C45A283FF}" destId="{F4A5D85F-7CC9-4417-AC42-1C2BA2DBBE40}" srcOrd="2" destOrd="0" parTransId="{2CEB1CF1-158A-4E4D-B3D2-30ADC9CDCCD1}" sibTransId="{8C3C7375-D32E-4B79-86DC-C43D386A5C83}"/>
    <dgm:cxn modelId="{2CD54441-3F0F-4CDA-9F21-C79ED47B9655}" srcId="{F4A5D85F-7CC9-4417-AC42-1C2BA2DBBE40}" destId="{FA0FE981-9838-4E61-9693-68F8E26F11DB}" srcOrd="0" destOrd="0" parTransId="{A0C70157-67AF-4572-BB7B-261411C2FA3E}" sibTransId="{A9203CB7-6BD9-4670-A0FA-19B8E38BC24C}"/>
    <dgm:cxn modelId="{381ECE64-02DA-40FA-8DB0-E1708843165B}" type="presOf" srcId="{2F3E184D-8F8B-47AA-B5C5-FC567B0EF4EF}" destId="{C42E7F18-E2D2-4C4C-A614-4E1885C0268B}" srcOrd="0" destOrd="1" presId="urn:microsoft.com/office/officeart/2018/2/layout/IconVerticalSolidList"/>
    <dgm:cxn modelId="{96D48C4F-8AD7-42CB-9849-D416182FCFAB}" srcId="{F4A5D85F-7CC9-4417-AC42-1C2BA2DBBE40}" destId="{523CDE0A-2B8C-4624-9FC8-85D5C7355582}" srcOrd="2" destOrd="0" parTransId="{5CAF1E9D-DA68-47E6-A9EE-8EF3CF98C15C}" sibTransId="{113845EF-5879-44A1-A202-3B9FB7A79A6F}"/>
    <dgm:cxn modelId="{7AC23770-C543-4F92-8785-C8B9CDC5C08A}" type="presOf" srcId="{ADA55D43-529B-4976-AFDC-75A9BBED6EC4}" destId="{1EFAE799-08A2-4CB5-A4A9-5E3D25629634}" srcOrd="0" destOrd="0" presId="urn:microsoft.com/office/officeart/2018/2/layout/IconVerticalSolidList"/>
    <dgm:cxn modelId="{EDC84E50-BECE-43FF-928F-7D8E4A7FF1D1}" srcId="{6A8163E2-8CE4-45D6-AACE-C13604B5E9B4}" destId="{435D20D6-FB7D-49C1-B0A8-F0382E0281ED}" srcOrd="2" destOrd="0" parTransId="{FDC441D0-3B17-4F6C-BA14-3E91CE155249}" sibTransId="{AEC8D361-1ABF-4E99-88CA-153F64E7F570}"/>
    <dgm:cxn modelId="{45526053-9FC8-42A9-A104-20F13A14DD2F}" type="presOf" srcId="{2F95F8A2-F69D-479D-AEE2-AF1C45A283FF}" destId="{25EF27EB-BE37-4FAB-BE9D-F9D6C6D4431E}" srcOrd="0" destOrd="0" presId="urn:microsoft.com/office/officeart/2018/2/layout/IconVerticalSolidList"/>
    <dgm:cxn modelId="{C0BE4B58-EBCE-48DE-A705-8EA37DDBC546}" srcId="{2F95F8A2-F69D-479D-AEE2-AF1C45A283FF}" destId="{ADA55D43-529B-4976-AFDC-75A9BBED6EC4}" srcOrd="1" destOrd="0" parTransId="{44E231AF-8996-4520-BB28-3EA7D4FE7C89}" sibTransId="{E469A1B0-EC22-4693-B9B2-79A9542D4AE1}"/>
    <dgm:cxn modelId="{E6848E85-452A-4A9D-931A-E396B4BFE242}" srcId="{6A8163E2-8CE4-45D6-AACE-C13604B5E9B4}" destId="{2F3E184D-8F8B-47AA-B5C5-FC567B0EF4EF}" srcOrd="1" destOrd="0" parTransId="{F8169127-C48F-4A4A-8E7F-EC33F49FD15E}" sibTransId="{5D65220B-0006-4768-85BA-DCF77062035E}"/>
    <dgm:cxn modelId="{95C46F94-4864-40F8-A501-27AD2741194F}" srcId="{ADA55D43-529B-4976-AFDC-75A9BBED6EC4}" destId="{59D4E458-12FE-4D3D-B448-9346988767BB}" srcOrd="0" destOrd="0" parTransId="{0B61AC30-246F-4BB2-922D-B407939CD3D8}" sibTransId="{5A94ABB3-C9FC-4CC7-9DFD-A8EFC01C84C6}"/>
    <dgm:cxn modelId="{D9706399-E8A7-486A-B465-8E993BB2507D}" srcId="{2F95F8A2-F69D-479D-AEE2-AF1C45A283FF}" destId="{6A8163E2-8CE4-45D6-AACE-C13604B5E9B4}" srcOrd="0" destOrd="0" parTransId="{E568A921-13E7-46D3-B612-E6CCC6BBB0A3}" sibTransId="{0C0E4F19-0198-47CD-B77E-E789F20D65B7}"/>
    <dgm:cxn modelId="{4C4ADF9B-BE4F-4436-9DB9-B90793312D12}" srcId="{ADA55D43-529B-4976-AFDC-75A9BBED6EC4}" destId="{F686AEFC-58A0-4FBC-A188-F4867FA4AC45}" srcOrd="2" destOrd="0" parTransId="{55ED0A24-2D27-40A5-8A39-50E8540D3A94}" sibTransId="{28C31A30-D432-473C-8785-CC53520B9E40}"/>
    <dgm:cxn modelId="{1D97A8A2-725A-491A-9AFD-6F33C70F72C7}" type="presOf" srcId="{FA0FE981-9838-4E61-9693-68F8E26F11DB}" destId="{42C7D045-CCC1-4525-95AB-2819481EDDA0}" srcOrd="0" destOrd="0" presId="urn:microsoft.com/office/officeart/2018/2/layout/IconVerticalSolidList"/>
    <dgm:cxn modelId="{AF9238AB-F2E8-4B92-97E2-36DACF14016B}" type="presOf" srcId="{F686AEFC-58A0-4FBC-A188-F4867FA4AC45}" destId="{28D0519A-5829-4CE3-ABD0-99709A7E379B}" srcOrd="0" destOrd="2" presId="urn:microsoft.com/office/officeart/2018/2/layout/IconVerticalSolidList"/>
    <dgm:cxn modelId="{F38BCFB6-0D02-45EA-AD15-F52FFF07CE73}" type="presOf" srcId="{6A8163E2-8CE4-45D6-AACE-C13604B5E9B4}" destId="{B30E4F86-58F2-40BF-89DF-2360FA9D3432}" srcOrd="0" destOrd="0" presId="urn:microsoft.com/office/officeart/2018/2/layout/IconVerticalSolidList"/>
    <dgm:cxn modelId="{5E837DC8-A9E6-4825-B67F-2BB07D81C84E}" type="presOf" srcId="{6E72670C-FF87-44C0-88FC-3D2F7E14E1EE}" destId="{C42E7F18-E2D2-4C4C-A614-4E1885C0268B}" srcOrd="0" destOrd="0" presId="urn:microsoft.com/office/officeart/2018/2/layout/IconVerticalSolidList"/>
    <dgm:cxn modelId="{51F2F7EB-FE7E-4EF9-A11C-F291CBA67ABC}" srcId="{6A8163E2-8CE4-45D6-AACE-C13604B5E9B4}" destId="{6E72670C-FF87-44C0-88FC-3D2F7E14E1EE}" srcOrd="0" destOrd="0" parTransId="{4FAC4F7D-B94A-4CE3-92B8-3E60097B8ED4}" sibTransId="{35E6C6B0-8F20-4092-AE41-2CF55AF5BFDE}"/>
    <dgm:cxn modelId="{6DB26FC3-F485-4382-BDBD-2F860F7C751D}" type="presParOf" srcId="{25EF27EB-BE37-4FAB-BE9D-F9D6C6D4431E}" destId="{B8CD496C-9E59-443B-AD08-5D0A2203800F}" srcOrd="0" destOrd="0" presId="urn:microsoft.com/office/officeart/2018/2/layout/IconVerticalSolidList"/>
    <dgm:cxn modelId="{43944A0E-FD2B-471F-9F6D-A3DDE3D62EC5}" type="presParOf" srcId="{B8CD496C-9E59-443B-AD08-5D0A2203800F}" destId="{8809D673-ED52-4E04-B923-4C5980440F98}" srcOrd="0" destOrd="0" presId="urn:microsoft.com/office/officeart/2018/2/layout/IconVerticalSolidList"/>
    <dgm:cxn modelId="{A5292960-83BC-4F91-82CB-AFE11DFE6414}" type="presParOf" srcId="{B8CD496C-9E59-443B-AD08-5D0A2203800F}" destId="{C5DB2239-88D7-4374-BEFE-6FE6ACA055A4}" srcOrd="1" destOrd="0" presId="urn:microsoft.com/office/officeart/2018/2/layout/IconVerticalSolidList"/>
    <dgm:cxn modelId="{E6FFDF60-A5AC-4AAB-91DC-48D39199465B}" type="presParOf" srcId="{B8CD496C-9E59-443B-AD08-5D0A2203800F}" destId="{2230A522-357E-46E4-9465-E87130B20A72}" srcOrd="2" destOrd="0" presId="urn:microsoft.com/office/officeart/2018/2/layout/IconVerticalSolidList"/>
    <dgm:cxn modelId="{2C6AE11A-75B9-4137-9FC5-66F456FF885B}" type="presParOf" srcId="{B8CD496C-9E59-443B-AD08-5D0A2203800F}" destId="{B30E4F86-58F2-40BF-89DF-2360FA9D3432}" srcOrd="3" destOrd="0" presId="urn:microsoft.com/office/officeart/2018/2/layout/IconVerticalSolidList"/>
    <dgm:cxn modelId="{7B2E9708-5A05-4DEF-8FA6-06225636F09C}" type="presParOf" srcId="{B8CD496C-9E59-443B-AD08-5D0A2203800F}" destId="{C42E7F18-E2D2-4C4C-A614-4E1885C0268B}" srcOrd="4" destOrd="0" presId="urn:microsoft.com/office/officeart/2018/2/layout/IconVerticalSolidList"/>
    <dgm:cxn modelId="{02EEF5AC-9ECF-45DA-ACA2-F72EBE8FB1F1}" type="presParOf" srcId="{25EF27EB-BE37-4FAB-BE9D-F9D6C6D4431E}" destId="{A7200373-7DA5-428A-B5DB-7C2A73FC0FDB}" srcOrd="1" destOrd="0" presId="urn:microsoft.com/office/officeart/2018/2/layout/IconVerticalSolidList"/>
    <dgm:cxn modelId="{9E65BDBF-3470-4C63-AEE6-510B649324AB}" type="presParOf" srcId="{25EF27EB-BE37-4FAB-BE9D-F9D6C6D4431E}" destId="{225AC131-E348-4321-A646-D4F5137D3C20}" srcOrd="2" destOrd="0" presId="urn:microsoft.com/office/officeart/2018/2/layout/IconVerticalSolidList"/>
    <dgm:cxn modelId="{6A772B50-5DB4-44FA-91E8-7CCF59471E4F}" type="presParOf" srcId="{225AC131-E348-4321-A646-D4F5137D3C20}" destId="{A06D96E3-AC67-4EA4-9104-522F9B3EDBF4}" srcOrd="0" destOrd="0" presId="urn:microsoft.com/office/officeart/2018/2/layout/IconVerticalSolidList"/>
    <dgm:cxn modelId="{C13CC387-3F04-463F-BA97-58A839FAB927}" type="presParOf" srcId="{225AC131-E348-4321-A646-D4F5137D3C20}" destId="{B7ABB0DF-D668-44FD-A45D-B1CCB2B43C28}" srcOrd="1" destOrd="0" presId="urn:microsoft.com/office/officeart/2018/2/layout/IconVerticalSolidList"/>
    <dgm:cxn modelId="{CD4923E2-9B2E-48A4-9C71-FA0BD07B6488}" type="presParOf" srcId="{225AC131-E348-4321-A646-D4F5137D3C20}" destId="{9F753BFA-A107-4B2C-BE69-B7500DA9616D}" srcOrd="2" destOrd="0" presId="urn:microsoft.com/office/officeart/2018/2/layout/IconVerticalSolidList"/>
    <dgm:cxn modelId="{922DA22E-443F-4BDF-A0D6-9D7A01B752EE}" type="presParOf" srcId="{225AC131-E348-4321-A646-D4F5137D3C20}" destId="{1EFAE799-08A2-4CB5-A4A9-5E3D25629634}" srcOrd="3" destOrd="0" presId="urn:microsoft.com/office/officeart/2018/2/layout/IconVerticalSolidList"/>
    <dgm:cxn modelId="{427AE0E6-CEBC-49D3-9295-774D34EAC807}" type="presParOf" srcId="{225AC131-E348-4321-A646-D4F5137D3C20}" destId="{28D0519A-5829-4CE3-ABD0-99709A7E379B}" srcOrd="4" destOrd="0" presId="urn:microsoft.com/office/officeart/2018/2/layout/IconVerticalSolidList"/>
    <dgm:cxn modelId="{0306C028-F078-416F-9841-6F4CB020D342}" type="presParOf" srcId="{25EF27EB-BE37-4FAB-BE9D-F9D6C6D4431E}" destId="{35184ECF-0B4E-46D1-8534-8CC09652C163}" srcOrd="3" destOrd="0" presId="urn:microsoft.com/office/officeart/2018/2/layout/IconVerticalSolidList"/>
    <dgm:cxn modelId="{A251C57F-43A5-4197-9E69-C638143D3A1A}" type="presParOf" srcId="{25EF27EB-BE37-4FAB-BE9D-F9D6C6D4431E}" destId="{9AF3FE7F-FD6E-4066-9F43-5CD26669CD2A}" srcOrd="4" destOrd="0" presId="urn:microsoft.com/office/officeart/2018/2/layout/IconVerticalSolidList"/>
    <dgm:cxn modelId="{5E26648A-F436-4F69-BC6E-6D757E89FF56}" type="presParOf" srcId="{9AF3FE7F-FD6E-4066-9F43-5CD26669CD2A}" destId="{5908BE7F-E937-4F5F-8CAD-DC3006A27EED}" srcOrd="0" destOrd="0" presId="urn:microsoft.com/office/officeart/2018/2/layout/IconVerticalSolidList"/>
    <dgm:cxn modelId="{23732090-B31E-41CF-A3CE-CDD9765191CB}" type="presParOf" srcId="{9AF3FE7F-FD6E-4066-9F43-5CD26669CD2A}" destId="{40E9730E-E6D2-40D5-8A36-42EFC28F39D6}" srcOrd="1" destOrd="0" presId="urn:microsoft.com/office/officeart/2018/2/layout/IconVerticalSolidList"/>
    <dgm:cxn modelId="{7BE3D672-CCCC-4E36-AA3C-0AA27976094A}" type="presParOf" srcId="{9AF3FE7F-FD6E-4066-9F43-5CD26669CD2A}" destId="{83B42B02-BB54-42FB-91CF-0CCCCF0C25F7}" srcOrd="2" destOrd="0" presId="urn:microsoft.com/office/officeart/2018/2/layout/IconVerticalSolidList"/>
    <dgm:cxn modelId="{5747BDC5-7B45-4251-99C7-09B59F02B4F8}" type="presParOf" srcId="{9AF3FE7F-FD6E-4066-9F43-5CD26669CD2A}" destId="{3DAAB9F2-BEA4-4776-A76F-0E16F0AEAFEA}" srcOrd="3" destOrd="0" presId="urn:microsoft.com/office/officeart/2018/2/layout/IconVerticalSolidList"/>
    <dgm:cxn modelId="{4A1E6E59-D7D6-43DC-96C3-954E6E9BAD10}" type="presParOf" srcId="{9AF3FE7F-FD6E-4066-9F43-5CD26669CD2A}" destId="{42C7D045-CCC1-4525-95AB-2819481EDDA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BF743-C3C2-42D2-B78C-E5354D26E54E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B999F-CFCD-4DF7-8B96-6E3545BA8B6D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Why would we rewrite routing?</a:t>
          </a:r>
        </a:p>
      </dsp:txBody>
      <dsp:txXfrm>
        <a:off x="0" y="0"/>
        <a:ext cx="6797675" cy="1412477"/>
      </dsp:txXfrm>
    </dsp:sp>
    <dsp:sp modelId="{1E72BE78-E388-411D-8F13-727D3CA282C9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617C-EE0A-4A12-A238-AE544214F58E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How does it work?</a:t>
          </a:r>
        </a:p>
      </dsp:txBody>
      <dsp:txXfrm>
        <a:off x="0" y="1412477"/>
        <a:ext cx="6797675" cy="1412477"/>
      </dsp:txXfrm>
    </dsp:sp>
    <dsp:sp modelId="{9AA83FE2-E1A6-44E9-A875-3DD8A6A3D88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B2FDA-30D1-4CEA-9958-73573D77181D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Performance?</a:t>
          </a:r>
        </a:p>
      </dsp:txBody>
      <dsp:txXfrm>
        <a:off x="0" y="2824955"/>
        <a:ext cx="6797675" cy="1412477"/>
      </dsp:txXfrm>
    </dsp:sp>
    <dsp:sp modelId="{931B7115-1FD4-493D-B17A-E48A59562C5A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F2F0A-4E5F-436F-889B-427015090ACB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How do we make big changes?</a:t>
          </a:r>
        </a:p>
      </dsp:txBody>
      <dsp:txXfrm>
        <a:off x="0" y="4237433"/>
        <a:ext cx="6797675" cy="141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D0884-CAA2-4C7E-A616-455FEC094817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05B51-F03A-4DF0-8F01-FCDF7F41EC8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48F07-71B8-4666-928F-1BF0A8AB51FC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Routing is at the heart of everything – we make other decisions based on what routing decides</a:t>
          </a:r>
        </a:p>
      </dsp:txBody>
      <dsp:txXfrm>
        <a:off x="1311876" y="615237"/>
        <a:ext cx="8746523" cy="1135824"/>
      </dsp:txXfrm>
    </dsp:sp>
    <dsp:sp modelId="{C183310C-8245-48A2-A4B2-8F74B279C7EC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21469-B7E6-4E37-A2D3-C9171180E44B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72EC2-16E9-4278-8436-5CCFE9115C94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Routing is the idea that you can give structure to pieces of app functionality</a:t>
          </a:r>
        </a:p>
      </dsp:txBody>
      <dsp:txXfrm>
        <a:off x="1311876" y="2035018"/>
        <a:ext cx="8746523" cy="1135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4F5F4-1DBF-415C-811C-5423363993DA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Duplication of functionality between MVC, SignalR, Middleware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 useful extensibility is in MVC</a:t>
          </a:r>
        </a:p>
      </dsp:txBody>
      <dsp:txXfrm rot="-5400000">
        <a:off x="3621024" y="171510"/>
        <a:ext cx="6389727" cy="880800"/>
      </dsp:txXfrm>
    </dsp:sp>
    <dsp:sp modelId="{39F7863D-8491-46F1-9C09-23C3D86E750F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Old version didn’t integrate with middleware</a:t>
          </a:r>
        </a:p>
      </dsp:txBody>
      <dsp:txXfrm>
        <a:off x="59561" y="61409"/>
        <a:ext cx="3501902" cy="1101001"/>
      </dsp:txXfrm>
    </dsp:sp>
    <dsp:sp modelId="{284226CC-7422-4080-9632-C9BADBAF2007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794136"/>
            <a:satOff val="2391"/>
            <a:lumOff val="69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794136"/>
              <a:satOff val="2391"/>
              <a:lumOff val="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SignalR had already reimplemented routing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Conclusion: old routing wasn’t a good foundation</a:t>
          </a:r>
        </a:p>
      </dsp:txBody>
      <dsp:txXfrm rot="-5400000">
        <a:off x="3621024" y="1452639"/>
        <a:ext cx="6389727" cy="880800"/>
      </dsp:txXfrm>
    </dsp:sp>
    <dsp:sp modelId="{26163A3A-9CF2-4E38-AF43-8BBF2E23F30A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were planning to add gRPC and Server-Side Blazor</a:t>
          </a:r>
        </a:p>
      </dsp:txBody>
      <dsp:txXfrm>
        <a:off x="59561" y="1342539"/>
        <a:ext cx="3501902" cy="1101001"/>
      </dsp:txXfrm>
    </dsp:sp>
    <dsp:sp modelId="{B82E885E-D19E-4EF7-86EC-EE3E565E853D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1588271"/>
            <a:satOff val="4783"/>
            <a:lumOff val="138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88271"/>
              <a:satOff val="4783"/>
              <a:lumOff val="1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This needs to be configurable by the app developer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 we use MVC for this? Middleware?</a:t>
          </a:r>
        </a:p>
      </dsp:txBody>
      <dsp:txXfrm rot="-5400000">
        <a:off x="3621024" y="2733769"/>
        <a:ext cx="6389727" cy="880800"/>
      </dsp:txXfrm>
    </dsp:sp>
    <dsp:sp modelId="{FC4AD323-5468-42D9-8C4B-ABD2701C1260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(and others!) frequently need to add request-handling functionality</a:t>
          </a:r>
        </a:p>
      </dsp:txBody>
      <dsp:txXfrm>
        <a:off x="59561" y="2623668"/>
        <a:ext cx="3501902" cy="1101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07787-6A15-44EA-BF23-1735F3CC1E81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8491B-0C4B-4869-950B-F9926F66DB50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699E-0D77-4139-8B9D-4EC019F08788}">
      <dsp:nvSpPr>
        <dsp:cNvPr id="0" name=""/>
        <dsp:cNvSpPr/>
      </dsp:nvSpPr>
      <dsp:spPr>
        <a:xfrm>
          <a:off x="1666563" y="61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Universal representation of “Endpoint” as:</a:t>
          </a:r>
        </a:p>
      </dsp:txBody>
      <dsp:txXfrm>
        <a:off x="1666563" y="616"/>
        <a:ext cx="3109674" cy="1442911"/>
      </dsp:txXfrm>
    </dsp:sp>
    <dsp:sp modelId="{54701862-59B4-48C7-BECC-CAB07A60AC50}">
      <dsp:nvSpPr>
        <dsp:cNvPr id="0" name=""/>
        <dsp:cNvSpPr/>
      </dsp:nvSpPr>
      <dsp:spPr>
        <a:xfrm>
          <a:off x="4776237" y="61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Request Handler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Metadata</a:t>
          </a:r>
        </a:p>
      </dsp:txBody>
      <dsp:txXfrm>
        <a:off x="4776237" y="616"/>
        <a:ext cx="2134149" cy="1442911"/>
      </dsp:txXfrm>
    </dsp:sp>
    <dsp:sp modelId="{E84BDD2F-0CB9-4EC0-BFC6-18135AD24A6A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EA30B-7419-49FB-9AA9-05F75E6890D1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B7F9-109C-4495-AE63-4300F22EB0A0}">
      <dsp:nvSpPr>
        <dsp:cNvPr id="0" name=""/>
        <dsp:cNvSpPr/>
      </dsp:nvSpPr>
      <dsp:spPr>
        <a:xfrm>
          <a:off x="1666563" y="180425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Middleware are coupled to their own metadata instead of frameworks</a:t>
          </a:r>
        </a:p>
      </dsp:txBody>
      <dsp:txXfrm>
        <a:off x="1666563" y="1804256"/>
        <a:ext cx="3109674" cy="1442911"/>
      </dsp:txXfrm>
    </dsp:sp>
    <dsp:sp modelId="{AFB44179-85B0-4583-BCF1-5D49350A5AAF}">
      <dsp:nvSpPr>
        <dsp:cNvPr id="0" name=""/>
        <dsp:cNvSpPr/>
      </dsp:nvSpPr>
      <dsp:spPr>
        <a:xfrm>
          <a:off x="4776237" y="180425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Cross-cutting concerns are cross-cutting again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Any Endpoint is as “first-class” as any other</a:t>
          </a:r>
        </a:p>
      </dsp:txBody>
      <dsp:txXfrm>
        <a:off x="4776237" y="1804256"/>
        <a:ext cx="2134149" cy="1442911"/>
      </dsp:txXfrm>
    </dsp:sp>
    <dsp:sp modelId="{C8C89F9A-3825-400A-B194-D2F338057B31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06973-E01D-4E6E-BC2A-245A134D486A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615C6-26EA-4031-9F80-E771113D995D}">
      <dsp:nvSpPr>
        <dsp:cNvPr id="0" name=""/>
        <dsp:cNvSpPr/>
      </dsp:nvSpPr>
      <dsp:spPr>
        <a:xfrm>
          <a:off x="1666563" y="360789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Separate phases for selection and execution</a:t>
          </a:r>
        </a:p>
      </dsp:txBody>
      <dsp:txXfrm>
        <a:off x="1666563" y="3607896"/>
        <a:ext cx="3109674" cy="1442911"/>
      </dsp:txXfrm>
    </dsp:sp>
    <dsp:sp modelId="{49F389A6-AB7D-4556-94E0-91054198061E}">
      <dsp:nvSpPr>
        <dsp:cNvPr id="0" name=""/>
        <dsp:cNvSpPr/>
      </dsp:nvSpPr>
      <dsp:spPr>
        <a:xfrm>
          <a:off x="4776237" y="360789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middleware to run “in-the-middle”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Selection criteria can be arbitrary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Your routing system is as good as ours if result is an endpoint</a:t>
          </a:r>
        </a:p>
      </dsp:txBody>
      <dsp:txXfrm>
        <a:off x="4776237" y="3607896"/>
        <a:ext cx="2134149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74356-A6FC-4791-A528-3CA03F5DF212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Goals:</a:t>
          </a:r>
        </a:p>
      </dsp:txBody>
      <dsp:txXfrm>
        <a:off x="0" y="3410021"/>
        <a:ext cx="6797675" cy="1208165"/>
      </dsp:txXfrm>
    </dsp:sp>
    <dsp:sp modelId="{FD177C5B-A66F-41CB-A00C-ACBEEC91CAE5}">
      <dsp:nvSpPr>
        <dsp:cNvPr id="0" name=""/>
        <dsp:cNvSpPr/>
      </dsp:nvSpPr>
      <dsp:spPr>
        <a:xfrm>
          <a:off x="0" y="4573439"/>
          <a:ext cx="1699418" cy="10291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Close to middleware performance</a:t>
          </a:r>
        </a:p>
      </dsp:txBody>
      <dsp:txXfrm>
        <a:off x="0" y="4573439"/>
        <a:ext cx="1699418" cy="1029177"/>
      </dsp:txXfrm>
    </dsp:sp>
    <dsp:sp modelId="{98C8FAD2-59FF-457B-B7A9-3D611DB456D8}">
      <dsp:nvSpPr>
        <dsp:cNvPr id="0" name=""/>
        <dsp:cNvSpPr/>
      </dsp:nvSpPr>
      <dsp:spPr>
        <a:xfrm>
          <a:off x="1699418" y="4573439"/>
          <a:ext cx="1699418" cy="1029177"/>
        </a:xfrm>
        <a:prstGeom prst="rect">
          <a:avLst/>
        </a:prstGeom>
        <a:solidFill>
          <a:schemeClr val="accent2">
            <a:tint val="40000"/>
            <a:alpha val="90000"/>
            <a:hueOff val="529424"/>
            <a:satOff val="1594"/>
            <a:lumOff val="46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29424"/>
              <a:satOff val="1594"/>
              <a:lumOff val="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MVC much faster</a:t>
          </a:r>
        </a:p>
      </dsp:txBody>
      <dsp:txXfrm>
        <a:off x="1699418" y="4573439"/>
        <a:ext cx="1699418" cy="1029177"/>
      </dsp:txXfrm>
    </dsp:sp>
    <dsp:sp modelId="{44434A8C-050D-48B3-87E0-2EC5F83BD2B2}">
      <dsp:nvSpPr>
        <dsp:cNvPr id="0" name=""/>
        <dsp:cNvSpPr/>
      </dsp:nvSpPr>
      <dsp:spPr>
        <a:xfrm>
          <a:off x="3398837" y="4573439"/>
          <a:ext cx="1699418" cy="1029177"/>
        </a:xfrm>
        <a:prstGeom prst="rect">
          <a:avLst/>
        </a:prstGeom>
        <a:solidFill>
          <a:schemeClr val="accent2">
            <a:tint val="40000"/>
            <a:alpha val="90000"/>
            <a:hueOff val="1058847"/>
            <a:satOff val="3189"/>
            <a:lumOff val="92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58847"/>
              <a:satOff val="3189"/>
              <a:lumOff val="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scalability for large number of endpoints</a:t>
          </a:r>
        </a:p>
      </dsp:txBody>
      <dsp:txXfrm>
        <a:off x="3398837" y="4573439"/>
        <a:ext cx="1699418" cy="1029177"/>
      </dsp:txXfrm>
    </dsp:sp>
    <dsp:sp modelId="{FC200C2A-FB94-4068-8512-0AA00E627D6E}">
      <dsp:nvSpPr>
        <dsp:cNvPr id="0" name=""/>
        <dsp:cNvSpPr/>
      </dsp:nvSpPr>
      <dsp:spPr>
        <a:xfrm>
          <a:off x="5098256" y="4573439"/>
          <a:ext cx="1699418" cy="1029177"/>
        </a:xfrm>
        <a:prstGeom prst="rect">
          <a:avLst/>
        </a:prstGeom>
        <a:solidFill>
          <a:schemeClr val="accent2">
            <a:tint val="40000"/>
            <a:alpha val="90000"/>
            <a:hueOff val="1588271"/>
            <a:satOff val="4783"/>
            <a:lumOff val="138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88271"/>
              <a:satOff val="4783"/>
              <a:lumOff val="1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Zero allocation for simple cases</a:t>
          </a:r>
        </a:p>
      </dsp:txBody>
      <dsp:txXfrm>
        <a:off x="5098256" y="4573439"/>
        <a:ext cx="1699418" cy="1029177"/>
      </dsp:txXfrm>
    </dsp:sp>
    <dsp:sp modelId="{F36439CD-AF31-4B53-A3D5-5A199C666032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If we’re going to make a new routing implementation, we want it to be as good as possible</a:t>
          </a:r>
        </a:p>
      </dsp:txBody>
      <dsp:txXfrm rot="10800000">
        <a:off x="0" y="2547"/>
        <a:ext cx="6797675" cy="2235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9D673-ED52-4E04-B923-4C5980440F98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2239-88D7-4374-BEFE-6FE6ACA055A4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E4F86-58F2-40BF-89DF-2360FA9D3432}">
      <dsp:nvSpPr>
        <dsp:cNvPr id="0" name=""/>
        <dsp:cNvSpPr/>
      </dsp:nvSpPr>
      <dsp:spPr>
        <a:xfrm>
          <a:off x="1666563" y="61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Raw Throughput</a:t>
          </a:r>
        </a:p>
      </dsp:txBody>
      <dsp:txXfrm>
        <a:off x="1666563" y="616"/>
        <a:ext cx="3109674" cy="1442911"/>
      </dsp:txXfrm>
    </dsp:sp>
    <dsp:sp modelId="{C42E7F18-E2D2-4C4C-A614-4E1885C0268B}">
      <dsp:nvSpPr>
        <dsp:cNvPr id="0" name=""/>
        <dsp:cNvSpPr/>
      </dsp:nvSpPr>
      <dsp:spPr>
        <a:xfrm>
          <a:off x="4776237" y="61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Simple route tables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Overhead must be minimal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extensibility required</a:t>
          </a:r>
        </a:p>
      </dsp:txBody>
      <dsp:txXfrm>
        <a:off x="4776237" y="616"/>
        <a:ext cx="2134149" cy="1442911"/>
      </dsp:txXfrm>
    </dsp:sp>
    <dsp:sp modelId="{A06D96E3-AC67-4EA4-9104-522F9B3EDBF4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B0DF-D668-44FD-A45D-B1CCB2B43C28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AE799-08A2-4CB5-A4A9-5E3D25629634}">
      <dsp:nvSpPr>
        <dsp:cNvPr id="0" name=""/>
        <dsp:cNvSpPr/>
      </dsp:nvSpPr>
      <dsp:spPr>
        <a:xfrm>
          <a:off x="1666563" y="180425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backend applications</a:t>
          </a:r>
        </a:p>
      </dsp:txBody>
      <dsp:txXfrm>
        <a:off x="1666563" y="1804256"/>
        <a:ext cx="3109674" cy="1442911"/>
      </dsp:txXfrm>
    </dsp:sp>
    <dsp:sp modelId="{28D0519A-5829-4CE3-ABD0-99709A7E379B}">
      <dsp:nvSpPr>
        <dsp:cNvPr id="0" name=""/>
        <dsp:cNvSpPr/>
      </dsp:nvSpPr>
      <dsp:spPr>
        <a:xfrm>
          <a:off x="4776237" y="180425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Large route tables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Overhead should be low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Uses existing extensibility like constraints</a:t>
          </a:r>
        </a:p>
      </dsp:txBody>
      <dsp:txXfrm>
        <a:off x="4776237" y="1804256"/>
        <a:ext cx="2134149" cy="1442911"/>
      </dsp:txXfrm>
    </dsp:sp>
    <dsp:sp modelId="{5908BE7F-E937-4F5F-8CAD-DC3006A27EED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9730E-E6D2-40D5-8A36-42EFC28F39D6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AB9F2-BEA4-4776-A76F-0E16F0AEAFEA}">
      <dsp:nvSpPr>
        <dsp:cNvPr id="0" name=""/>
        <dsp:cNvSpPr/>
      </dsp:nvSpPr>
      <dsp:spPr>
        <a:xfrm>
          <a:off x="1666563" y="360789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CMS (complex frontend applications)</a:t>
          </a:r>
        </a:p>
      </dsp:txBody>
      <dsp:txXfrm>
        <a:off x="1666563" y="3607896"/>
        <a:ext cx="3109674" cy="1442911"/>
      </dsp:txXfrm>
    </dsp:sp>
    <dsp:sp modelId="{42C7D045-CCC1-4525-95AB-2819481EDDA0}">
      <dsp:nvSpPr>
        <dsp:cNvPr id="0" name=""/>
        <dsp:cNvSpPr/>
      </dsp:nvSpPr>
      <dsp:spPr>
        <a:xfrm>
          <a:off x="4776237" y="360789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Must be able to write custom code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Overhead not a factor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Usually does database lookups (async)</a:t>
          </a:r>
        </a:p>
      </dsp:txBody>
      <dsp:txXfrm>
        <a:off x="4776237" y="3607896"/>
        <a:ext cx="2134149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3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66BF0-6189-4E3E-8A02-5AF57A732A7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spnet/benchmark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52DF-4630-4DCB-9375-745526067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Endpoint Routing Deep-Dive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7DA07-50D1-4B00-AE62-5522C5F64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5806-804C-4E9A-923B-876AEDD0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Routing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EBA70B-8766-4267-AFDE-BD8AE8396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307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92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FC798-C12A-4E83-8416-D8DCB5A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700"/>
              <a:t>Routing Implementation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888C8-F911-4CF0-A673-D424F7F5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3489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07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46FFA-50D8-4CFF-922C-DD7E532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sz="3600" dirty="0"/>
              <a:t>Routing Implementation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EE8A-667D-447E-9548-8F98035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en-US" sz="1500" dirty="0"/>
              <a:t>I hope you brought your safety goggles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19C86D-B403-43ED-AA5F-CBB168DB9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202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7DA2-D87D-4E5F-91D1-9F5A19F6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Demo: Let’s see that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06B-0918-455A-A9C9-7C305C5B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920D-0066-490A-BDE7-EC110EBB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represent URL space as a tree</a:t>
            </a:r>
          </a:p>
          <a:p>
            <a:pPr lvl="1"/>
            <a:r>
              <a:rPr lang="en-US" dirty="0"/>
              <a:t>Each path segment is an edge</a:t>
            </a:r>
          </a:p>
          <a:p>
            <a:pPr lvl="1"/>
            <a:r>
              <a:rPr lang="en-US" dirty="0"/>
              <a:t>This gives us O(N) decisions based on number of URL segments</a:t>
            </a:r>
          </a:p>
          <a:p>
            <a:pPr lvl="1"/>
            <a:r>
              <a:rPr lang="en-US" dirty="0"/>
              <a:t>Plaintext is a single segment</a:t>
            </a:r>
          </a:p>
          <a:p>
            <a:pPr lvl="1"/>
            <a:r>
              <a:rPr lang="en-US" dirty="0"/>
              <a:t>Big route tables tend to be wide not deep</a:t>
            </a:r>
          </a:p>
          <a:p>
            <a:pPr lvl="1"/>
            <a:r>
              <a:rPr lang="en-US" dirty="0"/>
              <a:t>Seems like O(N) based on depth is a good idea</a:t>
            </a:r>
          </a:p>
          <a:p>
            <a:r>
              <a:rPr lang="en-US" dirty="0"/>
              <a:t>Idea: prevent backtracking</a:t>
            </a:r>
          </a:p>
          <a:p>
            <a:pPr lvl="1"/>
            <a:r>
              <a:rPr lang="en-US" dirty="0"/>
              <a:t>Previous routing implementation was a tree with backtracking</a:t>
            </a:r>
          </a:p>
          <a:p>
            <a:pPr lvl="1"/>
            <a:r>
              <a:rPr lang="en-US" dirty="0"/>
              <a:t>Backtracking requires allocations</a:t>
            </a:r>
          </a:p>
          <a:p>
            <a:pPr lvl="1"/>
            <a:r>
              <a:rPr lang="en-US" dirty="0"/>
              <a:t>Recursion and async amplifies async overhead</a:t>
            </a:r>
          </a:p>
          <a:p>
            <a:pPr lvl="1"/>
            <a:r>
              <a:rPr lang="en-US" dirty="0"/>
              <a:t>Tree is processed synchronously</a:t>
            </a:r>
          </a:p>
        </p:txBody>
      </p:sp>
    </p:spTree>
    <p:extLst>
      <p:ext uri="{BB962C8B-B14F-4D97-AF65-F5344CB8AC3E}">
        <p14:creationId xmlns:p14="http://schemas.microsoft.com/office/powerpoint/2010/main" val="259851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7C49-DDE6-4811-8136-BFB18BD5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8CED-DBA9-4113-A889-D1E803E7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structs instead of reference types</a:t>
            </a:r>
          </a:p>
          <a:p>
            <a:r>
              <a:rPr lang="en-US" dirty="0"/>
              <a:t>Nodes are packed into an array and use indexes to refer to each other</a:t>
            </a:r>
          </a:p>
          <a:p>
            <a:pPr lvl="1"/>
            <a:r>
              <a:rPr lang="en-US" dirty="0"/>
              <a:t>More cache-friendly than references</a:t>
            </a:r>
          </a:p>
          <a:p>
            <a:pPr lvl="1"/>
            <a:r>
              <a:rPr lang="en-US" dirty="0"/>
              <a:t>More frugal with memory than references</a:t>
            </a:r>
          </a:p>
          <a:p>
            <a:pPr lvl="1"/>
            <a:r>
              <a:rPr lang="en-US" dirty="0"/>
              <a:t>Heavy use of C# 7.2 features like ref-locals</a:t>
            </a:r>
          </a:p>
        </p:txBody>
      </p:sp>
    </p:spTree>
    <p:extLst>
      <p:ext uri="{BB962C8B-B14F-4D97-AF65-F5344CB8AC3E}">
        <p14:creationId xmlns:p14="http://schemas.microsoft.com/office/powerpoint/2010/main" val="201473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7EA6-D4C1-4954-ABBC-324586D4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3E99-ADCA-4798-9043-E8959165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move between nodes we use several kinds of “jump tables”</a:t>
            </a:r>
          </a:p>
          <a:p>
            <a:r>
              <a:rPr lang="en-US" dirty="0"/>
              <a:t>Optimized cases for jumps that</a:t>
            </a:r>
          </a:p>
          <a:p>
            <a:pPr lvl="2"/>
            <a:r>
              <a:rPr lang="en-US" dirty="0"/>
              <a:t>Don’t look at the text (parameter)</a:t>
            </a:r>
          </a:p>
          <a:p>
            <a:pPr lvl="2"/>
            <a:r>
              <a:rPr lang="en-US" dirty="0"/>
              <a:t>Match a single candidate</a:t>
            </a:r>
          </a:p>
          <a:p>
            <a:pPr lvl="2"/>
            <a:r>
              <a:rPr lang="en-US" dirty="0"/>
              <a:t>Have many candidates (dictionary)</a:t>
            </a:r>
          </a:p>
          <a:p>
            <a:r>
              <a:rPr lang="en-US" dirty="0"/>
              <a:t>The main jump table implementation</a:t>
            </a:r>
          </a:p>
          <a:p>
            <a:pPr lvl="1"/>
            <a:r>
              <a:rPr lang="en-US" dirty="0"/>
              <a:t>Only handles ASCII text</a:t>
            </a:r>
          </a:p>
          <a:p>
            <a:pPr lvl="1"/>
            <a:r>
              <a:rPr lang="en-US" dirty="0"/>
              <a:t>Uses vectorization (8 bytes at a time)</a:t>
            </a:r>
          </a:p>
          <a:p>
            <a:pPr lvl="1"/>
            <a:r>
              <a:rPr lang="en-US" dirty="0"/>
              <a:t>Uses IL emit to generate a lookup method</a:t>
            </a:r>
          </a:p>
          <a:p>
            <a:pPr lvl="1"/>
            <a:r>
              <a:rPr lang="en-US" dirty="0"/>
              <a:t>Performance is same order of magnitude as a single string comparison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0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B855-890A-42E7-84C6-23044C9A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AF6C-19DF-4DC0-97A8-407C5C33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efficiently match a set of “known” strings?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C547D-C34E-484D-9B07-697D9190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/>
              <a:t>Routing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17F25-A1AE-4C8D-9F58-332F2BA0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78854"/>
            <a:ext cx="6909801" cy="48368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59AC-D438-4690-A46A-863D2C3A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Which action should match?</a:t>
            </a:r>
          </a:p>
          <a:p>
            <a:pPr marL="0" indent="0">
              <a:buNone/>
            </a:pPr>
            <a:r>
              <a:rPr lang="en-US" sz="1100" dirty="0"/>
              <a:t>We need a way to represent policies that disambiguate between endpoints</a:t>
            </a:r>
          </a:p>
          <a:p>
            <a:pPr lvl="1"/>
            <a:r>
              <a:rPr lang="en-US" sz="1100" dirty="0"/>
              <a:t>HTTP method</a:t>
            </a:r>
          </a:p>
          <a:p>
            <a:pPr lvl="1"/>
            <a:r>
              <a:rPr lang="en-US" sz="1100" dirty="0"/>
              <a:t>Hostname</a:t>
            </a:r>
          </a:p>
          <a:p>
            <a:pPr lvl="1"/>
            <a:r>
              <a:rPr lang="en-US" sz="1100" dirty="0"/>
              <a:t>Content-Type</a:t>
            </a:r>
          </a:p>
          <a:p>
            <a:pPr lvl="1"/>
            <a:r>
              <a:rPr lang="en-US" sz="1100" dirty="0"/>
              <a:t>Versioning</a:t>
            </a:r>
          </a:p>
          <a:p>
            <a:r>
              <a:rPr lang="en-US" sz="1100" dirty="0"/>
              <a:t>These policies need to run custom code to:</a:t>
            </a:r>
          </a:p>
          <a:p>
            <a:pPr lvl="1"/>
            <a:r>
              <a:rPr lang="en-US" sz="1100" dirty="0"/>
              <a:t>Control sort order of nodes</a:t>
            </a:r>
          </a:p>
          <a:p>
            <a:pPr lvl="1"/>
            <a:r>
              <a:rPr lang="en-US" sz="1100" dirty="0"/>
              <a:t>Choose which nodes are in/out for the current request</a:t>
            </a:r>
          </a:p>
          <a:p>
            <a:pPr lvl="1"/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10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1665-7A04-4947-88F8-B7CC4107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9880-C62B-4503-B7DF-AA1FB7B6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Solution: Fold these policies into the graph where possible</a:t>
            </a:r>
          </a:p>
          <a:p>
            <a:pPr lvl="1"/>
            <a:r>
              <a:rPr lang="en-US" dirty="0"/>
              <a:t>Policies needs to precompute their possible branches</a:t>
            </a:r>
          </a:p>
          <a:p>
            <a:pPr lvl="1"/>
            <a:r>
              <a:rPr lang="en-US" dirty="0"/>
              <a:t>Con: complicated to write, doesn’t work for all cases</a:t>
            </a:r>
          </a:p>
          <a:p>
            <a:pPr lvl="1"/>
            <a:r>
              <a:rPr lang="en-US" dirty="0"/>
              <a:t>But there aren’t that many of these kinds of policies out there</a:t>
            </a:r>
          </a:p>
          <a:p>
            <a:r>
              <a:rPr lang="en-US" dirty="0"/>
              <a:t>Why though?</a:t>
            </a:r>
          </a:p>
          <a:p>
            <a:pPr lvl="1"/>
            <a:r>
              <a:rPr lang="en-US" dirty="0"/>
              <a:t>The tree is precomputed so the cost is amortized</a:t>
            </a:r>
          </a:p>
          <a:p>
            <a:pPr lvl="1"/>
            <a:r>
              <a:rPr lang="en-US" dirty="0"/>
              <a:t>The tree walk is the first step of the algorithm so minimal work is done</a:t>
            </a:r>
          </a:p>
          <a:p>
            <a:pPr lvl="1"/>
            <a:r>
              <a:rPr lang="en-US" dirty="0"/>
              <a:t>Stages after tree walk require additional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639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A13-0A2C-4294-B9A1-0E532853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D9D9-DC32-4C04-8CBF-8F60CB1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Ryan Nowak</a:t>
            </a:r>
          </a:p>
          <a:p>
            <a:r>
              <a:rPr lang="en-US" dirty="0"/>
              <a:t>Developer and Architect on ASP.NET Core</a:t>
            </a:r>
          </a:p>
          <a:p>
            <a:r>
              <a:rPr lang="en-US" dirty="0"/>
              <a:t>Part of .NET Core before .NET Core was .NET Core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aVerySpicyBoi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https://github.com/rynowak/Presentations/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8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6759-3643-44A0-ACAB-357C4C4E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Demo: Policy nodes</a:t>
            </a:r>
          </a:p>
        </p:txBody>
      </p:sp>
    </p:spTree>
    <p:extLst>
      <p:ext uri="{BB962C8B-B14F-4D97-AF65-F5344CB8AC3E}">
        <p14:creationId xmlns:p14="http://schemas.microsoft.com/office/powerpoint/2010/main" val="2065051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360-9D3B-4FE9-94C7-6D820A61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54DD-C267-4DEE-9977-20498D5E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other extensibility points as well</a:t>
            </a:r>
          </a:p>
          <a:p>
            <a:r>
              <a:rPr lang="en-US" dirty="0"/>
              <a:t>Policies (non-node-builder)</a:t>
            </a:r>
          </a:p>
          <a:p>
            <a:pPr lvl="1"/>
            <a:r>
              <a:rPr lang="en-US" dirty="0"/>
              <a:t>Can be async</a:t>
            </a:r>
          </a:p>
          <a:p>
            <a:pPr lvl="1"/>
            <a:r>
              <a:rPr lang="en-US" dirty="0"/>
              <a:t>Can look at route values</a:t>
            </a:r>
          </a:p>
          <a:p>
            <a:pPr lvl="1"/>
            <a:r>
              <a:rPr lang="en-US" dirty="0"/>
              <a:t>Can talk to the database</a:t>
            </a:r>
          </a:p>
          <a:p>
            <a:r>
              <a:rPr lang="en-US" dirty="0" err="1"/>
              <a:t>IRouteConstraint</a:t>
            </a:r>
            <a:endParaRPr lang="en-US" dirty="0"/>
          </a:p>
          <a:p>
            <a:pPr lvl="1"/>
            <a:r>
              <a:rPr lang="en-US" dirty="0"/>
              <a:t>Still works just the same way</a:t>
            </a:r>
          </a:p>
        </p:txBody>
      </p:sp>
    </p:spTree>
    <p:extLst>
      <p:ext uri="{BB962C8B-B14F-4D97-AF65-F5344CB8AC3E}">
        <p14:creationId xmlns:p14="http://schemas.microsoft.com/office/powerpoint/2010/main" val="257412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3C075-7F4F-4B83-9714-26D05E6B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Performance Results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3F47C1-08FE-4ADD-8951-26BF0245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9775"/>
            <a:ext cx="6909801" cy="4595018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58F4-4895-42CB-9623-12DF65A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We do regular performance runs for </a:t>
            </a:r>
            <a:r>
              <a:rPr lang="en-US" dirty="0" err="1"/>
              <a:t>TechEmpower</a:t>
            </a:r>
            <a:r>
              <a:rPr lang="en-US" dirty="0"/>
              <a:t> scenarios</a:t>
            </a:r>
          </a:p>
          <a:p>
            <a:pPr lvl="1"/>
            <a:r>
              <a:rPr lang="en-US" dirty="0">
                <a:hlinkClick r:id="rId3"/>
              </a:rPr>
              <a:t>https://aka.ms/aspnet/benchmarks</a:t>
            </a:r>
            <a:endParaRPr lang="en-US" dirty="0"/>
          </a:p>
          <a:p>
            <a:r>
              <a:rPr lang="en-US" dirty="0"/>
              <a:t>Plaintext is a measurement of framework overhead</a:t>
            </a:r>
          </a:p>
          <a:p>
            <a:pPr lvl="1"/>
            <a:r>
              <a:rPr lang="en-US" dirty="0"/>
              <a:t>In the world of benchmarking it’s a 50m sprint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20% improvement in MVC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80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2B30-D83F-40CB-8966-F05CB20E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Performance Results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41CF76C3-024C-41CD-B52C-09AB8992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en-US" sz="1500" dirty="0"/>
              <a:t>Requests-per-second, more is better</a:t>
            </a:r>
          </a:p>
          <a:p>
            <a:r>
              <a:rPr lang="en-US" sz="1500" dirty="0"/>
              <a:t>First place (black) =&gt; middleware</a:t>
            </a:r>
          </a:p>
          <a:p>
            <a:r>
              <a:rPr lang="en-US" sz="1500" dirty="0"/>
              <a:t>Second place (blue) =&gt; routing</a:t>
            </a:r>
          </a:p>
          <a:p>
            <a:r>
              <a:rPr lang="en-US" sz="1500" dirty="0"/>
              <a:t>Third place (red) =&gt; MVC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1A7825-2A92-4D95-AC80-A403A6AF8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3" r="11006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84D3D-00A5-4A9B-ABAE-C9FD3F5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Performance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A4CECD-F157-4A31-B19A-22E8651A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Garbage collections/sec while under 100% CPU load.  Lower is better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Third place (red) =&gt; MVC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Tie for first =&gt; middleware/routing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To reach this level of performance, we avoid allocations completely</a:t>
            </a:r>
          </a:p>
          <a:p>
            <a:r>
              <a:rPr lang="en-US" sz="1500" dirty="0">
                <a:solidFill>
                  <a:srgbClr val="FFFFFF"/>
                </a:solidFill>
              </a:rPr>
              <a:t>It’s not that .NET’s GC is slow, we have left the mortal world behind</a:t>
            </a:r>
          </a:p>
          <a:p>
            <a:r>
              <a:rPr lang="en-US" sz="1500" dirty="0">
                <a:solidFill>
                  <a:srgbClr val="FFFFFF"/>
                </a:solidFill>
              </a:rPr>
              <a:t>No garbage collections occurred – we don’t create any garbage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7A99A-3C18-4B6C-89A2-4E1CA3313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" r="-1" b="1143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56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5796-BF72-40BE-B4BA-1E3358BF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16BB-6226-4CCC-888B-8DCA41F6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scale we wanted something with a lot of endpoints</a:t>
            </a:r>
          </a:p>
          <a:p>
            <a:pPr lvl="1"/>
            <a:r>
              <a:rPr lang="en-US" dirty="0"/>
              <a:t>But we also wanted a realistic data set</a:t>
            </a:r>
          </a:p>
          <a:p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to the rescue</a:t>
            </a:r>
          </a:p>
          <a:p>
            <a:r>
              <a:rPr lang="en-US" dirty="0"/>
              <a:t>We create a tool called the </a:t>
            </a:r>
            <a:r>
              <a:rPr lang="en-US" i="1" dirty="0" err="1"/>
              <a:t>Swaggatherer</a:t>
            </a:r>
            <a:r>
              <a:rPr lang="en-US" dirty="0"/>
              <a:t> to </a:t>
            </a:r>
            <a:r>
              <a:rPr lang="en-US" dirty="0" err="1"/>
              <a:t>codegen</a:t>
            </a:r>
            <a:r>
              <a:rPr lang="en-US" dirty="0"/>
              <a:t> endpoints</a:t>
            </a:r>
          </a:p>
          <a:p>
            <a:r>
              <a:rPr lang="en-US" dirty="0"/>
              <a:t>We grabbed the swagger docs for:</a:t>
            </a:r>
          </a:p>
          <a:p>
            <a:pPr lvl="1"/>
            <a:r>
              <a:rPr lang="en-US" dirty="0"/>
              <a:t>*All of Azure’s APIs* (~1200)</a:t>
            </a:r>
          </a:p>
          <a:p>
            <a:pPr lvl="1"/>
            <a:r>
              <a:rPr lang="en-US" dirty="0"/>
              <a:t>*All of </a:t>
            </a:r>
            <a:r>
              <a:rPr lang="en-US" dirty="0" err="1"/>
              <a:t>Github’s</a:t>
            </a:r>
            <a:r>
              <a:rPr lang="en-US" dirty="0"/>
              <a:t> APIs* (~300)</a:t>
            </a:r>
          </a:p>
        </p:txBody>
      </p:sp>
    </p:spTree>
    <p:extLst>
      <p:ext uri="{BB962C8B-B14F-4D97-AF65-F5344CB8AC3E}">
        <p14:creationId xmlns:p14="http://schemas.microsoft.com/office/powerpoint/2010/main" val="66736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7D5-2F22-4615-BD13-D9DD056D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5069-0654-4C03-966B-26912D6B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aVerySpicyBoi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https://github.com/rynowak/Presentations/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2FFA-83A2-421A-98C5-A5B0AEA5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6996-7E82-4365-92D0-1D681A87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replace something every app is using?</a:t>
            </a:r>
          </a:p>
          <a:p>
            <a:pPr lvl="1"/>
            <a:r>
              <a:rPr lang="en-US" dirty="0"/>
              <a:t>The goal is to break as few people as possible</a:t>
            </a:r>
          </a:p>
          <a:p>
            <a:pPr lvl="1"/>
            <a:r>
              <a:rPr lang="en-US" dirty="0"/>
              <a:t>95% of apps you won’t know something changed</a:t>
            </a:r>
          </a:p>
          <a:p>
            <a:r>
              <a:rPr lang="en-US" dirty="0"/>
              <a:t>We avoid breaking anything with a cost larger than O(1) per app</a:t>
            </a:r>
          </a:p>
          <a:p>
            <a:pPr lvl="1"/>
            <a:r>
              <a:rPr lang="en-US" dirty="0"/>
              <a:t>You probably have one startup class</a:t>
            </a:r>
          </a:p>
          <a:p>
            <a:pPr lvl="1"/>
            <a:r>
              <a:rPr lang="en-US" dirty="0"/>
              <a:t>Breaking *libraries* is a much bigger deal than breaking apps</a:t>
            </a:r>
          </a:p>
          <a:p>
            <a:r>
              <a:rPr lang="en-US" dirty="0"/>
              <a:t>Good breaking changes make noise (analyzer)</a:t>
            </a:r>
          </a:p>
          <a:p>
            <a:r>
              <a:rPr lang="en-US" dirty="0"/>
              <a:t>Good breaking changes are easy to document</a:t>
            </a:r>
          </a:p>
          <a:p>
            <a:pPr lvl="1"/>
            <a:r>
              <a:rPr lang="en-US" dirty="0"/>
              <a:t>Predictable code before -&gt; Predictable code after</a:t>
            </a:r>
          </a:p>
          <a:p>
            <a:r>
              <a:rPr lang="en-US" dirty="0"/>
              <a:t>Conclusion: This is an easy change to absorb</a:t>
            </a:r>
          </a:p>
        </p:txBody>
      </p:sp>
    </p:spTree>
    <p:extLst>
      <p:ext uri="{BB962C8B-B14F-4D97-AF65-F5344CB8AC3E}">
        <p14:creationId xmlns:p14="http://schemas.microsoft.com/office/powerpoint/2010/main" val="357843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2A05-432F-4A86-A23C-BFCAF2C6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C0E5-505B-47BA-A7B7-5A14500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2.2: We replaced the routing engine but kept the existing architecture. Concepts like endpoints are internal.</a:t>
            </a:r>
          </a:p>
          <a:p>
            <a:pPr lvl="1"/>
            <a:r>
              <a:rPr lang="en-US" dirty="0"/>
              <a:t>There was no code change for apps (other than </a:t>
            </a:r>
            <a:r>
              <a:rPr lang="en-US" dirty="0" err="1"/>
              <a:t>compat</a:t>
            </a:r>
            <a:r>
              <a:rPr lang="en-US" dirty="0"/>
              <a:t> level)</a:t>
            </a:r>
          </a:p>
          <a:p>
            <a:pPr lvl="1"/>
            <a:r>
              <a:rPr lang="en-US" dirty="0"/>
              <a:t>This lets us test the quality of the implementation</a:t>
            </a:r>
          </a:p>
          <a:p>
            <a:pPr lvl="1"/>
            <a:r>
              <a:rPr lang="en-US" dirty="0"/>
              <a:t>MVC has </a:t>
            </a:r>
            <a:r>
              <a:rPr lang="en-US" dirty="0" err="1"/>
              <a:t>compat</a:t>
            </a:r>
            <a:r>
              <a:rPr lang="en-US" dirty="0"/>
              <a:t> switches so its easy to revert behavior</a:t>
            </a:r>
          </a:p>
          <a:p>
            <a:pPr lvl="1"/>
            <a:r>
              <a:rPr lang="en-US" dirty="0"/>
              <a:t>Overall this was a success….. Except</a:t>
            </a:r>
          </a:p>
          <a:p>
            <a:r>
              <a:rPr lang="en-US" dirty="0"/>
              <a:t>Link generation is complicated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tried to fix some “design bugs” in link generation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Far too many people were broken by this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Fortunately it was easy to revert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4153-9BB8-4752-BD0B-73C4F32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223E-1D59-492D-ACE9-27F9A85B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3.0: new startup code with </a:t>
            </a:r>
            <a:r>
              <a:rPr lang="en-US" dirty="0" err="1"/>
              <a:t>UseEndpoints</a:t>
            </a:r>
            <a:r>
              <a:rPr lang="en-US" dirty="0"/>
              <a:t> is the default. Migrated apps get an analyzer warning if they don’t explicitly opt out of endpoint routing.</a:t>
            </a:r>
          </a:p>
          <a:p>
            <a:r>
              <a:rPr lang="en-US" dirty="0"/>
              <a:t>Security:</a:t>
            </a:r>
          </a:p>
          <a:p>
            <a:pPr lvl="1"/>
            <a:r>
              <a:rPr lang="en-US" dirty="0"/>
              <a:t>We released while working on 3.0 that we need to make the choice of routing system really clear in code.</a:t>
            </a:r>
          </a:p>
          <a:p>
            <a:pPr lvl="1"/>
            <a:r>
              <a:rPr lang="en-US" dirty="0"/>
              <a:t>We’re worried about users being confused and falling into undocumented configurations.</a:t>
            </a:r>
          </a:p>
          <a:p>
            <a:pPr lvl="1"/>
            <a:r>
              <a:rPr lang="en-US" dirty="0"/>
              <a:t>Extra guard-rails with analyzers and runtime errors for misconfiguration</a:t>
            </a:r>
          </a:p>
          <a:p>
            <a:r>
              <a:rPr lang="en-US" dirty="0"/>
              <a:t>Users are embracing new features</a:t>
            </a:r>
          </a:p>
          <a:p>
            <a:r>
              <a:rPr lang="en-US" dirty="0"/>
              <a:t>New frameworks like </a:t>
            </a:r>
            <a:r>
              <a:rPr lang="en-US" dirty="0" err="1"/>
              <a:t>gRPC</a:t>
            </a:r>
            <a:r>
              <a:rPr lang="en-US" dirty="0"/>
              <a:t> or Server-Side </a:t>
            </a:r>
            <a:r>
              <a:rPr lang="en-US" dirty="0" err="1"/>
              <a:t>Blazor</a:t>
            </a:r>
            <a:r>
              <a:rPr lang="en-US" dirty="0"/>
              <a:t> only use 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778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92733-8417-4A7B-A158-8D17B18A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3FAED8-19C9-4E3E-8CD4-FF1EA50C7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2400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451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C49C-3C57-4392-9359-2990313D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F0C0-0E30-424B-8C3D-C352CE16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if you used old extensibility like </a:t>
            </a:r>
            <a:r>
              <a:rPr lang="en-US" dirty="0" err="1"/>
              <a:t>IRouter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TODO 5 stages of grief graphic</a:t>
            </a:r>
          </a:p>
          <a:p>
            <a:r>
              <a:rPr lang="en-US" dirty="0"/>
              <a:t>Our goal is to try and take everyone with us. We’ll keep improving the feature set until folks are happy.</a:t>
            </a:r>
          </a:p>
        </p:txBody>
      </p:sp>
    </p:spTree>
    <p:extLst>
      <p:ext uri="{BB962C8B-B14F-4D97-AF65-F5344CB8AC3E}">
        <p14:creationId xmlns:p14="http://schemas.microsoft.com/office/powerpoint/2010/main" val="112774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BD46-6E89-4C2C-A62D-FC5D36EC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8F7A-837D-4BD3-B03A-13F42C4C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 ASP.NET Core overall?</a:t>
            </a:r>
          </a:p>
          <a:p>
            <a:r>
              <a:rPr lang="en-US" dirty="0"/>
              <a:t>This is one of the largest changes we asked the community to accept.</a:t>
            </a:r>
          </a:p>
          <a:p>
            <a:pPr lvl="1"/>
            <a:r>
              <a:rPr lang="en-US" dirty="0"/>
              <a:t>These rollouts always span multiple releases for us</a:t>
            </a:r>
          </a:p>
          <a:p>
            <a:pPr lvl="1"/>
            <a:r>
              <a:rPr lang="en-US" dirty="0"/>
              <a:t>Also always requires two-way dialog about what’s needed</a:t>
            </a:r>
          </a:p>
          <a:p>
            <a:r>
              <a:rPr lang="en-US" dirty="0"/>
              <a:t>We ship on a yearly schedule now</a:t>
            </a:r>
          </a:p>
          <a:p>
            <a:pPr lvl="1"/>
            <a:r>
              <a:rPr lang="en-US" dirty="0"/>
              <a:t>TODO schedule</a:t>
            </a:r>
          </a:p>
          <a:p>
            <a:pPr lvl="1"/>
            <a:r>
              <a:rPr lang="en-US" dirty="0"/>
              <a:t>This means we can announce deprecations and changes with dates attached</a:t>
            </a:r>
          </a:p>
          <a:p>
            <a:pPr lvl="1"/>
            <a:r>
              <a:rPr lang="en-US" dirty="0"/>
              <a:t>If you like change, upgrade every year and get the newest stuff</a:t>
            </a:r>
          </a:p>
          <a:p>
            <a:pPr lvl="1"/>
            <a:r>
              <a:rPr lang="en-US" dirty="0"/>
              <a:t>If you don’t like change, upgrade every 2-3 years and stay on LTS</a:t>
            </a:r>
          </a:p>
          <a:p>
            <a:r>
              <a:rPr lang="en-US" dirty="0"/>
              <a:t>We plan to innovate in odd-numbered releases and polish </a:t>
            </a:r>
            <a:r>
              <a:rPr lang="en-US"/>
              <a:t>in even-numbered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9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4C30-DAA0-478B-91FB-92ADF22A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Route-to-code new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8237-A58C-4587-971B-8C9C3C00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it’s not super original. This kind of design is prevalent in Go and Node (among others)</a:t>
            </a:r>
          </a:p>
          <a:p>
            <a:r>
              <a:rPr lang="en-US" dirty="0"/>
              <a:t>With metadata its possible for this kind of framework to be as powerful and customizable as controllers</a:t>
            </a:r>
          </a:p>
          <a:p>
            <a:r>
              <a:rPr lang="en-US" dirty="0"/>
              <a:t>What else do you need?</a:t>
            </a:r>
          </a:p>
          <a:p>
            <a:pPr lvl="1"/>
            <a:r>
              <a:rPr lang="en-US" dirty="0"/>
              <a:t>Good primitives for reading/writing requests</a:t>
            </a:r>
          </a:p>
          <a:p>
            <a:pPr lvl="1"/>
            <a:r>
              <a:rPr lang="en-US" dirty="0"/>
              <a:t>Good way to interact with DI</a:t>
            </a:r>
          </a:p>
          <a:p>
            <a:pPr lvl="1"/>
            <a:r>
              <a:rPr lang="en-US" dirty="0"/>
              <a:t>We’ll be working to make this great in 5.0</a:t>
            </a:r>
          </a:p>
        </p:txBody>
      </p:sp>
    </p:spTree>
    <p:extLst>
      <p:ext uri="{BB962C8B-B14F-4D97-AF65-F5344CB8AC3E}">
        <p14:creationId xmlns:p14="http://schemas.microsoft.com/office/powerpoint/2010/main" val="287937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0114-9FD7-47A4-8683-6E66C14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routing?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61D2D8-4AE3-4AE3-A4E3-2E5B12F9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51732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19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10B2-8150-496E-856A-27AB5E5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VS Structured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34F0CA-DB91-41B9-B298-67A791F50D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6911" y="2479202"/>
            <a:ext cx="4158816" cy="275684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779C2-E1EA-457A-9A86-1641D1CAC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2309" y="2475989"/>
            <a:ext cx="4668984" cy="2763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AA7B1-81EF-4421-9894-604C992AB18B}"/>
              </a:ext>
            </a:extLst>
          </p:cNvPr>
          <p:cNvSpPr txBox="1"/>
          <p:nvPr/>
        </p:nvSpPr>
        <p:spPr>
          <a:xfrm>
            <a:off x="1486911" y="2106657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Unstructured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52C16-0508-42FA-A042-A69B53BE9767}"/>
              </a:ext>
            </a:extLst>
          </p:cNvPr>
          <p:cNvSpPr txBox="1"/>
          <p:nvPr/>
        </p:nvSpPr>
        <p:spPr>
          <a:xfrm>
            <a:off x="6352309" y="2106657"/>
            <a:ext cx="11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Structured</a:t>
            </a:r>
          </a:p>
        </p:txBody>
      </p:sp>
    </p:spTree>
    <p:extLst>
      <p:ext uri="{BB962C8B-B14F-4D97-AF65-F5344CB8AC3E}">
        <p14:creationId xmlns:p14="http://schemas.microsoft.com/office/powerpoint/2010/main" val="159027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C94FF-BDFD-401E-AD96-9B6A8331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Structured Systems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C2BA11-A834-4C49-9921-A984F93A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50256"/>
            <a:ext cx="6909801" cy="40940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02AE-908C-49C2-A946-2D7DF179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When would you want a structured system?</a:t>
            </a:r>
          </a:p>
          <a:p>
            <a:r>
              <a:rPr lang="en-US"/>
              <a:t>Better Scalability</a:t>
            </a:r>
          </a:p>
          <a:p>
            <a:pPr lvl="1"/>
            <a:r>
              <a:rPr lang="en-US"/>
              <a:t>Conceptual</a:t>
            </a:r>
          </a:p>
          <a:p>
            <a:pPr lvl="1"/>
            <a:r>
              <a:rPr lang="en-US"/>
              <a:t>Performance</a:t>
            </a:r>
          </a:p>
          <a:p>
            <a:r>
              <a:rPr lang="en-US"/>
              <a:t>Metadata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69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FE70-9F87-42B7-9FE0-98EC4027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Story Time: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Why replace routing?</a:t>
            </a:r>
          </a:p>
        </p:txBody>
      </p:sp>
    </p:spTree>
    <p:extLst>
      <p:ext uri="{BB962C8B-B14F-4D97-AF65-F5344CB8AC3E}">
        <p14:creationId xmlns:p14="http://schemas.microsoft.com/office/powerpoint/2010/main" val="3044464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4C3C-BD67-4723-BB50-4F96735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replace routing?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12C01-F3B7-4200-B69C-DAD18FDC5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996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82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E291-5575-439A-9879-2E302840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Endpoint routing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9588A-7739-4AD4-B5F0-8847D657E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10787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1659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1461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Endpoint Routing Deep-Dive</vt:lpstr>
      <vt:lpstr>About Me</vt:lpstr>
      <vt:lpstr>Agenda</vt:lpstr>
      <vt:lpstr>Why routing?</vt:lpstr>
      <vt:lpstr>Unstructured VS Structured</vt:lpstr>
      <vt:lpstr>Structured Systems</vt:lpstr>
      <vt:lpstr>Story Time:  Why replace routing?</vt:lpstr>
      <vt:lpstr>Why replace routing?</vt:lpstr>
      <vt:lpstr>Endpoint routing</vt:lpstr>
      <vt:lpstr>Routing Implementation</vt:lpstr>
      <vt:lpstr>Routing Implementation</vt:lpstr>
      <vt:lpstr>Routing Implementation</vt:lpstr>
      <vt:lpstr>Demo: Let’s see that tree</vt:lpstr>
      <vt:lpstr>Routing Implementation</vt:lpstr>
      <vt:lpstr>Routing Implementation</vt:lpstr>
      <vt:lpstr>Routing Implementation</vt:lpstr>
      <vt:lpstr>Routing Implementation</vt:lpstr>
      <vt:lpstr>Routing Implementation</vt:lpstr>
      <vt:lpstr>Routing Implementation</vt:lpstr>
      <vt:lpstr>Demo: Policy nodes</vt:lpstr>
      <vt:lpstr>Routing Implementation</vt:lpstr>
      <vt:lpstr>Performance Results</vt:lpstr>
      <vt:lpstr>Performance Results</vt:lpstr>
      <vt:lpstr>Performance Results</vt:lpstr>
      <vt:lpstr>Performance Results</vt:lpstr>
      <vt:lpstr>Thanks!</vt:lpstr>
      <vt:lpstr>Out with the old</vt:lpstr>
      <vt:lpstr>Out with the old</vt:lpstr>
      <vt:lpstr>Out with the old</vt:lpstr>
      <vt:lpstr>Out with the old</vt:lpstr>
      <vt:lpstr>Out with the old</vt:lpstr>
      <vt:lpstr>Route-to-code new programming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Routing Deep-Dive</dc:title>
  <dc:creator>Ryan Nowak</dc:creator>
  <cp:lastModifiedBy>Ryan Nowak</cp:lastModifiedBy>
  <cp:revision>6</cp:revision>
  <dcterms:created xsi:type="dcterms:W3CDTF">2019-10-18T21:25:01Z</dcterms:created>
  <dcterms:modified xsi:type="dcterms:W3CDTF">2019-10-18T23:45:30Z</dcterms:modified>
</cp:coreProperties>
</file>