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067" r:id="rId7"/>
    <p:sldId id="2068" r:id="rId8"/>
    <p:sldId id="2069" r:id="rId9"/>
    <p:sldId id="2079" r:id="rId10"/>
    <p:sldId id="2066" r:id="rId11"/>
    <p:sldId id="2080" r:id="rId12"/>
    <p:sldId id="2076" r:id="rId13"/>
    <p:sldId id="2081" r:id="rId14"/>
    <p:sldId id="2082" r:id="rId15"/>
    <p:sldId id="2083" r:id="rId16"/>
    <p:sldId id="2084" r:id="rId17"/>
    <p:sldId id="2085" r:id="rId18"/>
    <p:sldId id="20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E9E4-F1B5-D94E-9817-994712974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80B63-AE26-DF4D-A670-8F40C1F4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6CA6-80F8-E54C-829D-3C6D49F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28AFE-F82F-3642-A810-49CA1332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4CDC-E1AF-1847-A258-EE305707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E6C9-E984-874A-80F5-F160B90C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81C9A-5891-A642-A292-DF76BCA8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9277-F4FD-2A4D-9B8E-686139A8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A86E-D2CC-3C42-8708-0E2BF708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3C0E-2B8F-4B4B-ACD6-2E2E5025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E857F-F6EC-3A49-8AB3-6BCE72809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F089A-1ECA-4842-8C13-83AD4B1B0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1760-B08E-B347-AF48-C8E3EE68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8B8F-993D-1B43-AA0C-1720BE3F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6910-00A4-894A-AB4B-E0994486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8405943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418884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135755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8BCF-531F-9D47-87CD-E42F2608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3EB3-3021-0F4E-9620-D824D968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17CF-2358-274B-A8CC-330E8E35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614A-A15A-2A49-81C0-347F345F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B646-2CC7-664E-8C36-76A96FA8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8C1B-A0BF-C84A-AC93-5E174920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FE116-74A3-734B-9545-4992F56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63FF-BD24-6342-A7C4-483ADF4C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3CB83-2AA4-5A41-B852-0859314E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03BD-E2EA-A041-BB21-D63C55A1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A768-750E-9A46-BA8D-6E6BFBE6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ABCB-1A25-C548-B335-6B0BB3001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24CD1-454C-9741-971F-3D682F02F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9CE2A-6210-E642-9532-72942FE6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58719-763B-4F4A-A436-0ACEDE72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7275E-D7F3-2148-B155-36AD8E47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925D-9EBD-F548-8A40-BB9FFA88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796D4-823D-E14C-B5C0-12B39C266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7FB51-9487-F649-BA43-7E928583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7E18E-AE94-0246-B923-02F912B7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D4726-7EEB-C645-8D19-AD46B415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2C014-8E60-F041-82AB-8D3B3047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6F22D-8D23-7E43-BC5E-6C8D4BDF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9618B-2E01-8D4E-9FD7-78CFAB5E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4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A2DF-A94D-0E48-9AE4-F2D3E93F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65E76-F50F-A145-87E6-08374725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4A8AC-AC51-A345-95AE-A0E6AAB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0900F-2120-4D42-90B4-631E1323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B9F65-E675-4347-813C-A7E07278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09128-3399-C644-B14A-90145EE2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CE734-3552-AF47-94D8-CF36C51D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6A6B-F18D-A645-AB4D-6624CF41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356-B5E6-AE49-8244-49A45074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735B6-BAD9-CF48-8AAB-F0FCC5DC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5B48E-41B3-D34C-93D8-E0E353DC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AB842-1A57-0148-B9B8-B22715D6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24AAF-EB59-7642-8DCA-7DF202D5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C442-88BE-C240-BECA-E7B955C0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5A312-1D3C-0F49-8D7D-EFE31045C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B4B2B-F17B-D44A-A2A8-81C538C24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14C0D-98FA-AF44-9182-CD943C89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4FAEB-83C5-9549-B308-19CC748C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773AC-00B6-0B4E-B086-D64971B7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00A17-CFA6-EB4A-A767-A3898578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942F-2CB5-1644-898A-46163CA3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F2F5B-87A0-2848-9878-5DE49E260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D6A0-1FB0-1A43-A96E-ED7C0D9D391D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D521-B6EC-484C-BEA2-F75DE1E62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7E880-2F90-8A40-B0BD-0D749F60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36FD-98B5-A940-A5CA-8BFD575F7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nowak/presentation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63523-BDA9-484E-B363-CFECC6160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Navigating Microservices with .NET Core and Tye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5B091-0909-044C-972B-5335711F0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Ryan Nowak @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aVerySpicyBoi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31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577C0-7EBE-4C99-B48E-55018952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738664"/>
          </a:xfrm>
        </p:spPr>
        <p:txBody>
          <a:bodyPr>
            <a:normAutofit fontScale="90000"/>
          </a:bodyPr>
          <a:lstStyle/>
          <a:p>
            <a:r>
              <a:rPr lang="en-US"/>
              <a:t>The App: Blazing Backend</a:t>
            </a:r>
            <a:br>
              <a:rPr lang="en-US"/>
            </a:br>
            <a:r>
              <a:rPr lang="en-US" sz="1200"/>
              <a:t>Cloud Native Blazing Pizzas</a:t>
            </a:r>
            <a:endParaRPr lang="en-US" sz="1200" dirty="0"/>
          </a:p>
        </p:txBody>
      </p:sp>
      <p:pic>
        <p:nvPicPr>
          <p:cNvPr id="13" name="Content Placeholder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4B0AD44-E32C-459B-846C-FB3D3833B0C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730828" y="2027250"/>
            <a:ext cx="8730343" cy="4373550"/>
          </a:xfrm>
        </p:spPr>
      </p:pic>
    </p:spTree>
    <p:extLst>
      <p:ext uri="{BB962C8B-B14F-4D97-AF65-F5344CB8AC3E}">
        <p14:creationId xmlns:p14="http://schemas.microsoft.com/office/powerpoint/2010/main" val="40736656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9D307-AA9D-FE45-A759-8B036351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Demo: Diagnostics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70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53FEA8-CFB7-41D1-A1CB-58ECFC7E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Observability: Sidecars</a:t>
            </a: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19C03D5-E8B2-4716-A960-DC989E3433E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84200" y="1510566"/>
            <a:ext cx="11018838" cy="4683005"/>
          </a:xfrm>
          <a:noFill/>
        </p:spPr>
      </p:pic>
    </p:spTree>
    <p:extLst>
      <p:ext uri="{BB962C8B-B14F-4D97-AF65-F5344CB8AC3E}">
        <p14:creationId xmlns:p14="http://schemas.microsoft.com/office/powerpoint/2010/main" val="302582633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E7D9C-7931-D24C-A829-0FA397E3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8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8282"/>
            <a:ext cx="12192000" cy="49469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9CA62-BC06-4B48-BB5B-B7FCA0D4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Q: What does it mean that Tye's an experiment?</a:t>
            </a:r>
            <a:b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8153-684D-A445-BD45-939FD1AC16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We’re building something in the open with an undetermined future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We’re trying a two-way collaboration with the community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863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1B2F2-F78F-F043-BE2E-C4DED49C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Q. Who is this for?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F5A5-EA74-9740-B18B-85A046197B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Tye</a:t>
            </a:r>
            <a:r>
              <a:rPr lang="en-US" sz="2400" dirty="0">
                <a:solidFill>
                  <a:schemeClr val="bg1"/>
                </a:solidFill>
              </a:rPr>
              <a:t> is for developers first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We built a menu of options, it’s up to you to choose what to adopt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There’s a spectrum of styles for </a:t>
            </a:r>
            <a:r>
              <a:rPr lang="en-US" sz="2400" dirty="0" err="1">
                <a:solidFill>
                  <a:schemeClr val="bg1"/>
                </a:solidFill>
              </a:rPr>
              <a:t>devops</a:t>
            </a:r>
            <a:r>
              <a:rPr lang="en-US" sz="2400" dirty="0">
                <a:solidFill>
                  <a:schemeClr val="bg1"/>
                </a:solidFill>
              </a:rPr>
              <a:t> practices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We’re hungry for feedback about what you’d prefer cloud-native deployment</a:t>
            </a:r>
          </a:p>
        </p:txBody>
      </p:sp>
    </p:spTree>
    <p:extLst>
      <p:ext uri="{BB962C8B-B14F-4D97-AF65-F5344CB8AC3E}">
        <p14:creationId xmlns:p14="http://schemas.microsoft.com/office/powerpoint/2010/main" val="6679050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1713E-BDEF-B041-BD94-00321BAF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Q. It only does k8s - can it do other things?</a:t>
            </a:r>
            <a:b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4735-687D-854D-921D-67DC9DAB98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It… could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We chose to build on Kubernetes because …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It’s not tied to a cloud vendor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Anyone can run it locally for dev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You might already be using it in production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We wanted to expose more .NET developers to k8s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Kubernetes is powerful enough to customize in meaningful ways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5643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3BDD5-6C2B-C545-9BA1-7ABE86B7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Q. There's lots of tools out there - why this?</a:t>
            </a:r>
            <a:b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357E-98A2-684A-978B-E36F33ABB2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ASP.NET Core is fairly complete and users are happy … on the other hand there’s universal *unhappiness* for microservices dev productivity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As framework developers we don’t control how you design/factor your code – but we *can* build tools, and better diagnostics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Most other tools are general and low-level – </a:t>
            </a:r>
            <a:r>
              <a:rPr lang="en-US" sz="2400" dirty="0" err="1">
                <a:solidFill>
                  <a:schemeClr val="bg1"/>
                </a:solidFill>
              </a:rPr>
              <a:t>Tye</a:t>
            </a:r>
            <a:r>
              <a:rPr lang="en-US" sz="2400" dirty="0">
                <a:solidFill>
                  <a:schemeClr val="bg1"/>
                </a:solidFill>
              </a:rPr>
              <a:t> is .NET-focused and high-level</a:t>
            </a:r>
          </a:p>
          <a:p>
            <a:r>
              <a:rPr lang="en-US" sz="2400" dirty="0">
                <a:solidFill>
                  <a:schemeClr val="bg1"/>
                </a:solidFill>
              </a:rPr>
              <a:t>Very few other tools live with you from the first time you run a project to the point where it’s in a CI/CD system</a:t>
            </a:r>
          </a:p>
        </p:txBody>
      </p:sp>
    </p:spTree>
    <p:extLst>
      <p:ext uri="{BB962C8B-B14F-4D97-AF65-F5344CB8AC3E}">
        <p14:creationId xmlns:p14="http://schemas.microsoft.com/office/powerpoint/2010/main" val="5392071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7AA1-64C3-1948-AA71-AA63FEA5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C30F-A0DC-1143-AD6A-7B25065CBB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Thanks!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Materials: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https://github.com/rynowak/presentations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Twitter: @</a:t>
            </a:r>
            <a:r>
              <a:rPr lang="en-US" sz="2400" dirty="0" err="1">
                <a:solidFill>
                  <a:schemeClr val="bg1"/>
                </a:solidFill>
              </a:rPr>
              <a:t>aVerySpicyBoi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529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2823C-FE65-DB4D-A388-6D693B21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About 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9EFF-4652-FA47-B1ED-3C9F692B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Worked on ASP.NET Core for many years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MVC/Routing/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Razor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Blazor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</a:rPr>
              <a:t>.NET Project </a:t>
            </a:r>
            <a:r>
              <a:rPr lang="en-US" sz="2400" dirty="0" err="1">
                <a:solidFill>
                  <a:schemeClr val="bg1"/>
                </a:solidFill>
              </a:rPr>
              <a:t>Tye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8790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044D4-DA69-2A44-8D7C-5D633C69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Except…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25AF-84B5-9343-BA6B-3703F9367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I’m part of the Azure Incubations team now</a:t>
            </a:r>
          </a:p>
        </p:txBody>
      </p:sp>
    </p:spTree>
    <p:extLst>
      <p:ext uri="{BB962C8B-B14F-4D97-AF65-F5344CB8AC3E}">
        <p14:creationId xmlns:p14="http://schemas.microsoft.com/office/powerpoint/2010/main" val="277448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9EA0-50FB-8F49-B238-B1328C68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2B6D-6506-D343-82DB-D3A05689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Accelerate your development productivity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Make development more like production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Easily containerize and deploy .NET Core services</a:t>
            </a:r>
          </a:p>
        </p:txBody>
      </p:sp>
    </p:spTree>
    <p:extLst>
      <p:ext uri="{BB962C8B-B14F-4D97-AF65-F5344CB8AC3E}">
        <p14:creationId xmlns:p14="http://schemas.microsoft.com/office/powerpoint/2010/main" val="228331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289B-B683-DF4B-9C3D-C1432E28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 Tye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C0755-9E91-1344-9576-0FFDA11A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.NET 5 public experiment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.NET Core cloud development tools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https://github.com/dotnet/</a:t>
            </a:r>
            <a:r>
              <a:rPr lang="en-US" sz="2400" dirty="0" err="1">
                <a:solidFill>
                  <a:schemeClr val="bg1"/>
                </a:solidFill>
              </a:rPr>
              <a:t>tye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5C1C8-392A-4742-B6A4-3C7B3CCA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Demos: </a:t>
            </a:r>
            <a:r>
              <a:rPr lang="en-US" sz="5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8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F2439-3250-C143-8BCE-E90D86E4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we saw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AE32-599F-794B-B1EF-A91FA3C944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Being productive with multiple services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Tools oriented around “more than one”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Simple patterns for dependency information (service discovery)</a:t>
            </a:r>
          </a:p>
          <a:p>
            <a:r>
              <a:rPr lang="en-US" sz="2400" dirty="0">
                <a:solidFill>
                  <a:schemeClr val="bg1"/>
                </a:solidFill>
              </a:rPr>
              <a:t>Local dependencies using Docker as part of your workflow</a:t>
            </a:r>
          </a:p>
          <a:p>
            <a:r>
              <a:rPr lang="en-US" sz="2400" dirty="0">
                <a:solidFill>
                  <a:schemeClr val="bg1"/>
                </a:solidFill>
              </a:rPr>
              <a:t>Simply containerizing and deploying .NET to Kubernetes</a:t>
            </a:r>
          </a:p>
        </p:txBody>
      </p:sp>
    </p:spTree>
    <p:extLst>
      <p:ext uri="{BB962C8B-B14F-4D97-AF65-F5344CB8AC3E}">
        <p14:creationId xmlns:p14="http://schemas.microsoft.com/office/powerpoint/2010/main" val="17553146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DBEF3-23AA-B141-9019-4207AA8D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Diagnostics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56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D206F-DEB8-4C6D-973B-4ED8093E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Observability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EDB86-ECB8-44C8-BE11-113DD9538D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Observability and diagnostics are critical for cloud native applications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Your code is running in the cloud and isn’t always easy to log into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What used to be a method call is now a HTTP request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Observability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Logs – consolidated logs for all parts of the application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Metrics – monitor the health and performance of my application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Distributed Tracing – correlate events across different parts of your app</a:t>
            </a:r>
          </a:p>
          <a:p>
            <a:pPr lvl="1"/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03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Macintosh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Navigating Microservices with .NET Core and Tye</vt:lpstr>
      <vt:lpstr>About me</vt:lpstr>
      <vt:lpstr>Except…</vt:lpstr>
      <vt:lpstr>Agenda</vt:lpstr>
      <vt:lpstr>Project Tye</vt:lpstr>
      <vt:lpstr>Demos: Tye</vt:lpstr>
      <vt:lpstr>What we saw</vt:lpstr>
      <vt:lpstr>Diagnostics</vt:lpstr>
      <vt:lpstr>Observability</vt:lpstr>
      <vt:lpstr>The App: Blazing Backend Cloud Native Blazing Pizzas</vt:lpstr>
      <vt:lpstr>Demo: Diagnostics</vt:lpstr>
      <vt:lpstr>Observability: Sidecars</vt:lpstr>
      <vt:lpstr>Q &amp; A</vt:lpstr>
      <vt:lpstr>Q: What does it mean that Tye's an experiment? </vt:lpstr>
      <vt:lpstr>Q. Who is this for?</vt:lpstr>
      <vt:lpstr>Q. It only does k8s - can it do other things? </vt:lpstr>
      <vt:lpstr>Q. There's lots of tools out there - why this?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Microservices with .NET Core and Tye</dc:title>
  <dc:creator>Ryan Nowak</dc:creator>
  <cp:lastModifiedBy>Ryan Nowak</cp:lastModifiedBy>
  <cp:revision>1</cp:revision>
  <dcterms:created xsi:type="dcterms:W3CDTF">2020-06-10T05:34:59Z</dcterms:created>
  <dcterms:modified xsi:type="dcterms:W3CDTF">2020-06-10T05:35:58Z</dcterms:modified>
</cp:coreProperties>
</file>