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56" r:id="rId2"/>
    <p:sldId id="275" r:id="rId3"/>
    <p:sldId id="257" r:id="rId4"/>
    <p:sldId id="276" r:id="rId5"/>
    <p:sldId id="277" r:id="rId6"/>
    <p:sldId id="278" r:id="rId7"/>
    <p:sldId id="279" r:id="rId8"/>
    <p:sldId id="280" r:id="rId9"/>
    <p:sldId id="263" r:id="rId10"/>
    <p:sldId id="281" r:id="rId11"/>
    <p:sldId id="282" r:id="rId12"/>
    <p:sldId id="264" r:id="rId13"/>
    <p:sldId id="283" r:id="rId14"/>
    <p:sldId id="265" r:id="rId15"/>
    <p:sldId id="270" r:id="rId16"/>
    <p:sldId id="269" r:id="rId17"/>
    <p:sldId id="285" r:id="rId18"/>
    <p:sldId id="286" r:id="rId19"/>
    <p:sldId id="287" r:id="rId20"/>
    <p:sldId id="288" r:id="rId21"/>
    <p:sldId id="271" r:id="rId22"/>
    <p:sldId id="289"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2" autoAdjust="0"/>
    <p:restoredTop sz="76567" autoAdjust="0"/>
  </p:normalViewPr>
  <p:slideViewPr>
    <p:cSldViewPr snapToGrid="0">
      <p:cViewPr>
        <p:scale>
          <a:sx n="76" d="100"/>
          <a:sy n="76" d="100"/>
        </p:scale>
        <p:origin x="7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245167881122345E-2"/>
          <c:y val="3.9338985363576134E-2"/>
          <c:w val="0.8822142985809005"/>
          <c:h val="0.76947591311195396"/>
        </c:manualLayout>
      </c:layout>
      <c:scatterChart>
        <c:scatterStyle val="lineMarker"/>
        <c:varyColors val="1"/>
        <c:ser>
          <c:idx val="0"/>
          <c:order val="0"/>
          <c:tx>
            <c:strRef>
              <c:f>Sheet1!$A$1</c:f>
              <c:strCache>
                <c:ptCount val="1"/>
                <c:pt idx="0">
                  <c:v>Declarative</c:v>
                </c:pt>
              </c:strCache>
            </c:strRef>
          </c:tx>
          <c:spPr>
            <a:ln w="25400" cap="rnd">
              <a:noFill/>
              <a:round/>
            </a:ln>
            <a:effectLst/>
          </c:spPr>
          <c:marker>
            <c:symbol val="square"/>
            <c:size val="10"/>
            <c:spPr>
              <a:solidFill>
                <a:schemeClr val="lt1"/>
              </a:solidFill>
              <a:ln w="15875">
                <a:solidFill>
                  <a:schemeClr val="accent1"/>
                </a:solidFill>
                <a:round/>
              </a:ln>
              <a:effectLst/>
            </c:spPr>
          </c:marker>
          <c:dLbls>
            <c:dLbl>
              <c:idx val="0"/>
              <c:tx>
                <c:rich>
                  <a:bodyPr/>
                  <a:lstStyle/>
                  <a:p>
                    <a:fld id="{FE1296C0-8A09-4A27-AD69-A9E8D8AEE3FE}" type="CELLRANGE">
                      <a:rPr lang="en-US"/>
                      <a:pPr/>
                      <a:t>[CELLRANGE]</a:t>
                    </a:fld>
                    <a:r>
                      <a:rPr lang="en-US" baseline="0"/>
                      <a:t>, </a:t>
                    </a:r>
                    <a:fld id="{E8B86609-4C94-4D7D-9B90-E30106EAD486}" type="YVALUE">
                      <a:rPr lang="en-US" baseline="0"/>
                      <a:pPr/>
                      <a:t>[Y 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A832-4F36-A91E-3B1D12F8C28C}"/>
                </c:ext>
              </c:extLst>
            </c:dLbl>
            <c:dLbl>
              <c:idx val="1"/>
              <c:tx>
                <c:rich>
                  <a:bodyPr/>
                  <a:lstStyle/>
                  <a:p>
                    <a:fld id="{26CF1FE8-F7A5-4345-8405-FBE79ED04535}" type="CELLRANGE">
                      <a:rPr lang="en-US"/>
                      <a:pPr/>
                      <a:t>[CELLRANGE]</a:t>
                    </a:fld>
                    <a:r>
                      <a:rPr lang="en-US" baseline="0"/>
                      <a:t>, </a:t>
                    </a:r>
                    <a:fld id="{AC02B0D1-5729-4D95-A287-5EABEFA89665}" type="YVALUE">
                      <a:rPr lang="en-US" baseline="0"/>
                      <a:pPr/>
                      <a:t>[Y 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A832-4F36-A91E-3B1D12F8C28C}"/>
                </c:ext>
              </c:extLst>
            </c:dLbl>
            <c:dLbl>
              <c:idx val="2"/>
              <c:tx>
                <c:rich>
                  <a:bodyPr/>
                  <a:lstStyle/>
                  <a:p>
                    <a:fld id="{F57A6DB3-9830-4419-B5FD-410BC7E36D0D}" type="CELLRANGE">
                      <a:rPr lang="en-US"/>
                      <a:pPr/>
                      <a:t>[CELLRANGE]</a:t>
                    </a:fld>
                    <a:r>
                      <a:rPr lang="en-US" baseline="0"/>
                      <a:t>, </a:t>
                    </a:r>
                    <a:fld id="{E711E31B-BBDC-454C-A581-49F5407920B1}" type="YVALUE">
                      <a:rPr lang="en-US" baseline="0"/>
                      <a:pPr/>
                      <a:t>[Y VALUE]</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A832-4F36-A91E-3B1D12F8C28C}"/>
                </c:ext>
              </c:extLst>
            </c:dLbl>
            <c:dLbl>
              <c:idx val="3"/>
              <c:tx>
                <c:rich>
                  <a:bodyPr/>
                  <a:lstStyle/>
                  <a:p>
                    <a:endParaRPr lang="en-US"/>
                  </a:p>
                </c:rich>
              </c:tx>
              <c:showLegendKey val="0"/>
              <c:showVal val="1"/>
              <c:showCatName val="0"/>
              <c:showSerName val="0"/>
              <c:showPercent val="0"/>
              <c:showBubbleSize val="0"/>
              <c:extLst>
                <c:ext xmlns:c15="http://schemas.microsoft.com/office/drawing/2012/chart" uri="{CE6537A1-D6FC-4f65-9D91-7224C49458BB}">
                  <c15:xForSave val="1"/>
                </c:ext>
                <c:ext xmlns:c16="http://schemas.microsoft.com/office/drawing/2014/chart" uri="{C3380CC4-5D6E-409C-BE32-E72D297353CC}">
                  <c16:uniqueId val="{00000007-A832-4F36-A91E-3B1D12F8C28C}"/>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1"/>
                </a:solidFill>
              </a:ln>
              <a:effectLst/>
            </c:spPr>
            <c:trendlineType val="linear"/>
            <c:dispRSqr val="0"/>
            <c:dispEq val="0"/>
          </c:trendline>
          <c:xVal>
            <c:numRef>
              <c:f>Sheet1!$A$2:$A$5</c:f>
              <c:numCache>
                <c:formatCode>General</c:formatCode>
                <c:ptCount val="4"/>
                <c:pt idx="0">
                  <c:v>0.1</c:v>
                </c:pt>
                <c:pt idx="1">
                  <c:v>0.8</c:v>
                </c:pt>
                <c:pt idx="2">
                  <c:v>0.3</c:v>
                </c:pt>
              </c:numCache>
            </c:numRef>
          </c:xVal>
          <c:yVal>
            <c:numRef>
              <c:f>Sheet1!$B$2:$B$5</c:f>
              <c:numCache>
                <c:formatCode>General</c:formatCode>
                <c:ptCount val="4"/>
                <c:pt idx="0">
                  <c:v>0.1</c:v>
                </c:pt>
                <c:pt idx="1">
                  <c:v>0.8</c:v>
                </c:pt>
                <c:pt idx="2">
                  <c:v>0.3</c:v>
                </c:pt>
              </c:numCache>
            </c:numRef>
          </c:yVal>
          <c:smooth val="0"/>
          <c:extLst>
            <c:ext xmlns:c15="http://schemas.microsoft.com/office/drawing/2012/chart" uri="{02D57815-91ED-43cb-92C2-25804820EDAC}">
              <c15:datalabelsRange>
                <c15:f>Sheet1!$C$2:$C$5</c15:f>
                <c15:dlblRangeCache>
                  <c:ptCount val="4"/>
                  <c:pt idx="0">
                    <c:v>Raw HTTP</c:v>
                  </c:pt>
                  <c:pt idx="1">
                    <c:v>Controllers</c:v>
                  </c:pt>
                  <c:pt idx="2">
                    <c:v>Routing</c:v>
                  </c:pt>
                </c15:dlblRangeCache>
              </c15:datalabelsRange>
            </c:ext>
            <c:ext xmlns:c16="http://schemas.microsoft.com/office/drawing/2014/chart" uri="{C3380CC4-5D6E-409C-BE32-E72D297353CC}">
              <c16:uniqueId val="{00000000-A832-4F36-A91E-3B1D12F8C28C}"/>
            </c:ext>
          </c:extLst>
        </c:ser>
        <c:ser>
          <c:idx val="1"/>
          <c:order val="1"/>
          <c:tx>
            <c:strRef>
              <c:f>Sheet1!$C$1</c:f>
              <c:strCache>
                <c:ptCount val="1"/>
                <c:pt idx="0">
                  <c:v>Column1</c:v>
                </c:pt>
              </c:strCache>
            </c:strRef>
          </c:tx>
          <c:spPr>
            <a:ln w="25400" cap="rnd">
              <a:noFill/>
              <a:round/>
            </a:ln>
            <a:effectLst/>
          </c:spPr>
          <c:marker>
            <c:symbol val="square"/>
            <c:size val="6"/>
            <c:spPr>
              <a:solidFill>
                <a:schemeClr val="lt1"/>
              </a:solidFill>
              <a:ln w="15875">
                <a:solidFill>
                  <a:schemeClr val="accent2"/>
                </a:solidFill>
                <a:round/>
              </a:ln>
              <a:effectLst/>
            </c:spPr>
          </c:marker>
          <c:xVal>
            <c:numRef>
              <c:f>Sheet1!$A$2:$A$5</c:f>
              <c:numCache>
                <c:formatCode>General</c:formatCode>
                <c:ptCount val="4"/>
                <c:pt idx="0">
                  <c:v>0.1</c:v>
                </c:pt>
                <c:pt idx="1">
                  <c:v>0.8</c:v>
                </c:pt>
                <c:pt idx="2">
                  <c:v>0.3</c:v>
                </c:pt>
              </c:numCache>
            </c:numRef>
          </c:xVal>
          <c:yVal>
            <c:numRef>
              <c:f>Sheet1!$C$2:$C$5</c:f>
              <c:numCache>
                <c:formatCode>General</c:formatCode>
                <c:ptCount val="4"/>
                <c:pt idx="0">
                  <c:v>0</c:v>
                </c:pt>
                <c:pt idx="1">
                  <c:v>0</c:v>
                </c:pt>
                <c:pt idx="2">
                  <c:v>0</c:v>
                </c:pt>
              </c:numCache>
            </c:numRef>
          </c:yVal>
          <c:smooth val="0"/>
          <c:extLst>
            <c:ext xmlns:c16="http://schemas.microsoft.com/office/drawing/2014/chart" uri="{C3380CC4-5D6E-409C-BE32-E72D297353CC}">
              <c16:uniqueId val="{00000002-A832-4F36-A91E-3B1D12F8C28C}"/>
            </c:ext>
          </c:extLst>
        </c:ser>
        <c:dLbls>
          <c:showLegendKey val="0"/>
          <c:showVal val="0"/>
          <c:showCatName val="0"/>
          <c:showSerName val="0"/>
          <c:showPercent val="0"/>
          <c:showBubbleSize val="0"/>
        </c:dLbls>
        <c:axId val="1362127199"/>
        <c:axId val="1687949967"/>
      </c:scatterChart>
      <c:valAx>
        <c:axId val="1362127199"/>
        <c:scaling>
          <c:orientation val="minMax"/>
          <c:max val="1"/>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How Declarative?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687949967"/>
        <c:crosses val="autoZero"/>
        <c:crossBetween val="midCat"/>
      </c:valAx>
      <c:valAx>
        <c:axId val="1687949967"/>
        <c:scaling>
          <c:orientation val="minMax"/>
          <c:max val="1"/>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How rich?</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362127199"/>
        <c:crosses val="autoZero"/>
        <c:crossBetween val="midCat"/>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0">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tx1"/>
    </cs:fontRef>
    <cs:spPr>
      <a:ln w="9525" cap="rnd">
        <a:solidFill>
          <a:schemeClr val="phClr">
            <a:alpha val="50000"/>
          </a:scheme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15000"/>
            <a:lumOff val="8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svg"/><Relationship Id="rId1" Type="http://schemas.openxmlformats.org/officeDocument/2006/relationships/image" Target="../media/image10.png"/><Relationship Id="rId6" Type="http://schemas.openxmlformats.org/officeDocument/2006/relationships/image" Target="../media/image18.svg"/><Relationship Id="rId5"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1EBA58-D445-4F03-8D4F-8C894ABF2CB9}" type="doc">
      <dgm:prSet loTypeId="urn:microsoft.com/office/officeart/2005/8/layout/architecture" loCatId="hierarchy" qsTypeId="urn:microsoft.com/office/officeart/2005/8/quickstyle/simple1" qsCatId="simple" csTypeId="urn:microsoft.com/office/officeart/2005/8/colors/accent1_2" csCatId="accent1" phldr="1"/>
      <dgm:spPr/>
      <dgm:t>
        <a:bodyPr/>
        <a:lstStyle/>
        <a:p>
          <a:endParaRPr lang="en-US"/>
        </a:p>
      </dgm:t>
    </dgm:pt>
    <dgm:pt modelId="{2E1FDED7-9323-48D2-8F2D-5027150B12F1}" type="pres">
      <dgm:prSet presAssocID="{521EBA58-D445-4F03-8D4F-8C894ABF2CB9}" presName="Name0" presStyleCnt="0">
        <dgm:presLayoutVars>
          <dgm:chPref val="1"/>
          <dgm:dir/>
          <dgm:animOne val="branch"/>
          <dgm:animLvl val="lvl"/>
          <dgm:resizeHandles/>
        </dgm:presLayoutVars>
      </dgm:prSet>
      <dgm:spPr/>
    </dgm:pt>
  </dgm:ptLst>
  <dgm:cxnLst>
    <dgm:cxn modelId="{441534E3-E4B1-4E51-AEA8-783663AAC592}" type="presOf" srcId="{521EBA58-D445-4F03-8D4F-8C894ABF2CB9}" destId="{2E1FDED7-9323-48D2-8F2D-5027150B12F1}" srcOrd="0"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1FE006-67E9-4AA1-9589-57A32A3D9C54}" type="doc">
      <dgm:prSet loTypeId="urn:microsoft.com/office/officeart/2005/8/layout/hierarchy4" loCatId="hierarchy" qsTypeId="urn:microsoft.com/office/officeart/2005/8/quickstyle/simple3" qsCatId="simple" csTypeId="urn:microsoft.com/office/officeart/2005/8/colors/colorful3" csCatId="colorful" phldr="1"/>
      <dgm:spPr/>
      <dgm:t>
        <a:bodyPr/>
        <a:lstStyle/>
        <a:p>
          <a:endParaRPr lang="en-US"/>
        </a:p>
      </dgm:t>
    </dgm:pt>
    <dgm:pt modelId="{D7FF5AF6-73A7-439C-8554-639AA8E593A7}">
      <dgm:prSet phldrT="[Text]"/>
      <dgm:spPr/>
      <dgm:t>
        <a:bodyPr/>
        <a:lstStyle/>
        <a:p>
          <a:r>
            <a:rPr lang="en-US" dirty="0"/>
            <a:t>App</a:t>
          </a:r>
        </a:p>
      </dgm:t>
    </dgm:pt>
    <dgm:pt modelId="{B0842955-C5BC-474E-BE71-F61124DB30E5}" type="parTrans" cxnId="{F9FC300E-2E85-4A4B-A805-02598DF90425}">
      <dgm:prSet/>
      <dgm:spPr/>
      <dgm:t>
        <a:bodyPr/>
        <a:lstStyle/>
        <a:p>
          <a:endParaRPr lang="en-US"/>
        </a:p>
      </dgm:t>
    </dgm:pt>
    <dgm:pt modelId="{C3D929DF-4C35-46A2-A3FC-576998818006}" type="sibTrans" cxnId="{F9FC300E-2E85-4A4B-A805-02598DF90425}">
      <dgm:prSet/>
      <dgm:spPr/>
      <dgm:t>
        <a:bodyPr/>
        <a:lstStyle/>
        <a:p>
          <a:endParaRPr lang="en-US"/>
        </a:p>
      </dgm:t>
    </dgm:pt>
    <dgm:pt modelId="{FCD5FA2B-51B5-4A47-B397-EF0AA5AA442E}">
      <dgm:prSet phldrT="[Text]"/>
      <dgm:spPr/>
      <dgm:t>
        <a:bodyPr/>
        <a:lstStyle/>
        <a:p>
          <a:r>
            <a:rPr lang="en-US" dirty="0"/>
            <a:t>Framework (MVC)</a:t>
          </a:r>
        </a:p>
      </dgm:t>
    </dgm:pt>
    <dgm:pt modelId="{2885F3F1-0208-4A66-AA80-8263EA153F7E}" type="parTrans" cxnId="{3E9B4459-4853-4133-AAB6-49576FC60FAF}">
      <dgm:prSet/>
      <dgm:spPr/>
      <dgm:t>
        <a:bodyPr/>
        <a:lstStyle/>
        <a:p>
          <a:endParaRPr lang="en-US"/>
        </a:p>
      </dgm:t>
    </dgm:pt>
    <dgm:pt modelId="{5705DCD1-3FCB-4004-A903-4EBDB904A660}" type="sibTrans" cxnId="{3E9B4459-4853-4133-AAB6-49576FC60FAF}">
      <dgm:prSet/>
      <dgm:spPr/>
      <dgm:t>
        <a:bodyPr/>
        <a:lstStyle/>
        <a:p>
          <a:endParaRPr lang="en-US"/>
        </a:p>
      </dgm:t>
    </dgm:pt>
    <dgm:pt modelId="{2D663DDA-CA6D-4FA2-9399-205538A09567}">
      <dgm:prSet phldrT="[Text]"/>
      <dgm:spPr/>
      <dgm:t>
        <a:bodyPr/>
        <a:lstStyle/>
        <a:p>
          <a:r>
            <a:rPr lang="en-US" dirty="0"/>
            <a:t>Middleware</a:t>
          </a:r>
        </a:p>
      </dgm:t>
    </dgm:pt>
    <dgm:pt modelId="{BAE8B0B7-BA96-4214-8036-F249EA46B7D1}" type="parTrans" cxnId="{F9F64A72-E63D-4618-B983-3533E408EADD}">
      <dgm:prSet/>
      <dgm:spPr/>
      <dgm:t>
        <a:bodyPr/>
        <a:lstStyle/>
        <a:p>
          <a:endParaRPr lang="en-US"/>
        </a:p>
      </dgm:t>
    </dgm:pt>
    <dgm:pt modelId="{0B52077F-7839-4AF8-9AB2-8B41A9CB8B00}" type="sibTrans" cxnId="{F9F64A72-E63D-4618-B983-3533E408EADD}">
      <dgm:prSet/>
      <dgm:spPr/>
      <dgm:t>
        <a:bodyPr/>
        <a:lstStyle/>
        <a:p>
          <a:endParaRPr lang="en-US"/>
        </a:p>
      </dgm:t>
    </dgm:pt>
    <dgm:pt modelId="{2E586AE1-797E-4A2B-A242-13A98A37FA31}">
      <dgm:prSet phldrT="[Text]"/>
      <dgm:spPr/>
      <dgm:t>
        <a:bodyPr/>
        <a:lstStyle/>
        <a:p>
          <a:r>
            <a:rPr lang="en-US" dirty="0"/>
            <a:t>Server (Kestrel)</a:t>
          </a:r>
        </a:p>
      </dgm:t>
    </dgm:pt>
    <dgm:pt modelId="{CD7F056E-0B05-468B-A25B-FDCC391BCD26}" type="parTrans" cxnId="{80A77FD7-7EFE-47A9-987E-8F8CF672271B}">
      <dgm:prSet/>
      <dgm:spPr/>
      <dgm:t>
        <a:bodyPr/>
        <a:lstStyle/>
        <a:p>
          <a:endParaRPr lang="en-US"/>
        </a:p>
      </dgm:t>
    </dgm:pt>
    <dgm:pt modelId="{698B7D15-28AE-4F82-9627-653EFCC0B5DA}" type="sibTrans" cxnId="{80A77FD7-7EFE-47A9-987E-8F8CF672271B}">
      <dgm:prSet/>
      <dgm:spPr/>
      <dgm:t>
        <a:bodyPr/>
        <a:lstStyle/>
        <a:p>
          <a:endParaRPr lang="en-US"/>
        </a:p>
      </dgm:t>
    </dgm:pt>
    <dgm:pt modelId="{5F11CF79-BDD0-4FFB-9A9F-89267D9837B3}">
      <dgm:prSet phldrT="[Text]"/>
      <dgm:spPr/>
      <dgm:t>
        <a:bodyPr/>
        <a:lstStyle/>
        <a:p>
          <a:r>
            <a:rPr lang="en-US" dirty="0" err="1"/>
            <a:t>Libuv</a:t>
          </a:r>
          <a:endParaRPr lang="en-US" dirty="0"/>
        </a:p>
      </dgm:t>
    </dgm:pt>
    <dgm:pt modelId="{E057545A-69CC-4258-94C1-96497F553060}" type="parTrans" cxnId="{78D062BF-06BB-41EE-8428-3D7BE6E062A2}">
      <dgm:prSet/>
      <dgm:spPr/>
      <dgm:t>
        <a:bodyPr/>
        <a:lstStyle/>
        <a:p>
          <a:endParaRPr lang="en-US"/>
        </a:p>
      </dgm:t>
    </dgm:pt>
    <dgm:pt modelId="{E70CC345-1856-4D1C-897D-4C33B86CAA04}" type="sibTrans" cxnId="{78D062BF-06BB-41EE-8428-3D7BE6E062A2}">
      <dgm:prSet/>
      <dgm:spPr/>
      <dgm:t>
        <a:bodyPr/>
        <a:lstStyle/>
        <a:p>
          <a:endParaRPr lang="en-US"/>
        </a:p>
      </dgm:t>
    </dgm:pt>
    <dgm:pt modelId="{FE7552C1-5FD7-4707-96C0-FEB478BEEE8B}">
      <dgm:prSet phldrT="[Text]"/>
      <dgm:spPr/>
      <dgm:t>
        <a:bodyPr/>
        <a:lstStyle/>
        <a:p>
          <a:r>
            <a:rPr lang="en-US" dirty="0"/>
            <a:t>.NET Sockets</a:t>
          </a:r>
        </a:p>
      </dgm:t>
    </dgm:pt>
    <dgm:pt modelId="{C1DE3788-8CC5-4A79-9EF4-6D56EEFA93F7}" type="parTrans" cxnId="{73597226-4C6D-468E-8A8C-3BD6DE61368C}">
      <dgm:prSet/>
      <dgm:spPr/>
      <dgm:t>
        <a:bodyPr/>
        <a:lstStyle/>
        <a:p>
          <a:endParaRPr lang="en-US"/>
        </a:p>
      </dgm:t>
    </dgm:pt>
    <dgm:pt modelId="{7E7437EF-DE08-4FCA-B58C-53F1556F0DB9}" type="sibTrans" cxnId="{73597226-4C6D-468E-8A8C-3BD6DE61368C}">
      <dgm:prSet/>
      <dgm:spPr/>
      <dgm:t>
        <a:bodyPr/>
        <a:lstStyle/>
        <a:p>
          <a:endParaRPr lang="en-US"/>
        </a:p>
      </dgm:t>
    </dgm:pt>
    <dgm:pt modelId="{5E32D83E-4F86-4BF7-91DD-3C6DF69E638C}" type="pres">
      <dgm:prSet presAssocID="{FB1FE006-67E9-4AA1-9589-57A32A3D9C54}" presName="Name0" presStyleCnt="0">
        <dgm:presLayoutVars>
          <dgm:chPref val="1"/>
          <dgm:dir/>
          <dgm:animOne val="branch"/>
          <dgm:animLvl val="lvl"/>
          <dgm:resizeHandles/>
        </dgm:presLayoutVars>
      </dgm:prSet>
      <dgm:spPr/>
    </dgm:pt>
    <dgm:pt modelId="{3493426C-464D-4D48-9CE5-0A254D51563E}" type="pres">
      <dgm:prSet presAssocID="{D7FF5AF6-73A7-439C-8554-639AA8E593A7}" presName="vertOne" presStyleCnt="0"/>
      <dgm:spPr/>
    </dgm:pt>
    <dgm:pt modelId="{1099EAFE-075B-4835-B472-BFADDB5989DC}" type="pres">
      <dgm:prSet presAssocID="{D7FF5AF6-73A7-439C-8554-639AA8E593A7}" presName="txOne" presStyleLbl="node0" presStyleIdx="0" presStyleCnt="1" custAng="0">
        <dgm:presLayoutVars>
          <dgm:chPref val="3"/>
        </dgm:presLayoutVars>
      </dgm:prSet>
      <dgm:spPr/>
    </dgm:pt>
    <dgm:pt modelId="{DDEF0B9A-A29B-468D-8A9D-E5B1B3C9DCB0}" type="pres">
      <dgm:prSet presAssocID="{D7FF5AF6-73A7-439C-8554-639AA8E593A7}" presName="parTransOne" presStyleCnt="0"/>
      <dgm:spPr/>
    </dgm:pt>
    <dgm:pt modelId="{0381793B-841B-43E4-AEDC-AEA6F727553D}" type="pres">
      <dgm:prSet presAssocID="{D7FF5AF6-73A7-439C-8554-639AA8E593A7}" presName="horzOne" presStyleCnt="0"/>
      <dgm:spPr/>
    </dgm:pt>
    <dgm:pt modelId="{C265EA65-C918-45EF-96DC-EC9C80B44FDA}" type="pres">
      <dgm:prSet presAssocID="{FCD5FA2B-51B5-4A47-B397-EF0AA5AA442E}" presName="vertTwo" presStyleCnt="0"/>
      <dgm:spPr/>
    </dgm:pt>
    <dgm:pt modelId="{1336A101-5FFA-46A2-8CE1-A7A246066468}" type="pres">
      <dgm:prSet presAssocID="{FCD5FA2B-51B5-4A47-B397-EF0AA5AA442E}" presName="txTwo" presStyleLbl="node2" presStyleIdx="0" presStyleCnt="1">
        <dgm:presLayoutVars>
          <dgm:chPref val="3"/>
        </dgm:presLayoutVars>
      </dgm:prSet>
      <dgm:spPr/>
    </dgm:pt>
    <dgm:pt modelId="{10AE9243-F38C-443E-A4D5-4BE585ECAE0D}" type="pres">
      <dgm:prSet presAssocID="{FCD5FA2B-51B5-4A47-B397-EF0AA5AA442E}" presName="parTransTwo" presStyleCnt="0"/>
      <dgm:spPr/>
    </dgm:pt>
    <dgm:pt modelId="{8292D4EC-6AD3-4731-AE2A-96CEA7714B63}" type="pres">
      <dgm:prSet presAssocID="{FCD5FA2B-51B5-4A47-B397-EF0AA5AA442E}" presName="horzTwo" presStyleCnt="0"/>
      <dgm:spPr/>
    </dgm:pt>
    <dgm:pt modelId="{633EF37B-10E6-4E90-840A-80A74DCBD040}" type="pres">
      <dgm:prSet presAssocID="{2D663DDA-CA6D-4FA2-9399-205538A09567}" presName="vertThree" presStyleCnt="0"/>
      <dgm:spPr/>
    </dgm:pt>
    <dgm:pt modelId="{D0B623EA-67BB-42C0-8073-9EAB41C254DA}" type="pres">
      <dgm:prSet presAssocID="{2D663DDA-CA6D-4FA2-9399-205538A09567}" presName="txThree" presStyleLbl="node3" presStyleIdx="0" presStyleCnt="1">
        <dgm:presLayoutVars>
          <dgm:chPref val="3"/>
        </dgm:presLayoutVars>
      </dgm:prSet>
      <dgm:spPr/>
    </dgm:pt>
    <dgm:pt modelId="{813D5A27-2779-43C4-91F2-E6F99722798B}" type="pres">
      <dgm:prSet presAssocID="{2D663DDA-CA6D-4FA2-9399-205538A09567}" presName="parTransThree" presStyleCnt="0"/>
      <dgm:spPr/>
    </dgm:pt>
    <dgm:pt modelId="{15026B01-5A40-4816-8C33-39F4E05133B8}" type="pres">
      <dgm:prSet presAssocID="{2D663DDA-CA6D-4FA2-9399-205538A09567}" presName="horzThree" presStyleCnt="0"/>
      <dgm:spPr/>
    </dgm:pt>
    <dgm:pt modelId="{6C41354C-150C-4DA3-AC4B-975EF28F1C99}" type="pres">
      <dgm:prSet presAssocID="{2E586AE1-797E-4A2B-A242-13A98A37FA31}" presName="vertFour" presStyleCnt="0">
        <dgm:presLayoutVars>
          <dgm:chPref val="3"/>
        </dgm:presLayoutVars>
      </dgm:prSet>
      <dgm:spPr/>
    </dgm:pt>
    <dgm:pt modelId="{A9CECAF9-D773-4F96-9271-7F0420BBBB89}" type="pres">
      <dgm:prSet presAssocID="{2E586AE1-797E-4A2B-A242-13A98A37FA31}" presName="txFour" presStyleLbl="node4" presStyleIdx="0" presStyleCnt="3">
        <dgm:presLayoutVars>
          <dgm:chPref val="3"/>
        </dgm:presLayoutVars>
      </dgm:prSet>
      <dgm:spPr/>
    </dgm:pt>
    <dgm:pt modelId="{BEC35EF6-5F2E-4346-AF7A-C50293AC7907}" type="pres">
      <dgm:prSet presAssocID="{2E586AE1-797E-4A2B-A242-13A98A37FA31}" presName="parTransFour" presStyleCnt="0"/>
      <dgm:spPr/>
    </dgm:pt>
    <dgm:pt modelId="{F72A13C8-EFBA-47CE-B011-2FCCDE6CE519}" type="pres">
      <dgm:prSet presAssocID="{2E586AE1-797E-4A2B-A242-13A98A37FA31}" presName="horzFour" presStyleCnt="0"/>
      <dgm:spPr/>
    </dgm:pt>
    <dgm:pt modelId="{EEB92415-DEF3-413B-8469-4D79779230E6}" type="pres">
      <dgm:prSet presAssocID="{5F11CF79-BDD0-4FFB-9A9F-89267D9837B3}" presName="vertFour" presStyleCnt="0">
        <dgm:presLayoutVars>
          <dgm:chPref val="3"/>
        </dgm:presLayoutVars>
      </dgm:prSet>
      <dgm:spPr/>
    </dgm:pt>
    <dgm:pt modelId="{A0D3A7BC-E930-498E-BFE3-7FEF9F971176}" type="pres">
      <dgm:prSet presAssocID="{5F11CF79-BDD0-4FFB-9A9F-89267D9837B3}" presName="txFour" presStyleLbl="node4" presStyleIdx="1" presStyleCnt="3">
        <dgm:presLayoutVars>
          <dgm:chPref val="3"/>
        </dgm:presLayoutVars>
      </dgm:prSet>
      <dgm:spPr/>
    </dgm:pt>
    <dgm:pt modelId="{ADC806D2-6FC5-4AB1-A14D-8026B014195F}" type="pres">
      <dgm:prSet presAssocID="{5F11CF79-BDD0-4FFB-9A9F-89267D9837B3}" presName="horzFour" presStyleCnt="0"/>
      <dgm:spPr/>
    </dgm:pt>
    <dgm:pt modelId="{E926861C-34A5-42C1-82FB-AC29308FF79B}" type="pres">
      <dgm:prSet presAssocID="{E70CC345-1856-4D1C-897D-4C33B86CAA04}" presName="sibSpaceFour" presStyleCnt="0"/>
      <dgm:spPr/>
    </dgm:pt>
    <dgm:pt modelId="{A4A0EE5D-D29B-49BB-A136-73414C6F9F9F}" type="pres">
      <dgm:prSet presAssocID="{FE7552C1-5FD7-4707-96C0-FEB478BEEE8B}" presName="vertFour" presStyleCnt="0">
        <dgm:presLayoutVars>
          <dgm:chPref val="3"/>
        </dgm:presLayoutVars>
      </dgm:prSet>
      <dgm:spPr/>
    </dgm:pt>
    <dgm:pt modelId="{53336563-CD85-4695-A602-6BAB69EDF7E2}" type="pres">
      <dgm:prSet presAssocID="{FE7552C1-5FD7-4707-96C0-FEB478BEEE8B}" presName="txFour" presStyleLbl="node4" presStyleIdx="2" presStyleCnt="3">
        <dgm:presLayoutVars>
          <dgm:chPref val="3"/>
        </dgm:presLayoutVars>
      </dgm:prSet>
      <dgm:spPr/>
    </dgm:pt>
    <dgm:pt modelId="{A12DE2FE-6A33-4B17-BE9D-B0DFA4A742EF}" type="pres">
      <dgm:prSet presAssocID="{FE7552C1-5FD7-4707-96C0-FEB478BEEE8B}" presName="horzFour" presStyleCnt="0"/>
      <dgm:spPr/>
    </dgm:pt>
  </dgm:ptLst>
  <dgm:cxnLst>
    <dgm:cxn modelId="{F9FC300E-2E85-4A4B-A805-02598DF90425}" srcId="{FB1FE006-67E9-4AA1-9589-57A32A3D9C54}" destId="{D7FF5AF6-73A7-439C-8554-639AA8E593A7}" srcOrd="0" destOrd="0" parTransId="{B0842955-C5BC-474E-BE71-F61124DB30E5}" sibTransId="{C3D929DF-4C35-46A2-A3FC-576998818006}"/>
    <dgm:cxn modelId="{73597226-4C6D-468E-8A8C-3BD6DE61368C}" srcId="{2E586AE1-797E-4A2B-A242-13A98A37FA31}" destId="{FE7552C1-5FD7-4707-96C0-FEB478BEEE8B}" srcOrd="1" destOrd="0" parTransId="{C1DE3788-8CC5-4A79-9EF4-6D56EEFA93F7}" sibTransId="{7E7437EF-DE08-4FCA-B58C-53F1556F0DB9}"/>
    <dgm:cxn modelId="{B4492562-EB46-445A-8BC5-32C460BAC1E5}" type="presOf" srcId="{2E586AE1-797E-4A2B-A242-13A98A37FA31}" destId="{A9CECAF9-D773-4F96-9271-7F0420BBBB89}" srcOrd="0" destOrd="0" presId="urn:microsoft.com/office/officeart/2005/8/layout/hierarchy4"/>
    <dgm:cxn modelId="{FED7D366-A465-4768-809D-91156841C70D}" type="presOf" srcId="{D7FF5AF6-73A7-439C-8554-639AA8E593A7}" destId="{1099EAFE-075B-4835-B472-BFADDB5989DC}" srcOrd="0" destOrd="0" presId="urn:microsoft.com/office/officeart/2005/8/layout/hierarchy4"/>
    <dgm:cxn modelId="{F93F7F4D-4351-40E3-B0E0-6FA04FB98B6E}" type="presOf" srcId="{FE7552C1-5FD7-4707-96C0-FEB478BEEE8B}" destId="{53336563-CD85-4695-A602-6BAB69EDF7E2}" srcOrd="0" destOrd="0" presId="urn:microsoft.com/office/officeart/2005/8/layout/hierarchy4"/>
    <dgm:cxn modelId="{E6B0B371-5A22-44D5-9DBC-C1E1C208094D}" type="presOf" srcId="{2D663DDA-CA6D-4FA2-9399-205538A09567}" destId="{D0B623EA-67BB-42C0-8073-9EAB41C254DA}" srcOrd="0" destOrd="0" presId="urn:microsoft.com/office/officeart/2005/8/layout/hierarchy4"/>
    <dgm:cxn modelId="{F9F64A72-E63D-4618-B983-3533E408EADD}" srcId="{FCD5FA2B-51B5-4A47-B397-EF0AA5AA442E}" destId="{2D663DDA-CA6D-4FA2-9399-205538A09567}" srcOrd="0" destOrd="0" parTransId="{BAE8B0B7-BA96-4214-8036-F249EA46B7D1}" sibTransId="{0B52077F-7839-4AF8-9AB2-8B41A9CB8B00}"/>
    <dgm:cxn modelId="{3E9B4459-4853-4133-AAB6-49576FC60FAF}" srcId="{D7FF5AF6-73A7-439C-8554-639AA8E593A7}" destId="{FCD5FA2B-51B5-4A47-B397-EF0AA5AA442E}" srcOrd="0" destOrd="0" parTransId="{2885F3F1-0208-4A66-AA80-8263EA153F7E}" sibTransId="{5705DCD1-3FCB-4004-A903-4EBDB904A660}"/>
    <dgm:cxn modelId="{9467559F-162D-4196-B690-D772F1DFB6F8}" type="presOf" srcId="{FB1FE006-67E9-4AA1-9589-57A32A3D9C54}" destId="{5E32D83E-4F86-4BF7-91DD-3C6DF69E638C}" srcOrd="0" destOrd="0" presId="urn:microsoft.com/office/officeart/2005/8/layout/hierarchy4"/>
    <dgm:cxn modelId="{8F3F61B0-09A2-4013-B63A-2F3C0B63597F}" type="presOf" srcId="{5F11CF79-BDD0-4FFB-9A9F-89267D9837B3}" destId="{A0D3A7BC-E930-498E-BFE3-7FEF9F971176}" srcOrd="0" destOrd="0" presId="urn:microsoft.com/office/officeart/2005/8/layout/hierarchy4"/>
    <dgm:cxn modelId="{B320B7B5-6485-4C04-9456-B607C2DBE94C}" type="presOf" srcId="{FCD5FA2B-51B5-4A47-B397-EF0AA5AA442E}" destId="{1336A101-5FFA-46A2-8CE1-A7A246066468}" srcOrd="0" destOrd="0" presId="urn:microsoft.com/office/officeart/2005/8/layout/hierarchy4"/>
    <dgm:cxn modelId="{78D062BF-06BB-41EE-8428-3D7BE6E062A2}" srcId="{2E586AE1-797E-4A2B-A242-13A98A37FA31}" destId="{5F11CF79-BDD0-4FFB-9A9F-89267D9837B3}" srcOrd="0" destOrd="0" parTransId="{E057545A-69CC-4258-94C1-96497F553060}" sibTransId="{E70CC345-1856-4D1C-897D-4C33B86CAA04}"/>
    <dgm:cxn modelId="{80A77FD7-7EFE-47A9-987E-8F8CF672271B}" srcId="{2D663DDA-CA6D-4FA2-9399-205538A09567}" destId="{2E586AE1-797E-4A2B-A242-13A98A37FA31}" srcOrd="0" destOrd="0" parTransId="{CD7F056E-0B05-468B-A25B-FDCC391BCD26}" sibTransId="{698B7D15-28AE-4F82-9627-653EFCC0B5DA}"/>
    <dgm:cxn modelId="{8BAFB927-A8CA-4E00-B9AC-5C282088D543}" type="presParOf" srcId="{5E32D83E-4F86-4BF7-91DD-3C6DF69E638C}" destId="{3493426C-464D-4D48-9CE5-0A254D51563E}" srcOrd="0" destOrd="0" presId="urn:microsoft.com/office/officeart/2005/8/layout/hierarchy4"/>
    <dgm:cxn modelId="{52C28F79-AE5B-4797-9B4A-BBB7CB82D5FD}" type="presParOf" srcId="{3493426C-464D-4D48-9CE5-0A254D51563E}" destId="{1099EAFE-075B-4835-B472-BFADDB5989DC}" srcOrd="0" destOrd="0" presId="urn:microsoft.com/office/officeart/2005/8/layout/hierarchy4"/>
    <dgm:cxn modelId="{A8AC040C-D137-42F0-8F8D-180C861E8465}" type="presParOf" srcId="{3493426C-464D-4D48-9CE5-0A254D51563E}" destId="{DDEF0B9A-A29B-468D-8A9D-E5B1B3C9DCB0}" srcOrd="1" destOrd="0" presId="urn:microsoft.com/office/officeart/2005/8/layout/hierarchy4"/>
    <dgm:cxn modelId="{918D9CD4-E759-4934-9157-4FEA7D1BBFFC}" type="presParOf" srcId="{3493426C-464D-4D48-9CE5-0A254D51563E}" destId="{0381793B-841B-43E4-AEDC-AEA6F727553D}" srcOrd="2" destOrd="0" presId="urn:microsoft.com/office/officeart/2005/8/layout/hierarchy4"/>
    <dgm:cxn modelId="{1BFCB0C5-7467-48D4-B88D-A09ECE240C43}" type="presParOf" srcId="{0381793B-841B-43E4-AEDC-AEA6F727553D}" destId="{C265EA65-C918-45EF-96DC-EC9C80B44FDA}" srcOrd="0" destOrd="0" presId="urn:microsoft.com/office/officeart/2005/8/layout/hierarchy4"/>
    <dgm:cxn modelId="{13A7FB7D-6DD2-41FB-95E8-1E7900C75200}" type="presParOf" srcId="{C265EA65-C918-45EF-96DC-EC9C80B44FDA}" destId="{1336A101-5FFA-46A2-8CE1-A7A246066468}" srcOrd="0" destOrd="0" presId="urn:microsoft.com/office/officeart/2005/8/layout/hierarchy4"/>
    <dgm:cxn modelId="{97E30207-5E0F-4DC6-B9B2-230B85DBBD62}" type="presParOf" srcId="{C265EA65-C918-45EF-96DC-EC9C80B44FDA}" destId="{10AE9243-F38C-443E-A4D5-4BE585ECAE0D}" srcOrd="1" destOrd="0" presId="urn:microsoft.com/office/officeart/2005/8/layout/hierarchy4"/>
    <dgm:cxn modelId="{C93B612A-CCAC-4FCF-B723-4E19218F1AAD}" type="presParOf" srcId="{C265EA65-C918-45EF-96DC-EC9C80B44FDA}" destId="{8292D4EC-6AD3-4731-AE2A-96CEA7714B63}" srcOrd="2" destOrd="0" presId="urn:microsoft.com/office/officeart/2005/8/layout/hierarchy4"/>
    <dgm:cxn modelId="{394A0165-1DF2-4FA6-8459-A4541F26072D}" type="presParOf" srcId="{8292D4EC-6AD3-4731-AE2A-96CEA7714B63}" destId="{633EF37B-10E6-4E90-840A-80A74DCBD040}" srcOrd="0" destOrd="0" presId="urn:microsoft.com/office/officeart/2005/8/layout/hierarchy4"/>
    <dgm:cxn modelId="{0D20E7C5-363D-4EF9-BD77-43CC2A64220A}" type="presParOf" srcId="{633EF37B-10E6-4E90-840A-80A74DCBD040}" destId="{D0B623EA-67BB-42C0-8073-9EAB41C254DA}" srcOrd="0" destOrd="0" presId="urn:microsoft.com/office/officeart/2005/8/layout/hierarchy4"/>
    <dgm:cxn modelId="{518B91B2-A00F-4D36-90A3-314443008DE0}" type="presParOf" srcId="{633EF37B-10E6-4E90-840A-80A74DCBD040}" destId="{813D5A27-2779-43C4-91F2-E6F99722798B}" srcOrd="1" destOrd="0" presId="urn:microsoft.com/office/officeart/2005/8/layout/hierarchy4"/>
    <dgm:cxn modelId="{A9362E03-22B6-47F8-B963-D87FD38D1E40}" type="presParOf" srcId="{633EF37B-10E6-4E90-840A-80A74DCBD040}" destId="{15026B01-5A40-4816-8C33-39F4E05133B8}" srcOrd="2" destOrd="0" presId="urn:microsoft.com/office/officeart/2005/8/layout/hierarchy4"/>
    <dgm:cxn modelId="{0A1F909F-8B43-427D-9C75-3F010AB2F24A}" type="presParOf" srcId="{15026B01-5A40-4816-8C33-39F4E05133B8}" destId="{6C41354C-150C-4DA3-AC4B-975EF28F1C99}" srcOrd="0" destOrd="0" presId="urn:microsoft.com/office/officeart/2005/8/layout/hierarchy4"/>
    <dgm:cxn modelId="{C3D70315-3B61-4612-AB16-EC58677A02DE}" type="presParOf" srcId="{6C41354C-150C-4DA3-AC4B-975EF28F1C99}" destId="{A9CECAF9-D773-4F96-9271-7F0420BBBB89}" srcOrd="0" destOrd="0" presId="urn:microsoft.com/office/officeart/2005/8/layout/hierarchy4"/>
    <dgm:cxn modelId="{4F53326D-7949-45D3-8263-CBC77D3B7F90}" type="presParOf" srcId="{6C41354C-150C-4DA3-AC4B-975EF28F1C99}" destId="{BEC35EF6-5F2E-4346-AF7A-C50293AC7907}" srcOrd="1" destOrd="0" presId="urn:microsoft.com/office/officeart/2005/8/layout/hierarchy4"/>
    <dgm:cxn modelId="{9B141DA6-7808-4C04-AF69-9069CBD577A6}" type="presParOf" srcId="{6C41354C-150C-4DA3-AC4B-975EF28F1C99}" destId="{F72A13C8-EFBA-47CE-B011-2FCCDE6CE519}" srcOrd="2" destOrd="0" presId="urn:microsoft.com/office/officeart/2005/8/layout/hierarchy4"/>
    <dgm:cxn modelId="{0C1C2BF1-8CCB-47BD-985A-DAF5D8DFD6A2}" type="presParOf" srcId="{F72A13C8-EFBA-47CE-B011-2FCCDE6CE519}" destId="{EEB92415-DEF3-413B-8469-4D79779230E6}" srcOrd="0" destOrd="0" presId="urn:microsoft.com/office/officeart/2005/8/layout/hierarchy4"/>
    <dgm:cxn modelId="{7F493F66-12EF-4518-84DB-4184B3B298D8}" type="presParOf" srcId="{EEB92415-DEF3-413B-8469-4D79779230E6}" destId="{A0D3A7BC-E930-498E-BFE3-7FEF9F971176}" srcOrd="0" destOrd="0" presId="urn:microsoft.com/office/officeart/2005/8/layout/hierarchy4"/>
    <dgm:cxn modelId="{348182BB-D76D-4C61-A100-C5020FFB0F98}" type="presParOf" srcId="{EEB92415-DEF3-413B-8469-4D79779230E6}" destId="{ADC806D2-6FC5-4AB1-A14D-8026B014195F}" srcOrd="1" destOrd="0" presId="urn:microsoft.com/office/officeart/2005/8/layout/hierarchy4"/>
    <dgm:cxn modelId="{766CCAF5-1165-4BA8-AABA-D87C50316190}" type="presParOf" srcId="{F72A13C8-EFBA-47CE-B011-2FCCDE6CE519}" destId="{E926861C-34A5-42C1-82FB-AC29308FF79B}" srcOrd="1" destOrd="0" presId="urn:microsoft.com/office/officeart/2005/8/layout/hierarchy4"/>
    <dgm:cxn modelId="{5BD9D597-6EF6-4DFE-B600-2C842A612688}" type="presParOf" srcId="{F72A13C8-EFBA-47CE-B011-2FCCDE6CE519}" destId="{A4A0EE5D-D29B-49BB-A136-73414C6F9F9F}" srcOrd="2" destOrd="0" presId="urn:microsoft.com/office/officeart/2005/8/layout/hierarchy4"/>
    <dgm:cxn modelId="{4B0FABF8-FA8E-4B5A-8FB3-BEB43C3BA8C7}" type="presParOf" srcId="{A4A0EE5D-D29B-49BB-A136-73414C6F9F9F}" destId="{53336563-CD85-4695-A602-6BAB69EDF7E2}" srcOrd="0" destOrd="0" presId="urn:microsoft.com/office/officeart/2005/8/layout/hierarchy4"/>
    <dgm:cxn modelId="{BDBE583C-E478-4890-B626-9400D8FC5092}" type="presParOf" srcId="{A4A0EE5D-D29B-49BB-A136-73414C6F9F9F}" destId="{A12DE2FE-6A33-4B17-BE9D-B0DFA4A742EF}" srcOrd="1" destOrd="0" presId="urn:microsoft.com/office/officeart/2005/8/layout/hierarchy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6C089C-E238-4C4B-B75F-373CBC6A8D23}" type="doc">
      <dgm:prSet loTypeId="urn:microsoft.com/office/officeart/2005/8/layout/hierarchy4" loCatId="relationship" qsTypeId="urn:microsoft.com/office/officeart/2005/8/quickstyle/simple3" qsCatId="simple" csTypeId="urn:microsoft.com/office/officeart/2005/8/colors/colorful2" csCatId="colorful" phldr="1"/>
      <dgm:spPr/>
      <dgm:t>
        <a:bodyPr/>
        <a:lstStyle/>
        <a:p>
          <a:endParaRPr lang="en-US"/>
        </a:p>
      </dgm:t>
    </dgm:pt>
    <dgm:pt modelId="{BA94419D-3D86-4151-97AA-C5651E9C1D8C}">
      <dgm:prSet phldrT="[Text]"/>
      <dgm:spPr/>
      <dgm:t>
        <a:bodyPr/>
        <a:lstStyle/>
        <a:p>
          <a:r>
            <a:rPr lang="en-US" dirty="0"/>
            <a:t>Server</a:t>
          </a:r>
        </a:p>
      </dgm:t>
    </dgm:pt>
    <dgm:pt modelId="{97958B54-5152-4103-B358-0C9B64793946}" type="parTrans" cxnId="{7DFD6787-6A21-4FC0-A5B2-1AEF9A4E5B1E}">
      <dgm:prSet/>
      <dgm:spPr/>
      <dgm:t>
        <a:bodyPr/>
        <a:lstStyle/>
        <a:p>
          <a:endParaRPr lang="en-US"/>
        </a:p>
      </dgm:t>
    </dgm:pt>
    <dgm:pt modelId="{ECD23EDE-7135-4862-8393-7C30DB8A7256}" type="sibTrans" cxnId="{7DFD6787-6A21-4FC0-A5B2-1AEF9A4E5B1E}">
      <dgm:prSet/>
      <dgm:spPr/>
      <dgm:t>
        <a:bodyPr/>
        <a:lstStyle/>
        <a:p>
          <a:endParaRPr lang="en-US"/>
        </a:p>
      </dgm:t>
    </dgm:pt>
    <dgm:pt modelId="{1BDE7F42-9FFE-4131-857C-E0CCED2C7658}">
      <dgm:prSet phldrT="[Text]"/>
      <dgm:spPr/>
      <dgm:t>
        <a:bodyPr/>
        <a:lstStyle/>
        <a:p>
          <a:r>
            <a:rPr lang="en-US" dirty="0"/>
            <a:t>Protocol (HTTP, HTTP2, </a:t>
          </a:r>
          <a:r>
            <a:rPr lang="en-US" dirty="0" err="1"/>
            <a:t>SignalR</a:t>
          </a:r>
          <a:r>
            <a:rPr lang="en-US" dirty="0"/>
            <a:t>)</a:t>
          </a:r>
        </a:p>
      </dgm:t>
    </dgm:pt>
    <dgm:pt modelId="{E9E0016A-EB51-477C-BDAA-DBC2476F381E}" type="parTrans" cxnId="{FC1AEB3B-695C-4D7B-8B87-8D01BDFC0891}">
      <dgm:prSet/>
      <dgm:spPr/>
      <dgm:t>
        <a:bodyPr/>
        <a:lstStyle/>
        <a:p>
          <a:endParaRPr lang="en-US"/>
        </a:p>
      </dgm:t>
    </dgm:pt>
    <dgm:pt modelId="{C12F094E-6B89-4BFE-8A50-EC33ED36841F}" type="sibTrans" cxnId="{FC1AEB3B-695C-4D7B-8B87-8D01BDFC0891}">
      <dgm:prSet/>
      <dgm:spPr/>
      <dgm:t>
        <a:bodyPr/>
        <a:lstStyle/>
        <a:p>
          <a:endParaRPr lang="en-US"/>
        </a:p>
      </dgm:t>
    </dgm:pt>
    <dgm:pt modelId="{71E14673-A036-458C-B609-0BA51481C86E}">
      <dgm:prSet phldrT="[Text]"/>
      <dgm:spPr/>
      <dgm:t>
        <a:bodyPr/>
        <a:lstStyle/>
        <a:p>
          <a:r>
            <a:rPr lang="en-US" dirty="0"/>
            <a:t>Transport (.NET Sockets)</a:t>
          </a:r>
        </a:p>
      </dgm:t>
    </dgm:pt>
    <dgm:pt modelId="{3E2E004E-BDFE-4084-B90A-432B7C397B31}" type="parTrans" cxnId="{B18AF5A3-8CFF-4826-94CE-8451EE24257B}">
      <dgm:prSet/>
      <dgm:spPr/>
      <dgm:t>
        <a:bodyPr/>
        <a:lstStyle/>
        <a:p>
          <a:endParaRPr lang="en-US"/>
        </a:p>
      </dgm:t>
    </dgm:pt>
    <dgm:pt modelId="{6C317C38-9B94-4818-8B78-8FE359398AE3}" type="sibTrans" cxnId="{B18AF5A3-8CFF-4826-94CE-8451EE24257B}">
      <dgm:prSet/>
      <dgm:spPr/>
      <dgm:t>
        <a:bodyPr/>
        <a:lstStyle/>
        <a:p>
          <a:endParaRPr lang="en-US"/>
        </a:p>
      </dgm:t>
    </dgm:pt>
    <dgm:pt modelId="{5B652375-BE74-4C72-9585-D8399A8C810A}" type="pres">
      <dgm:prSet presAssocID="{FE6C089C-E238-4C4B-B75F-373CBC6A8D23}" presName="Name0" presStyleCnt="0">
        <dgm:presLayoutVars>
          <dgm:chPref val="1"/>
          <dgm:dir/>
          <dgm:animOne val="branch"/>
          <dgm:animLvl val="lvl"/>
          <dgm:resizeHandles/>
        </dgm:presLayoutVars>
      </dgm:prSet>
      <dgm:spPr/>
    </dgm:pt>
    <dgm:pt modelId="{F89243A6-0070-48B7-BE4D-2EB283628E09}" type="pres">
      <dgm:prSet presAssocID="{BA94419D-3D86-4151-97AA-C5651E9C1D8C}" presName="vertOne" presStyleCnt="0"/>
      <dgm:spPr/>
    </dgm:pt>
    <dgm:pt modelId="{5F12A44A-E6BE-48AA-B051-6EA0BF9B734C}" type="pres">
      <dgm:prSet presAssocID="{BA94419D-3D86-4151-97AA-C5651E9C1D8C}" presName="txOne" presStyleLbl="node0" presStyleIdx="0" presStyleCnt="1">
        <dgm:presLayoutVars>
          <dgm:chPref val="3"/>
        </dgm:presLayoutVars>
      </dgm:prSet>
      <dgm:spPr/>
    </dgm:pt>
    <dgm:pt modelId="{D3845E89-AD3D-403E-B9CC-4EC1FFA4A812}" type="pres">
      <dgm:prSet presAssocID="{BA94419D-3D86-4151-97AA-C5651E9C1D8C}" presName="parTransOne" presStyleCnt="0"/>
      <dgm:spPr/>
    </dgm:pt>
    <dgm:pt modelId="{AEB0D09D-661C-470C-821E-7DFE0B483DF3}" type="pres">
      <dgm:prSet presAssocID="{BA94419D-3D86-4151-97AA-C5651E9C1D8C}" presName="horzOne" presStyleCnt="0"/>
      <dgm:spPr/>
    </dgm:pt>
    <dgm:pt modelId="{9896F332-B27E-41DB-B274-4107FFAE9047}" type="pres">
      <dgm:prSet presAssocID="{1BDE7F42-9FFE-4131-857C-E0CCED2C7658}" presName="vertTwo" presStyleCnt="0"/>
      <dgm:spPr/>
    </dgm:pt>
    <dgm:pt modelId="{CC34BCB4-4878-4661-815B-08763261C7E4}" type="pres">
      <dgm:prSet presAssocID="{1BDE7F42-9FFE-4131-857C-E0CCED2C7658}" presName="txTwo" presStyleLbl="node2" presStyleIdx="0" presStyleCnt="1">
        <dgm:presLayoutVars>
          <dgm:chPref val="3"/>
        </dgm:presLayoutVars>
      </dgm:prSet>
      <dgm:spPr/>
    </dgm:pt>
    <dgm:pt modelId="{E59F3C1B-E3A8-4C41-9F91-33D3685B9D4B}" type="pres">
      <dgm:prSet presAssocID="{1BDE7F42-9FFE-4131-857C-E0CCED2C7658}" presName="parTransTwo" presStyleCnt="0"/>
      <dgm:spPr/>
    </dgm:pt>
    <dgm:pt modelId="{636C0C9A-B9B4-4B33-8FEB-FFC5FEF630BB}" type="pres">
      <dgm:prSet presAssocID="{1BDE7F42-9FFE-4131-857C-E0CCED2C7658}" presName="horzTwo" presStyleCnt="0"/>
      <dgm:spPr/>
    </dgm:pt>
    <dgm:pt modelId="{EE53902D-BF56-4230-8E15-F0D6D517F423}" type="pres">
      <dgm:prSet presAssocID="{71E14673-A036-458C-B609-0BA51481C86E}" presName="vertThree" presStyleCnt="0"/>
      <dgm:spPr/>
    </dgm:pt>
    <dgm:pt modelId="{6DC6B1BF-25D6-4603-9EE7-93E1EE4698EC}" type="pres">
      <dgm:prSet presAssocID="{71E14673-A036-458C-B609-0BA51481C86E}" presName="txThree" presStyleLbl="node3" presStyleIdx="0" presStyleCnt="1">
        <dgm:presLayoutVars>
          <dgm:chPref val="3"/>
        </dgm:presLayoutVars>
      </dgm:prSet>
      <dgm:spPr/>
    </dgm:pt>
    <dgm:pt modelId="{315E58AE-7EF6-4E53-9E45-13C26D882093}" type="pres">
      <dgm:prSet presAssocID="{71E14673-A036-458C-B609-0BA51481C86E}" presName="horzThree" presStyleCnt="0"/>
      <dgm:spPr/>
    </dgm:pt>
  </dgm:ptLst>
  <dgm:cxnLst>
    <dgm:cxn modelId="{FC1AEB3B-695C-4D7B-8B87-8D01BDFC0891}" srcId="{BA94419D-3D86-4151-97AA-C5651E9C1D8C}" destId="{1BDE7F42-9FFE-4131-857C-E0CCED2C7658}" srcOrd="0" destOrd="0" parTransId="{E9E0016A-EB51-477C-BDAA-DBC2476F381E}" sibTransId="{C12F094E-6B89-4BFE-8A50-EC33ED36841F}"/>
    <dgm:cxn modelId="{0AE5AA4E-BFE0-4A89-AA29-234399AA7C6E}" type="presOf" srcId="{1BDE7F42-9FFE-4131-857C-E0CCED2C7658}" destId="{CC34BCB4-4878-4661-815B-08763261C7E4}" srcOrd="0" destOrd="0" presId="urn:microsoft.com/office/officeart/2005/8/layout/hierarchy4"/>
    <dgm:cxn modelId="{853FDB4E-2226-4531-8515-4D27ADF3DF8A}" type="presOf" srcId="{FE6C089C-E238-4C4B-B75F-373CBC6A8D23}" destId="{5B652375-BE74-4C72-9585-D8399A8C810A}" srcOrd="0" destOrd="0" presId="urn:microsoft.com/office/officeart/2005/8/layout/hierarchy4"/>
    <dgm:cxn modelId="{154F6D70-C08E-4044-92BE-479D5D6C74C9}" type="presOf" srcId="{BA94419D-3D86-4151-97AA-C5651E9C1D8C}" destId="{5F12A44A-E6BE-48AA-B051-6EA0BF9B734C}" srcOrd="0" destOrd="0" presId="urn:microsoft.com/office/officeart/2005/8/layout/hierarchy4"/>
    <dgm:cxn modelId="{7DFD6787-6A21-4FC0-A5B2-1AEF9A4E5B1E}" srcId="{FE6C089C-E238-4C4B-B75F-373CBC6A8D23}" destId="{BA94419D-3D86-4151-97AA-C5651E9C1D8C}" srcOrd="0" destOrd="0" parTransId="{97958B54-5152-4103-B358-0C9B64793946}" sibTransId="{ECD23EDE-7135-4862-8393-7C30DB8A7256}"/>
    <dgm:cxn modelId="{B18AF5A3-8CFF-4826-94CE-8451EE24257B}" srcId="{1BDE7F42-9FFE-4131-857C-E0CCED2C7658}" destId="{71E14673-A036-458C-B609-0BA51481C86E}" srcOrd="0" destOrd="0" parTransId="{3E2E004E-BDFE-4084-B90A-432B7C397B31}" sibTransId="{6C317C38-9B94-4818-8B78-8FE359398AE3}"/>
    <dgm:cxn modelId="{E7C8DCB6-CC0C-46BD-B38B-6C41734D1956}" type="presOf" srcId="{71E14673-A036-458C-B609-0BA51481C86E}" destId="{6DC6B1BF-25D6-4603-9EE7-93E1EE4698EC}" srcOrd="0" destOrd="0" presId="urn:microsoft.com/office/officeart/2005/8/layout/hierarchy4"/>
    <dgm:cxn modelId="{47820B61-6DB4-48D3-B3F5-15A0C200B0BA}" type="presParOf" srcId="{5B652375-BE74-4C72-9585-D8399A8C810A}" destId="{F89243A6-0070-48B7-BE4D-2EB283628E09}" srcOrd="0" destOrd="0" presId="urn:microsoft.com/office/officeart/2005/8/layout/hierarchy4"/>
    <dgm:cxn modelId="{AFCE55D9-2B06-44D3-8A9B-F02354BB5CC2}" type="presParOf" srcId="{F89243A6-0070-48B7-BE4D-2EB283628E09}" destId="{5F12A44A-E6BE-48AA-B051-6EA0BF9B734C}" srcOrd="0" destOrd="0" presId="urn:microsoft.com/office/officeart/2005/8/layout/hierarchy4"/>
    <dgm:cxn modelId="{63F2FF57-5FC9-4979-BA8E-E231C818972F}" type="presParOf" srcId="{F89243A6-0070-48B7-BE4D-2EB283628E09}" destId="{D3845E89-AD3D-403E-B9CC-4EC1FFA4A812}" srcOrd="1" destOrd="0" presId="urn:microsoft.com/office/officeart/2005/8/layout/hierarchy4"/>
    <dgm:cxn modelId="{05758F44-7FDA-43EF-A340-6EEB04438B9C}" type="presParOf" srcId="{F89243A6-0070-48B7-BE4D-2EB283628E09}" destId="{AEB0D09D-661C-470C-821E-7DFE0B483DF3}" srcOrd="2" destOrd="0" presId="urn:microsoft.com/office/officeart/2005/8/layout/hierarchy4"/>
    <dgm:cxn modelId="{5F25AC0D-0EDF-48DB-8EAA-CB229B47DB68}" type="presParOf" srcId="{AEB0D09D-661C-470C-821E-7DFE0B483DF3}" destId="{9896F332-B27E-41DB-B274-4107FFAE9047}" srcOrd="0" destOrd="0" presId="urn:microsoft.com/office/officeart/2005/8/layout/hierarchy4"/>
    <dgm:cxn modelId="{663118AC-C3CD-428D-9A9A-157AD576CDAF}" type="presParOf" srcId="{9896F332-B27E-41DB-B274-4107FFAE9047}" destId="{CC34BCB4-4878-4661-815B-08763261C7E4}" srcOrd="0" destOrd="0" presId="urn:microsoft.com/office/officeart/2005/8/layout/hierarchy4"/>
    <dgm:cxn modelId="{508890CF-7C54-4978-BBEF-32583067AF55}" type="presParOf" srcId="{9896F332-B27E-41DB-B274-4107FFAE9047}" destId="{E59F3C1B-E3A8-4C41-9F91-33D3685B9D4B}" srcOrd="1" destOrd="0" presId="urn:microsoft.com/office/officeart/2005/8/layout/hierarchy4"/>
    <dgm:cxn modelId="{DB7FE530-8EAD-4951-B326-C46C7BFA181E}" type="presParOf" srcId="{9896F332-B27E-41DB-B274-4107FFAE9047}" destId="{636C0C9A-B9B4-4B33-8FEB-FFC5FEF630BB}" srcOrd="2" destOrd="0" presId="urn:microsoft.com/office/officeart/2005/8/layout/hierarchy4"/>
    <dgm:cxn modelId="{0A9EE440-86C5-4E6D-AD02-8847DBDF44E5}" type="presParOf" srcId="{636C0C9A-B9B4-4B33-8FEB-FFC5FEF630BB}" destId="{EE53902D-BF56-4230-8E15-F0D6D517F423}" srcOrd="0" destOrd="0" presId="urn:microsoft.com/office/officeart/2005/8/layout/hierarchy4"/>
    <dgm:cxn modelId="{EA2DE528-55B3-411F-9F5D-14BF1EE2611C}" type="presParOf" srcId="{EE53902D-BF56-4230-8E15-F0D6D517F423}" destId="{6DC6B1BF-25D6-4603-9EE7-93E1EE4698EC}" srcOrd="0" destOrd="0" presId="urn:microsoft.com/office/officeart/2005/8/layout/hierarchy4"/>
    <dgm:cxn modelId="{9CF18986-7238-4B13-96B4-97658F9413BE}" type="presParOf" srcId="{EE53902D-BF56-4230-8E15-F0D6D517F423}" destId="{315E58AE-7EF6-4E53-9E45-13C26D882093}"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A452B5-59F9-4A25-86EB-3E5DED5692B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3D46DA3-8C39-426C-B2DA-B5F5DB256DBD}">
      <dgm:prSet/>
      <dgm:spPr/>
      <dgm:t>
        <a:bodyPr/>
        <a:lstStyle/>
        <a:p>
          <a:pPr>
            <a:lnSpc>
              <a:spcPct val="100000"/>
            </a:lnSpc>
            <a:defRPr b="1"/>
          </a:pPr>
          <a:r>
            <a:rPr lang="en-US" dirty="0"/>
            <a:t>ASP.NET Core Team</a:t>
          </a:r>
        </a:p>
      </dgm:t>
    </dgm:pt>
    <dgm:pt modelId="{B6A0F087-935D-46FB-85C2-524DCCA095F8}" type="parTrans" cxnId="{1C1699C0-FAFA-48C2-B03C-027834A03045}">
      <dgm:prSet/>
      <dgm:spPr/>
      <dgm:t>
        <a:bodyPr/>
        <a:lstStyle/>
        <a:p>
          <a:endParaRPr lang="en-US"/>
        </a:p>
      </dgm:t>
    </dgm:pt>
    <dgm:pt modelId="{DD296D46-7C15-466A-B75F-F2BC405D4168}" type="sibTrans" cxnId="{1C1699C0-FAFA-48C2-B03C-027834A03045}">
      <dgm:prSet/>
      <dgm:spPr/>
      <dgm:t>
        <a:bodyPr/>
        <a:lstStyle/>
        <a:p>
          <a:endParaRPr lang="en-US"/>
        </a:p>
      </dgm:t>
    </dgm:pt>
    <dgm:pt modelId="{FDEE91E9-0C7C-4FAA-806B-CA80E740144B}">
      <dgm:prSet/>
      <dgm:spPr/>
      <dgm:t>
        <a:bodyPr/>
        <a:lstStyle/>
        <a:p>
          <a:pPr>
            <a:lnSpc>
              <a:spcPct val="100000"/>
            </a:lnSpc>
          </a:pPr>
          <a:r>
            <a:rPr lang="en-US" dirty="0"/>
            <a:t>HTTP3 and QUIC</a:t>
          </a:r>
        </a:p>
      </dgm:t>
    </dgm:pt>
    <dgm:pt modelId="{B5591770-A471-4DD2-90D6-97E3561CAEC6}" type="parTrans" cxnId="{0D9F1F41-537A-4D08-8231-D62224F15FDC}">
      <dgm:prSet/>
      <dgm:spPr/>
      <dgm:t>
        <a:bodyPr/>
        <a:lstStyle/>
        <a:p>
          <a:endParaRPr lang="en-US"/>
        </a:p>
      </dgm:t>
    </dgm:pt>
    <dgm:pt modelId="{B3F5098E-E8BB-415C-80F8-6910C9A63496}" type="sibTrans" cxnId="{0D9F1F41-537A-4D08-8231-D62224F15FDC}">
      <dgm:prSet/>
      <dgm:spPr/>
      <dgm:t>
        <a:bodyPr/>
        <a:lstStyle/>
        <a:p>
          <a:endParaRPr lang="en-US"/>
        </a:p>
      </dgm:t>
    </dgm:pt>
    <dgm:pt modelId="{9B4D8160-D0E7-4AA0-8427-B58F5BF7057B}">
      <dgm:prSet/>
      <dgm:spPr/>
      <dgm:t>
        <a:bodyPr/>
        <a:lstStyle/>
        <a:p>
          <a:pPr>
            <a:lnSpc>
              <a:spcPct val="100000"/>
            </a:lnSpc>
          </a:pPr>
          <a:r>
            <a:rPr lang="en-US" dirty="0"/>
            <a:t>MQTT</a:t>
          </a:r>
        </a:p>
      </dgm:t>
    </dgm:pt>
    <dgm:pt modelId="{4DC5F8C6-1939-44F3-A292-7DF7DC736DA7}" type="parTrans" cxnId="{A9BD50D4-D00D-49C1-9C94-B374D5F28127}">
      <dgm:prSet/>
      <dgm:spPr/>
      <dgm:t>
        <a:bodyPr/>
        <a:lstStyle/>
        <a:p>
          <a:endParaRPr lang="en-US"/>
        </a:p>
      </dgm:t>
    </dgm:pt>
    <dgm:pt modelId="{FC124AA9-86FA-444A-ADB3-686A3CB4A7B9}" type="sibTrans" cxnId="{A9BD50D4-D00D-49C1-9C94-B374D5F28127}">
      <dgm:prSet/>
      <dgm:spPr/>
      <dgm:t>
        <a:bodyPr/>
        <a:lstStyle/>
        <a:p>
          <a:endParaRPr lang="en-US"/>
        </a:p>
      </dgm:t>
    </dgm:pt>
    <dgm:pt modelId="{50F0DB59-4237-4CF9-842E-C604AFE82E25}">
      <dgm:prSet/>
      <dgm:spPr/>
      <dgm:t>
        <a:bodyPr/>
        <a:lstStyle/>
        <a:p>
          <a:pPr>
            <a:lnSpc>
              <a:spcPct val="100000"/>
            </a:lnSpc>
          </a:pPr>
          <a:r>
            <a:rPr lang="en-US" dirty="0"/>
            <a:t>Others ???</a:t>
          </a:r>
        </a:p>
      </dgm:t>
    </dgm:pt>
    <dgm:pt modelId="{40338613-7462-4C37-8F43-4E4ED59C885B}" type="parTrans" cxnId="{E2B21E7A-6B5D-4348-814A-27FD13CA85EF}">
      <dgm:prSet/>
      <dgm:spPr/>
      <dgm:t>
        <a:bodyPr/>
        <a:lstStyle/>
        <a:p>
          <a:endParaRPr lang="en-US"/>
        </a:p>
      </dgm:t>
    </dgm:pt>
    <dgm:pt modelId="{5C189D17-EE6B-4C68-9B6B-037E1F0494E4}" type="sibTrans" cxnId="{E2B21E7A-6B5D-4348-814A-27FD13CA85EF}">
      <dgm:prSet/>
      <dgm:spPr/>
      <dgm:t>
        <a:bodyPr/>
        <a:lstStyle/>
        <a:p>
          <a:endParaRPr lang="en-US"/>
        </a:p>
      </dgm:t>
    </dgm:pt>
    <dgm:pt modelId="{44CDC931-DA74-466C-A921-62B95D386F3C}">
      <dgm:prSet/>
      <dgm:spPr/>
      <dgm:t>
        <a:bodyPr/>
        <a:lstStyle/>
        <a:p>
          <a:pPr>
            <a:lnSpc>
              <a:spcPct val="100000"/>
            </a:lnSpc>
            <a:defRPr b="1"/>
          </a:pPr>
          <a:r>
            <a:rPr lang="en-US" dirty="0"/>
            <a:t>.NET Community</a:t>
          </a:r>
        </a:p>
      </dgm:t>
    </dgm:pt>
    <dgm:pt modelId="{5F9949CA-B7F8-4904-AEE6-86C4E5E195F5}" type="parTrans" cxnId="{DE175C69-8B57-48F2-B44E-BDA295BF585A}">
      <dgm:prSet/>
      <dgm:spPr/>
      <dgm:t>
        <a:bodyPr/>
        <a:lstStyle/>
        <a:p>
          <a:endParaRPr lang="en-US"/>
        </a:p>
      </dgm:t>
    </dgm:pt>
    <dgm:pt modelId="{812197CF-301F-410D-9945-F6A294A10750}" type="sibTrans" cxnId="{DE175C69-8B57-48F2-B44E-BDA295BF585A}">
      <dgm:prSet/>
      <dgm:spPr/>
      <dgm:t>
        <a:bodyPr/>
        <a:lstStyle/>
        <a:p>
          <a:endParaRPr lang="en-US"/>
        </a:p>
      </dgm:t>
    </dgm:pt>
    <dgm:pt modelId="{0448AB42-94A6-4808-AE95-F982C99144E5}">
      <dgm:prSet/>
      <dgm:spPr/>
      <dgm:t>
        <a:bodyPr/>
        <a:lstStyle/>
        <a:p>
          <a:pPr>
            <a:lnSpc>
              <a:spcPct val="100000"/>
            </a:lnSpc>
          </a:pPr>
          <a:r>
            <a:rPr lang="en-US" dirty="0"/>
            <a:t>Using connection abstractions in libraries</a:t>
          </a:r>
        </a:p>
      </dgm:t>
    </dgm:pt>
    <dgm:pt modelId="{6FC64E1A-E0CB-4950-B4B5-EC0D8B9FD7B7}" type="parTrans" cxnId="{21553009-6E56-4494-B729-777315434159}">
      <dgm:prSet/>
      <dgm:spPr/>
      <dgm:t>
        <a:bodyPr/>
        <a:lstStyle/>
        <a:p>
          <a:endParaRPr lang="en-US"/>
        </a:p>
      </dgm:t>
    </dgm:pt>
    <dgm:pt modelId="{3ECC82BC-CF67-4101-B043-B69C6E70292A}" type="sibTrans" cxnId="{21553009-6E56-4494-B729-777315434159}">
      <dgm:prSet/>
      <dgm:spPr/>
      <dgm:t>
        <a:bodyPr/>
        <a:lstStyle/>
        <a:p>
          <a:endParaRPr lang="en-US"/>
        </a:p>
      </dgm:t>
    </dgm:pt>
    <dgm:pt modelId="{CA3B641B-1118-4AA9-83E6-401D9E449EA5}">
      <dgm:prSet/>
      <dgm:spPr/>
      <dgm:t>
        <a:bodyPr/>
        <a:lstStyle/>
        <a:p>
          <a:pPr>
            <a:lnSpc>
              <a:spcPct val="100000"/>
            </a:lnSpc>
          </a:pPr>
          <a:r>
            <a:rPr lang="en-US" dirty="0"/>
            <a:t>Keep getting better and faster</a:t>
          </a:r>
        </a:p>
        <a:p>
          <a:pPr>
            <a:lnSpc>
              <a:spcPct val="100000"/>
            </a:lnSpc>
          </a:pPr>
          <a:r>
            <a:rPr lang="en-US" dirty="0"/>
            <a:t>Build new things that don’t exist yet</a:t>
          </a:r>
        </a:p>
      </dgm:t>
    </dgm:pt>
    <dgm:pt modelId="{EC5A5DA1-985F-43B2-8834-415AF8D7CEBD}" type="parTrans" cxnId="{DFC2FF6A-B033-42AB-82ED-35881295D266}">
      <dgm:prSet/>
      <dgm:spPr/>
      <dgm:t>
        <a:bodyPr/>
        <a:lstStyle/>
        <a:p>
          <a:endParaRPr lang="en-US"/>
        </a:p>
      </dgm:t>
    </dgm:pt>
    <dgm:pt modelId="{8D5DAB53-35AE-4825-8628-5762224AFDD8}" type="sibTrans" cxnId="{DFC2FF6A-B033-42AB-82ED-35881295D266}">
      <dgm:prSet/>
      <dgm:spPr/>
      <dgm:t>
        <a:bodyPr/>
        <a:lstStyle/>
        <a:p>
          <a:endParaRPr lang="en-US"/>
        </a:p>
      </dgm:t>
    </dgm:pt>
    <dgm:pt modelId="{E1EC8154-7F28-4929-A2B8-B9835DC6E7DD}" type="pres">
      <dgm:prSet presAssocID="{80A452B5-59F9-4A25-86EB-3E5DED5692B7}" presName="root" presStyleCnt="0">
        <dgm:presLayoutVars>
          <dgm:dir/>
          <dgm:resizeHandles val="exact"/>
        </dgm:presLayoutVars>
      </dgm:prSet>
      <dgm:spPr/>
    </dgm:pt>
    <dgm:pt modelId="{5B988BFE-CDDD-4C44-8084-11787F15C2D3}" type="pres">
      <dgm:prSet presAssocID="{D3D46DA3-8C39-426C-B2DA-B5F5DB256DBD}" presName="compNode" presStyleCnt="0"/>
      <dgm:spPr/>
    </dgm:pt>
    <dgm:pt modelId="{67F75A91-F904-44BA-ACD4-E315BEDEF2CC}" type="pres">
      <dgm:prSet presAssocID="{D3D46DA3-8C39-426C-B2DA-B5F5DB256DB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8D2ABB16-9532-4C89-A25C-7EE74EB92456}" type="pres">
      <dgm:prSet presAssocID="{D3D46DA3-8C39-426C-B2DA-B5F5DB256DBD}" presName="iconSpace" presStyleCnt="0"/>
      <dgm:spPr/>
    </dgm:pt>
    <dgm:pt modelId="{B9DF8EB6-A66D-4B05-98D5-B8E60E216BA6}" type="pres">
      <dgm:prSet presAssocID="{D3D46DA3-8C39-426C-B2DA-B5F5DB256DBD}" presName="parTx" presStyleLbl="revTx" presStyleIdx="0" presStyleCnt="4">
        <dgm:presLayoutVars>
          <dgm:chMax val="0"/>
          <dgm:chPref val="0"/>
        </dgm:presLayoutVars>
      </dgm:prSet>
      <dgm:spPr/>
    </dgm:pt>
    <dgm:pt modelId="{6D0CA501-9766-44B3-8350-C980FB371ED9}" type="pres">
      <dgm:prSet presAssocID="{D3D46DA3-8C39-426C-B2DA-B5F5DB256DBD}" presName="txSpace" presStyleCnt="0"/>
      <dgm:spPr/>
    </dgm:pt>
    <dgm:pt modelId="{B4367DBC-FDB1-4A5E-8381-4008C52D366A}" type="pres">
      <dgm:prSet presAssocID="{D3D46DA3-8C39-426C-B2DA-B5F5DB256DBD}" presName="desTx" presStyleLbl="revTx" presStyleIdx="1" presStyleCnt="4">
        <dgm:presLayoutVars/>
      </dgm:prSet>
      <dgm:spPr/>
    </dgm:pt>
    <dgm:pt modelId="{DD29D704-8F5B-4589-A80F-3B9D3800141C}" type="pres">
      <dgm:prSet presAssocID="{DD296D46-7C15-466A-B75F-F2BC405D4168}" presName="sibTrans" presStyleCnt="0"/>
      <dgm:spPr/>
    </dgm:pt>
    <dgm:pt modelId="{25A225AB-B0D3-42CE-9C82-CA5C8CB5D96D}" type="pres">
      <dgm:prSet presAssocID="{44CDC931-DA74-466C-A921-62B95D386F3C}" presName="compNode" presStyleCnt="0"/>
      <dgm:spPr/>
    </dgm:pt>
    <dgm:pt modelId="{0F7FCDFB-5DC7-49BD-95AE-46AC57E388EB}" type="pres">
      <dgm:prSet presAssocID="{44CDC931-DA74-466C-A921-62B95D386F3C}"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t="-7000" b="-7000"/>
          </a:stretch>
        </a:blipFill>
        <a:ln>
          <a:noFill/>
        </a:ln>
      </dgm:spPr>
      <dgm:extLst>
        <a:ext uri="{E40237B7-FDA0-4F09-8148-C483321AD2D9}">
          <dgm14:cNvPr xmlns:dgm14="http://schemas.microsoft.com/office/drawing/2010/diagram" id="0" name="" descr="Group success"/>
        </a:ext>
      </dgm:extLst>
    </dgm:pt>
    <dgm:pt modelId="{4CD0737F-B921-40C6-A72F-4BC15DB04B3B}" type="pres">
      <dgm:prSet presAssocID="{44CDC931-DA74-466C-A921-62B95D386F3C}" presName="iconSpace" presStyleCnt="0"/>
      <dgm:spPr/>
    </dgm:pt>
    <dgm:pt modelId="{940E450D-DBB8-4BCA-B6FB-5C0013D38931}" type="pres">
      <dgm:prSet presAssocID="{44CDC931-DA74-466C-A921-62B95D386F3C}" presName="parTx" presStyleLbl="revTx" presStyleIdx="2" presStyleCnt="4">
        <dgm:presLayoutVars>
          <dgm:chMax val="0"/>
          <dgm:chPref val="0"/>
        </dgm:presLayoutVars>
      </dgm:prSet>
      <dgm:spPr/>
    </dgm:pt>
    <dgm:pt modelId="{CAD01462-FD02-435A-B845-49C7D04A9DE3}" type="pres">
      <dgm:prSet presAssocID="{44CDC931-DA74-466C-A921-62B95D386F3C}" presName="txSpace" presStyleCnt="0"/>
      <dgm:spPr/>
    </dgm:pt>
    <dgm:pt modelId="{8FDEDCA9-371A-4323-9D48-C72B66B073E0}" type="pres">
      <dgm:prSet presAssocID="{44CDC931-DA74-466C-A921-62B95D386F3C}" presName="desTx" presStyleLbl="revTx" presStyleIdx="3" presStyleCnt="4">
        <dgm:presLayoutVars/>
      </dgm:prSet>
      <dgm:spPr/>
    </dgm:pt>
  </dgm:ptLst>
  <dgm:cxnLst>
    <dgm:cxn modelId="{21553009-6E56-4494-B729-777315434159}" srcId="{44CDC931-DA74-466C-A921-62B95D386F3C}" destId="{0448AB42-94A6-4808-AE95-F982C99144E5}" srcOrd="0" destOrd="0" parTransId="{6FC64E1A-E0CB-4950-B4B5-EC0D8B9FD7B7}" sibTransId="{3ECC82BC-CF67-4101-B043-B69C6E70292A}"/>
    <dgm:cxn modelId="{33172815-EE29-41F8-97E8-B28C4578C937}" type="presOf" srcId="{44CDC931-DA74-466C-A921-62B95D386F3C}" destId="{940E450D-DBB8-4BCA-B6FB-5C0013D38931}" srcOrd="0" destOrd="0" presId="urn:microsoft.com/office/officeart/2018/5/layout/CenteredIconLabelDescriptionList"/>
    <dgm:cxn modelId="{A3320D20-4761-4DE6-BBBB-43932E49D48D}" type="presOf" srcId="{9B4D8160-D0E7-4AA0-8427-B58F5BF7057B}" destId="{B4367DBC-FDB1-4A5E-8381-4008C52D366A}" srcOrd="0" destOrd="1" presId="urn:microsoft.com/office/officeart/2018/5/layout/CenteredIconLabelDescriptionList"/>
    <dgm:cxn modelId="{0D9F1F41-537A-4D08-8231-D62224F15FDC}" srcId="{D3D46DA3-8C39-426C-B2DA-B5F5DB256DBD}" destId="{FDEE91E9-0C7C-4FAA-806B-CA80E740144B}" srcOrd="0" destOrd="0" parTransId="{B5591770-A471-4DD2-90D6-97E3561CAEC6}" sibTransId="{B3F5098E-E8BB-415C-80F8-6910C9A63496}"/>
    <dgm:cxn modelId="{2AFABA67-D889-4255-A344-08ABD8A37D57}" type="presOf" srcId="{0448AB42-94A6-4808-AE95-F982C99144E5}" destId="{8FDEDCA9-371A-4323-9D48-C72B66B073E0}" srcOrd="0" destOrd="0" presId="urn:microsoft.com/office/officeart/2018/5/layout/CenteredIconLabelDescriptionList"/>
    <dgm:cxn modelId="{A129DA68-6EF3-4114-BA3D-1B9A05799F0F}" type="presOf" srcId="{CA3B641B-1118-4AA9-83E6-401D9E449EA5}" destId="{8FDEDCA9-371A-4323-9D48-C72B66B073E0}" srcOrd="0" destOrd="1" presId="urn:microsoft.com/office/officeart/2018/5/layout/CenteredIconLabelDescriptionList"/>
    <dgm:cxn modelId="{DE175C69-8B57-48F2-B44E-BDA295BF585A}" srcId="{80A452B5-59F9-4A25-86EB-3E5DED5692B7}" destId="{44CDC931-DA74-466C-A921-62B95D386F3C}" srcOrd="1" destOrd="0" parTransId="{5F9949CA-B7F8-4904-AEE6-86C4E5E195F5}" sibTransId="{812197CF-301F-410D-9945-F6A294A10750}"/>
    <dgm:cxn modelId="{DFC2FF6A-B033-42AB-82ED-35881295D266}" srcId="{44CDC931-DA74-466C-A921-62B95D386F3C}" destId="{CA3B641B-1118-4AA9-83E6-401D9E449EA5}" srcOrd="1" destOrd="0" parTransId="{EC5A5DA1-985F-43B2-8834-415AF8D7CEBD}" sibTransId="{8D5DAB53-35AE-4825-8628-5762224AFDD8}"/>
    <dgm:cxn modelId="{8F17A66E-0A2E-4802-BBDC-2ACF1A1F625A}" type="presOf" srcId="{50F0DB59-4237-4CF9-842E-C604AFE82E25}" destId="{B4367DBC-FDB1-4A5E-8381-4008C52D366A}" srcOrd="0" destOrd="2" presId="urn:microsoft.com/office/officeart/2018/5/layout/CenteredIconLabelDescriptionList"/>
    <dgm:cxn modelId="{8DDA606F-9312-454C-A84A-54CD554E1F3D}" type="presOf" srcId="{FDEE91E9-0C7C-4FAA-806B-CA80E740144B}" destId="{B4367DBC-FDB1-4A5E-8381-4008C52D366A}" srcOrd="0" destOrd="0" presId="urn:microsoft.com/office/officeart/2018/5/layout/CenteredIconLabelDescriptionList"/>
    <dgm:cxn modelId="{E2B21E7A-6B5D-4348-814A-27FD13CA85EF}" srcId="{D3D46DA3-8C39-426C-B2DA-B5F5DB256DBD}" destId="{50F0DB59-4237-4CF9-842E-C604AFE82E25}" srcOrd="2" destOrd="0" parTransId="{40338613-7462-4C37-8F43-4E4ED59C885B}" sibTransId="{5C189D17-EE6B-4C68-9B6B-037E1F0494E4}"/>
    <dgm:cxn modelId="{9805477E-3887-465F-A9B7-5FA0FA3091CB}" type="presOf" srcId="{D3D46DA3-8C39-426C-B2DA-B5F5DB256DBD}" destId="{B9DF8EB6-A66D-4B05-98D5-B8E60E216BA6}" srcOrd="0" destOrd="0" presId="urn:microsoft.com/office/officeart/2018/5/layout/CenteredIconLabelDescriptionList"/>
    <dgm:cxn modelId="{1DB3C695-D3D2-4514-80FD-49CE8BE5CE94}" type="presOf" srcId="{80A452B5-59F9-4A25-86EB-3E5DED5692B7}" destId="{E1EC8154-7F28-4929-A2B8-B9835DC6E7DD}" srcOrd="0" destOrd="0" presId="urn:microsoft.com/office/officeart/2018/5/layout/CenteredIconLabelDescriptionList"/>
    <dgm:cxn modelId="{1C1699C0-FAFA-48C2-B03C-027834A03045}" srcId="{80A452B5-59F9-4A25-86EB-3E5DED5692B7}" destId="{D3D46DA3-8C39-426C-B2DA-B5F5DB256DBD}" srcOrd="0" destOrd="0" parTransId="{B6A0F087-935D-46FB-85C2-524DCCA095F8}" sibTransId="{DD296D46-7C15-466A-B75F-F2BC405D4168}"/>
    <dgm:cxn modelId="{A9BD50D4-D00D-49C1-9C94-B374D5F28127}" srcId="{D3D46DA3-8C39-426C-B2DA-B5F5DB256DBD}" destId="{9B4D8160-D0E7-4AA0-8427-B58F5BF7057B}" srcOrd="1" destOrd="0" parTransId="{4DC5F8C6-1939-44F3-A292-7DF7DC736DA7}" sibTransId="{FC124AA9-86FA-444A-ADB3-686A3CB4A7B9}"/>
    <dgm:cxn modelId="{89539F51-5C62-4345-843E-B3ACF954CC62}" type="presParOf" srcId="{E1EC8154-7F28-4929-A2B8-B9835DC6E7DD}" destId="{5B988BFE-CDDD-4C44-8084-11787F15C2D3}" srcOrd="0" destOrd="0" presId="urn:microsoft.com/office/officeart/2018/5/layout/CenteredIconLabelDescriptionList"/>
    <dgm:cxn modelId="{5EF0EFD3-4156-4DE6-9DE5-556A90A2E6D9}" type="presParOf" srcId="{5B988BFE-CDDD-4C44-8084-11787F15C2D3}" destId="{67F75A91-F904-44BA-ACD4-E315BEDEF2CC}" srcOrd="0" destOrd="0" presId="urn:microsoft.com/office/officeart/2018/5/layout/CenteredIconLabelDescriptionList"/>
    <dgm:cxn modelId="{A0A4BED9-7493-49CE-8939-895A6AF10C15}" type="presParOf" srcId="{5B988BFE-CDDD-4C44-8084-11787F15C2D3}" destId="{8D2ABB16-9532-4C89-A25C-7EE74EB92456}" srcOrd="1" destOrd="0" presId="urn:microsoft.com/office/officeart/2018/5/layout/CenteredIconLabelDescriptionList"/>
    <dgm:cxn modelId="{00C4B337-8395-4C26-9DC3-0C9835389CE6}" type="presParOf" srcId="{5B988BFE-CDDD-4C44-8084-11787F15C2D3}" destId="{B9DF8EB6-A66D-4B05-98D5-B8E60E216BA6}" srcOrd="2" destOrd="0" presId="urn:microsoft.com/office/officeart/2018/5/layout/CenteredIconLabelDescriptionList"/>
    <dgm:cxn modelId="{CD0D0E27-630C-4179-AB54-E613407CA98A}" type="presParOf" srcId="{5B988BFE-CDDD-4C44-8084-11787F15C2D3}" destId="{6D0CA501-9766-44B3-8350-C980FB371ED9}" srcOrd="3" destOrd="0" presId="urn:microsoft.com/office/officeart/2018/5/layout/CenteredIconLabelDescriptionList"/>
    <dgm:cxn modelId="{EF7CAB70-A424-4ED3-8678-EAC75E25F0C4}" type="presParOf" srcId="{5B988BFE-CDDD-4C44-8084-11787F15C2D3}" destId="{B4367DBC-FDB1-4A5E-8381-4008C52D366A}" srcOrd="4" destOrd="0" presId="urn:microsoft.com/office/officeart/2018/5/layout/CenteredIconLabelDescriptionList"/>
    <dgm:cxn modelId="{FA7E33CC-3443-4F68-92CD-6D16A898B472}" type="presParOf" srcId="{E1EC8154-7F28-4929-A2B8-B9835DC6E7DD}" destId="{DD29D704-8F5B-4589-A80F-3B9D3800141C}" srcOrd="1" destOrd="0" presId="urn:microsoft.com/office/officeart/2018/5/layout/CenteredIconLabelDescriptionList"/>
    <dgm:cxn modelId="{ACB1D5B5-09C4-4B7E-9279-11C6683A6C8D}" type="presParOf" srcId="{E1EC8154-7F28-4929-A2B8-B9835DC6E7DD}" destId="{25A225AB-B0D3-42CE-9C82-CA5C8CB5D96D}" srcOrd="2" destOrd="0" presId="urn:microsoft.com/office/officeart/2018/5/layout/CenteredIconLabelDescriptionList"/>
    <dgm:cxn modelId="{AACFA4DF-0D2D-4FF4-957B-B80BF37938DF}" type="presParOf" srcId="{25A225AB-B0D3-42CE-9C82-CA5C8CB5D96D}" destId="{0F7FCDFB-5DC7-49BD-95AE-46AC57E388EB}" srcOrd="0" destOrd="0" presId="urn:microsoft.com/office/officeart/2018/5/layout/CenteredIconLabelDescriptionList"/>
    <dgm:cxn modelId="{87860134-18CE-435A-91EA-8032A84798AF}" type="presParOf" srcId="{25A225AB-B0D3-42CE-9C82-CA5C8CB5D96D}" destId="{4CD0737F-B921-40C6-A72F-4BC15DB04B3B}" srcOrd="1" destOrd="0" presId="urn:microsoft.com/office/officeart/2018/5/layout/CenteredIconLabelDescriptionList"/>
    <dgm:cxn modelId="{87AF78DB-A87E-471C-8CED-0C71CA3CA3EA}" type="presParOf" srcId="{25A225AB-B0D3-42CE-9C82-CA5C8CB5D96D}" destId="{940E450D-DBB8-4BCA-B6FB-5C0013D38931}" srcOrd="2" destOrd="0" presId="urn:microsoft.com/office/officeart/2018/5/layout/CenteredIconLabelDescriptionList"/>
    <dgm:cxn modelId="{E431AA52-8875-4205-BD8F-5CA38C0BED61}" type="presParOf" srcId="{25A225AB-B0D3-42CE-9C82-CA5C8CB5D96D}" destId="{CAD01462-FD02-435A-B845-49C7D04A9DE3}" srcOrd="3" destOrd="0" presId="urn:microsoft.com/office/officeart/2018/5/layout/CenteredIconLabelDescriptionList"/>
    <dgm:cxn modelId="{9EC66E24-C1F7-45AA-B725-49533A6B4311}" type="presParOf" srcId="{25A225AB-B0D3-42CE-9C82-CA5C8CB5D96D}" destId="{8FDEDCA9-371A-4323-9D48-C72B66B073E0}"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E78CA3-11D4-41DC-A436-6463A948E6A4}" type="doc">
      <dgm:prSet loTypeId="urn:microsoft.com/office/officeart/2005/8/layout/default" loCatId="list" qsTypeId="urn:microsoft.com/office/officeart/2005/8/quickstyle/simple3" qsCatId="simple" csTypeId="urn:microsoft.com/office/officeart/2005/8/colors/colorful1" csCatId="colorful" phldr="1"/>
      <dgm:spPr/>
      <dgm:t>
        <a:bodyPr/>
        <a:lstStyle/>
        <a:p>
          <a:endParaRPr lang="en-US"/>
        </a:p>
      </dgm:t>
    </dgm:pt>
    <dgm:pt modelId="{A3F302E4-7C0C-407C-B396-EE5D7ECFED43}">
      <dgm:prSet phldrT="[Text]"/>
      <dgm:spPr/>
      <dgm:t>
        <a:bodyPr/>
        <a:lstStyle/>
        <a:p>
          <a:r>
            <a:rPr lang="en-US" dirty="0"/>
            <a:t>Controllers</a:t>
          </a:r>
        </a:p>
      </dgm:t>
    </dgm:pt>
    <dgm:pt modelId="{67239E02-FA01-4F39-B6A8-5A92BB2B553B}" type="parTrans" cxnId="{B835D222-0857-4210-B53D-22235C0359D5}">
      <dgm:prSet/>
      <dgm:spPr/>
      <dgm:t>
        <a:bodyPr/>
        <a:lstStyle/>
        <a:p>
          <a:endParaRPr lang="en-US"/>
        </a:p>
      </dgm:t>
    </dgm:pt>
    <dgm:pt modelId="{2B829A6D-B477-459F-91F6-CC33E69FB309}" type="sibTrans" cxnId="{B835D222-0857-4210-B53D-22235C0359D5}">
      <dgm:prSet/>
      <dgm:spPr/>
      <dgm:t>
        <a:bodyPr/>
        <a:lstStyle/>
        <a:p>
          <a:endParaRPr lang="en-US"/>
        </a:p>
      </dgm:t>
    </dgm:pt>
    <dgm:pt modelId="{548FF0DC-6AE4-4C51-8694-49D6B265020B}">
      <dgm:prSet phldrT="[Text]"/>
      <dgm:spPr/>
      <dgm:t>
        <a:bodyPr/>
        <a:lstStyle/>
        <a:p>
          <a:r>
            <a:rPr lang="en-US" dirty="0" err="1"/>
            <a:t>SignalR</a:t>
          </a:r>
          <a:endParaRPr lang="en-US" dirty="0"/>
        </a:p>
      </dgm:t>
    </dgm:pt>
    <dgm:pt modelId="{06588DE2-116E-4C11-9382-A65C98CCCF68}" type="parTrans" cxnId="{19CD0F91-4C93-4479-8697-B826051222D7}">
      <dgm:prSet/>
      <dgm:spPr/>
      <dgm:t>
        <a:bodyPr/>
        <a:lstStyle/>
        <a:p>
          <a:endParaRPr lang="en-US"/>
        </a:p>
      </dgm:t>
    </dgm:pt>
    <dgm:pt modelId="{DA6D2D00-75E2-4F59-9ADD-BA25B1B1DF61}" type="sibTrans" cxnId="{19CD0F91-4C93-4479-8697-B826051222D7}">
      <dgm:prSet/>
      <dgm:spPr/>
      <dgm:t>
        <a:bodyPr/>
        <a:lstStyle/>
        <a:p>
          <a:endParaRPr lang="en-US"/>
        </a:p>
      </dgm:t>
    </dgm:pt>
    <dgm:pt modelId="{6AAA5BE1-38D5-431E-8395-3777D7F97E51}">
      <dgm:prSet phldrT="[Text]"/>
      <dgm:spPr/>
      <dgm:t>
        <a:bodyPr/>
        <a:lstStyle/>
        <a:p>
          <a:r>
            <a:rPr lang="en-US" dirty="0"/>
            <a:t>Pages</a:t>
          </a:r>
        </a:p>
      </dgm:t>
    </dgm:pt>
    <dgm:pt modelId="{E4A43F03-92DE-41FE-B2E6-4FAEFE7D60C4}" type="parTrans" cxnId="{E29CD9F4-CBB3-4A2B-94FE-5D57E8E274B7}">
      <dgm:prSet/>
      <dgm:spPr/>
      <dgm:t>
        <a:bodyPr/>
        <a:lstStyle/>
        <a:p>
          <a:endParaRPr lang="en-US"/>
        </a:p>
      </dgm:t>
    </dgm:pt>
    <dgm:pt modelId="{1587EF6F-40C7-4D46-AA33-032FA336E792}" type="sibTrans" cxnId="{E29CD9F4-CBB3-4A2B-94FE-5D57E8E274B7}">
      <dgm:prSet/>
      <dgm:spPr/>
      <dgm:t>
        <a:bodyPr/>
        <a:lstStyle/>
        <a:p>
          <a:endParaRPr lang="en-US"/>
        </a:p>
      </dgm:t>
    </dgm:pt>
    <dgm:pt modelId="{A553C490-A2C3-403F-83A9-E349C393343D}">
      <dgm:prSet phldrT="[Text]"/>
      <dgm:spPr/>
      <dgm:t>
        <a:bodyPr/>
        <a:lstStyle/>
        <a:p>
          <a:r>
            <a:rPr lang="en-US" dirty="0" err="1"/>
            <a:t>gRPC</a:t>
          </a:r>
          <a:endParaRPr lang="en-US" dirty="0"/>
        </a:p>
      </dgm:t>
    </dgm:pt>
    <dgm:pt modelId="{0E27BD1A-8BC9-41EA-BF52-5593286EA180}" type="parTrans" cxnId="{258375CC-A2DD-4D0F-8844-F716EA53B205}">
      <dgm:prSet/>
      <dgm:spPr/>
      <dgm:t>
        <a:bodyPr/>
        <a:lstStyle/>
        <a:p>
          <a:endParaRPr lang="en-US"/>
        </a:p>
      </dgm:t>
    </dgm:pt>
    <dgm:pt modelId="{09710D69-8A44-4DF0-AC57-F4344E1D4E0B}" type="sibTrans" cxnId="{258375CC-A2DD-4D0F-8844-F716EA53B205}">
      <dgm:prSet/>
      <dgm:spPr/>
      <dgm:t>
        <a:bodyPr/>
        <a:lstStyle/>
        <a:p>
          <a:endParaRPr lang="en-US"/>
        </a:p>
      </dgm:t>
    </dgm:pt>
    <dgm:pt modelId="{DC043D6B-279E-4304-B7FB-D77930E2FEA1}">
      <dgm:prSet phldrT="[Text]"/>
      <dgm:spPr/>
      <dgm:t>
        <a:bodyPr/>
        <a:lstStyle/>
        <a:p>
          <a:r>
            <a:rPr lang="en-US" dirty="0" err="1"/>
            <a:t>Blazor</a:t>
          </a:r>
          <a:r>
            <a:rPr lang="en-US" dirty="0"/>
            <a:t> Server</a:t>
          </a:r>
        </a:p>
      </dgm:t>
    </dgm:pt>
    <dgm:pt modelId="{6F272326-6D0B-4F7D-96C8-1EC5608FD93E}" type="parTrans" cxnId="{5B1FF9E9-D7C0-4DE4-AC8C-140D8D45F898}">
      <dgm:prSet/>
      <dgm:spPr/>
      <dgm:t>
        <a:bodyPr/>
        <a:lstStyle/>
        <a:p>
          <a:endParaRPr lang="en-US"/>
        </a:p>
      </dgm:t>
    </dgm:pt>
    <dgm:pt modelId="{433EE68A-C095-4151-8FC9-AEC4C3A54120}" type="sibTrans" cxnId="{5B1FF9E9-D7C0-4DE4-AC8C-140D8D45F898}">
      <dgm:prSet/>
      <dgm:spPr/>
      <dgm:t>
        <a:bodyPr/>
        <a:lstStyle/>
        <a:p>
          <a:endParaRPr lang="en-US"/>
        </a:p>
      </dgm:t>
    </dgm:pt>
    <dgm:pt modelId="{10F5F108-7485-4C7F-9A09-F103A904F26F}" type="pres">
      <dgm:prSet presAssocID="{69E78CA3-11D4-41DC-A436-6463A948E6A4}" presName="diagram" presStyleCnt="0">
        <dgm:presLayoutVars>
          <dgm:dir/>
          <dgm:resizeHandles val="exact"/>
        </dgm:presLayoutVars>
      </dgm:prSet>
      <dgm:spPr/>
    </dgm:pt>
    <dgm:pt modelId="{EC0490CA-6824-49E6-9791-4E06CEFE9041}" type="pres">
      <dgm:prSet presAssocID="{A3F302E4-7C0C-407C-B396-EE5D7ECFED43}" presName="node" presStyleLbl="node1" presStyleIdx="0" presStyleCnt="5">
        <dgm:presLayoutVars>
          <dgm:bulletEnabled val="1"/>
        </dgm:presLayoutVars>
      </dgm:prSet>
      <dgm:spPr/>
    </dgm:pt>
    <dgm:pt modelId="{741B0F8A-D6F4-48B3-9606-6C73A2C37608}" type="pres">
      <dgm:prSet presAssocID="{2B829A6D-B477-459F-91F6-CC33E69FB309}" presName="sibTrans" presStyleCnt="0"/>
      <dgm:spPr/>
    </dgm:pt>
    <dgm:pt modelId="{F0519EF0-E90C-40B5-95C2-E26345A748EB}" type="pres">
      <dgm:prSet presAssocID="{548FF0DC-6AE4-4C51-8694-49D6B265020B}" presName="node" presStyleLbl="node1" presStyleIdx="1" presStyleCnt="5">
        <dgm:presLayoutVars>
          <dgm:bulletEnabled val="1"/>
        </dgm:presLayoutVars>
      </dgm:prSet>
      <dgm:spPr/>
    </dgm:pt>
    <dgm:pt modelId="{C2CA9355-0254-4EE9-A954-3C24789FA561}" type="pres">
      <dgm:prSet presAssocID="{DA6D2D00-75E2-4F59-9ADD-BA25B1B1DF61}" presName="sibTrans" presStyleCnt="0"/>
      <dgm:spPr/>
    </dgm:pt>
    <dgm:pt modelId="{9D9B440C-FC75-4156-B28B-1B78760D338A}" type="pres">
      <dgm:prSet presAssocID="{6AAA5BE1-38D5-431E-8395-3777D7F97E51}" presName="node" presStyleLbl="node1" presStyleIdx="2" presStyleCnt="5">
        <dgm:presLayoutVars>
          <dgm:bulletEnabled val="1"/>
        </dgm:presLayoutVars>
      </dgm:prSet>
      <dgm:spPr/>
    </dgm:pt>
    <dgm:pt modelId="{0B845FAB-1397-4AE3-877A-532556135117}" type="pres">
      <dgm:prSet presAssocID="{1587EF6F-40C7-4D46-AA33-032FA336E792}" presName="sibTrans" presStyleCnt="0"/>
      <dgm:spPr/>
    </dgm:pt>
    <dgm:pt modelId="{64B3B2C3-1B65-4BA7-A463-1499D5A803FA}" type="pres">
      <dgm:prSet presAssocID="{A553C490-A2C3-403F-83A9-E349C393343D}" presName="node" presStyleLbl="node1" presStyleIdx="3" presStyleCnt="5">
        <dgm:presLayoutVars>
          <dgm:bulletEnabled val="1"/>
        </dgm:presLayoutVars>
      </dgm:prSet>
      <dgm:spPr/>
    </dgm:pt>
    <dgm:pt modelId="{2B35D561-A545-4582-A844-27443DCAB7FF}" type="pres">
      <dgm:prSet presAssocID="{09710D69-8A44-4DF0-AC57-F4344E1D4E0B}" presName="sibTrans" presStyleCnt="0"/>
      <dgm:spPr/>
    </dgm:pt>
    <dgm:pt modelId="{E026AF8B-2D86-4CED-853C-600D1966DE9F}" type="pres">
      <dgm:prSet presAssocID="{DC043D6B-279E-4304-B7FB-D77930E2FEA1}" presName="node" presStyleLbl="node1" presStyleIdx="4" presStyleCnt="5">
        <dgm:presLayoutVars>
          <dgm:bulletEnabled val="1"/>
        </dgm:presLayoutVars>
      </dgm:prSet>
      <dgm:spPr/>
    </dgm:pt>
  </dgm:ptLst>
  <dgm:cxnLst>
    <dgm:cxn modelId="{B835D222-0857-4210-B53D-22235C0359D5}" srcId="{69E78CA3-11D4-41DC-A436-6463A948E6A4}" destId="{A3F302E4-7C0C-407C-B396-EE5D7ECFED43}" srcOrd="0" destOrd="0" parTransId="{67239E02-FA01-4F39-B6A8-5A92BB2B553B}" sibTransId="{2B829A6D-B477-459F-91F6-CC33E69FB309}"/>
    <dgm:cxn modelId="{51AB8432-D717-444C-BC08-596D9D5678DB}" type="presOf" srcId="{A553C490-A2C3-403F-83A9-E349C393343D}" destId="{64B3B2C3-1B65-4BA7-A463-1499D5A803FA}" srcOrd="0" destOrd="0" presId="urn:microsoft.com/office/officeart/2005/8/layout/default"/>
    <dgm:cxn modelId="{3B95E651-5CE0-4E4E-ADF4-0297EB2EC9DC}" type="presOf" srcId="{DC043D6B-279E-4304-B7FB-D77930E2FEA1}" destId="{E026AF8B-2D86-4CED-853C-600D1966DE9F}" srcOrd="0" destOrd="0" presId="urn:microsoft.com/office/officeart/2005/8/layout/default"/>
    <dgm:cxn modelId="{9FD2B554-90D4-4FB9-B61D-E69CB2AD56BF}" type="presOf" srcId="{A3F302E4-7C0C-407C-B396-EE5D7ECFED43}" destId="{EC0490CA-6824-49E6-9791-4E06CEFE9041}" srcOrd="0" destOrd="0" presId="urn:microsoft.com/office/officeart/2005/8/layout/default"/>
    <dgm:cxn modelId="{EA0BFB88-CBB0-4061-B29B-76D37204B473}" type="presOf" srcId="{69E78CA3-11D4-41DC-A436-6463A948E6A4}" destId="{10F5F108-7485-4C7F-9A09-F103A904F26F}" srcOrd="0" destOrd="0" presId="urn:microsoft.com/office/officeart/2005/8/layout/default"/>
    <dgm:cxn modelId="{98500D8C-475E-43EA-837E-BAC6855EE124}" type="presOf" srcId="{6AAA5BE1-38D5-431E-8395-3777D7F97E51}" destId="{9D9B440C-FC75-4156-B28B-1B78760D338A}" srcOrd="0" destOrd="0" presId="urn:microsoft.com/office/officeart/2005/8/layout/default"/>
    <dgm:cxn modelId="{19CD0F91-4C93-4479-8697-B826051222D7}" srcId="{69E78CA3-11D4-41DC-A436-6463A948E6A4}" destId="{548FF0DC-6AE4-4C51-8694-49D6B265020B}" srcOrd="1" destOrd="0" parTransId="{06588DE2-116E-4C11-9382-A65C98CCCF68}" sibTransId="{DA6D2D00-75E2-4F59-9ADD-BA25B1B1DF61}"/>
    <dgm:cxn modelId="{258375CC-A2DD-4D0F-8844-F716EA53B205}" srcId="{69E78CA3-11D4-41DC-A436-6463A948E6A4}" destId="{A553C490-A2C3-403F-83A9-E349C393343D}" srcOrd="3" destOrd="0" parTransId="{0E27BD1A-8BC9-41EA-BF52-5593286EA180}" sibTransId="{09710D69-8A44-4DF0-AC57-F4344E1D4E0B}"/>
    <dgm:cxn modelId="{5B1FF9E9-D7C0-4DE4-AC8C-140D8D45F898}" srcId="{69E78CA3-11D4-41DC-A436-6463A948E6A4}" destId="{DC043D6B-279E-4304-B7FB-D77930E2FEA1}" srcOrd="4" destOrd="0" parTransId="{6F272326-6D0B-4F7D-96C8-1EC5608FD93E}" sibTransId="{433EE68A-C095-4151-8FC9-AEC4C3A54120}"/>
    <dgm:cxn modelId="{B69E61ED-562A-4E0D-9118-AEAE46B4FFDA}" type="presOf" srcId="{548FF0DC-6AE4-4C51-8694-49D6B265020B}" destId="{F0519EF0-E90C-40B5-95C2-E26345A748EB}" srcOrd="0" destOrd="0" presId="urn:microsoft.com/office/officeart/2005/8/layout/default"/>
    <dgm:cxn modelId="{E29CD9F4-CBB3-4A2B-94FE-5D57E8E274B7}" srcId="{69E78CA3-11D4-41DC-A436-6463A948E6A4}" destId="{6AAA5BE1-38D5-431E-8395-3777D7F97E51}" srcOrd="2" destOrd="0" parTransId="{E4A43F03-92DE-41FE-B2E6-4FAEFE7D60C4}" sibTransId="{1587EF6F-40C7-4D46-AA33-032FA336E792}"/>
    <dgm:cxn modelId="{D90780C0-77E1-4649-9371-48DEEB3445D3}" type="presParOf" srcId="{10F5F108-7485-4C7F-9A09-F103A904F26F}" destId="{EC0490CA-6824-49E6-9791-4E06CEFE9041}" srcOrd="0" destOrd="0" presId="urn:microsoft.com/office/officeart/2005/8/layout/default"/>
    <dgm:cxn modelId="{05C18BF6-D125-4598-8F73-23C345E3931C}" type="presParOf" srcId="{10F5F108-7485-4C7F-9A09-F103A904F26F}" destId="{741B0F8A-D6F4-48B3-9606-6C73A2C37608}" srcOrd="1" destOrd="0" presId="urn:microsoft.com/office/officeart/2005/8/layout/default"/>
    <dgm:cxn modelId="{9BA8DDCE-5B40-41FC-AE49-B0D5E5B25356}" type="presParOf" srcId="{10F5F108-7485-4C7F-9A09-F103A904F26F}" destId="{F0519EF0-E90C-40B5-95C2-E26345A748EB}" srcOrd="2" destOrd="0" presId="urn:microsoft.com/office/officeart/2005/8/layout/default"/>
    <dgm:cxn modelId="{753AAA88-3AD3-4A51-B0AA-DE87CE76BB56}" type="presParOf" srcId="{10F5F108-7485-4C7F-9A09-F103A904F26F}" destId="{C2CA9355-0254-4EE9-A954-3C24789FA561}" srcOrd="3" destOrd="0" presId="urn:microsoft.com/office/officeart/2005/8/layout/default"/>
    <dgm:cxn modelId="{36064F06-2CCE-4EF1-9505-192D6167C01F}" type="presParOf" srcId="{10F5F108-7485-4C7F-9A09-F103A904F26F}" destId="{9D9B440C-FC75-4156-B28B-1B78760D338A}" srcOrd="4" destOrd="0" presId="urn:microsoft.com/office/officeart/2005/8/layout/default"/>
    <dgm:cxn modelId="{11825D90-65D1-4EF7-BF1A-099370296CC7}" type="presParOf" srcId="{10F5F108-7485-4C7F-9A09-F103A904F26F}" destId="{0B845FAB-1397-4AE3-877A-532556135117}" srcOrd="5" destOrd="0" presId="urn:microsoft.com/office/officeart/2005/8/layout/default"/>
    <dgm:cxn modelId="{954C681A-27CD-4D06-B4A7-344EDF500A93}" type="presParOf" srcId="{10F5F108-7485-4C7F-9A09-F103A904F26F}" destId="{64B3B2C3-1B65-4BA7-A463-1499D5A803FA}" srcOrd="6" destOrd="0" presId="urn:microsoft.com/office/officeart/2005/8/layout/default"/>
    <dgm:cxn modelId="{DFBDFC3F-5F91-4547-ABC8-DC5E72E65BF1}" type="presParOf" srcId="{10F5F108-7485-4C7F-9A09-F103A904F26F}" destId="{2B35D561-A545-4582-A844-27443DCAB7FF}" srcOrd="7" destOrd="0" presId="urn:microsoft.com/office/officeart/2005/8/layout/default"/>
    <dgm:cxn modelId="{F76E10D8-DA20-45AE-9C2E-5C5812BF0539}" type="presParOf" srcId="{10F5F108-7485-4C7F-9A09-F103A904F26F}" destId="{E026AF8B-2D86-4CED-853C-600D1966DE9F}"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9C2AF8-1883-42A8-A197-A86E58C48C92}" type="doc">
      <dgm:prSet loTypeId="urn:microsoft.com/office/officeart/2005/8/layout/architecture" loCatId="hierarchy" qsTypeId="urn:microsoft.com/office/officeart/2005/8/quickstyle/simple3" qsCatId="simple" csTypeId="urn:microsoft.com/office/officeart/2005/8/colors/colorful2" csCatId="colorful" phldr="1"/>
      <dgm:spPr/>
      <dgm:t>
        <a:bodyPr/>
        <a:lstStyle/>
        <a:p>
          <a:endParaRPr lang="en-US"/>
        </a:p>
      </dgm:t>
    </dgm:pt>
    <dgm:pt modelId="{5BAD7C0F-5AC8-4EDD-BAAB-7E4EFBFCB266}">
      <dgm:prSet phldrT="[Text]"/>
      <dgm:spPr/>
      <dgm:t>
        <a:bodyPr/>
        <a:lstStyle/>
        <a:p>
          <a:r>
            <a:rPr lang="en-US" dirty="0"/>
            <a:t>Server</a:t>
          </a:r>
        </a:p>
      </dgm:t>
    </dgm:pt>
    <dgm:pt modelId="{2C68E39A-5B15-4725-B6AC-0AB09CE8A0BA}" type="parTrans" cxnId="{BFAA4363-CE76-4F9C-9AB6-6BB7F756F0A1}">
      <dgm:prSet/>
      <dgm:spPr/>
      <dgm:t>
        <a:bodyPr/>
        <a:lstStyle/>
        <a:p>
          <a:endParaRPr lang="en-US"/>
        </a:p>
      </dgm:t>
    </dgm:pt>
    <dgm:pt modelId="{EEDF56A5-1655-4C83-B5B2-D7BC915AF3F4}" type="sibTrans" cxnId="{BFAA4363-CE76-4F9C-9AB6-6BB7F756F0A1}">
      <dgm:prSet/>
      <dgm:spPr/>
      <dgm:t>
        <a:bodyPr/>
        <a:lstStyle/>
        <a:p>
          <a:endParaRPr lang="en-US"/>
        </a:p>
      </dgm:t>
    </dgm:pt>
    <dgm:pt modelId="{732D9F2E-DB62-47FC-AACB-B7E18404AD28}">
      <dgm:prSet phldrT="[Text]"/>
      <dgm:spPr/>
      <dgm:t>
        <a:bodyPr/>
        <a:lstStyle/>
        <a:p>
          <a:r>
            <a:rPr lang="en-US" dirty="0"/>
            <a:t>Middleware</a:t>
          </a:r>
        </a:p>
      </dgm:t>
    </dgm:pt>
    <dgm:pt modelId="{5872D860-B286-43AF-9461-E76B06FE38D0}" type="parTrans" cxnId="{48D9FFB8-94ED-438C-AA6A-B14A6827D39E}">
      <dgm:prSet/>
      <dgm:spPr/>
      <dgm:t>
        <a:bodyPr/>
        <a:lstStyle/>
        <a:p>
          <a:endParaRPr lang="en-US"/>
        </a:p>
      </dgm:t>
    </dgm:pt>
    <dgm:pt modelId="{9584B693-C9B7-4392-A5F8-DCBCD2435943}" type="sibTrans" cxnId="{48D9FFB8-94ED-438C-AA6A-B14A6827D39E}">
      <dgm:prSet/>
      <dgm:spPr/>
      <dgm:t>
        <a:bodyPr/>
        <a:lstStyle/>
        <a:p>
          <a:endParaRPr lang="en-US"/>
        </a:p>
      </dgm:t>
    </dgm:pt>
    <dgm:pt modelId="{E7CFB9E8-7BA8-410A-B1B9-AA3C83165601}">
      <dgm:prSet phldrT="[Text]"/>
      <dgm:spPr/>
      <dgm:t>
        <a:bodyPr/>
        <a:lstStyle/>
        <a:p>
          <a:r>
            <a:rPr lang="en-US" dirty="0"/>
            <a:t>Routing</a:t>
          </a:r>
        </a:p>
      </dgm:t>
    </dgm:pt>
    <dgm:pt modelId="{847E206B-994F-4754-A564-CCD64F922053}" type="parTrans" cxnId="{D7B8DE08-3A02-49C8-9995-99D404E3D83A}">
      <dgm:prSet/>
      <dgm:spPr/>
      <dgm:t>
        <a:bodyPr/>
        <a:lstStyle/>
        <a:p>
          <a:endParaRPr lang="en-US"/>
        </a:p>
      </dgm:t>
    </dgm:pt>
    <dgm:pt modelId="{24169D5C-8B1A-4C02-B2E8-DDFE6E1B1381}" type="sibTrans" cxnId="{D7B8DE08-3A02-49C8-9995-99D404E3D83A}">
      <dgm:prSet/>
      <dgm:spPr/>
      <dgm:t>
        <a:bodyPr/>
        <a:lstStyle/>
        <a:p>
          <a:endParaRPr lang="en-US"/>
        </a:p>
      </dgm:t>
    </dgm:pt>
    <dgm:pt modelId="{734A438A-375D-4C3B-B163-F31D08E8F6FF}">
      <dgm:prSet phldrT="[Text]"/>
      <dgm:spPr/>
      <dgm:t>
        <a:bodyPr/>
        <a:lstStyle/>
        <a:p>
          <a:r>
            <a:rPr lang="en-US" dirty="0"/>
            <a:t>Controllers</a:t>
          </a:r>
        </a:p>
      </dgm:t>
    </dgm:pt>
    <dgm:pt modelId="{613DD565-BD86-4CA6-940F-CBB6D4CD6FEE}" type="parTrans" cxnId="{68A212F3-35E2-4E6A-8FA7-898649997EDF}">
      <dgm:prSet/>
      <dgm:spPr/>
      <dgm:t>
        <a:bodyPr/>
        <a:lstStyle/>
        <a:p>
          <a:endParaRPr lang="en-US"/>
        </a:p>
      </dgm:t>
    </dgm:pt>
    <dgm:pt modelId="{F79E50CF-A686-4A55-A241-92704E0AA824}" type="sibTrans" cxnId="{68A212F3-35E2-4E6A-8FA7-898649997EDF}">
      <dgm:prSet/>
      <dgm:spPr/>
      <dgm:t>
        <a:bodyPr/>
        <a:lstStyle/>
        <a:p>
          <a:endParaRPr lang="en-US"/>
        </a:p>
      </dgm:t>
    </dgm:pt>
    <dgm:pt modelId="{8DDB5D16-DB2F-44AB-A3BE-3A0EB7117787}">
      <dgm:prSet phldrT="[Text]"/>
      <dgm:spPr/>
      <dgm:t>
        <a:bodyPr/>
        <a:lstStyle/>
        <a:p>
          <a:r>
            <a:rPr lang="en-US" dirty="0"/>
            <a:t>Pages</a:t>
          </a:r>
        </a:p>
      </dgm:t>
    </dgm:pt>
    <dgm:pt modelId="{6FA16263-4414-439F-8006-C722202EC11B}" type="parTrans" cxnId="{CC961F1C-E267-42F3-833B-45045C50D220}">
      <dgm:prSet/>
      <dgm:spPr/>
      <dgm:t>
        <a:bodyPr/>
        <a:lstStyle/>
        <a:p>
          <a:endParaRPr lang="en-US"/>
        </a:p>
      </dgm:t>
    </dgm:pt>
    <dgm:pt modelId="{3082FCEC-9ACF-42B6-9B15-53FA9E07C6B8}" type="sibTrans" cxnId="{CC961F1C-E267-42F3-833B-45045C50D220}">
      <dgm:prSet/>
      <dgm:spPr/>
      <dgm:t>
        <a:bodyPr/>
        <a:lstStyle/>
        <a:p>
          <a:endParaRPr lang="en-US"/>
        </a:p>
      </dgm:t>
    </dgm:pt>
    <dgm:pt modelId="{104D896D-BF7C-4146-AFC1-6A850330B5B9}">
      <dgm:prSet phldrT="[Text]"/>
      <dgm:spPr/>
      <dgm:t>
        <a:bodyPr/>
        <a:lstStyle/>
        <a:p>
          <a:r>
            <a:rPr lang="en-US" dirty="0" err="1"/>
            <a:t>SignalR</a:t>
          </a:r>
          <a:endParaRPr lang="en-US" dirty="0"/>
        </a:p>
      </dgm:t>
    </dgm:pt>
    <dgm:pt modelId="{7FE35BED-CD19-4778-A545-27DCC6BEE987}" type="parTrans" cxnId="{EA4131FD-2EF2-47CF-937E-096DEFE390F4}">
      <dgm:prSet/>
      <dgm:spPr/>
      <dgm:t>
        <a:bodyPr/>
        <a:lstStyle/>
        <a:p>
          <a:endParaRPr lang="en-US"/>
        </a:p>
      </dgm:t>
    </dgm:pt>
    <dgm:pt modelId="{7FEF1BA6-C9F4-4F82-95F9-0A1CB2D60535}" type="sibTrans" cxnId="{EA4131FD-2EF2-47CF-937E-096DEFE390F4}">
      <dgm:prSet/>
      <dgm:spPr/>
      <dgm:t>
        <a:bodyPr/>
        <a:lstStyle/>
        <a:p>
          <a:endParaRPr lang="en-US"/>
        </a:p>
      </dgm:t>
    </dgm:pt>
    <dgm:pt modelId="{80A9600E-66A3-49A3-A522-3A15207CB6C2}">
      <dgm:prSet phldrT="[Text]"/>
      <dgm:spPr/>
      <dgm:t>
        <a:bodyPr/>
        <a:lstStyle/>
        <a:p>
          <a:r>
            <a:rPr lang="en-US" dirty="0" err="1"/>
            <a:t>gRPC</a:t>
          </a:r>
          <a:endParaRPr lang="en-US" dirty="0"/>
        </a:p>
      </dgm:t>
    </dgm:pt>
    <dgm:pt modelId="{F90AA1CE-688B-47FC-8332-D9261DFB1E56}" type="parTrans" cxnId="{3347EF2C-5604-4CB8-84E9-BC9CA4E5E768}">
      <dgm:prSet/>
      <dgm:spPr/>
      <dgm:t>
        <a:bodyPr/>
        <a:lstStyle/>
        <a:p>
          <a:endParaRPr lang="en-US"/>
        </a:p>
      </dgm:t>
    </dgm:pt>
    <dgm:pt modelId="{6010A158-1F3B-4314-B5CF-5D05F429A8EB}" type="sibTrans" cxnId="{3347EF2C-5604-4CB8-84E9-BC9CA4E5E768}">
      <dgm:prSet/>
      <dgm:spPr/>
      <dgm:t>
        <a:bodyPr/>
        <a:lstStyle/>
        <a:p>
          <a:endParaRPr lang="en-US"/>
        </a:p>
      </dgm:t>
    </dgm:pt>
    <dgm:pt modelId="{81D36BDE-FEC1-49A2-B0A9-B6FAEB5017CE}">
      <dgm:prSet phldrT="[Text]"/>
      <dgm:spPr/>
      <dgm:t>
        <a:bodyPr/>
        <a:lstStyle/>
        <a:p>
          <a:r>
            <a:rPr lang="en-US" dirty="0" err="1"/>
            <a:t>Blazor</a:t>
          </a:r>
          <a:r>
            <a:rPr lang="en-US" dirty="0"/>
            <a:t> Server</a:t>
          </a:r>
        </a:p>
      </dgm:t>
    </dgm:pt>
    <dgm:pt modelId="{28AAA549-43AC-44DA-AB05-F6BE2010102F}" type="parTrans" cxnId="{510E1275-94CF-4E27-9145-7D3B1A1540A1}">
      <dgm:prSet/>
      <dgm:spPr/>
      <dgm:t>
        <a:bodyPr/>
        <a:lstStyle/>
        <a:p>
          <a:endParaRPr lang="en-US"/>
        </a:p>
      </dgm:t>
    </dgm:pt>
    <dgm:pt modelId="{9D70943B-6214-4EAA-9C0C-91590CC320F8}" type="sibTrans" cxnId="{510E1275-94CF-4E27-9145-7D3B1A1540A1}">
      <dgm:prSet/>
      <dgm:spPr/>
      <dgm:t>
        <a:bodyPr/>
        <a:lstStyle/>
        <a:p>
          <a:endParaRPr lang="en-US"/>
        </a:p>
      </dgm:t>
    </dgm:pt>
    <dgm:pt modelId="{4CE4822C-79C5-4F4C-8C42-0C40F42F5BC9}" type="pres">
      <dgm:prSet presAssocID="{AD9C2AF8-1883-42A8-A197-A86E58C48C92}" presName="Name0" presStyleCnt="0">
        <dgm:presLayoutVars>
          <dgm:chPref val="1"/>
          <dgm:dir/>
          <dgm:animOne val="branch"/>
          <dgm:animLvl val="lvl"/>
          <dgm:resizeHandles/>
        </dgm:presLayoutVars>
      </dgm:prSet>
      <dgm:spPr/>
    </dgm:pt>
    <dgm:pt modelId="{B171C683-CF3F-4DFD-8086-B3C99242DFF7}" type="pres">
      <dgm:prSet presAssocID="{5BAD7C0F-5AC8-4EDD-BAAB-7E4EFBFCB266}" presName="vertOne" presStyleCnt="0"/>
      <dgm:spPr/>
    </dgm:pt>
    <dgm:pt modelId="{CA70BADF-4CDC-4F77-9E27-245A15416E59}" type="pres">
      <dgm:prSet presAssocID="{5BAD7C0F-5AC8-4EDD-BAAB-7E4EFBFCB266}" presName="txOne" presStyleLbl="node0" presStyleIdx="0" presStyleCnt="1">
        <dgm:presLayoutVars>
          <dgm:chPref val="3"/>
        </dgm:presLayoutVars>
      </dgm:prSet>
      <dgm:spPr/>
    </dgm:pt>
    <dgm:pt modelId="{1DAFAC18-B9EE-497B-9172-BDF242A02645}" type="pres">
      <dgm:prSet presAssocID="{5BAD7C0F-5AC8-4EDD-BAAB-7E4EFBFCB266}" presName="parTransOne" presStyleCnt="0"/>
      <dgm:spPr/>
    </dgm:pt>
    <dgm:pt modelId="{43C98D56-6834-472B-806E-F1468BB84FBD}" type="pres">
      <dgm:prSet presAssocID="{5BAD7C0F-5AC8-4EDD-BAAB-7E4EFBFCB266}" presName="horzOne" presStyleCnt="0"/>
      <dgm:spPr/>
    </dgm:pt>
    <dgm:pt modelId="{18B42E88-D406-4679-B991-00021866EF69}" type="pres">
      <dgm:prSet presAssocID="{732D9F2E-DB62-47FC-AACB-B7E18404AD28}" presName="vertTwo" presStyleCnt="0"/>
      <dgm:spPr/>
    </dgm:pt>
    <dgm:pt modelId="{97EB4B09-4E42-4D47-829B-7861DF1F43A9}" type="pres">
      <dgm:prSet presAssocID="{732D9F2E-DB62-47FC-AACB-B7E18404AD28}" presName="txTwo" presStyleLbl="node2" presStyleIdx="0" presStyleCnt="1">
        <dgm:presLayoutVars>
          <dgm:chPref val="3"/>
        </dgm:presLayoutVars>
      </dgm:prSet>
      <dgm:spPr/>
    </dgm:pt>
    <dgm:pt modelId="{DD80E0C7-3154-485A-BF90-BA780EC2E2E1}" type="pres">
      <dgm:prSet presAssocID="{732D9F2E-DB62-47FC-AACB-B7E18404AD28}" presName="parTransTwo" presStyleCnt="0"/>
      <dgm:spPr/>
    </dgm:pt>
    <dgm:pt modelId="{6F40B999-BC5E-4AFD-884C-7455C3F4E33C}" type="pres">
      <dgm:prSet presAssocID="{732D9F2E-DB62-47FC-AACB-B7E18404AD28}" presName="horzTwo" presStyleCnt="0"/>
      <dgm:spPr/>
    </dgm:pt>
    <dgm:pt modelId="{51B9998F-2F25-4143-8F8A-2C419609469A}" type="pres">
      <dgm:prSet presAssocID="{E7CFB9E8-7BA8-410A-B1B9-AA3C83165601}" presName="vertThree" presStyleCnt="0"/>
      <dgm:spPr/>
    </dgm:pt>
    <dgm:pt modelId="{A1FFD850-A97F-4C1A-A351-7ABBB123AD15}" type="pres">
      <dgm:prSet presAssocID="{E7CFB9E8-7BA8-410A-B1B9-AA3C83165601}" presName="txThree" presStyleLbl="node3" presStyleIdx="0" presStyleCnt="1">
        <dgm:presLayoutVars>
          <dgm:chPref val="3"/>
        </dgm:presLayoutVars>
      </dgm:prSet>
      <dgm:spPr/>
    </dgm:pt>
    <dgm:pt modelId="{4BB7E091-BB0F-4EEE-ACF6-BBDF0D7247E3}" type="pres">
      <dgm:prSet presAssocID="{E7CFB9E8-7BA8-410A-B1B9-AA3C83165601}" presName="parTransThree" presStyleCnt="0"/>
      <dgm:spPr/>
    </dgm:pt>
    <dgm:pt modelId="{1AF15E60-AF99-41D7-8C3F-7064A7B20C53}" type="pres">
      <dgm:prSet presAssocID="{E7CFB9E8-7BA8-410A-B1B9-AA3C83165601}" presName="horzThree" presStyleCnt="0"/>
      <dgm:spPr/>
    </dgm:pt>
    <dgm:pt modelId="{8123EDAB-E379-42A7-BAD6-D909BF53C888}" type="pres">
      <dgm:prSet presAssocID="{734A438A-375D-4C3B-B163-F31D08E8F6FF}" presName="vertFour" presStyleCnt="0">
        <dgm:presLayoutVars>
          <dgm:chPref val="3"/>
        </dgm:presLayoutVars>
      </dgm:prSet>
      <dgm:spPr/>
    </dgm:pt>
    <dgm:pt modelId="{435D7202-5F90-4D46-AD63-48B963473E6C}" type="pres">
      <dgm:prSet presAssocID="{734A438A-375D-4C3B-B163-F31D08E8F6FF}" presName="txFour" presStyleLbl="node4" presStyleIdx="0" presStyleCnt="5">
        <dgm:presLayoutVars>
          <dgm:chPref val="3"/>
        </dgm:presLayoutVars>
      </dgm:prSet>
      <dgm:spPr/>
    </dgm:pt>
    <dgm:pt modelId="{E6EE774A-B5FD-4D77-A56F-897C84A0FD72}" type="pres">
      <dgm:prSet presAssocID="{734A438A-375D-4C3B-B163-F31D08E8F6FF}" presName="horzFour" presStyleCnt="0"/>
      <dgm:spPr/>
    </dgm:pt>
    <dgm:pt modelId="{D871CF01-40D0-46B1-B505-662DEA3EC0B2}" type="pres">
      <dgm:prSet presAssocID="{F79E50CF-A686-4A55-A241-92704E0AA824}" presName="sibSpaceFour" presStyleCnt="0"/>
      <dgm:spPr/>
    </dgm:pt>
    <dgm:pt modelId="{0DE2E576-C190-4240-A55A-D18FA89E50B8}" type="pres">
      <dgm:prSet presAssocID="{8DDB5D16-DB2F-44AB-A3BE-3A0EB7117787}" presName="vertFour" presStyleCnt="0">
        <dgm:presLayoutVars>
          <dgm:chPref val="3"/>
        </dgm:presLayoutVars>
      </dgm:prSet>
      <dgm:spPr/>
    </dgm:pt>
    <dgm:pt modelId="{92240AEC-14BC-46ED-9D87-C60142786760}" type="pres">
      <dgm:prSet presAssocID="{8DDB5D16-DB2F-44AB-A3BE-3A0EB7117787}" presName="txFour" presStyleLbl="node4" presStyleIdx="1" presStyleCnt="5">
        <dgm:presLayoutVars>
          <dgm:chPref val="3"/>
        </dgm:presLayoutVars>
      </dgm:prSet>
      <dgm:spPr/>
    </dgm:pt>
    <dgm:pt modelId="{4E0D2705-2D71-4784-9356-A9C6EE9C1AC1}" type="pres">
      <dgm:prSet presAssocID="{8DDB5D16-DB2F-44AB-A3BE-3A0EB7117787}" presName="horzFour" presStyleCnt="0"/>
      <dgm:spPr/>
    </dgm:pt>
    <dgm:pt modelId="{8B6B470E-EB6F-4977-A1C0-97EA4C8518DE}" type="pres">
      <dgm:prSet presAssocID="{3082FCEC-9ACF-42B6-9B15-53FA9E07C6B8}" presName="sibSpaceFour" presStyleCnt="0"/>
      <dgm:spPr/>
    </dgm:pt>
    <dgm:pt modelId="{76EE0FDC-0C16-4FC1-A417-E80196B74D19}" type="pres">
      <dgm:prSet presAssocID="{104D896D-BF7C-4146-AFC1-6A850330B5B9}" presName="vertFour" presStyleCnt="0">
        <dgm:presLayoutVars>
          <dgm:chPref val="3"/>
        </dgm:presLayoutVars>
      </dgm:prSet>
      <dgm:spPr/>
    </dgm:pt>
    <dgm:pt modelId="{82B27153-096A-4AEB-BE31-AA49B7573441}" type="pres">
      <dgm:prSet presAssocID="{104D896D-BF7C-4146-AFC1-6A850330B5B9}" presName="txFour" presStyleLbl="node4" presStyleIdx="2" presStyleCnt="5">
        <dgm:presLayoutVars>
          <dgm:chPref val="3"/>
        </dgm:presLayoutVars>
      </dgm:prSet>
      <dgm:spPr/>
    </dgm:pt>
    <dgm:pt modelId="{285E1470-EA6D-4650-A00A-84D30C8BC0AA}" type="pres">
      <dgm:prSet presAssocID="{104D896D-BF7C-4146-AFC1-6A850330B5B9}" presName="horzFour" presStyleCnt="0"/>
      <dgm:spPr/>
    </dgm:pt>
    <dgm:pt modelId="{35FF0513-465A-44CB-83BF-FAA440BAEC91}" type="pres">
      <dgm:prSet presAssocID="{7FEF1BA6-C9F4-4F82-95F9-0A1CB2D60535}" presName="sibSpaceFour" presStyleCnt="0"/>
      <dgm:spPr/>
    </dgm:pt>
    <dgm:pt modelId="{6F2FA6FB-7414-4ACF-AA2B-6082A1E5ECAA}" type="pres">
      <dgm:prSet presAssocID="{80A9600E-66A3-49A3-A522-3A15207CB6C2}" presName="vertFour" presStyleCnt="0">
        <dgm:presLayoutVars>
          <dgm:chPref val="3"/>
        </dgm:presLayoutVars>
      </dgm:prSet>
      <dgm:spPr/>
    </dgm:pt>
    <dgm:pt modelId="{8D729C6B-18E9-40A0-958E-AFEFE8368442}" type="pres">
      <dgm:prSet presAssocID="{80A9600E-66A3-49A3-A522-3A15207CB6C2}" presName="txFour" presStyleLbl="node4" presStyleIdx="3" presStyleCnt="5">
        <dgm:presLayoutVars>
          <dgm:chPref val="3"/>
        </dgm:presLayoutVars>
      </dgm:prSet>
      <dgm:spPr/>
    </dgm:pt>
    <dgm:pt modelId="{5017C0E4-E27E-4893-B76F-A8D77B64843C}" type="pres">
      <dgm:prSet presAssocID="{80A9600E-66A3-49A3-A522-3A15207CB6C2}" presName="horzFour" presStyleCnt="0"/>
      <dgm:spPr/>
    </dgm:pt>
    <dgm:pt modelId="{75844847-BD26-421E-9952-8943EE4D0187}" type="pres">
      <dgm:prSet presAssocID="{6010A158-1F3B-4314-B5CF-5D05F429A8EB}" presName="sibSpaceFour" presStyleCnt="0"/>
      <dgm:spPr/>
    </dgm:pt>
    <dgm:pt modelId="{43E20482-A9E6-421B-AD58-F3E4EA59F4F7}" type="pres">
      <dgm:prSet presAssocID="{81D36BDE-FEC1-49A2-B0A9-B6FAEB5017CE}" presName="vertFour" presStyleCnt="0">
        <dgm:presLayoutVars>
          <dgm:chPref val="3"/>
        </dgm:presLayoutVars>
      </dgm:prSet>
      <dgm:spPr/>
    </dgm:pt>
    <dgm:pt modelId="{42AEF121-33AD-44F9-918C-D13ACA571445}" type="pres">
      <dgm:prSet presAssocID="{81D36BDE-FEC1-49A2-B0A9-B6FAEB5017CE}" presName="txFour" presStyleLbl="node4" presStyleIdx="4" presStyleCnt="5">
        <dgm:presLayoutVars>
          <dgm:chPref val="3"/>
        </dgm:presLayoutVars>
      </dgm:prSet>
      <dgm:spPr/>
    </dgm:pt>
    <dgm:pt modelId="{65D25939-D11D-4AD0-B3FB-FADB84693DDD}" type="pres">
      <dgm:prSet presAssocID="{81D36BDE-FEC1-49A2-B0A9-B6FAEB5017CE}" presName="horzFour" presStyleCnt="0"/>
      <dgm:spPr/>
    </dgm:pt>
  </dgm:ptLst>
  <dgm:cxnLst>
    <dgm:cxn modelId="{D7B8DE08-3A02-49C8-9995-99D404E3D83A}" srcId="{732D9F2E-DB62-47FC-AACB-B7E18404AD28}" destId="{E7CFB9E8-7BA8-410A-B1B9-AA3C83165601}" srcOrd="0" destOrd="0" parTransId="{847E206B-994F-4754-A564-CCD64F922053}" sibTransId="{24169D5C-8B1A-4C02-B2E8-DDFE6E1B1381}"/>
    <dgm:cxn modelId="{96604A19-F967-4CC7-8F65-688D19293DED}" type="presOf" srcId="{734A438A-375D-4C3B-B163-F31D08E8F6FF}" destId="{435D7202-5F90-4D46-AD63-48B963473E6C}" srcOrd="0" destOrd="0" presId="urn:microsoft.com/office/officeart/2005/8/layout/architecture"/>
    <dgm:cxn modelId="{CC961F1C-E267-42F3-833B-45045C50D220}" srcId="{E7CFB9E8-7BA8-410A-B1B9-AA3C83165601}" destId="{8DDB5D16-DB2F-44AB-A3BE-3A0EB7117787}" srcOrd="1" destOrd="0" parTransId="{6FA16263-4414-439F-8006-C722202EC11B}" sibTransId="{3082FCEC-9ACF-42B6-9B15-53FA9E07C6B8}"/>
    <dgm:cxn modelId="{10C72D22-A9C0-4180-B1DC-0601E8500CA8}" type="presOf" srcId="{732D9F2E-DB62-47FC-AACB-B7E18404AD28}" destId="{97EB4B09-4E42-4D47-829B-7861DF1F43A9}" srcOrd="0" destOrd="0" presId="urn:microsoft.com/office/officeart/2005/8/layout/architecture"/>
    <dgm:cxn modelId="{3347EF2C-5604-4CB8-84E9-BC9CA4E5E768}" srcId="{E7CFB9E8-7BA8-410A-B1B9-AA3C83165601}" destId="{80A9600E-66A3-49A3-A522-3A15207CB6C2}" srcOrd="3" destOrd="0" parTransId="{F90AA1CE-688B-47FC-8332-D9261DFB1E56}" sibTransId="{6010A158-1F3B-4314-B5CF-5D05F429A8EB}"/>
    <dgm:cxn modelId="{BFAA4363-CE76-4F9C-9AB6-6BB7F756F0A1}" srcId="{AD9C2AF8-1883-42A8-A197-A86E58C48C92}" destId="{5BAD7C0F-5AC8-4EDD-BAAB-7E4EFBFCB266}" srcOrd="0" destOrd="0" parTransId="{2C68E39A-5B15-4725-B6AC-0AB09CE8A0BA}" sibTransId="{EEDF56A5-1655-4C83-B5B2-D7BC915AF3F4}"/>
    <dgm:cxn modelId="{CB2F7A4A-4402-4565-994D-9CBC36D71177}" type="presOf" srcId="{AD9C2AF8-1883-42A8-A197-A86E58C48C92}" destId="{4CE4822C-79C5-4F4C-8C42-0C40F42F5BC9}" srcOrd="0" destOrd="0" presId="urn:microsoft.com/office/officeart/2005/8/layout/architecture"/>
    <dgm:cxn modelId="{B81E2B4D-B6C9-4B92-8192-C24204D70796}" type="presOf" srcId="{81D36BDE-FEC1-49A2-B0A9-B6FAEB5017CE}" destId="{42AEF121-33AD-44F9-918C-D13ACA571445}" srcOrd="0" destOrd="0" presId="urn:microsoft.com/office/officeart/2005/8/layout/architecture"/>
    <dgm:cxn modelId="{510E1275-94CF-4E27-9145-7D3B1A1540A1}" srcId="{E7CFB9E8-7BA8-410A-B1B9-AA3C83165601}" destId="{81D36BDE-FEC1-49A2-B0A9-B6FAEB5017CE}" srcOrd="4" destOrd="0" parTransId="{28AAA549-43AC-44DA-AB05-F6BE2010102F}" sibTransId="{9D70943B-6214-4EAA-9C0C-91590CC320F8}"/>
    <dgm:cxn modelId="{D8B59777-7229-43AC-9467-0E62F4AD2385}" type="presOf" srcId="{8DDB5D16-DB2F-44AB-A3BE-3A0EB7117787}" destId="{92240AEC-14BC-46ED-9D87-C60142786760}" srcOrd="0" destOrd="0" presId="urn:microsoft.com/office/officeart/2005/8/layout/architecture"/>
    <dgm:cxn modelId="{8FBE5079-958B-4106-BCAE-743A8FD4F5EA}" type="presOf" srcId="{104D896D-BF7C-4146-AFC1-6A850330B5B9}" destId="{82B27153-096A-4AEB-BE31-AA49B7573441}" srcOrd="0" destOrd="0" presId="urn:microsoft.com/office/officeart/2005/8/layout/architecture"/>
    <dgm:cxn modelId="{4D5B8EAE-A69E-4FB6-9F6A-17BAD50B6DB7}" type="presOf" srcId="{E7CFB9E8-7BA8-410A-B1B9-AA3C83165601}" destId="{A1FFD850-A97F-4C1A-A351-7ABBB123AD15}" srcOrd="0" destOrd="0" presId="urn:microsoft.com/office/officeart/2005/8/layout/architecture"/>
    <dgm:cxn modelId="{48D9FFB8-94ED-438C-AA6A-B14A6827D39E}" srcId="{5BAD7C0F-5AC8-4EDD-BAAB-7E4EFBFCB266}" destId="{732D9F2E-DB62-47FC-AACB-B7E18404AD28}" srcOrd="0" destOrd="0" parTransId="{5872D860-B286-43AF-9461-E76B06FE38D0}" sibTransId="{9584B693-C9B7-4392-A5F8-DCBCD2435943}"/>
    <dgm:cxn modelId="{68A212F3-35E2-4E6A-8FA7-898649997EDF}" srcId="{E7CFB9E8-7BA8-410A-B1B9-AA3C83165601}" destId="{734A438A-375D-4C3B-B163-F31D08E8F6FF}" srcOrd="0" destOrd="0" parTransId="{613DD565-BD86-4CA6-940F-CBB6D4CD6FEE}" sibTransId="{F79E50CF-A686-4A55-A241-92704E0AA824}"/>
    <dgm:cxn modelId="{AC6826FB-3E42-4EFD-8FF2-FF97D83B6566}" type="presOf" srcId="{5BAD7C0F-5AC8-4EDD-BAAB-7E4EFBFCB266}" destId="{CA70BADF-4CDC-4F77-9E27-245A15416E59}" srcOrd="0" destOrd="0" presId="urn:microsoft.com/office/officeart/2005/8/layout/architecture"/>
    <dgm:cxn modelId="{EA4131FD-2EF2-47CF-937E-096DEFE390F4}" srcId="{E7CFB9E8-7BA8-410A-B1B9-AA3C83165601}" destId="{104D896D-BF7C-4146-AFC1-6A850330B5B9}" srcOrd="2" destOrd="0" parTransId="{7FE35BED-CD19-4778-A545-27DCC6BEE987}" sibTransId="{7FEF1BA6-C9F4-4F82-95F9-0A1CB2D60535}"/>
    <dgm:cxn modelId="{F6E26DFD-1F70-4CC0-93EE-5E6ACFFAEAAE}" type="presOf" srcId="{80A9600E-66A3-49A3-A522-3A15207CB6C2}" destId="{8D729C6B-18E9-40A0-958E-AFEFE8368442}" srcOrd="0" destOrd="0" presId="urn:microsoft.com/office/officeart/2005/8/layout/architecture"/>
    <dgm:cxn modelId="{38B1FBF3-8339-41F1-AAD7-3A86564CE71F}" type="presParOf" srcId="{4CE4822C-79C5-4F4C-8C42-0C40F42F5BC9}" destId="{B171C683-CF3F-4DFD-8086-B3C99242DFF7}" srcOrd="0" destOrd="0" presId="urn:microsoft.com/office/officeart/2005/8/layout/architecture"/>
    <dgm:cxn modelId="{8AA2575C-3AC0-4FFE-82C7-05B168EA0AAF}" type="presParOf" srcId="{B171C683-CF3F-4DFD-8086-B3C99242DFF7}" destId="{CA70BADF-4CDC-4F77-9E27-245A15416E59}" srcOrd="0" destOrd="0" presId="urn:microsoft.com/office/officeart/2005/8/layout/architecture"/>
    <dgm:cxn modelId="{7AA7AECA-1B6E-4E56-979D-D5622B08BF8B}" type="presParOf" srcId="{B171C683-CF3F-4DFD-8086-B3C99242DFF7}" destId="{1DAFAC18-B9EE-497B-9172-BDF242A02645}" srcOrd="1" destOrd="0" presId="urn:microsoft.com/office/officeart/2005/8/layout/architecture"/>
    <dgm:cxn modelId="{8A52A736-9A90-4079-9805-D754D3164660}" type="presParOf" srcId="{B171C683-CF3F-4DFD-8086-B3C99242DFF7}" destId="{43C98D56-6834-472B-806E-F1468BB84FBD}" srcOrd="2" destOrd="0" presId="urn:microsoft.com/office/officeart/2005/8/layout/architecture"/>
    <dgm:cxn modelId="{EC4979DB-E124-424F-8433-5E5BC055783F}" type="presParOf" srcId="{43C98D56-6834-472B-806E-F1468BB84FBD}" destId="{18B42E88-D406-4679-B991-00021866EF69}" srcOrd="0" destOrd="0" presId="urn:microsoft.com/office/officeart/2005/8/layout/architecture"/>
    <dgm:cxn modelId="{EC17E736-6557-46A5-91C4-1EC36E5BA134}" type="presParOf" srcId="{18B42E88-D406-4679-B991-00021866EF69}" destId="{97EB4B09-4E42-4D47-829B-7861DF1F43A9}" srcOrd="0" destOrd="0" presId="urn:microsoft.com/office/officeart/2005/8/layout/architecture"/>
    <dgm:cxn modelId="{C8B0656E-BC88-4C9E-AA72-8B6F69CBA8DE}" type="presParOf" srcId="{18B42E88-D406-4679-B991-00021866EF69}" destId="{DD80E0C7-3154-485A-BF90-BA780EC2E2E1}" srcOrd="1" destOrd="0" presId="urn:microsoft.com/office/officeart/2005/8/layout/architecture"/>
    <dgm:cxn modelId="{4C7227F3-2615-4149-9047-CE6F49612180}" type="presParOf" srcId="{18B42E88-D406-4679-B991-00021866EF69}" destId="{6F40B999-BC5E-4AFD-884C-7455C3F4E33C}" srcOrd="2" destOrd="0" presId="urn:microsoft.com/office/officeart/2005/8/layout/architecture"/>
    <dgm:cxn modelId="{7DAD9D2B-83F3-4EF4-AA66-2679FCDF813F}" type="presParOf" srcId="{6F40B999-BC5E-4AFD-884C-7455C3F4E33C}" destId="{51B9998F-2F25-4143-8F8A-2C419609469A}" srcOrd="0" destOrd="0" presId="urn:microsoft.com/office/officeart/2005/8/layout/architecture"/>
    <dgm:cxn modelId="{18B07866-3E81-4B60-8A06-5282486C3189}" type="presParOf" srcId="{51B9998F-2F25-4143-8F8A-2C419609469A}" destId="{A1FFD850-A97F-4C1A-A351-7ABBB123AD15}" srcOrd="0" destOrd="0" presId="urn:microsoft.com/office/officeart/2005/8/layout/architecture"/>
    <dgm:cxn modelId="{E8A9C3D4-FC32-4FF3-BCEB-951D397DAF20}" type="presParOf" srcId="{51B9998F-2F25-4143-8F8A-2C419609469A}" destId="{4BB7E091-BB0F-4EEE-ACF6-BBDF0D7247E3}" srcOrd="1" destOrd="0" presId="urn:microsoft.com/office/officeart/2005/8/layout/architecture"/>
    <dgm:cxn modelId="{CA719ED0-990C-4736-AF17-2843EBE286DD}" type="presParOf" srcId="{51B9998F-2F25-4143-8F8A-2C419609469A}" destId="{1AF15E60-AF99-41D7-8C3F-7064A7B20C53}" srcOrd="2" destOrd="0" presId="urn:microsoft.com/office/officeart/2005/8/layout/architecture"/>
    <dgm:cxn modelId="{B49F7433-E2F2-474C-A7BC-96FF258D7501}" type="presParOf" srcId="{1AF15E60-AF99-41D7-8C3F-7064A7B20C53}" destId="{8123EDAB-E379-42A7-BAD6-D909BF53C888}" srcOrd="0" destOrd="0" presId="urn:microsoft.com/office/officeart/2005/8/layout/architecture"/>
    <dgm:cxn modelId="{CF85BC3C-A0A7-49B0-AB4B-93E1E3839A16}" type="presParOf" srcId="{8123EDAB-E379-42A7-BAD6-D909BF53C888}" destId="{435D7202-5F90-4D46-AD63-48B963473E6C}" srcOrd="0" destOrd="0" presId="urn:microsoft.com/office/officeart/2005/8/layout/architecture"/>
    <dgm:cxn modelId="{39D540F1-6CFB-454C-8BD3-3B17764237B7}" type="presParOf" srcId="{8123EDAB-E379-42A7-BAD6-D909BF53C888}" destId="{E6EE774A-B5FD-4D77-A56F-897C84A0FD72}" srcOrd="1" destOrd="0" presId="urn:microsoft.com/office/officeart/2005/8/layout/architecture"/>
    <dgm:cxn modelId="{B305CA2D-72AC-408C-930E-57B5ECEC4A3E}" type="presParOf" srcId="{1AF15E60-AF99-41D7-8C3F-7064A7B20C53}" destId="{D871CF01-40D0-46B1-B505-662DEA3EC0B2}" srcOrd="1" destOrd="0" presId="urn:microsoft.com/office/officeart/2005/8/layout/architecture"/>
    <dgm:cxn modelId="{5668BCFB-9AB8-4776-B38D-D9651F4357CA}" type="presParOf" srcId="{1AF15E60-AF99-41D7-8C3F-7064A7B20C53}" destId="{0DE2E576-C190-4240-A55A-D18FA89E50B8}" srcOrd="2" destOrd="0" presId="urn:microsoft.com/office/officeart/2005/8/layout/architecture"/>
    <dgm:cxn modelId="{A26DCF31-8DE6-4CA1-AB2D-FEF14CDD1DE3}" type="presParOf" srcId="{0DE2E576-C190-4240-A55A-D18FA89E50B8}" destId="{92240AEC-14BC-46ED-9D87-C60142786760}" srcOrd="0" destOrd="0" presId="urn:microsoft.com/office/officeart/2005/8/layout/architecture"/>
    <dgm:cxn modelId="{C7E1655D-D745-4F61-BE61-0BE097CF5421}" type="presParOf" srcId="{0DE2E576-C190-4240-A55A-D18FA89E50B8}" destId="{4E0D2705-2D71-4784-9356-A9C6EE9C1AC1}" srcOrd="1" destOrd="0" presId="urn:microsoft.com/office/officeart/2005/8/layout/architecture"/>
    <dgm:cxn modelId="{87FF8200-4CBD-41A0-BA76-342DC0276048}" type="presParOf" srcId="{1AF15E60-AF99-41D7-8C3F-7064A7B20C53}" destId="{8B6B470E-EB6F-4977-A1C0-97EA4C8518DE}" srcOrd="3" destOrd="0" presId="urn:microsoft.com/office/officeart/2005/8/layout/architecture"/>
    <dgm:cxn modelId="{19EB052D-80E7-452F-90A2-A80B70390B2A}" type="presParOf" srcId="{1AF15E60-AF99-41D7-8C3F-7064A7B20C53}" destId="{76EE0FDC-0C16-4FC1-A417-E80196B74D19}" srcOrd="4" destOrd="0" presId="urn:microsoft.com/office/officeart/2005/8/layout/architecture"/>
    <dgm:cxn modelId="{588BEFB2-0B27-49C3-9A40-06194A683398}" type="presParOf" srcId="{76EE0FDC-0C16-4FC1-A417-E80196B74D19}" destId="{82B27153-096A-4AEB-BE31-AA49B7573441}" srcOrd="0" destOrd="0" presId="urn:microsoft.com/office/officeart/2005/8/layout/architecture"/>
    <dgm:cxn modelId="{74940D34-C5F8-49C8-9F8C-05B9896D0411}" type="presParOf" srcId="{76EE0FDC-0C16-4FC1-A417-E80196B74D19}" destId="{285E1470-EA6D-4650-A00A-84D30C8BC0AA}" srcOrd="1" destOrd="0" presId="urn:microsoft.com/office/officeart/2005/8/layout/architecture"/>
    <dgm:cxn modelId="{97BC04D2-89FA-41E5-A58A-F09989121DDA}" type="presParOf" srcId="{1AF15E60-AF99-41D7-8C3F-7064A7B20C53}" destId="{35FF0513-465A-44CB-83BF-FAA440BAEC91}" srcOrd="5" destOrd="0" presId="urn:microsoft.com/office/officeart/2005/8/layout/architecture"/>
    <dgm:cxn modelId="{D8CF36E2-B177-4225-A385-587E9D349B5D}" type="presParOf" srcId="{1AF15E60-AF99-41D7-8C3F-7064A7B20C53}" destId="{6F2FA6FB-7414-4ACF-AA2B-6082A1E5ECAA}" srcOrd="6" destOrd="0" presId="urn:microsoft.com/office/officeart/2005/8/layout/architecture"/>
    <dgm:cxn modelId="{F646E0D6-2F70-4011-94BD-00208C1DECFC}" type="presParOf" srcId="{6F2FA6FB-7414-4ACF-AA2B-6082A1E5ECAA}" destId="{8D729C6B-18E9-40A0-958E-AFEFE8368442}" srcOrd="0" destOrd="0" presId="urn:microsoft.com/office/officeart/2005/8/layout/architecture"/>
    <dgm:cxn modelId="{307C289C-7605-4511-A933-D724E4C5854F}" type="presParOf" srcId="{6F2FA6FB-7414-4ACF-AA2B-6082A1E5ECAA}" destId="{5017C0E4-E27E-4893-B76F-A8D77B64843C}" srcOrd="1" destOrd="0" presId="urn:microsoft.com/office/officeart/2005/8/layout/architecture"/>
    <dgm:cxn modelId="{D17EEB5C-B089-43E0-BD7B-AC679727F61D}" type="presParOf" srcId="{1AF15E60-AF99-41D7-8C3F-7064A7B20C53}" destId="{75844847-BD26-421E-9952-8943EE4D0187}" srcOrd="7" destOrd="0" presId="urn:microsoft.com/office/officeart/2005/8/layout/architecture"/>
    <dgm:cxn modelId="{DA01D239-FB73-4498-AECF-43D3C56E8E32}" type="presParOf" srcId="{1AF15E60-AF99-41D7-8C3F-7064A7B20C53}" destId="{43E20482-A9E6-421B-AD58-F3E4EA59F4F7}" srcOrd="8" destOrd="0" presId="urn:microsoft.com/office/officeart/2005/8/layout/architecture"/>
    <dgm:cxn modelId="{2B17DA04-EC2D-45D7-8D1B-8139BAC34A60}" type="presParOf" srcId="{43E20482-A9E6-421B-AD58-F3E4EA59F4F7}" destId="{42AEF121-33AD-44F9-918C-D13ACA571445}" srcOrd="0" destOrd="0" presId="urn:microsoft.com/office/officeart/2005/8/layout/architecture"/>
    <dgm:cxn modelId="{C1969B13-81AB-47C0-B810-46633DB12BC2}" type="presParOf" srcId="{43E20482-A9E6-421B-AD58-F3E4EA59F4F7}" destId="{65D25939-D11D-4AD0-B3FB-FADB84693DDD}"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89C8E66-6A78-41FF-9A86-59369AF6961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6E4DD34-5958-4F01-BC3A-834FE5984A1E}">
      <dgm:prSet/>
      <dgm:spPr/>
      <dgm:t>
        <a:bodyPr/>
        <a:lstStyle/>
        <a:p>
          <a:pPr>
            <a:defRPr cap="all"/>
          </a:pPr>
          <a:r>
            <a:rPr lang="en-US" dirty="0"/>
            <a:t>More MVC features are platform features</a:t>
          </a:r>
        </a:p>
      </dgm:t>
    </dgm:pt>
    <dgm:pt modelId="{10AB7C33-FA54-48F4-A265-679219EB8FD4}" type="parTrans" cxnId="{C1E911A4-9D48-4AA3-B34F-5389BE8EEBC4}">
      <dgm:prSet/>
      <dgm:spPr/>
      <dgm:t>
        <a:bodyPr/>
        <a:lstStyle/>
        <a:p>
          <a:endParaRPr lang="en-US"/>
        </a:p>
      </dgm:t>
    </dgm:pt>
    <dgm:pt modelId="{6792AE67-6F12-4304-A08D-77FB69E1B332}" type="sibTrans" cxnId="{C1E911A4-9D48-4AA3-B34F-5389BE8EEBC4}">
      <dgm:prSet/>
      <dgm:spPr/>
      <dgm:t>
        <a:bodyPr/>
        <a:lstStyle/>
        <a:p>
          <a:endParaRPr lang="en-US"/>
        </a:p>
      </dgm:t>
    </dgm:pt>
    <dgm:pt modelId="{A611789E-13C5-4551-BF34-BF5700296FB5}">
      <dgm:prSet/>
      <dgm:spPr/>
      <dgm:t>
        <a:bodyPr/>
        <a:lstStyle/>
        <a:p>
          <a:pPr>
            <a:defRPr cap="all"/>
          </a:pPr>
          <a:r>
            <a:rPr lang="en-US"/>
            <a:t>Gradual evolution of Controllers and Pages </a:t>
          </a:r>
        </a:p>
      </dgm:t>
    </dgm:pt>
    <dgm:pt modelId="{8280B6E7-84F1-44EE-9601-0BB62B262E91}" type="parTrans" cxnId="{79766DB5-0D4C-4FD6-B118-8B318DF1E44E}">
      <dgm:prSet/>
      <dgm:spPr/>
      <dgm:t>
        <a:bodyPr/>
        <a:lstStyle/>
        <a:p>
          <a:endParaRPr lang="en-US"/>
        </a:p>
      </dgm:t>
    </dgm:pt>
    <dgm:pt modelId="{80225539-A5A0-47AC-9764-3F769875E708}" type="sibTrans" cxnId="{79766DB5-0D4C-4FD6-B118-8B318DF1E44E}">
      <dgm:prSet/>
      <dgm:spPr/>
      <dgm:t>
        <a:bodyPr/>
        <a:lstStyle/>
        <a:p>
          <a:endParaRPr lang="en-US"/>
        </a:p>
      </dgm:t>
    </dgm:pt>
    <dgm:pt modelId="{4C6C868D-87E8-4E0A-BD2F-8044CC601AF8}">
      <dgm:prSet/>
      <dgm:spPr/>
      <dgm:t>
        <a:bodyPr/>
        <a:lstStyle/>
        <a:p>
          <a:pPr>
            <a:defRPr cap="all"/>
          </a:pPr>
          <a:r>
            <a:rPr lang="en-US"/>
            <a:t>Smaller amounts of code and ceremony will feel good</a:t>
          </a:r>
        </a:p>
      </dgm:t>
    </dgm:pt>
    <dgm:pt modelId="{EEB78186-2882-458A-9533-AE0A947895D4}" type="parTrans" cxnId="{F936430A-42A1-4362-8360-505F7C933C4F}">
      <dgm:prSet/>
      <dgm:spPr/>
      <dgm:t>
        <a:bodyPr/>
        <a:lstStyle/>
        <a:p>
          <a:endParaRPr lang="en-US"/>
        </a:p>
      </dgm:t>
    </dgm:pt>
    <dgm:pt modelId="{E4952826-E2CE-4DA2-B4F4-4F3CFCE79618}" type="sibTrans" cxnId="{F936430A-42A1-4362-8360-505F7C933C4F}">
      <dgm:prSet/>
      <dgm:spPr/>
      <dgm:t>
        <a:bodyPr/>
        <a:lstStyle/>
        <a:p>
          <a:endParaRPr lang="en-US"/>
        </a:p>
      </dgm:t>
    </dgm:pt>
    <dgm:pt modelId="{3AB606FB-9202-4496-A14C-72F6F41BDDF7}" type="pres">
      <dgm:prSet presAssocID="{389C8E66-6A78-41FF-9A86-59369AF6961F}" presName="root" presStyleCnt="0">
        <dgm:presLayoutVars>
          <dgm:dir/>
          <dgm:resizeHandles val="exact"/>
        </dgm:presLayoutVars>
      </dgm:prSet>
      <dgm:spPr/>
    </dgm:pt>
    <dgm:pt modelId="{516A91E3-5132-4494-B289-4865BE77BE8B}" type="pres">
      <dgm:prSet presAssocID="{F6E4DD34-5958-4F01-BC3A-834FE5984A1E}" presName="compNode" presStyleCnt="0"/>
      <dgm:spPr/>
    </dgm:pt>
    <dgm:pt modelId="{91B24D94-A222-4EC7-8BF4-1EC4F17E0521}" type="pres">
      <dgm:prSet presAssocID="{F6E4DD34-5958-4F01-BC3A-834FE5984A1E}" presName="iconBgRect" presStyleLbl="bgShp" presStyleIdx="0" presStyleCnt="3"/>
      <dgm:spPr/>
    </dgm:pt>
    <dgm:pt modelId="{93EEFD1F-294D-4F83-A182-AD6B58435B5C}" type="pres">
      <dgm:prSet presAssocID="{F6E4DD34-5958-4F01-BC3A-834FE5984A1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ciduous tree"/>
        </a:ext>
      </dgm:extLst>
    </dgm:pt>
    <dgm:pt modelId="{D39322AE-E7B2-44EE-BF28-BDAACFF4D529}" type="pres">
      <dgm:prSet presAssocID="{F6E4DD34-5958-4F01-BC3A-834FE5984A1E}" presName="spaceRect" presStyleCnt="0"/>
      <dgm:spPr/>
    </dgm:pt>
    <dgm:pt modelId="{C200B1E3-A9FD-41F0-9969-3D3BB01519EE}" type="pres">
      <dgm:prSet presAssocID="{F6E4DD34-5958-4F01-BC3A-834FE5984A1E}" presName="textRect" presStyleLbl="revTx" presStyleIdx="0" presStyleCnt="3">
        <dgm:presLayoutVars>
          <dgm:chMax val="1"/>
          <dgm:chPref val="1"/>
        </dgm:presLayoutVars>
      </dgm:prSet>
      <dgm:spPr/>
    </dgm:pt>
    <dgm:pt modelId="{BA7379E4-8073-4E31-AF74-007BDD857B2A}" type="pres">
      <dgm:prSet presAssocID="{6792AE67-6F12-4304-A08D-77FB69E1B332}" presName="sibTrans" presStyleCnt="0"/>
      <dgm:spPr/>
    </dgm:pt>
    <dgm:pt modelId="{D1C1EC06-097E-4235-A7DA-61F5A638580A}" type="pres">
      <dgm:prSet presAssocID="{A611789E-13C5-4551-BF34-BF5700296FB5}" presName="compNode" presStyleCnt="0"/>
      <dgm:spPr/>
    </dgm:pt>
    <dgm:pt modelId="{FEFECCA9-D4B8-494F-BBC3-1722680994C9}" type="pres">
      <dgm:prSet presAssocID="{A611789E-13C5-4551-BF34-BF5700296FB5}" presName="iconBgRect" presStyleLbl="bgShp" presStyleIdx="1" presStyleCnt="3"/>
      <dgm:spPr/>
    </dgm:pt>
    <dgm:pt modelId="{A88B1622-75D8-40BA-AD41-34EA13AF2450}" type="pres">
      <dgm:prSet presAssocID="{A611789E-13C5-4551-BF34-BF5700296F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ad"/>
        </a:ext>
      </dgm:extLst>
    </dgm:pt>
    <dgm:pt modelId="{FBBA1EF9-F228-47B3-9649-A11B4B92FCD1}" type="pres">
      <dgm:prSet presAssocID="{A611789E-13C5-4551-BF34-BF5700296FB5}" presName="spaceRect" presStyleCnt="0"/>
      <dgm:spPr/>
    </dgm:pt>
    <dgm:pt modelId="{C5C56820-DAE2-48D2-B57A-42F6388F2D0E}" type="pres">
      <dgm:prSet presAssocID="{A611789E-13C5-4551-BF34-BF5700296FB5}" presName="textRect" presStyleLbl="revTx" presStyleIdx="1" presStyleCnt="3">
        <dgm:presLayoutVars>
          <dgm:chMax val="1"/>
          <dgm:chPref val="1"/>
        </dgm:presLayoutVars>
      </dgm:prSet>
      <dgm:spPr/>
    </dgm:pt>
    <dgm:pt modelId="{918042DD-9CE6-47DE-A864-F1E32CC17896}" type="pres">
      <dgm:prSet presAssocID="{80225539-A5A0-47AC-9764-3F769875E708}" presName="sibTrans" presStyleCnt="0"/>
      <dgm:spPr/>
    </dgm:pt>
    <dgm:pt modelId="{19D7BDAA-723C-45A0-8F8C-0BD5558BDDFA}" type="pres">
      <dgm:prSet presAssocID="{4C6C868D-87E8-4E0A-BD2F-8044CC601AF8}" presName="compNode" presStyleCnt="0"/>
      <dgm:spPr/>
    </dgm:pt>
    <dgm:pt modelId="{2D5A0CE6-212A-4B1B-AFBB-54AD33ECFF9B}" type="pres">
      <dgm:prSet presAssocID="{4C6C868D-87E8-4E0A-BD2F-8044CC601AF8}" presName="iconBgRect" presStyleLbl="bgShp" presStyleIdx="2" presStyleCnt="3"/>
      <dgm:spPr/>
    </dgm:pt>
    <dgm:pt modelId="{4C55A17F-9AC9-408E-8C28-495EA7BFB254}" type="pres">
      <dgm:prSet presAssocID="{4C6C868D-87E8-4E0A-BD2F-8044CC601AF8}"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icroscope"/>
        </a:ext>
      </dgm:extLst>
    </dgm:pt>
    <dgm:pt modelId="{8CA2CFBF-7DF3-4AA1-90D7-935CFD034BD8}" type="pres">
      <dgm:prSet presAssocID="{4C6C868D-87E8-4E0A-BD2F-8044CC601AF8}" presName="spaceRect" presStyleCnt="0"/>
      <dgm:spPr/>
    </dgm:pt>
    <dgm:pt modelId="{F75247C2-4A1A-4F5F-BA5A-F0316D503C10}" type="pres">
      <dgm:prSet presAssocID="{4C6C868D-87E8-4E0A-BD2F-8044CC601AF8}" presName="textRect" presStyleLbl="revTx" presStyleIdx="2" presStyleCnt="3">
        <dgm:presLayoutVars>
          <dgm:chMax val="1"/>
          <dgm:chPref val="1"/>
        </dgm:presLayoutVars>
      </dgm:prSet>
      <dgm:spPr/>
    </dgm:pt>
  </dgm:ptLst>
  <dgm:cxnLst>
    <dgm:cxn modelId="{F936430A-42A1-4362-8360-505F7C933C4F}" srcId="{389C8E66-6A78-41FF-9A86-59369AF6961F}" destId="{4C6C868D-87E8-4E0A-BD2F-8044CC601AF8}" srcOrd="2" destOrd="0" parTransId="{EEB78186-2882-458A-9533-AE0A947895D4}" sibTransId="{E4952826-E2CE-4DA2-B4F4-4F3CFCE79618}"/>
    <dgm:cxn modelId="{A1D7962D-F0D7-4846-ADF0-0F68EFDF1657}" type="presOf" srcId="{F6E4DD34-5958-4F01-BC3A-834FE5984A1E}" destId="{C200B1E3-A9FD-41F0-9969-3D3BB01519EE}" srcOrd="0" destOrd="0" presId="urn:microsoft.com/office/officeart/2018/5/layout/IconCircleLabelList"/>
    <dgm:cxn modelId="{A1859463-B9E8-44F7-BEB4-12C68AAE4286}" type="presOf" srcId="{A611789E-13C5-4551-BF34-BF5700296FB5}" destId="{C5C56820-DAE2-48D2-B57A-42F6388F2D0E}" srcOrd="0" destOrd="0" presId="urn:microsoft.com/office/officeart/2018/5/layout/IconCircleLabelList"/>
    <dgm:cxn modelId="{25A1C14B-7186-4CDC-9370-72F3F7FCB9C4}" type="presOf" srcId="{389C8E66-6A78-41FF-9A86-59369AF6961F}" destId="{3AB606FB-9202-4496-A14C-72F6F41BDDF7}" srcOrd="0" destOrd="0" presId="urn:microsoft.com/office/officeart/2018/5/layout/IconCircleLabelList"/>
    <dgm:cxn modelId="{A7EB267D-59BA-498C-84F4-8D220EB69CDC}" type="presOf" srcId="{4C6C868D-87E8-4E0A-BD2F-8044CC601AF8}" destId="{F75247C2-4A1A-4F5F-BA5A-F0316D503C10}" srcOrd="0" destOrd="0" presId="urn:microsoft.com/office/officeart/2018/5/layout/IconCircleLabelList"/>
    <dgm:cxn modelId="{C1E911A4-9D48-4AA3-B34F-5389BE8EEBC4}" srcId="{389C8E66-6A78-41FF-9A86-59369AF6961F}" destId="{F6E4DD34-5958-4F01-BC3A-834FE5984A1E}" srcOrd="0" destOrd="0" parTransId="{10AB7C33-FA54-48F4-A265-679219EB8FD4}" sibTransId="{6792AE67-6F12-4304-A08D-77FB69E1B332}"/>
    <dgm:cxn modelId="{79766DB5-0D4C-4FD6-B118-8B318DF1E44E}" srcId="{389C8E66-6A78-41FF-9A86-59369AF6961F}" destId="{A611789E-13C5-4551-BF34-BF5700296FB5}" srcOrd="1" destOrd="0" parTransId="{8280B6E7-84F1-44EE-9601-0BB62B262E91}" sibTransId="{80225539-A5A0-47AC-9764-3F769875E708}"/>
    <dgm:cxn modelId="{36AAC15F-E4C6-42D0-8893-18188243B29E}" type="presParOf" srcId="{3AB606FB-9202-4496-A14C-72F6F41BDDF7}" destId="{516A91E3-5132-4494-B289-4865BE77BE8B}" srcOrd="0" destOrd="0" presId="urn:microsoft.com/office/officeart/2018/5/layout/IconCircleLabelList"/>
    <dgm:cxn modelId="{1B04B22D-0523-4035-9147-A407DDE49D59}" type="presParOf" srcId="{516A91E3-5132-4494-B289-4865BE77BE8B}" destId="{91B24D94-A222-4EC7-8BF4-1EC4F17E0521}" srcOrd="0" destOrd="0" presId="urn:microsoft.com/office/officeart/2018/5/layout/IconCircleLabelList"/>
    <dgm:cxn modelId="{AA0FE7D9-951C-49B5-AEA0-C18C841D6FD8}" type="presParOf" srcId="{516A91E3-5132-4494-B289-4865BE77BE8B}" destId="{93EEFD1F-294D-4F83-A182-AD6B58435B5C}" srcOrd="1" destOrd="0" presId="urn:microsoft.com/office/officeart/2018/5/layout/IconCircleLabelList"/>
    <dgm:cxn modelId="{278B6B5A-C3D1-4274-93D5-737449945587}" type="presParOf" srcId="{516A91E3-5132-4494-B289-4865BE77BE8B}" destId="{D39322AE-E7B2-44EE-BF28-BDAACFF4D529}" srcOrd="2" destOrd="0" presId="urn:microsoft.com/office/officeart/2018/5/layout/IconCircleLabelList"/>
    <dgm:cxn modelId="{E04937DC-901B-4807-A60C-52BB380F1DED}" type="presParOf" srcId="{516A91E3-5132-4494-B289-4865BE77BE8B}" destId="{C200B1E3-A9FD-41F0-9969-3D3BB01519EE}" srcOrd="3" destOrd="0" presId="urn:microsoft.com/office/officeart/2018/5/layout/IconCircleLabelList"/>
    <dgm:cxn modelId="{403B7931-8799-41E8-88F5-B69D90465130}" type="presParOf" srcId="{3AB606FB-9202-4496-A14C-72F6F41BDDF7}" destId="{BA7379E4-8073-4E31-AF74-007BDD857B2A}" srcOrd="1" destOrd="0" presId="urn:microsoft.com/office/officeart/2018/5/layout/IconCircleLabelList"/>
    <dgm:cxn modelId="{C933E2E5-D658-4FF2-9888-D9767CA08171}" type="presParOf" srcId="{3AB606FB-9202-4496-A14C-72F6F41BDDF7}" destId="{D1C1EC06-097E-4235-A7DA-61F5A638580A}" srcOrd="2" destOrd="0" presId="urn:microsoft.com/office/officeart/2018/5/layout/IconCircleLabelList"/>
    <dgm:cxn modelId="{B4B0355A-168E-4D40-B719-6ABA33F813DF}" type="presParOf" srcId="{D1C1EC06-097E-4235-A7DA-61F5A638580A}" destId="{FEFECCA9-D4B8-494F-BBC3-1722680994C9}" srcOrd="0" destOrd="0" presId="urn:microsoft.com/office/officeart/2018/5/layout/IconCircleLabelList"/>
    <dgm:cxn modelId="{6A8CAD9B-0E6B-4A19-9341-6A86080817F3}" type="presParOf" srcId="{D1C1EC06-097E-4235-A7DA-61F5A638580A}" destId="{A88B1622-75D8-40BA-AD41-34EA13AF2450}" srcOrd="1" destOrd="0" presId="urn:microsoft.com/office/officeart/2018/5/layout/IconCircleLabelList"/>
    <dgm:cxn modelId="{AA2F0FEA-40A2-4E33-A165-09ED2D670976}" type="presParOf" srcId="{D1C1EC06-097E-4235-A7DA-61F5A638580A}" destId="{FBBA1EF9-F228-47B3-9649-A11B4B92FCD1}" srcOrd="2" destOrd="0" presId="urn:microsoft.com/office/officeart/2018/5/layout/IconCircleLabelList"/>
    <dgm:cxn modelId="{2AAD9139-E4BA-4A00-8294-EC52B512FFDA}" type="presParOf" srcId="{D1C1EC06-097E-4235-A7DA-61F5A638580A}" destId="{C5C56820-DAE2-48D2-B57A-42F6388F2D0E}" srcOrd="3" destOrd="0" presId="urn:microsoft.com/office/officeart/2018/5/layout/IconCircleLabelList"/>
    <dgm:cxn modelId="{7B233D4D-782F-43EB-9AC0-E51E7E97E421}" type="presParOf" srcId="{3AB606FB-9202-4496-A14C-72F6F41BDDF7}" destId="{918042DD-9CE6-47DE-A864-F1E32CC17896}" srcOrd="3" destOrd="0" presId="urn:microsoft.com/office/officeart/2018/5/layout/IconCircleLabelList"/>
    <dgm:cxn modelId="{84201B58-9DD9-4F97-B834-753E10D0DEB7}" type="presParOf" srcId="{3AB606FB-9202-4496-A14C-72F6F41BDDF7}" destId="{19D7BDAA-723C-45A0-8F8C-0BD5558BDDFA}" srcOrd="4" destOrd="0" presId="urn:microsoft.com/office/officeart/2018/5/layout/IconCircleLabelList"/>
    <dgm:cxn modelId="{30A426D4-EBE1-48B3-BD78-1C99D67717CF}" type="presParOf" srcId="{19D7BDAA-723C-45A0-8F8C-0BD5558BDDFA}" destId="{2D5A0CE6-212A-4B1B-AFBB-54AD33ECFF9B}" srcOrd="0" destOrd="0" presId="urn:microsoft.com/office/officeart/2018/5/layout/IconCircleLabelList"/>
    <dgm:cxn modelId="{1402E1B5-615C-4793-843A-715EDECF656C}" type="presParOf" srcId="{19D7BDAA-723C-45A0-8F8C-0BD5558BDDFA}" destId="{4C55A17F-9AC9-408E-8C28-495EA7BFB254}" srcOrd="1" destOrd="0" presId="urn:microsoft.com/office/officeart/2018/5/layout/IconCircleLabelList"/>
    <dgm:cxn modelId="{E0FDA099-0CF7-4C3E-98D0-D60DF4FB02B8}" type="presParOf" srcId="{19D7BDAA-723C-45A0-8F8C-0BD5558BDDFA}" destId="{8CA2CFBF-7DF3-4AA1-90D7-935CFD034BD8}" srcOrd="2" destOrd="0" presId="urn:microsoft.com/office/officeart/2018/5/layout/IconCircleLabelList"/>
    <dgm:cxn modelId="{16D2D1B2-C5A1-4A80-9ADE-D222C506578A}" type="presParOf" srcId="{19D7BDAA-723C-45A0-8F8C-0BD5558BDDFA}" destId="{F75247C2-4A1A-4F5F-BA5A-F0316D503C10}"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254572-BF1A-4FA2-B658-232E43BF4FB9}"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6B835D78-A37A-49DA-AF76-EC4112265087}">
      <dgm:prSet/>
      <dgm:spPr/>
      <dgm:t>
        <a:bodyPr/>
        <a:lstStyle/>
        <a:p>
          <a:pPr>
            <a:defRPr b="1"/>
          </a:pPr>
          <a:r>
            <a:rPr lang="en-US" dirty="0"/>
            <a:t>Changes to Native</a:t>
          </a:r>
        </a:p>
      </dgm:t>
    </dgm:pt>
    <dgm:pt modelId="{E0672F2E-A33E-4A9C-B021-9CEACA520719}" type="parTrans" cxnId="{91652966-954D-45C0-9CD3-DDFE7229DF9E}">
      <dgm:prSet/>
      <dgm:spPr/>
      <dgm:t>
        <a:bodyPr/>
        <a:lstStyle/>
        <a:p>
          <a:endParaRPr lang="en-US"/>
        </a:p>
      </dgm:t>
    </dgm:pt>
    <dgm:pt modelId="{E0692E96-21DB-4D64-BD8D-C1E6818820F7}" type="sibTrans" cxnId="{91652966-954D-45C0-9CD3-DDFE7229DF9E}">
      <dgm:prSet/>
      <dgm:spPr/>
      <dgm:t>
        <a:bodyPr/>
        <a:lstStyle/>
        <a:p>
          <a:endParaRPr lang="en-US"/>
        </a:p>
      </dgm:t>
    </dgm:pt>
    <dgm:pt modelId="{1914C9E7-7452-43D8-94DB-9D0D5268970B}">
      <dgm:prSet/>
      <dgm:spPr/>
      <dgm:t>
        <a:bodyPr/>
        <a:lstStyle/>
        <a:p>
          <a:r>
            <a:rPr lang="en-US"/>
            <a:t>“Single file” host</a:t>
          </a:r>
        </a:p>
      </dgm:t>
    </dgm:pt>
    <dgm:pt modelId="{34438DE4-FDE7-415C-91BA-D7A82B1AD783}" type="parTrans" cxnId="{14674260-878A-4E88-9A3A-0B138E722BB1}">
      <dgm:prSet/>
      <dgm:spPr/>
      <dgm:t>
        <a:bodyPr/>
        <a:lstStyle/>
        <a:p>
          <a:endParaRPr lang="en-US"/>
        </a:p>
      </dgm:t>
    </dgm:pt>
    <dgm:pt modelId="{B75862BE-D85A-48A2-9571-5EF1A2AC20C6}" type="sibTrans" cxnId="{14674260-878A-4E88-9A3A-0B138E722BB1}">
      <dgm:prSet/>
      <dgm:spPr/>
      <dgm:t>
        <a:bodyPr/>
        <a:lstStyle/>
        <a:p>
          <a:endParaRPr lang="en-US"/>
        </a:p>
      </dgm:t>
    </dgm:pt>
    <dgm:pt modelId="{DEEE6EF9-3B81-4E22-AB9D-7DFCF5A31209}">
      <dgm:prSet/>
      <dgm:spPr/>
      <dgm:t>
        <a:bodyPr/>
        <a:lstStyle/>
        <a:p>
          <a:pPr>
            <a:defRPr b="1"/>
          </a:pPr>
          <a:r>
            <a:rPr lang="en-US"/>
            <a:t>Changes to Managed</a:t>
          </a:r>
        </a:p>
      </dgm:t>
    </dgm:pt>
    <dgm:pt modelId="{CCED183F-7AF4-45E7-A83B-19D0C9A83551}" type="parTrans" cxnId="{188BA805-156C-4D5B-8825-F56EB6E51580}">
      <dgm:prSet/>
      <dgm:spPr/>
      <dgm:t>
        <a:bodyPr/>
        <a:lstStyle/>
        <a:p>
          <a:endParaRPr lang="en-US"/>
        </a:p>
      </dgm:t>
    </dgm:pt>
    <dgm:pt modelId="{B12CE6CF-08A7-46E1-B446-864CDF1FD3B6}" type="sibTrans" cxnId="{188BA805-156C-4D5B-8825-F56EB6E51580}">
      <dgm:prSet/>
      <dgm:spPr/>
      <dgm:t>
        <a:bodyPr/>
        <a:lstStyle/>
        <a:p>
          <a:endParaRPr lang="en-US"/>
        </a:p>
      </dgm:t>
    </dgm:pt>
    <dgm:pt modelId="{D5434681-1670-4B9C-BF73-CF3B45D998B5}">
      <dgm:prSet/>
      <dgm:spPr/>
      <dgm:t>
        <a:bodyPr/>
        <a:lstStyle/>
        <a:p>
          <a:r>
            <a:rPr lang="en-US"/>
            <a:t>“</a:t>
          </a:r>
          <a:r>
            <a:rPr lang="en-US" err="1"/>
            <a:t>Linkability</a:t>
          </a:r>
          <a:r>
            <a:rPr lang="en-US"/>
            <a:t>” </a:t>
          </a:r>
        </a:p>
      </dgm:t>
    </dgm:pt>
    <dgm:pt modelId="{E0EF47D1-F2D1-402C-8E6F-8E845BA4C3C1}" type="parTrans" cxnId="{FB25E1C7-400B-4567-88BB-F83C6AD8FF95}">
      <dgm:prSet/>
      <dgm:spPr/>
      <dgm:t>
        <a:bodyPr/>
        <a:lstStyle/>
        <a:p>
          <a:endParaRPr lang="en-US"/>
        </a:p>
      </dgm:t>
    </dgm:pt>
    <dgm:pt modelId="{169DD3AB-1439-4446-A2E6-593B74C0A6E4}" type="sibTrans" cxnId="{FB25E1C7-400B-4567-88BB-F83C6AD8FF95}">
      <dgm:prSet/>
      <dgm:spPr/>
      <dgm:t>
        <a:bodyPr/>
        <a:lstStyle/>
        <a:p>
          <a:endParaRPr lang="en-US"/>
        </a:p>
      </dgm:t>
    </dgm:pt>
    <dgm:pt modelId="{C9B94F57-F93A-4D91-A0D3-E3EAD162952A}">
      <dgm:prSet/>
      <dgm:spPr/>
      <dgm:t>
        <a:bodyPr/>
        <a:lstStyle/>
        <a:p>
          <a:r>
            <a:rPr lang="en-US"/>
            <a:t>Removal of optional components</a:t>
          </a:r>
        </a:p>
      </dgm:t>
    </dgm:pt>
    <dgm:pt modelId="{2DED48BC-A53A-46FD-8ABB-BE947660285E}" type="parTrans" cxnId="{7B3FE7D6-9CCB-4AA2-9799-C2B130079462}">
      <dgm:prSet/>
      <dgm:spPr/>
    </dgm:pt>
    <dgm:pt modelId="{8298F599-ABAC-4018-A43F-7E5943AEE371}" type="sibTrans" cxnId="{7B3FE7D6-9CCB-4AA2-9799-C2B130079462}">
      <dgm:prSet/>
      <dgm:spPr/>
      <dgm:t>
        <a:bodyPr/>
        <a:lstStyle/>
        <a:p>
          <a:endParaRPr lang="en-US"/>
        </a:p>
      </dgm:t>
    </dgm:pt>
    <dgm:pt modelId="{8B7A4E67-FA5B-4284-AD5D-5114CF1A3B6D}">
      <dgm:prSet/>
      <dgm:spPr/>
      <dgm:t>
        <a:bodyPr/>
        <a:lstStyle/>
        <a:p>
          <a:r>
            <a:rPr lang="en-US"/>
            <a:t>Diagnostics changes</a:t>
          </a:r>
        </a:p>
      </dgm:t>
    </dgm:pt>
    <dgm:pt modelId="{970CC275-8B20-4146-9BFD-E699D8FF0D43}" type="parTrans" cxnId="{F5D6F4CB-87AD-46A3-ADB2-F01647FAED40}">
      <dgm:prSet/>
      <dgm:spPr/>
    </dgm:pt>
    <dgm:pt modelId="{25C31ED1-6B37-46A7-B222-BF4F104A200E}" type="sibTrans" cxnId="{F5D6F4CB-87AD-46A3-ADB2-F01647FAED40}">
      <dgm:prSet/>
      <dgm:spPr/>
      <dgm:t>
        <a:bodyPr/>
        <a:lstStyle/>
        <a:p>
          <a:endParaRPr lang="en-US"/>
        </a:p>
      </dgm:t>
    </dgm:pt>
    <dgm:pt modelId="{72C37F8F-3C06-41B2-8F37-74FCEFC0AAE8}">
      <dgm:prSet/>
      <dgm:spPr/>
      <dgm:t>
        <a:bodyPr/>
        <a:lstStyle/>
        <a:p>
          <a:r>
            <a:rPr lang="en-US"/>
            <a:t>Performance optimizations</a:t>
          </a:r>
        </a:p>
      </dgm:t>
    </dgm:pt>
    <dgm:pt modelId="{37C00846-9388-4D70-B8FE-6D338D66DD3E}" type="parTrans" cxnId="{EDDF71F6-48CA-4BBA-9741-A797FC3CF265}">
      <dgm:prSet/>
      <dgm:spPr/>
    </dgm:pt>
    <dgm:pt modelId="{129C04C2-6B68-42DE-B938-4DFA5ABB6AE0}" type="sibTrans" cxnId="{EDDF71F6-48CA-4BBA-9741-A797FC3CF265}">
      <dgm:prSet/>
      <dgm:spPr/>
      <dgm:t>
        <a:bodyPr/>
        <a:lstStyle/>
        <a:p>
          <a:endParaRPr lang="en-US"/>
        </a:p>
      </dgm:t>
    </dgm:pt>
    <dgm:pt modelId="{47A2D57C-A365-47C7-8CA6-F3CC7F9B2AC7}">
      <dgm:prSet/>
      <dgm:spPr/>
      <dgm:t>
        <a:bodyPr/>
        <a:lstStyle/>
        <a:p>
          <a:r>
            <a:rPr lang="en-US"/>
            <a:t>Removing slow features</a:t>
          </a:r>
        </a:p>
      </dgm:t>
    </dgm:pt>
    <dgm:pt modelId="{8E0FF161-1004-43E2-B269-07ECBDFA67DA}" type="parTrans" cxnId="{B1C86338-71CB-44AF-AC8E-58238CD74FA1}">
      <dgm:prSet/>
      <dgm:spPr/>
    </dgm:pt>
    <dgm:pt modelId="{82D0C744-325B-4EC0-803C-2B2EEB5545C9}" type="sibTrans" cxnId="{B1C86338-71CB-44AF-AC8E-58238CD74FA1}">
      <dgm:prSet/>
      <dgm:spPr/>
      <dgm:t>
        <a:bodyPr/>
        <a:lstStyle/>
        <a:p>
          <a:endParaRPr lang="en-US"/>
        </a:p>
      </dgm:t>
    </dgm:pt>
    <dgm:pt modelId="{AB13E3BB-75F9-4E7E-9B5F-CCCEA9A0BA15}" type="pres">
      <dgm:prSet presAssocID="{FF254572-BF1A-4FA2-B658-232E43BF4FB9}" presName="linear" presStyleCnt="0">
        <dgm:presLayoutVars>
          <dgm:dir/>
          <dgm:animLvl val="lvl"/>
          <dgm:resizeHandles val="exact"/>
        </dgm:presLayoutVars>
      </dgm:prSet>
      <dgm:spPr/>
    </dgm:pt>
    <dgm:pt modelId="{D9F31888-8334-4011-A878-D8B3137BABB2}" type="pres">
      <dgm:prSet presAssocID="{6B835D78-A37A-49DA-AF76-EC4112265087}" presName="parentLin" presStyleCnt="0"/>
      <dgm:spPr/>
    </dgm:pt>
    <dgm:pt modelId="{B6EB29CD-C7EB-4CC8-A642-3C4172F66582}" type="pres">
      <dgm:prSet presAssocID="{6B835D78-A37A-49DA-AF76-EC4112265087}" presName="parentLeftMargin" presStyleLbl="node1" presStyleIdx="0" presStyleCnt="2"/>
      <dgm:spPr/>
    </dgm:pt>
    <dgm:pt modelId="{8185DE58-9919-4B4B-A98C-7F08C1C92C88}" type="pres">
      <dgm:prSet presAssocID="{6B835D78-A37A-49DA-AF76-EC4112265087}" presName="parentText" presStyleLbl="node1" presStyleIdx="0" presStyleCnt="2">
        <dgm:presLayoutVars>
          <dgm:chMax val="0"/>
          <dgm:bulletEnabled val="1"/>
        </dgm:presLayoutVars>
      </dgm:prSet>
      <dgm:spPr/>
    </dgm:pt>
    <dgm:pt modelId="{BAE0BDC8-CBAF-4418-BC99-76E4E5904D2F}" type="pres">
      <dgm:prSet presAssocID="{6B835D78-A37A-49DA-AF76-EC4112265087}" presName="negativeSpace" presStyleCnt="0"/>
      <dgm:spPr/>
    </dgm:pt>
    <dgm:pt modelId="{867AF54B-6A4C-4865-B543-7E184D7A23B7}" type="pres">
      <dgm:prSet presAssocID="{6B835D78-A37A-49DA-AF76-EC4112265087}" presName="childText" presStyleLbl="conFgAcc1" presStyleIdx="0" presStyleCnt="2">
        <dgm:presLayoutVars>
          <dgm:bulletEnabled val="1"/>
        </dgm:presLayoutVars>
      </dgm:prSet>
      <dgm:spPr/>
    </dgm:pt>
    <dgm:pt modelId="{31868399-6F8B-47AE-AF3E-B84049868F75}" type="pres">
      <dgm:prSet presAssocID="{E0692E96-21DB-4D64-BD8D-C1E6818820F7}" presName="spaceBetweenRectangles" presStyleCnt="0"/>
      <dgm:spPr/>
    </dgm:pt>
    <dgm:pt modelId="{AFC4DFBD-31E8-4335-BF17-DF1A0A1EB6D5}" type="pres">
      <dgm:prSet presAssocID="{DEEE6EF9-3B81-4E22-AB9D-7DFCF5A31209}" presName="parentLin" presStyleCnt="0"/>
      <dgm:spPr/>
    </dgm:pt>
    <dgm:pt modelId="{0C564855-FAA5-4F50-8A17-4A1DF423FDE8}" type="pres">
      <dgm:prSet presAssocID="{DEEE6EF9-3B81-4E22-AB9D-7DFCF5A31209}" presName="parentLeftMargin" presStyleLbl="node1" presStyleIdx="0" presStyleCnt="2"/>
      <dgm:spPr/>
    </dgm:pt>
    <dgm:pt modelId="{89977EA6-733F-4882-8ADB-E52627AC4E70}" type="pres">
      <dgm:prSet presAssocID="{DEEE6EF9-3B81-4E22-AB9D-7DFCF5A31209}" presName="parentText" presStyleLbl="node1" presStyleIdx="1" presStyleCnt="2">
        <dgm:presLayoutVars>
          <dgm:chMax val="0"/>
          <dgm:bulletEnabled val="1"/>
        </dgm:presLayoutVars>
      </dgm:prSet>
      <dgm:spPr/>
    </dgm:pt>
    <dgm:pt modelId="{57D06863-EBE0-4BC4-AA72-AA84C4F8FCF5}" type="pres">
      <dgm:prSet presAssocID="{DEEE6EF9-3B81-4E22-AB9D-7DFCF5A31209}" presName="negativeSpace" presStyleCnt="0"/>
      <dgm:spPr/>
    </dgm:pt>
    <dgm:pt modelId="{0AB64651-6329-465B-828A-FD744A95791C}" type="pres">
      <dgm:prSet presAssocID="{DEEE6EF9-3B81-4E22-AB9D-7DFCF5A31209}" presName="childText" presStyleLbl="conFgAcc1" presStyleIdx="1" presStyleCnt="2">
        <dgm:presLayoutVars>
          <dgm:bulletEnabled val="1"/>
        </dgm:presLayoutVars>
      </dgm:prSet>
      <dgm:spPr/>
    </dgm:pt>
  </dgm:ptLst>
  <dgm:cxnLst>
    <dgm:cxn modelId="{188BA805-156C-4D5B-8825-F56EB6E51580}" srcId="{FF254572-BF1A-4FA2-B658-232E43BF4FB9}" destId="{DEEE6EF9-3B81-4E22-AB9D-7DFCF5A31209}" srcOrd="1" destOrd="0" parTransId="{CCED183F-7AF4-45E7-A83B-19D0C9A83551}" sibTransId="{B12CE6CF-08A7-46E1-B446-864CDF1FD3B6}"/>
    <dgm:cxn modelId="{4CFC071D-99E5-475A-AA06-550CEB51BD22}" type="presOf" srcId="{8B7A4E67-FA5B-4284-AD5D-5114CF1A3B6D}" destId="{867AF54B-6A4C-4865-B543-7E184D7A23B7}" srcOrd="0" destOrd="2" presId="urn:microsoft.com/office/officeart/2005/8/layout/list1"/>
    <dgm:cxn modelId="{B1C86338-71CB-44AF-AC8E-58238CD74FA1}" srcId="{DEEE6EF9-3B81-4E22-AB9D-7DFCF5A31209}" destId="{47A2D57C-A365-47C7-8CA6-F3CC7F9B2AC7}" srcOrd="2" destOrd="0" parTransId="{8E0FF161-1004-43E2-B269-07ECBDFA67DA}" sibTransId="{82D0C744-325B-4EC0-803C-2B2EEB5545C9}"/>
    <dgm:cxn modelId="{14674260-878A-4E88-9A3A-0B138E722BB1}" srcId="{6B835D78-A37A-49DA-AF76-EC4112265087}" destId="{1914C9E7-7452-43D8-94DB-9D0D5268970B}" srcOrd="0" destOrd="0" parTransId="{34438DE4-FDE7-415C-91BA-D7A82B1AD783}" sibTransId="{B75862BE-D85A-48A2-9571-5EF1A2AC20C6}"/>
    <dgm:cxn modelId="{91652966-954D-45C0-9CD3-DDFE7229DF9E}" srcId="{FF254572-BF1A-4FA2-B658-232E43BF4FB9}" destId="{6B835D78-A37A-49DA-AF76-EC4112265087}" srcOrd="0" destOrd="0" parTransId="{E0672F2E-A33E-4A9C-B021-9CEACA520719}" sibTransId="{E0692E96-21DB-4D64-BD8D-C1E6818820F7}"/>
    <dgm:cxn modelId="{FBF9604F-8E02-4FFB-A554-D57834DEC362}" type="presOf" srcId="{C9B94F57-F93A-4D91-A0D3-E3EAD162952A}" destId="{867AF54B-6A4C-4865-B543-7E184D7A23B7}" srcOrd="0" destOrd="1" presId="urn:microsoft.com/office/officeart/2005/8/layout/list1"/>
    <dgm:cxn modelId="{98A32F57-04C3-4916-BE38-4DBDD3E6282F}" type="presOf" srcId="{6B835D78-A37A-49DA-AF76-EC4112265087}" destId="{B6EB29CD-C7EB-4CC8-A642-3C4172F66582}" srcOrd="0" destOrd="0" presId="urn:microsoft.com/office/officeart/2005/8/layout/list1"/>
    <dgm:cxn modelId="{9CE82A78-3EBB-4860-B6AB-41FEE36640F3}" type="presOf" srcId="{1914C9E7-7452-43D8-94DB-9D0D5268970B}" destId="{867AF54B-6A4C-4865-B543-7E184D7A23B7}" srcOrd="0" destOrd="0" presId="urn:microsoft.com/office/officeart/2005/8/layout/list1"/>
    <dgm:cxn modelId="{C5243E7D-90C9-4E2D-AB45-F1E2088A09DA}" type="presOf" srcId="{FF254572-BF1A-4FA2-B658-232E43BF4FB9}" destId="{AB13E3BB-75F9-4E7E-9B5F-CCCEA9A0BA15}" srcOrd="0" destOrd="0" presId="urn:microsoft.com/office/officeart/2005/8/layout/list1"/>
    <dgm:cxn modelId="{92FB628E-EC92-47C9-9CCD-F3F06B8DACF0}" type="presOf" srcId="{DEEE6EF9-3B81-4E22-AB9D-7DFCF5A31209}" destId="{89977EA6-733F-4882-8ADB-E52627AC4E70}" srcOrd="1" destOrd="0" presId="urn:microsoft.com/office/officeart/2005/8/layout/list1"/>
    <dgm:cxn modelId="{C2AFD2AC-98A3-418D-8D00-38E0DF6A1B68}" type="presOf" srcId="{DEEE6EF9-3B81-4E22-AB9D-7DFCF5A31209}" destId="{0C564855-FAA5-4F50-8A17-4A1DF423FDE8}" srcOrd="0" destOrd="0" presId="urn:microsoft.com/office/officeart/2005/8/layout/list1"/>
    <dgm:cxn modelId="{452705AD-2BB8-4292-8819-91881E15EC2A}" type="presOf" srcId="{72C37F8F-3C06-41B2-8F37-74FCEFC0AAE8}" destId="{0AB64651-6329-465B-828A-FD744A95791C}" srcOrd="0" destOrd="1" presId="urn:microsoft.com/office/officeart/2005/8/layout/list1"/>
    <dgm:cxn modelId="{45C760B0-BE93-4D0D-AD69-4DCB7C47C250}" type="presOf" srcId="{D5434681-1670-4B9C-BF73-CF3B45D998B5}" destId="{0AB64651-6329-465B-828A-FD744A95791C}" srcOrd="0" destOrd="0" presId="urn:microsoft.com/office/officeart/2005/8/layout/list1"/>
    <dgm:cxn modelId="{7CFFF2BD-BCB3-469F-A543-1DEB13E71889}" type="presOf" srcId="{6B835D78-A37A-49DA-AF76-EC4112265087}" destId="{8185DE58-9919-4B4B-A98C-7F08C1C92C88}" srcOrd="1" destOrd="0" presId="urn:microsoft.com/office/officeart/2005/8/layout/list1"/>
    <dgm:cxn modelId="{FB25E1C7-400B-4567-88BB-F83C6AD8FF95}" srcId="{DEEE6EF9-3B81-4E22-AB9D-7DFCF5A31209}" destId="{D5434681-1670-4B9C-BF73-CF3B45D998B5}" srcOrd="0" destOrd="0" parTransId="{E0EF47D1-F2D1-402C-8E6F-8E845BA4C3C1}" sibTransId="{169DD3AB-1439-4446-A2E6-593B74C0A6E4}"/>
    <dgm:cxn modelId="{F5D6F4CB-87AD-46A3-ADB2-F01647FAED40}" srcId="{6B835D78-A37A-49DA-AF76-EC4112265087}" destId="{8B7A4E67-FA5B-4284-AD5D-5114CF1A3B6D}" srcOrd="2" destOrd="0" parTransId="{970CC275-8B20-4146-9BFD-E699D8FF0D43}" sibTransId="{25C31ED1-6B37-46A7-B222-BF4F104A200E}"/>
    <dgm:cxn modelId="{7B3FE7D6-9CCB-4AA2-9799-C2B130079462}" srcId="{6B835D78-A37A-49DA-AF76-EC4112265087}" destId="{C9B94F57-F93A-4D91-A0D3-E3EAD162952A}" srcOrd="1" destOrd="0" parTransId="{2DED48BC-A53A-46FD-8ABB-BE947660285E}" sibTransId="{8298F599-ABAC-4018-A43F-7E5943AEE371}"/>
    <dgm:cxn modelId="{BF4301F5-CFE5-4CC1-BD36-F26051A69CC4}" type="presOf" srcId="{47A2D57C-A365-47C7-8CA6-F3CC7F9B2AC7}" destId="{0AB64651-6329-465B-828A-FD744A95791C}" srcOrd="0" destOrd="2" presId="urn:microsoft.com/office/officeart/2005/8/layout/list1"/>
    <dgm:cxn modelId="{EDDF71F6-48CA-4BBA-9741-A797FC3CF265}" srcId="{DEEE6EF9-3B81-4E22-AB9D-7DFCF5A31209}" destId="{72C37F8F-3C06-41B2-8F37-74FCEFC0AAE8}" srcOrd="1" destOrd="0" parTransId="{37C00846-9388-4D70-B8FE-6D338D66DD3E}" sibTransId="{129C04C2-6B68-42DE-B938-4DFA5ABB6AE0}"/>
    <dgm:cxn modelId="{1706EF27-59E3-4C75-A025-C3664201BA30}" type="presParOf" srcId="{AB13E3BB-75F9-4E7E-9B5F-CCCEA9A0BA15}" destId="{D9F31888-8334-4011-A878-D8B3137BABB2}" srcOrd="0" destOrd="0" presId="urn:microsoft.com/office/officeart/2005/8/layout/list1"/>
    <dgm:cxn modelId="{AA6C9CE0-D8BA-405C-AE76-515690156836}" type="presParOf" srcId="{D9F31888-8334-4011-A878-D8B3137BABB2}" destId="{B6EB29CD-C7EB-4CC8-A642-3C4172F66582}" srcOrd="0" destOrd="0" presId="urn:microsoft.com/office/officeart/2005/8/layout/list1"/>
    <dgm:cxn modelId="{2F44A9DD-568C-4C57-94F5-8EAE3F01F7DB}" type="presParOf" srcId="{D9F31888-8334-4011-A878-D8B3137BABB2}" destId="{8185DE58-9919-4B4B-A98C-7F08C1C92C88}" srcOrd="1" destOrd="0" presId="urn:microsoft.com/office/officeart/2005/8/layout/list1"/>
    <dgm:cxn modelId="{B14F908E-8B02-4831-A23E-C684DD6A9074}" type="presParOf" srcId="{AB13E3BB-75F9-4E7E-9B5F-CCCEA9A0BA15}" destId="{BAE0BDC8-CBAF-4418-BC99-76E4E5904D2F}" srcOrd="1" destOrd="0" presId="urn:microsoft.com/office/officeart/2005/8/layout/list1"/>
    <dgm:cxn modelId="{CB290D93-58CB-4908-813F-EA65891F9760}" type="presParOf" srcId="{AB13E3BB-75F9-4E7E-9B5F-CCCEA9A0BA15}" destId="{867AF54B-6A4C-4865-B543-7E184D7A23B7}" srcOrd="2" destOrd="0" presId="urn:microsoft.com/office/officeart/2005/8/layout/list1"/>
    <dgm:cxn modelId="{5B52ED03-32D0-4D89-9229-50D48FA1793F}" type="presParOf" srcId="{AB13E3BB-75F9-4E7E-9B5F-CCCEA9A0BA15}" destId="{31868399-6F8B-47AE-AF3E-B84049868F75}" srcOrd="3" destOrd="0" presId="urn:microsoft.com/office/officeart/2005/8/layout/list1"/>
    <dgm:cxn modelId="{E4CB3BCE-B765-4E61-9F71-3B4830080D05}" type="presParOf" srcId="{AB13E3BB-75F9-4E7E-9B5F-CCCEA9A0BA15}" destId="{AFC4DFBD-31E8-4335-BF17-DF1A0A1EB6D5}" srcOrd="4" destOrd="0" presId="urn:microsoft.com/office/officeart/2005/8/layout/list1"/>
    <dgm:cxn modelId="{D2148E11-BCA2-4EFB-950D-C6F1D7360719}" type="presParOf" srcId="{AFC4DFBD-31E8-4335-BF17-DF1A0A1EB6D5}" destId="{0C564855-FAA5-4F50-8A17-4A1DF423FDE8}" srcOrd="0" destOrd="0" presId="urn:microsoft.com/office/officeart/2005/8/layout/list1"/>
    <dgm:cxn modelId="{73E5364E-F2EF-46D0-BEFB-649C63208178}" type="presParOf" srcId="{AFC4DFBD-31E8-4335-BF17-DF1A0A1EB6D5}" destId="{89977EA6-733F-4882-8ADB-E52627AC4E70}" srcOrd="1" destOrd="0" presId="urn:microsoft.com/office/officeart/2005/8/layout/list1"/>
    <dgm:cxn modelId="{D3C13C84-00E3-46F4-B325-E4F440470B6F}" type="presParOf" srcId="{AB13E3BB-75F9-4E7E-9B5F-CCCEA9A0BA15}" destId="{57D06863-EBE0-4BC4-AA72-AA84C4F8FCF5}" srcOrd="5" destOrd="0" presId="urn:microsoft.com/office/officeart/2005/8/layout/list1"/>
    <dgm:cxn modelId="{78D638B2-D413-4134-940C-F00AE4ADE6BD}" type="presParOf" srcId="{AB13E3BB-75F9-4E7E-9B5F-CCCEA9A0BA15}" destId="{0AB64651-6329-465B-828A-FD744A95791C}"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9EAFE-075B-4835-B472-BFADDB5989DC}">
      <dsp:nvSpPr>
        <dsp:cNvPr id="0" name=""/>
        <dsp:cNvSpPr/>
      </dsp:nvSpPr>
      <dsp:spPr>
        <a:xfrm>
          <a:off x="1000" y="1849"/>
          <a:ext cx="5632177" cy="850366"/>
        </a:xfrm>
        <a:prstGeom prst="roundRect">
          <a:avLst>
            <a:gd name="adj" fmla="val 10000"/>
          </a:avLst>
        </a:prstGeom>
        <a:gradFill rotWithShape="0">
          <a:gsLst>
            <a:gs pos="0">
              <a:schemeClr val="accent2">
                <a:hueOff val="0"/>
                <a:satOff val="0"/>
                <a:lumOff val="0"/>
                <a:alphaOff val="0"/>
                <a:tint val="70000"/>
                <a:lumMod val="110000"/>
              </a:schemeClr>
            </a:gs>
            <a:gs pos="100000">
              <a:schemeClr val="accent2">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App</a:t>
          </a:r>
        </a:p>
      </dsp:txBody>
      <dsp:txXfrm>
        <a:off x="25906" y="26755"/>
        <a:ext cx="5582365" cy="800554"/>
      </dsp:txXfrm>
    </dsp:sp>
    <dsp:sp modelId="{1336A101-5FFA-46A2-8CE1-A7A246066468}">
      <dsp:nvSpPr>
        <dsp:cNvPr id="0" name=""/>
        <dsp:cNvSpPr/>
      </dsp:nvSpPr>
      <dsp:spPr>
        <a:xfrm>
          <a:off x="1000" y="911913"/>
          <a:ext cx="5632177" cy="850366"/>
        </a:xfrm>
        <a:prstGeom prst="roundRect">
          <a:avLst>
            <a:gd name="adj" fmla="val 10000"/>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Framework (MVC)</a:t>
          </a:r>
        </a:p>
      </dsp:txBody>
      <dsp:txXfrm>
        <a:off x="25906" y="936819"/>
        <a:ext cx="5582365" cy="800554"/>
      </dsp:txXfrm>
    </dsp:sp>
    <dsp:sp modelId="{D0B623EA-67BB-42C0-8073-9EAB41C254DA}">
      <dsp:nvSpPr>
        <dsp:cNvPr id="0" name=""/>
        <dsp:cNvSpPr/>
      </dsp:nvSpPr>
      <dsp:spPr>
        <a:xfrm>
          <a:off x="1000" y="1821977"/>
          <a:ext cx="5632177" cy="850366"/>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Middleware</a:t>
          </a:r>
        </a:p>
      </dsp:txBody>
      <dsp:txXfrm>
        <a:off x="25906" y="1846883"/>
        <a:ext cx="5582365" cy="800554"/>
      </dsp:txXfrm>
    </dsp:sp>
    <dsp:sp modelId="{A9CECAF9-D773-4F96-9271-7F0420BBBB89}">
      <dsp:nvSpPr>
        <dsp:cNvPr id="0" name=""/>
        <dsp:cNvSpPr/>
      </dsp:nvSpPr>
      <dsp:spPr>
        <a:xfrm>
          <a:off x="1000" y="2732042"/>
          <a:ext cx="5632177" cy="850366"/>
        </a:xfrm>
        <a:prstGeom prst="roundRect">
          <a:avLst>
            <a:gd name="adj" fmla="val 10000"/>
          </a:avLst>
        </a:prstGeom>
        <a:gradFill rotWithShape="0">
          <a:gsLst>
            <a:gs pos="0">
              <a:schemeClr val="accent6">
                <a:hueOff val="0"/>
                <a:satOff val="0"/>
                <a:lumOff val="0"/>
                <a:alphaOff val="0"/>
                <a:tint val="70000"/>
                <a:lumMod val="110000"/>
              </a:schemeClr>
            </a:gs>
            <a:gs pos="100000">
              <a:schemeClr val="accent6">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Server (Kestrel)</a:t>
          </a:r>
        </a:p>
      </dsp:txBody>
      <dsp:txXfrm>
        <a:off x="25906" y="2756948"/>
        <a:ext cx="5582365" cy="800554"/>
      </dsp:txXfrm>
    </dsp:sp>
    <dsp:sp modelId="{A0D3A7BC-E930-498E-BFE3-7FEF9F971176}">
      <dsp:nvSpPr>
        <dsp:cNvPr id="0" name=""/>
        <dsp:cNvSpPr/>
      </dsp:nvSpPr>
      <dsp:spPr>
        <a:xfrm>
          <a:off x="1000" y="3642106"/>
          <a:ext cx="2786827" cy="850366"/>
        </a:xfrm>
        <a:prstGeom prst="roundRect">
          <a:avLst>
            <a:gd name="adj" fmla="val 10000"/>
          </a:avLst>
        </a:prstGeom>
        <a:gradFill rotWithShape="0">
          <a:gsLst>
            <a:gs pos="0">
              <a:schemeClr val="accent6">
                <a:hueOff val="0"/>
                <a:satOff val="0"/>
                <a:lumOff val="0"/>
                <a:alphaOff val="0"/>
                <a:tint val="70000"/>
                <a:lumMod val="110000"/>
              </a:schemeClr>
            </a:gs>
            <a:gs pos="100000">
              <a:schemeClr val="accent6">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err="1"/>
            <a:t>Libuv</a:t>
          </a:r>
          <a:endParaRPr lang="en-US" sz="3700" kern="1200" dirty="0"/>
        </a:p>
      </dsp:txBody>
      <dsp:txXfrm>
        <a:off x="25906" y="3667012"/>
        <a:ext cx="2737015" cy="800554"/>
      </dsp:txXfrm>
    </dsp:sp>
    <dsp:sp modelId="{53336563-CD85-4695-A602-6BAB69EDF7E2}">
      <dsp:nvSpPr>
        <dsp:cNvPr id="0" name=""/>
        <dsp:cNvSpPr/>
      </dsp:nvSpPr>
      <dsp:spPr>
        <a:xfrm>
          <a:off x="2846350" y="3642106"/>
          <a:ext cx="2786827" cy="850366"/>
        </a:xfrm>
        <a:prstGeom prst="roundRect">
          <a:avLst>
            <a:gd name="adj" fmla="val 10000"/>
          </a:avLst>
        </a:prstGeom>
        <a:gradFill rotWithShape="0">
          <a:gsLst>
            <a:gs pos="0">
              <a:schemeClr val="accent6">
                <a:hueOff val="0"/>
                <a:satOff val="0"/>
                <a:lumOff val="0"/>
                <a:alphaOff val="0"/>
                <a:tint val="70000"/>
                <a:lumMod val="110000"/>
              </a:schemeClr>
            </a:gs>
            <a:gs pos="100000">
              <a:schemeClr val="accent6">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.NET Sockets</a:t>
          </a:r>
        </a:p>
      </dsp:txBody>
      <dsp:txXfrm>
        <a:off x="2871256" y="3667012"/>
        <a:ext cx="2737015" cy="800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2A44A-E6BE-48AA-B051-6EA0BF9B734C}">
      <dsp:nvSpPr>
        <dsp:cNvPr id="0" name=""/>
        <dsp:cNvSpPr/>
      </dsp:nvSpPr>
      <dsp:spPr>
        <a:xfrm>
          <a:off x="3012" y="2437"/>
          <a:ext cx="6163000" cy="1652141"/>
        </a:xfrm>
        <a:prstGeom prst="roundRect">
          <a:avLst>
            <a:gd name="adj" fmla="val 10000"/>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Server</a:t>
          </a:r>
        </a:p>
      </dsp:txBody>
      <dsp:txXfrm>
        <a:off x="51402" y="50827"/>
        <a:ext cx="6066220" cy="1555361"/>
      </dsp:txXfrm>
    </dsp:sp>
    <dsp:sp modelId="{CC34BCB4-4878-4661-815B-08763261C7E4}">
      <dsp:nvSpPr>
        <dsp:cNvPr id="0" name=""/>
        <dsp:cNvSpPr/>
      </dsp:nvSpPr>
      <dsp:spPr>
        <a:xfrm>
          <a:off x="3012" y="1764729"/>
          <a:ext cx="6163000" cy="1652141"/>
        </a:xfrm>
        <a:prstGeom prst="roundRect">
          <a:avLst>
            <a:gd name="adj" fmla="val 10000"/>
          </a:avLst>
        </a:prstGeom>
        <a:gradFill rotWithShape="0">
          <a:gsLst>
            <a:gs pos="0">
              <a:schemeClr val="accent3">
                <a:hueOff val="0"/>
                <a:satOff val="0"/>
                <a:lumOff val="0"/>
                <a:alphaOff val="0"/>
                <a:tint val="70000"/>
                <a:lumMod val="110000"/>
              </a:schemeClr>
            </a:gs>
            <a:gs pos="100000">
              <a:schemeClr val="accent3">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Protocol (HTTP, HTTP2, </a:t>
          </a:r>
          <a:r>
            <a:rPr lang="en-US" sz="4300" kern="1200" dirty="0" err="1"/>
            <a:t>SignalR</a:t>
          </a:r>
          <a:r>
            <a:rPr lang="en-US" sz="4300" kern="1200" dirty="0"/>
            <a:t>)</a:t>
          </a:r>
        </a:p>
      </dsp:txBody>
      <dsp:txXfrm>
        <a:off x="51402" y="1813119"/>
        <a:ext cx="6066220" cy="1555361"/>
      </dsp:txXfrm>
    </dsp:sp>
    <dsp:sp modelId="{6DC6B1BF-25D6-4603-9EE7-93E1EE4698EC}">
      <dsp:nvSpPr>
        <dsp:cNvPr id="0" name=""/>
        <dsp:cNvSpPr/>
      </dsp:nvSpPr>
      <dsp:spPr>
        <a:xfrm>
          <a:off x="3012" y="3527021"/>
          <a:ext cx="6163000" cy="1652141"/>
        </a:xfrm>
        <a:prstGeom prst="roundRect">
          <a:avLst>
            <a:gd name="adj" fmla="val 10000"/>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Transport (.NET Sockets)</a:t>
          </a:r>
        </a:p>
      </dsp:txBody>
      <dsp:txXfrm>
        <a:off x="51402" y="3575411"/>
        <a:ext cx="6066220" cy="15553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75A91-F904-44BA-ACD4-E315BEDEF2CC}">
      <dsp:nvSpPr>
        <dsp:cNvPr id="0" name=""/>
        <dsp:cNvSpPr/>
      </dsp:nvSpPr>
      <dsp:spPr>
        <a:xfrm>
          <a:off x="1771712" y="1305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DF8EB6-A66D-4B05-98D5-B8E60E216BA6}">
      <dsp:nvSpPr>
        <dsp:cNvPr id="0" name=""/>
        <dsp:cNvSpPr/>
      </dsp:nvSpPr>
      <dsp:spPr>
        <a:xfrm>
          <a:off x="367712" y="166948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ASP.NET Core Team</a:t>
          </a:r>
        </a:p>
      </dsp:txBody>
      <dsp:txXfrm>
        <a:off x="367712" y="1669480"/>
        <a:ext cx="4320000" cy="648000"/>
      </dsp:txXfrm>
    </dsp:sp>
    <dsp:sp modelId="{B4367DBC-FDB1-4A5E-8381-4008C52D366A}">
      <dsp:nvSpPr>
        <dsp:cNvPr id="0" name=""/>
        <dsp:cNvSpPr/>
      </dsp:nvSpPr>
      <dsp:spPr>
        <a:xfrm>
          <a:off x="367712" y="2384653"/>
          <a:ext cx="4320000" cy="98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HTTP3 and QUIC</a:t>
          </a:r>
        </a:p>
        <a:p>
          <a:pPr marL="0" lvl="0" indent="0" algn="ctr" defTabSz="755650">
            <a:lnSpc>
              <a:spcPct val="100000"/>
            </a:lnSpc>
            <a:spcBef>
              <a:spcPct val="0"/>
            </a:spcBef>
            <a:spcAft>
              <a:spcPct val="35000"/>
            </a:spcAft>
            <a:buNone/>
          </a:pPr>
          <a:r>
            <a:rPr lang="en-US" sz="1700" kern="1200" dirty="0"/>
            <a:t>MQTT</a:t>
          </a:r>
        </a:p>
        <a:p>
          <a:pPr marL="0" lvl="0" indent="0" algn="ctr" defTabSz="755650">
            <a:lnSpc>
              <a:spcPct val="100000"/>
            </a:lnSpc>
            <a:spcBef>
              <a:spcPct val="0"/>
            </a:spcBef>
            <a:spcAft>
              <a:spcPct val="35000"/>
            </a:spcAft>
            <a:buNone/>
          </a:pPr>
          <a:r>
            <a:rPr lang="en-US" sz="1700" kern="1200" dirty="0"/>
            <a:t>Others ???</a:t>
          </a:r>
        </a:p>
      </dsp:txBody>
      <dsp:txXfrm>
        <a:off x="367712" y="2384653"/>
        <a:ext cx="4320000" cy="987088"/>
      </dsp:txXfrm>
    </dsp:sp>
    <dsp:sp modelId="{0F7FCDFB-5DC7-49BD-95AE-46AC57E388EB}">
      <dsp:nvSpPr>
        <dsp:cNvPr id="0" name=""/>
        <dsp:cNvSpPr/>
      </dsp:nvSpPr>
      <dsp:spPr>
        <a:xfrm>
          <a:off x="6847712" y="13056"/>
          <a:ext cx="1512000" cy="1512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7000" b="-7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0E450D-DBB8-4BCA-B6FB-5C0013D38931}">
      <dsp:nvSpPr>
        <dsp:cNvPr id="0" name=""/>
        <dsp:cNvSpPr/>
      </dsp:nvSpPr>
      <dsp:spPr>
        <a:xfrm>
          <a:off x="5443712" y="166948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.NET Community</a:t>
          </a:r>
        </a:p>
      </dsp:txBody>
      <dsp:txXfrm>
        <a:off x="5443712" y="1669480"/>
        <a:ext cx="4320000" cy="648000"/>
      </dsp:txXfrm>
    </dsp:sp>
    <dsp:sp modelId="{8FDEDCA9-371A-4323-9D48-C72B66B073E0}">
      <dsp:nvSpPr>
        <dsp:cNvPr id="0" name=""/>
        <dsp:cNvSpPr/>
      </dsp:nvSpPr>
      <dsp:spPr>
        <a:xfrm>
          <a:off x="5443712" y="2384653"/>
          <a:ext cx="4320000" cy="987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Using connection abstractions in libraries</a:t>
          </a:r>
        </a:p>
        <a:p>
          <a:pPr marL="0" lvl="0" indent="0" algn="ctr" defTabSz="755650">
            <a:lnSpc>
              <a:spcPct val="100000"/>
            </a:lnSpc>
            <a:spcBef>
              <a:spcPct val="0"/>
            </a:spcBef>
            <a:spcAft>
              <a:spcPct val="35000"/>
            </a:spcAft>
            <a:buNone/>
          </a:pPr>
          <a:r>
            <a:rPr lang="en-US" sz="1700" kern="1200" dirty="0"/>
            <a:t>Keep getting better and faster</a:t>
          </a:r>
        </a:p>
        <a:p>
          <a:pPr marL="0" lvl="0" indent="0" algn="ctr" defTabSz="755650">
            <a:lnSpc>
              <a:spcPct val="100000"/>
            </a:lnSpc>
            <a:spcBef>
              <a:spcPct val="0"/>
            </a:spcBef>
            <a:spcAft>
              <a:spcPct val="35000"/>
            </a:spcAft>
            <a:buNone/>
          </a:pPr>
          <a:r>
            <a:rPr lang="en-US" sz="1700" kern="1200" dirty="0"/>
            <a:t>Build new things that don’t exist yet</a:t>
          </a:r>
        </a:p>
      </dsp:txBody>
      <dsp:txXfrm>
        <a:off x="5443712" y="2384653"/>
        <a:ext cx="4320000" cy="9870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490CA-6824-49E6-9791-4E06CEFE9041}">
      <dsp:nvSpPr>
        <dsp:cNvPr id="0" name=""/>
        <dsp:cNvSpPr/>
      </dsp:nvSpPr>
      <dsp:spPr>
        <a:xfrm>
          <a:off x="0" y="191814"/>
          <a:ext cx="2313285" cy="1387971"/>
        </a:xfrm>
        <a:prstGeom prst="rect">
          <a:avLst/>
        </a:prstGeom>
        <a:gradFill rotWithShape="0">
          <a:gsLst>
            <a:gs pos="0">
              <a:schemeClr val="accent2">
                <a:hueOff val="0"/>
                <a:satOff val="0"/>
                <a:lumOff val="0"/>
                <a:alphaOff val="0"/>
                <a:tint val="70000"/>
                <a:lumMod val="110000"/>
              </a:schemeClr>
            </a:gs>
            <a:gs pos="100000">
              <a:schemeClr val="accent2">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Controllers</a:t>
          </a:r>
        </a:p>
      </dsp:txBody>
      <dsp:txXfrm>
        <a:off x="0" y="191814"/>
        <a:ext cx="2313285" cy="1387971"/>
      </dsp:txXfrm>
    </dsp:sp>
    <dsp:sp modelId="{F0519EF0-E90C-40B5-95C2-E26345A748EB}">
      <dsp:nvSpPr>
        <dsp:cNvPr id="0" name=""/>
        <dsp:cNvSpPr/>
      </dsp:nvSpPr>
      <dsp:spPr>
        <a:xfrm>
          <a:off x="2544613" y="191814"/>
          <a:ext cx="2313285" cy="1387971"/>
        </a:xfrm>
        <a:prstGeom prst="rect">
          <a:avLst/>
        </a:prstGeom>
        <a:gradFill rotWithShape="0">
          <a:gsLst>
            <a:gs pos="0">
              <a:schemeClr val="accent3">
                <a:hueOff val="0"/>
                <a:satOff val="0"/>
                <a:lumOff val="0"/>
                <a:alphaOff val="0"/>
                <a:tint val="70000"/>
                <a:lumMod val="110000"/>
              </a:schemeClr>
            </a:gs>
            <a:gs pos="100000">
              <a:schemeClr val="accent3">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err="1"/>
            <a:t>SignalR</a:t>
          </a:r>
          <a:endParaRPr lang="en-US" sz="3600" kern="1200" dirty="0"/>
        </a:p>
      </dsp:txBody>
      <dsp:txXfrm>
        <a:off x="2544613" y="191814"/>
        <a:ext cx="2313285" cy="1387971"/>
      </dsp:txXfrm>
    </dsp:sp>
    <dsp:sp modelId="{9D9B440C-FC75-4156-B28B-1B78760D338A}">
      <dsp:nvSpPr>
        <dsp:cNvPr id="0" name=""/>
        <dsp:cNvSpPr/>
      </dsp:nvSpPr>
      <dsp:spPr>
        <a:xfrm>
          <a:off x="5089227" y="191814"/>
          <a:ext cx="2313285" cy="1387971"/>
        </a:xfrm>
        <a:prstGeom prst="rect">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Pages</a:t>
          </a:r>
        </a:p>
      </dsp:txBody>
      <dsp:txXfrm>
        <a:off x="5089227" y="191814"/>
        <a:ext cx="2313285" cy="1387971"/>
      </dsp:txXfrm>
    </dsp:sp>
    <dsp:sp modelId="{64B3B2C3-1B65-4BA7-A463-1499D5A803FA}">
      <dsp:nvSpPr>
        <dsp:cNvPr id="0" name=""/>
        <dsp:cNvSpPr/>
      </dsp:nvSpPr>
      <dsp:spPr>
        <a:xfrm>
          <a:off x="1272306" y="1811114"/>
          <a:ext cx="2313285" cy="1387971"/>
        </a:xfrm>
        <a:prstGeom prst="rect">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err="1"/>
            <a:t>gRPC</a:t>
          </a:r>
          <a:endParaRPr lang="en-US" sz="3600" kern="1200" dirty="0"/>
        </a:p>
      </dsp:txBody>
      <dsp:txXfrm>
        <a:off x="1272306" y="1811114"/>
        <a:ext cx="2313285" cy="1387971"/>
      </dsp:txXfrm>
    </dsp:sp>
    <dsp:sp modelId="{E026AF8B-2D86-4CED-853C-600D1966DE9F}">
      <dsp:nvSpPr>
        <dsp:cNvPr id="0" name=""/>
        <dsp:cNvSpPr/>
      </dsp:nvSpPr>
      <dsp:spPr>
        <a:xfrm>
          <a:off x="3816920" y="1811114"/>
          <a:ext cx="2313285" cy="1387971"/>
        </a:xfrm>
        <a:prstGeom prst="rect">
          <a:avLst/>
        </a:prstGeom>
        <a:gradFill rotWithShape="0">
          <a:gsLst>
            <a:gs pos="0">
              <a:schemeClr val="accent6">
                <a:hueOff val="0"/>
                <a:satOff val="0"/>
                <a:lumOff val="0"/>
                <a:alphaOff val="0"/>
                <a:tint val="70000"/>
                <a:lumMod val="110000"/>
              </a:schemeClr>
            </a:gs>
            <a:gs pos="100000">
              <a:schemeClr val="accent6">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err="1"/>
            <a:t>Blazor</a:t>
          </a:r>
          <a:r>
            <a:rPr lang="en-US" sz="3600" kern="1200" dirty="0"/>
            <a:t> Server</a:t>
          </a:r>
        </a:p>
      </dsp:txBody>
      <dsp:txXfrm>
        <a:off x="3816920" y="1811114"/>
        <a:ext cx="2313285" cy="13879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0BADF-4CDC-4F77-9E27-245A15416E59}">
      <dsp:nvSpPr>
        <dsp:cNvPr id="0" name=""/>
        <dsp:cNvSpPr/>
      </dsp:nvSpPr>
      <dsp:spPr>
        <a:xfrm>
          <a:off x="2545" y="3947563"/>
          <a:ext cx="6163934" cy="1233413"/>
        </a:xfrm>
        <a:prstGeom prst="roundRect">
          <a:avLst>
            <a:gd name="adj" fmla="val 10000"/>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Server</a:t>
          </a:r>
        </a:p>
      </dsp:txBody>
      <dsp:txXfrm>
        <a:off x="38670" y="3983688"/>
        <a:ext cx="6091684" cy="1161163"/>
      </dsp:txXfrm>
    </dsp:sp>
    <dsp:sp modelId="{97EB4B09-4E42-4D47-829B-7861DF1F43A9}">
      <dsp:nvSpPr>
        <dsp:cNvPr id="0" name=""/>
        <dsp:cNvSpPr/>
      </dsp:nvSpPr>
      <dsp:spPr>
        <a:xfrm>
          <a:off x="2545" y="2631916"/>
          <a:ext cx="6163934" cy="1233413"/>
        </a:xfrm>
        <a:prstGeom prst="roundRect">
          <a:avLst>
            <a:gd name="adj" fmla="val 10000"/>
          </a:avLst>
        </a:prstGeom>
        <a:gradFill rotWithShape="0">
          <a:gsLst>
            <a:gs pos="0">
              <a:schemeClr val="accent3">
                <a:hueOff val="0"/>
                <a:satOff val="0"/>
                <a:lumOff val="0"/>
                <a:alphaOff val="0"/>
                <a:tint val="70000"/>
                <a:lumMod val="110000"/>
              </a:schemeClr>
            </a:gs>
            <a:gs pos="100000">
              <a:schemeClr val="accent3">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Middleware</a:t>
          </a:r>
        </a:p>
      </dsp:txBody>
      <dsp:txXfrm>
        <a:off x="38670" y="2668041"/>
        <a:ext cx="6091684" cy="1161163"/>
      </dsp:txXfrm>
    </dsp:sp>
    <dsp:sp modelId="{A1FFD850-A97F-4C1A-A351-7ABBB123AD15}">
      <dsp:nvSpPr>
        <dsp:cNvPr id="0" name=""/>
        <dsp:cNvSpPr/>
      </dsp:nvSpPr>
      <dsp:spPr>
        <a:xfrm>
          <a:off x="2545" y="1316270"/>
          <a:ext cx="6163934" cy="1233413"/>
        </a:xfrm>
        <a:prstGeom prst="roundRect">
          <a:avLst>
            <a:gd name="adj" fmla="val 10000"/>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dirty="0"/>
            <a:t>Routing</a:t>
          </a:r>
        </a:p>
      </dsp:txBody>
      <dsp:txXfrm>
        <a:off x="38670" y="1352395"/>
        <a:ext cx="6091684" cy="1161163"/>
      </dsp:txXfrm>
    </dsp:sp>
    <dsp:sp modelId="{435D7202-5F90-4D46-AD63-48B963473E6C}">
      <dsp:nvSpPr>
        <dsp:cNvPr id="0" name=""/>
        <dsp:cNvSpPr/>
      </dsp:nvSpPr>
      <dsp:spPr>
        <a:xfrm>
          <a:off x="2545"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Controllers</a:t>
          </a:r>
        </a:p>
      </dsp:txBody>
      <dsp:txXfrm>
        <a:off x="38056" y="36134"/>
        <a:ext cx="1141396" cy="1162391"/>
      </dsp:txXfrm>
    </dsp:sp>
    <dsp:sp modelId="{92240AEC-14BC-46ED-9D87-C60142786760}">
      <dsp:nvSpPr>
        <dsp:cNvPr id="0" name=""/>
        <dsp:cNvSpPr/>
      </dsp:nvSpPr>
      <dsp:spPr>
        <a:xfrm>
          <a:off x="1240424"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Pages</a:t>
          </a:r>
        </a:p>
      </dsp:txBody>
      <dsp:txXfrm>
        <a:off x="1275935" y="36134"/>
        <a:ext cx="1141396" cy="1162391"/>
      </dsp:txXfrm>
    </dsp:sp>
    <dsp:sp modelId="{82B27153-096A-4AEB-BE31-AA49B7573441}">
      <dsp:nvSpPr>
        <dsp:cNvPr id="0" name=""/>
        <dsp:cNvSpPr/>
      </dsp:nvSpPr>
      <dsp:spPr>
        <a:xfrm>
          <a:off x="2478303"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SignalR</a:t>
          </a:r>
          <a:endParaRPr lang="en-US" sz="1700" kern="1200" dirty="0"/>
        </a:p>
      </dsp:txBody>
      <dsp:txXfrm>
        <a:off x="2513814" y="36134"/>
        <a:ext cx="1141396" cy="1162391"/>
      </dsp:txXfrm>
    </dsp:sp>
    <dsp:sp modelId="{8D729C6B-18E9-40A0-958E-AFEFE8368442}">
      <dsp:nvSpPr>
        <dsp:cNvPr id="0" name=""/>
        <dsp:cNvSpPr/>
      </dsp:nvSpPr>
      <dsp:spPr>
        <a:xfrm>
          <a:off x="3716182"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gRPC</a:t>
          </a:r>
          <a:endParaRPr lang="en-US" sz="1700" kern="1200" dirty="0"/>
        </a:p>
      </dsp:txBody>
      <dsp:txXfrm>
        <a:off x="3751693" y="36134"/>
        <a:ext cx="1141396" cy="1162391"/>
      </dsp:txXfrm>
    </dsp:sp>
    <dsp:sp modelId="{42AEF121-33AD-44F9-918C-D13ACA571445}">
      <dsp:nvSpPr>
        <dsp:cNvPr id="0" name=""/>
        <dsp:cNvSpPr/>
      </dsp:nvSpPr>
      <dsp:spPr>
        <a:xfrm>
          <a:off x="4954061" y="623"/>
          <a:ext cx="1212418" cy="1233413"/>
        </a:xfrm>
        <a:prstGeom prst="roundRect">
          <a:avLst>
            <a:gd name="adj" fmla="val 10000"/>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Blazor</a:t>
          </a:r>
          <a:r>
            <a:rPr lang="en-US" sz="1700" kern="1200" dirty="0"/>
            <a:t> Server</a:t>
          </a:r>
        </a:p>
      </dsp:txBody>
      <dsp:txXfrm>
        <a:off x="4989572" y="36134"/>
        <a:ext cx="1141396" cy="116239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24D94-A222-4EC7-8BF4-1EC4F17E0521}">
      <dsp:nvSpPr>
        <dsp:cNvPr id="0" name=""/>
        <dsp:cNvSpPr/>
      </dsp:nvSpPr>
      <dsp:spPr>
        <a:xfrm>
          <a:off x="653462" y="13989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EEFD1F-294D-4F83-A182-AD6B58435B5C}">
      <dsp:nvSpPr>
        <dsp:cNvPr id="0" name=""/>
        <dsp:cNvSpPr/>
      </dsp:nvSpPr>
      <dsp:spPr>
        <a:xfrm>
          <a:off x="1041025" y="527461"/>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00B1E3-A9FD-41F0-9969-3D3BB01519EE}">
      <dsp:nvSpPr>
        <dsp:cNvPr id="0" name=""/>
        <dsp:cNvSpPr/>
      </dsp:nvSpPr>
      <dsp:spPr>
        <a:xfrm>
          <a:off x="72118"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More MVC features are platform features</a:t>
          </a:r>
        </a:p>
      </dsp:txBody>
      <dsp:txXfrm>
        <a:off x="72118" y="2524899"/>
        <a:ext cx="2981250" cy="720000"/>
      </dsp:txXfrm>
    </dsp:sp>
    <dsp:sp modelId="{FEFECCA9-D4B8-494F-BBC3-1722680994C9}">
      <dsp:nvSpPr>
        <dsp:cNvPr id="0" name=""/>
        <dsp:cNvSpPr/>
      </dsp:nvSpPr>
      <dsp:spPr>
        <a:xfrm>
          <a:off x="4156431" y="13989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B1622-75D8-40BA-AD41-34EA13AF2450}">
      <dsp:nvSpPr>
        <dsp:cNvPr id="0" name=""/>
        <dsp:cNvSpPr/>
      </dsp:nvSpPr>
      <dsp:spPr>
        <a:xfrm>
          <a:off x="4543993" y="527461"/>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C56820-DAE2-48D2-B57A-42F6388F2D0E}">
      <dsp:nvSpPr>
        <dsp:cNvPr id="0" name=""/>
        <dsp:cNvSpPr/>
      </dsp:nvSpPr>
      <dsp:spPr>
        <a:xfrm>
          <a:off x="3575087"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Gradual evolution of Controllers and Pages </a:t>
          </a:r>
        </a:p>
      </dsp:txBody>
      <dsp:txXfrm>
        <a:off x="3575087" y="2524899"/>
        <a:ext cx="2981250" cy="720000"/>
      </dsp:txXfrm>
    </dsp:sp>
    <dsp:sp modelId="{2D5A0CE6-212A-4B1B-AFBB-54AD33ECFF9B}">
      <dsp:nvSpPr>
        <dsp:cNvPr id="0" name=""/>
        <dsp:cNvSpPr/>
      </dsp:nvSpPr>
      <dsp:spPr>
        <a:xfrm>
          <a:off x="7659400" y="13989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55A17F-9AC9-408E-8C28-495EA7BFB254}">
      <dsp:nvSpPr>
        <dsp:cNvPr id="0" name=""/>
        <dsp:cNvSpPr/>
      </dsp:nvSpPr>
      <dsp:spPr>
        <a:xfrm>
          <a:off x="8046962" y="527461"/>
          <a:ext cx="1043437" cy="104343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5247C2-4A1A-4F5F-BA5A-F0316D503C10}">
      <dsp:nvSpPr>
        <dsp:cNvPr id="0" name=""/>
        <dsp:cNvSpPr/>
      </dsp:nvSpPr>
      <dsp:spPr>
        <a:xfrm>
          <a:off x="7078056"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Smaller amounts of code and ceremony will feel good</a:t>
          </a:r>
        </a:p>
      </dsp:txBody>
      <dsp:txXfrm>
        <a:off x="7078056" y="2524899"/>
        <a:ext cx="298125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AF54B-6A4C-4865-B543-7E184D7A23B7}">
      <dsp:nvSpPr>
        <dsp:cNvPr id="0" name=""/>
        <dsp:cNvSpPr/>
      </dsp:nvSpPr>
      <dsp:spPr>
        <a:xfrm>
          <a:off x="0" y="422805"/>
          <a:ext cx="5886291" cy="19656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6842" tIns="541528" rIns="45684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“Single file” host</a:t>
          </a:r>
        </a:p>
        <a:p>
          <a:pPr marL="228600" lvl="1" indent="-228600" algn="l" defTabSz="1155700">
            <a:lnSpc>
              <a:spcPct val="90000"/>
            </a:lnSpc>
            <a:spcBef>
              <a:spcPct val="0"/>
            </a:spcBef>
            <a:spcAft>
              <a:spcPct val="15000"/>
            </a:spcAft>
            <a:buChar char="•"/>
          </a:pPr>
          <a:r>
            <a:rPr lang="en-US" sz="2600" kern="1200"/>
            <a:t>Removal of optional components</a:t>
          </a:r>
        </a:p>
        <a:p>
          <a:pPr marL="228600" lvl="1" indent="-228600" algn="l" defTabSz="1155700">
            <a:lnSpc>
              <a:spcPct val="90000"/>
            </a:lnSpc>
            <a:spcBef>
              <a:spcPct val="0"/>
            </a:spcBef>
            <a:spcAft>
              <a:spcPct val="15000"/>
            </a:spcAft>
            <a:buChar char="•"/>
          </a:pPr>
          <a:r>
            <a:rPr lang="en-US" sz="2600" kern="1200"/>
            <a:t>Diagnostics changes</a:t>
          </a:r>
        </a:p>
      </dsp:txBody>
      <dsp:txXfrm>
        <a:off x="0" y="422805"/>
        <a:ext cx="5886291" cy="1965600"/>
      </dsp:txXfrm>
    </dsp:sp>
    <dsp:sp modelId="{8185DE58-9919-4B4B-A98C-7F08C1C92C88}">
      <dsp:nvSpPr>
        <dsp:cNvPr id="0" name=""/>
        <dsp:cNvSpPr/>
      </dsp:nvSpPr>
      <dsp:spPr>
        <a:xfrm>
          <a:off x="294314" y="39045"/>
          <a:ext cx="4120403" cy="76752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741" tIns="0" rIns="155741" bIns="0" numCol="1" spcCol="1270" anchor="ctr" anchorCtr="0">
          <a:noAutofit/>
        </a:bodyPr>
        <a:lstStyle/>
        <a:p>
          <a:pPr marL="0" lvl="0" indent="0" algn="l" defTabSz="1155700">
            <a:lnSpc>
              <a:spcPct val="90000"/>
            </a:lnSpc>
            <a:spcBef>
              <a:spcPct val="0"/>
            </a:spcBef>
            <a:spcAft>
              <a:spcPct val="35000"/>
            </a:spcAft>
            <a:buNone/>
            <a:defRPr b="1"/>
          </a:pPr>
          <a:r>
            <a:rPr lang="en-US" sz="2600" kern="1200" dirty="0"/>
            <a:t>Changes to Native</a:t>
          </a:r>
        </a:p>
      </dsp:txBody>
      <dsp:txXfrm>
        <a:off x="331781" y="76512"/>
        <a:ext cx="4045469" cy="692586"/>
      </dsp:txXfrm>
    </dsp:sp>
    <dsp:sp modelId="{0AB64651-6329-465B-828A-FD744A95791C}">
      <dsp:nvSpPr>
        <dsp:cNvPr id="0" name=""/>
        <dsp:cNvSpPr/>
      </dsp:nvSpPr>
      <dsp:spPr>
        <a:xfrm>
          <a:off x="0" y="2912565"/>
          <a:ext cx="5886291" cy="1965600"/>
        </a:xfrm>
        <a:prstGeom prst="rect">
          <a:avLst/>
        </a:prstGeom>
        <a:solidFill>
          <a:schemeClr val="lt1">
            <a:alpha val="90000"/>
            <a:hueOff val="0"/>
            <a:satOff val="0"/>
            <a:lumOff val="0"/>
            <a:alphaOff val="0"/>
          </a:schemeClr>
        </a:solidFill>
        <a:ln w="19050" cap="rnd" cmpd="sng" algn="ctr">
          <a:solidFill>
            <a:schemeClr val="accent5">
              <a:hueOff val="-2004937"/>
              <a:satOff val="1102"/>
              <a:lumOff val="52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6842" tIns="541528" rIns="45684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a:t>
          </a:r>
          <a:r>
            <a:rPr lang="en-US" sz="2600" kern="1200" err="1"/>
            <a:t>Linkability</a:t>
          </a:r>
          <a:r>
            <a:rPr lang="en-US" sz="2600" kern="1200"/>
            <a:t>” </a:t>
          </a:r>
        </a:p>
        <a:p>
          <a:pPr marL="228600" lvl="1" indent="-228600" algn="l" defTabSz="1155700">
            <a:lnSpc>
              <a:spcPct val="90000"/>
            </a:lnSpc>
            <a:spcBef>
              <a:spcPct val="0"/>
            </a:spcBef>
            <a:spcAft>
              <a:spcPct val="15000"/>
            </a:spcAft>
            <a:buChar char="•"/>
          </a:pPr>
          <a:r>
            <a:rPr lang="en-US" sz="2600" kern="1200"/>
            <a:t>Performance optimizations</a:t>
          </a:r>
        </a:p>
        <a:p>
          <a:pPr marL="228600" lvl="1" indent="-228600" algn="l" defTabSz="1155700">
            <a:lnSpc>
              <a:spcPct val="90000"/>
            </a:lnSpc>
            <a:spcBef>
              <a:spcPct val="0"/>
            </a:spcBef>
            <a:spcAft>
              <a:spcPct val="15000"/>
            </a:spcAft>
            <a:buChar char="•"/>
          </a:pPr>
          <a:r>
            <a:rPr lang="en-US" sz="2600" kern="1200"/>
            <a:t>Removing slow features</a:t>
          </a:r>
        </a:p>
      </dsp:txBody>
      <dsp:txXfrm>
        <a:off x="0" y="2912565"/>
        <a:ext cx="5886291" cy="1965600"/>
      </dsp:txXfrm>
    </dsp:sp>
    <dsp:sp modelId="{89977EA6-733F-4882-8ADB-E52627AC4E70}">
      <dsp:nvSpPr>
        <dsp:cNvPr id="0" name=""/>
        <dsp:cNvSpPr/>
      </dsp:nvSpPr>
      <dsp:spPr>
        <a:xfrm>
          <a:off x="294314" y="2528805"/>
          <a:ext cx="4120403" cy="767520"/>
        </a:xfrm>
        <a:prstGeom prst="roundRect">
          <a:avLst/>
        </a:prstGeom>
        <a:solidFill>
          <a:schemeClr val="accent5">
            <a:hueOff val="-2004937"/>
            <a:satOff val="1102"/>
            <a:lumOff val="52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741" tIns="0" rIns="155741" bIns="0" numCol="1" spcCol="1270" anchor="ctr" anchorCtr="0">
          <a:noAutofit/>
        </a:bodyPr>
        <a:lstStyle/>
        <a:p>
          <a:pPr marL="0" lvl="0" indent="0" algn="l" defTabSz="1155700">
            <a:lnSpc>
              <a:spcPct val="90000"/>
            </a:lnSpc>
            <a:spcBef>
              <a:spcPct val="0"/>
            </a:spcBef>
            <a:spcAft>
              <a:spcPct val="35000"/>
            </a:spcAft>
            <a:buNone/>
            <a:defRPr b="1"/>
          </a:pPr>
          <a:r>
            <a:rPr lang="en-US" sz="2600" kern="1200"/>
            <a:t>Changes to Managed</a:t>
          </a:r>
        </a:p>
      </dsp:txBody>
      <dsp:txXfrm>
        <a:off x="331781" y="2566272"/>
        <a:ext cx="4045469"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126A8-53B3-498D-8C79-6B417E3078CF}" type="datetimeFigureOut">
              <a:rPr lang="en-US" smtClean="0"/>
              <a:t>10/8/2019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8BFC1B-6025-4E2B-AB9B-046A6C9CA082}" type="slidenum">
              <a:rPr lang="en-US" smtClean="0"/>
              <a:t>‹#›</a:t>
            </a:fld>
            <a:endParaRPr lang="en-US"/>
          </a:p>
        </p:txBody>
      </p:sp>
    </p:spTree>
    <p:extLst>
      <p:ext uri="{BB962C8B-B14F-4D97-AF65-F5344CB8AC3E}">
        <p14:creationId xmlns:p14="http://schemas.microsoft.com/office/powerpoint/2010/main" val="444420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didn’t know you were making a deal when you walked in here today. We Americans are great deal-makers, or so I’m told. Look, the deal is that I’m going share with you some information about ideas we have, and in exchange you’re going to be mature about it. Nothing you’re going to see today is a commitment, or a roadmap.</a:t>
            </a:r>
          </a:p>
        </p:txBody>
      </p:sp>
      <p:sp>
        <p:nvSpPr>
          <p:cNvPr id="4" name="Slide Number Placeholder 3"/>
          <p:cNvSpPr>
            <a:spLocks noGrp="1"/>
          </p:cNvSpPr>
          <p:nvPr>
            <p:ph type="sldNum" sz="quarter" idx="5"/>
          </p:nvPr>
        </p:nvSpPr>
        <p:spPr/>
        <p:txBody>
          <a:bodyPr/>
          <a:lstStyle/>
          <a:p>
            <a:fld id="{128BFC1B-6025-4E2B-AB9B-046A6C9CA082}" type="slidenum">
              <a:rPr lang="en-US" smtClean="0"/>
              <a:t>3</a:t>
            </a:fld>
            <a:endParaRPr lang="en-US"/>
          </a:p>
        </p:txBody>
      </p:sp>
    </p:spTree>
    <p:extLst>
      <p:ext uri="{BB962C8B-B14F-4D97-AF65-F5344CB8AC3E}">
        <p14:creationId xmlns:p14="http://schemas.microsoft.com/office/powerpoint/2010/main" val="2121027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can talk about what project bedrock is, I want to introduce you to Kestrel. We wrote kestrel in 1.0 because we needed a cross-platform HTTP server for our shiny new cross-platform .NET.</a:t>
            </a:r>
          </a:p>
          <a:p>
            <a:endParaRPr lang="en-US" dirty="0"/>
          </a:p>
          <a:p>
            <a:r>
              <a:rPr lang="en-US" dirty="0"/>
              <a:t>What you’re seeing here is the results from the </a:t>
            </a:r>
            <a:r>
              <a:rPr lang="en-US" dirty="0" err="1"/>
              <a:t>TechEmpower</a:t>
            </a:r>
            <a:r>
              <a:rPr lang="en-US" dirty="0"/>
              <a:t> web framework benchmarks. You can see us hanging out here in about a 17-way timeout for the theoretical maximum throughput.</a:t>
            </a:r>
          </a:p>
        </p:txBody>
      </p:sp>
      <p:sp>
        <p:nvSpPr>
          <p:cNvPr id="4" name="Slide Number Placeholder 3"/>
          <p:cNvSpPr>
            <a:spLocks noGrp="1"/>
          </p:cNvSpPr>
          <p:nvPr>
            <p:ph type="sldNum" sz="quarter" idx="5"/>
          </p:nvPr>
        </p:nvSpPr>
        <p:spPr/>
        <p:txBody>
          <a:bodyPr/>
          <a:lstStyle/>
          <a:p>
            <a:fld id="{128BFC1B-6025-4E2B-AB9B-046A6C9CA082}" type="slidenum">
              <a:rPr lang="en-US" smtClean="0"/>
              <a:t>4</a:t>
            </a:fld>
            <a:endParaRPr lang="en-US"/>
          </a:p>
        </p:txBody>
      </p:sp>
    </p:spTree>
    <p:extLst>
      <p:ext uri="{BB962C8B-B14F-4D97-AF65-F5344CB8AC3E}">
        <p14:creationId xmlns:p14="http://schemas.microsoft.com/office/powerpoint/2010/main" val="1955249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t>
            </a:r>
            <a:r>
              <a:rPr lang="en-US" dirty="0" err="1"/>
              <a:t>laverying</a:t>
            </a:r>
            <a:r>
              <a:rPr lang="en-US" dirty="0"/>
              <a:t> of </a:t>
            </a:r>
          </a:p>
        </p:txBody>
      </p:sp>
      <p:sp>
        <p:nvSpPr>
          <p:cNvPr id="4" name="Slide Number Placeholder 3"/>
          <p:cNvSpPr>
            <a:spLocks noGrp="1"/>
          </p:cNvSpPr>
          <p:nvPr>
            <p:ph type="sldNum" sz="quarter" idx="5"/>
          </p:nvPr>
        </p:nvSpPr>
        <p:spPr/>
        <p:txBody>
          <a:bodyPr/>
          <a:lstStyle/>
          <a:p>
            <a:fld id="{128BFC1B-6025-4E2B-AB9B-046A6C9CA082}" type="slidenum">
              <a:rPr lang="en-US" smtClean="0"/>
              <a:t>5</a:t>
            </a:fld>
            <a:endParaRPr lang="en-US"/>
          </a:p>
        </p:txBody>
      </p:sp>
    </p:spTree>
    <p:extLst>
      <p:ext uri="{BB962C8B-B14F-4D97-AF65-F5344CB8AC3E}">
        <p14:creationId xmlns:p14="http://schemas.microsoft.com/office/powerpoint/2010/main" val="2793321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p>
        </p:txBody>
      </p:sp>
      <p:sp>
        <p:nvSpPr>
          <p:cNvPr id="4" name="Slide Number Placeholder 3"/>
          <p:cNvSpPr>
            <a:spLocks noGrp="1"/>
          </p:cNvSpPr>
          <p:nvPr>
            <p:ph type="sldNum" sz="quarter" idx="5"/>
          </p:nvPr>
        </p:nvSpPr>
        <p:spPr/>
        <p:txBody>
          <a:bodyPr/>
          <a:lstStyle/>
          <a:p>
            <a:fld id="{128BFC1B-6025-4E2B-AB9B-046A6C9CA082}" type="slidenum">
              <a:rPr lang="en-US" smtClean="0"/>
              <a:t>6</a:t>
            </a:fld>
            <a:endParaRPr lang="en-US"/>
          </a:p>
        </p:txBody>
      </p:sp>
    </p:spTree>
    <p:extLst>
      <p:ext uri="{BB962C8B-B14F-4D97-AF65-F5344CB8AC3E}">
        <p14:creationId xmlns:p14="http://schemas.microsoft.com/office/powerpoint/2010/main" val="251450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8</a:t>
            </a:fld>
            <a:endParaRPr lang="en-US"/>
          </a:p>
        </p:txBody>
      </p:sp>
    </p:spTree>
    <p:extLst>
      <p:ext uri="{BB962C8B-B14F-4D97-AF65-F5344CB8AC3E}">
        <p14:creationId xmlns:p14="http://schemas.microsoft.com/office/powerpoint/2010/main" val="826440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17</a:t>
            </a:fld>
            <a:endParaRPr lang="en-US"/>
          </a:p>
        </p:txBody>
      </p:sp>
    </p:spTree>
    <p:extLst>
      <p:ext uri="{BB962C8B-B14F-4D97-AF65-F5344CB8AC3E}">
        <p14:creationId xmlns:p14="http://schemas.microsoft.com/office/powerpoint/2010/main" val="1007674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8BFC1B-6025-4E2B-AB9B-046A6C9CA082}" type="slidenum">
              <a:rPr lang="en-US" smtClean="0"/>
              <a:t>20</a:t>
            </a:fld>
            <a:endParaRPr lang="en-US"/>
          </a:p>
        </p:txBody>
      </p:sp>
    </p:spTree>
    <p:extLst>
      <p:ext uri="{BB962C8B-B14F-4D97-AF65-F5344CB8AC3E}">
        <p14:creationId xmlns:p14="http://schemas.microsoft.com/office/powerpoint/2010/main" val="1520364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D745CF9-C4EF-4CCD-BF20-45A85334F2A6}" type="datetimeFigureOut">
              <a:rPr lang="en-US" smtClean="0"/>
              <a:t>10/8/2019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2563624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745CF9-C4EF-4CCD-BF20-45A85334F2A6}"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947162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906947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3260109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668734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812388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911462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45CF9-C4EF-4CCD-BF20-45A85334F2A6}"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224234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45CF9-C4EF-4CCD-BF20-45A85334F2A6}"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35842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45CF9-C4EF-4CCD-BF20-45A85334F2A6}"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51572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745CF9-C4EF-4CCD-BF20-45A85334F2A6}"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320617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745CF9-C4EF-4CCD-BF20-45A85334F2A6}"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3249767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745CF9-C4EF-4CCD-BF20-45A85334F2A6}" type="datetimeFigureOut">
              <a:rPr lang="en-US" smtClean="0"/>
              <a:t>10/8/2019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923650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745CF9-C4EF-4CCD-BF20-45A85334F2A6}" type="datetimeFigureOut">
              <a:rPr lang="en-US" smtClean="0"/>
              <a:t>10/8/2019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408019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D745CF9-C4EF-4CCD-BF20-45A85334F2A6}" type="datetimeFigureOut">
              <a:rPr lang="en-US" smtClean="0"/>
              <a:t>10/8/2019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42593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745CF9-C4EF-4CCD-BF20-45A85334F2A6}"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28722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745CF9-C4EF-4CCD-BF20-45A85334F2A6}"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75E87-3842-4186-9C36-3B1CA6797AEB}" type="slidenum">
              <a:rPr lang="en-US" smtClean="0"/>
              <a:t>‹#›</a:t>
            </a:fld>
            <a:endParaRPr lang="en-US"/>
          </a:p>
        </p:txBody>
      </p:sp>
    </p:spTree>
    <p:extLst>
      <p:ext uri="{BB962C8B-B14F-4D97-AF65-F5344CB8AC3E}">
        <p14:creationId xmlns:p14="http://schemas.microsoft.com/office/powerpoint/2010/main" val="123989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745CF9-C4EF-4CCD-BF20-45A85334F2A6}" type="datetimeFigureOut">
              <a:rPr lang="en-US" smtClean="0"/>
              <a:t>10/8/2019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975E87-3842-4186-9C36-3B1CA6797AEB}" type="slidenum">
              <a:rPr lang="en-US" smtClean="0"/>
              <a:t>‹#›</a:t>
            </a:fld>
            <a:endParaRPr lang="en-US"/>
          </a:p>
        </p:txBody>
      </p:sp>
    </p:spTree>
    <p:extLst>
      <p:ext uri="{BB962C8B-B14F-4D97-AF65-F5344CB8AC3E}">
        <p14:creationId xmlns:p14="http://schemas.microsoft.com/office/powerpoint/2010/main" val="427688127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avidfowl/BedrockTransports" TargetMode="External"/><Relationship Id="rId2" Type="http://schemas.openxmlformats.org/officeDocument/2006/relationships/hyperlink" Target="https://github.com/aspnet/AspNetCore/tree/master/src/Servers/Connections.Abstractions/src" TargetMode="External"/><Relationship Id="rId1" Type="http://schemas.openxmlformats.org/officeDocument/2006/relationships/slideLayout" Target="../slideLayouts/slideLayout2.xml"/><Relationship Id="rId5" Type="http://schemas.openxmlformats.org/officeDocument/2006/relationships/hyperlink" Target="https://github.com/davidfowl/BedrockTransports/blob/master/ClientApplication/Program.cs" TargetMode="External"/><Relationship Id="rId4" Type="http://schemas.openxmlformats.org/officeDocument/2006/relationships/hyperlink" Target="https://github.com/davidfowl/BedrockTransports/blob/master/ServerApplication/Program.cs" TargetMode="Externa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eg"/><Relationship Id="rId7" Type="http://schemas.openxmlformats.org/officeDocument/2006/relationships/diagramColors" Target="../diagrams/colors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jpeg"/><Relationship Id="rId7" Type="http://schemas.openxmlformats.org/officeDocument/2006/relationships/diagramQuickStyle" Target="../diagrams/quickStyle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2.png"/><Relationship Id="rId9" Type="http://schemas.microsoft.com/office/2007/relationships/diagramDrawing" Target="../diagrams/drawing8.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spnet/AspNetCore/tree/master/src/Servers/Connections.Abstractions/src"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5" name="Freeform: Shape 7">
            <a:extLst>
              <a:ext uri="{FF2B5EF4-FFF2-40B4-BE49-F238E27FC236}">
                <a16:creationId xmlns:a16="http://schemas.microsoft.com/office/drawing/2014/main" id="{058E2874-C2DD-423B-8BAD-6F0EF6FB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8" y="0"/>
            <a:ext cx="7537703" cy="6858000"/>
          </a:xfrm>
          <a:custGeom>
            <a:avLst/>
            <a:gdLst>
              <a:gd name="connsiteX0" fmla="*/ 0 w 7537703"/>
              <a:gd name="connsiteY0" fmla="*/ 0 h 6858000"/>
              <a:gd name="connsiteX1" fmla="*/ 7537703 w 7537703"/>
              <a:gd name="connsiteY1" fmla="*/ 0 h 6858000"/>
              <a:gd name="connsiteX2" fmla="*/ 7537703 w 7537703"/>
              <a:gd name="connsiteY2" fmla="*/ 6858000 h 6858000"/>
              <a:gd name="connsiteX3" fmla="*/ 20957 w 7537703"/>
              <a:gd name="connsiteY3" fmla="*/ 6858000 h 6858000"/>
              <a:gd name="connsiteX4" fmla="*/ 46002 w 7537703"/>
              <a:gd name="connsiteY4" fmla="*/ 6702325 h 6858000"/>
              <a:gd name="connsiteX5" fmla="*/ 69870 w 7537703"/>
              <a:gd name="connsiteY5" fmla="*/ 6547334 h 6858000"/>
              <a:gd name="connsiteX6" fmla="*/ 93234 w 7537703"/>
              <a:gd name="connsiteY6" fmla="*/ 6391658 h 6858000"/>
              <a:gd name="connsiteX7" fmla="*/ 113237 w 7537703"/>
              <a:gd name="connsiteY7" fmla="*/ 6235295 h 6858000"/>
              <a:gd name="connsiteX8" fmla="*/ 133409 w 7537703"/>
              <a:gd name="connsiteY8" fmla="*/ 6079619 h 6858000"/>
              <a:gd name="connsiteX9" fmla="*/ 152234 w 7537703"/>
              <a:gd name="connsiteY9" fmla="*/ 5923256 h 6858000"/>
              <a:gd name="connsiteX10" fmla="*/ 168370 w 7537703"/>
              <a:gd name="connsiteY10" fmla="*/ 5768951 h 6858000"/>
              <a:gd name="connsiteX11" fmla="*/ 183667 w 7537703"/>
              <a:gd name="connsiteY11" fmla="*/ 5612589 h 6858000"/>
              <a:gd name="connsiteX12" fmla="*/ 197619 w 7537703"/>
              <a:gd name="connsiteY12" fmla="*/ 5456912 h 6858000"/>
              <a:gd name="connsiteX13" fmla="*/ 209720 w 7537703"/>
              <a:gd name="connsiteY13" fmla="*/ 5303979 h 6858000"/>
              <a:gd name="connsiteX14" fmla="*/ 221823 w 7537703"/>
              <a:gd name="connsiteY14" fmla="*/ 5148988 h 6858000"/>
              <a:gd name="connsiteX15" fmla="*/ 231908 w 7537703"/>
              <a:gd name="connsiteY15" fmla="*/ 4996055 h 6858000"/>
              <a:gd name="connsiteX16" fmla="*/ 239808 w 7537703"/>
              <a:gd name="connsiteY16" fmla="*/ 4843121 h 6858000"/>
              <a:gd name="connsiteX17" fmla="*/ 248045 w 7537703"/>
              <a:gd name="connsiteY17" fmla="*/ 4690874 h 6858000"/>
              <a:gd name="connsiteX18" fmla="*/ 254936 w 7537703"/>
              <a:gd name="connsiteY18" fmla="*/ 4539998 h 6858000"/>
              <a:gd name="connsiteX19" fmla="*/ 259811 w 7537703"/>
              <a:gd name="connsiteY19" fmla="*/ 4390493 h 6858000"/>
              <a:gd name="connsiteX20" fmla="*/ 264014 w 7537703"/>
              <a:gd name="connsiteY20" fmla="*/ 4240989 h 6858000"/>
              <a:gd name="connsiteX21" fmla="*/ 268047 w 7537703"/>
              <a:gd name="connsiteY21" fmla="*/ 4092856 h 6858000"/>
              <a:gd name="connsiteX22" fmla="*/ 269897 w 7537703"/>
              <a:gd name="connsiteY22" fmla="*/ 3946781 h 6858000"/>
              <a:gd name="connsiteX23" fmla="*/ 271913 w 7537703"/>
              <a:gd name="connsiteY23" fmla="*/ 3800705 h 6858000"/>
              <a:gd name="connsiteX24" fmla="*/ 272922 w 7537703"/>
              <a:gd name="connsiteY24" fmla="*/ 3656687 h 6858000"/>
              <a:gd name="connsiteX25" fmla="*/ 271913 w 7537703"/>
              <a:gd name="connsiteY25" fmla="*/ 3514041 h 6858000"/>
              <a:gd name="connsiteX26" fmla="*/ 271913 w 7537703"/>
              <a:gd name="connsiteY26" fmla="*/ 3372766 h 6858000"/>
              <a:gd name="connsiteX27" fmla="*/ 269897 w 7537703"/>
              <a:gd name="connsiteY27" fmla="*/ 3232863 h 6858000"/>
              <a:gd name="connsiteX28" fmla="*/ 266871 w 7537703"/>
              <a:gd name="connsiteY28" fmla="*/ 3095703 h 6858000"/>
              <a:gd name="connsiteX29" fmla="*/ 264014 w 7537703"/>
              <a:gd name="connsiteY29" fmla="*/ 2959915 h 6858000"/>
              <a:gd name="connsiteX30" fmla="*/ 260820 w 7537703"/>
              <a:gd name="connsiteY30" fmla="*/ 2826869 h 6858000"/>
              <a:gd name="connsiteX31" fmla="*/ 255946 w 7537703"/>
              <a:gd name="connsiteY31" fmla="*/ 2694510 h 6858000"/>
              <a:gd name="connsiteX32" fmla="*/ 250734 w 7537703"/>
              <a:gd name="connsiteY32" fmla="*/ 2564209 h 6858000"/>
              <a:gd name="connsiteX33" fmla="*/ 246028 w 7537703"/>
              <a:gd name="connsiteY33" fmla="*/ 2436650 h 6858000"/>
              <a:gd name="connsiteX34" fmla="*/ 232749 w 7537703"/>
              <a:gd name="connsiteY34" fmla="*/ 2187704 h 6858000"/>
              <a:gd name="connsiteX35" fmla="*/ 218630 w 7537703"/>
              <a:gd name="connsiteY35" fmla="*/ 1949046 h 6858000"/>
              <a:gd name="connsiteX36" fmla="*/ 203837 w 7537703"/>
              <a:gd name="connsiteY36" fmla="*/ 1719989 h 6858000"/>
              <a:gd name="connsiteX37" fmla="*/ 187532 w 7537703"/>
              <a:gd name="connsiteY37" fmla="*/ 1503276 h 6858000"/>
              <a:gd name="connsiteX38" fmla="*/ 170555 w 7537703"/>
              <a:gd name="connsiteY38" fmla="*/ 1296164 h 6858000"/>
              <a:gd name="connsiteX39" fmla="*/ 152234 w 7537703"/>
              <a:gd name="connsiteY39" fmla="*/ 1104140 h 6858000"/>
              <a:gd name="connsiteX40" fmla="*/ 134248 w 7537703"/>
              <a:gd name="connsiteY40" fmla="*/ 923775 h 6858000"/>
              <a:gd name="connsiteX41" fmla="*/ 116263 w 7537703"/>
              <a:gd name="connsiteY41" fmla="*/ 757811 h 6858000"/>
              <a:gd name="connsiteX42" fmla="*/ 99286 w 7537703"/>
              <a:gd name="connsiteY42" fmla="*/ 605564 h 6858000"/>
              <a:gd name="connsiteX43" fmla="*/ 83149 w 7537703"/>
              <a:gd name="connsiteY43" fmla="*/ 470461 h 6858000"/>
              <a:gd name="connsiteX44" fmla="*/ 67853 w 7537703"/>
              <a:gd name="connsiteY44" fmla="*/ 348389 h 6858000"/>
              <a:gd name="connsiteX45" fmla="*/ 55078 w 7537703"/>
              <a:gd name="connsiteY45" fmla="*/ 245519 h 6858000"/>
              <a:gd name="connsiteX46" fmla="*/ 42976 w 7537703"/>
              <a:gd name="connsiteY46" fmla="*/ 159108 h 6858000"/>
              <a:gd name="connsiteX47" fmla="*/ 25662 w 7537703"/>
              <a:gd name="connsiteY47" fmla="*/ 40464 h 6858000"/>
              <a:gd name="connsiteX48" fmla="*/ 19779 w 7537703"/>
              <a:gd name="connsiteY48" fmla="*/ 2 h 6858000"/>
              <a:gd name="connsiteX49" fmla="*/ 26532 w 7537703"/>
              <a:gd name="connsiteY49" fmla="*/ 2 h 6858000"/>
              <a:gd name="connsiteX50" fmla="*/ 26532 w 7537703"/>
              <a:gd name="connsiteY50" fmla="*/ 1 h 6858000"/>
              <a:gd name="connsiteX51" fmla="*/ 0 w 7537703"/>
              <a:gd name="connsiteY51"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7703" h="6858000">
                <a:moveTo>
                  <a:pt x="0" y="0"/>
                </a:moveTo>
                <a:lnTo>
                  <a:pt x="7537703" y="0"/>
                </a:lnTo>
                <a:lnTo>
                  <a:pt x="7537703"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BFD92-4AB8-4F01-9020-880DADC36377}"/>
              </a:ext>
            </a:extLst>
          </p:cNvPr>
          <p:cNvSpPr>
            <a:spLocks noGrp="1"/>
          </p:cNvSpPr>
          <p:nvPr>
            <p:ph type="ctrTitle"/>
          </p:nvPr>
        </p:nvSpPr>
        <p:spPr>
          <a:xfrm>
            <a:off x="5686172" y="1211581"/>
            <a:ext cx="5473952" cy="3589019"/>
          </a:xfrm>
        </p:spPr>
        <p:txBody>
          <a:bodyPr>
            <a:normAutofit/>
          </a:bodyPr>
          <a:lstStyle/>
          <a:p>
            <a:r>
              <a:rPr lang="en-US" sz="5400" dirty="0">
                <a:solidFill>
                  <a:schemeClr val="bg1"/>
                </a:solidFill>
              </a:rPr>
              <a:t>The past and future of ASP.NET Core</a:t>
            </a:r>
          </a:p>
        </p:txBody>
      </p:sp>
      <p:sp>
        <p:nvSpPr>
          <p:cNvPr id="3" name="Subtitle 2">
            <a:extLst>
              <a:ext uri="{FF2B5EF4-FFF2-40B4-BE49-F238E27FC236}">
                <a16:creationId xmlns:a16="http://schemas.microsoft.com/office/drawing/2014/main" id="{B1A5D87D-AD6D-4629-B49C-FC5C4BFC8123}"/>
              </a:ext>
            </a:extLst>
          </p:cNvPr>
          <p:cNvSpPr>
            <a:spLocks noGrp="1"/>
          </p:cNvSpPr>
          <p:nvPr>
            <p:ph type="subTitle" idx="1"/>
          </p:nvPr>
        </p:nvSpPr>
        <p:spPr>
          <a:xfrm>
            <a:off x="5686171" y="4800600"/>
            <a:ext cx="5473953" cy="990599"/>
          </a:xfrm>
        </p:spPr>
        <p:txBody>
          <a:bodyPr>
            <a:normAutofit/>
          </a:bodyPr>
          <a:lstStyle/>
          <a:p>
            <a:endParaRPr lang="en-US">
              <a:solidFill>
                <a:schemeClr val="accent2"/>
              </a:solidFill>
            </a:endParaRPr>
          </a:p>
        </p:txBody>
      </p:sp>
    </p:spTree>
    <p:extLst>
      <p:ext uri="{BB962C8B-B14F-4D97-AF65-F5344CB8AC3E}">
        <p14:creationId xmlns:p14="http://schemas.microsoft.com/office/powerpoint/2010/main" val="1212860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5374-633F-4E37-8A43-A4D5408B4C7E}"/>
              </a:ext>
            </a:extLst>
          </p:cNvPr>
          <p:cNvSpPr>
            <a:spLocks noGrp="1"/>
          </p:cNvSpPr>
          <p:nvPr>
            <p:ph type="title"/>
          </p:nvPr>
        </p:nvSpPr>
        <p:spPr/>
        <p:txBody>
          <a:bodyPr/>
          <a:lstStyle/>
          <a:p>
            <a:r>
              <a:rPr lang="en-US" dirty="0"/>
              <a:t>Bedrock Resources</a:t>
            </a:r>
          </a:p>
        </p:txBody>
      </p:sp>
      <p:sp>
        <p:nvSpPr>
          <p:cNvPr id="3" name="Content Placeholder 2">
            <a:extLst>
              <a:ext uri="{FF2B5EF4-FFF2-40B4-BE49-F238E27FC236}">
                <a16:creationId xmlns:a16="http://schemas.microsoft.com/office/drawing/2014/main" id="{1647AD28-BF0A-4255-93F3-70942C521F7F}"/>
              </a:ext>
            </a:extLst>
          </p:cNvPr>
          <p:cNvSpPr>
            <a:spLocks noGrp="1"/>
          </p:cNvSpPr>
          <p:nvPr>
            <p:ph idx="1"/>
          </p:nvPr>
        </p:nvSpPr>
        <p:spPr/>
        <p:txBody>
          <a:bodyPr/>
          <a:lstStyle/>
          <a:p>
            <a:r>
              <a:rPr lang="en-US" dirty="0"/>
              <a:t>Special thanks to the *incomparable* David Fowler for helping prepare this section</a:t>
            </a:r>
          </a:p>
          <a:p>
            <a:r>
              <a:rPr lang="en-US" dirty="0"/>
              <a:t>Bedrock APIs: </a:t>
            </a:r>
            <a:r>
              <a:rPr lang="en-US" dirty="0">
                <a:hlinkClick r:id="rId2"/>
              </a:rPr>
              <a:t>here</a:t>
            </a:r>
            <a:endParaRPr lang="en-US" dirty="0"/>
          </a:p>
          <a:p>
            <a:r>
              <a:rPr lang="en-US" dirty="0"/>
              <a:t>Bedrock examples: </a:t>
            </a:r>
            <a:r>
              <a:rPr lang="en-US" dirty="0">
                <a:hlinkClick r:id="rId3"/>
              </a:rPr>
              <a:t>here</a:t>
            </a:r>
            <a:endParaRPr lang="en-US" dirty="0"/>
          </a:p>
          <a:p>
            <a:r>
              <a:rPr lang="en-US" dirty="0"/>
              <a:t>Demo server code: </a:t>
            </a:r>
            <a:r>
              <a:rPr lang="en-US" dirty="0">
                <a:hlinkClick r:id="rId4"/>
              </a:rPr>
              <a:t>here</a:t>
            </a:r>
            <a:endParaRPr lang="en-US" dirty="0"/>
          </a:p>
          <a:p>
            <a:r>
              <a:rPr lang="en-US" dirty="0"/>
              <a:t>Demo client code: </a:t>
            </a:r>
            <a:r>
              <a:rPr lang="en-US" dirty="0">
                <a:hlinkClick r:id="rId5"/>
              </a:rPr>
              <a:t>here</a:t>
            </a:r>
            <a:endParaRPr lang="en-US" dirty="0"/>
          </a:p>
        </p:txBody>
      </p:sp>
    </p:spTree>
    <p:extLst>
      <p:ext uri="{BB962C8B-B14F-4D97-AF65-F5344CB8AC3E}">
        <p14:creationId xmlns:p14="http://schemas.microsoft.com/office/powerpoint/2010/main" val="2722879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6B005-C8DD-47F8-8186-061F1FC77CDC}"/>
              </a:ext>
            </a:extLst>
          </p:cNvPr>
          <p:cNvSpPr>
            <a:spLocks noGrp="1"/>
          </p:cNvSpPr>
          <p:nvPr>
            <p:ph type="title"/>
          </p:nvPr>
        </p:nvSpPr>
        <p:spPr>
          <a:xfrm>
            <a:off x="685801" y="500743"/>
            <a:ext cx="7402285" cy="1360714"/>
          </a:xfrm>
        </p:spPr>
        <p:txBody>
          <a:bodyPr>
            <a:normAutofit/>
          </a:bodyPr>
          <a:lstStyle/>
          <a:p>
            <a:r>
              <a:rPr lang="en-US" dirty="0"/>
              <a:t>Project Houdini</a:t>
            </a:r>
          </a:p>
        </p:txBody>
      </p:sp>
      <p:graphicFrame>
        <p:nvGraphicFramePr>
          <p:cNvPr id="4" name="Content Placeholder 3">
            <a:extLst>
              <a:ext uri="{FF2B5EF4-FFF2-40B4-BE49-F238E27FC236}">
                <a16:creationId xmlns:a16="http://schemas.microsoft.com/office/drawing/2014/main" id="{DD41D45B-1232-4F9A-A5A3-A0C0EFBC848C}"/>
              </a:ext>
            </a:extLst>
          </p:cNvPr>
          <p:cNvGraphicFramePr>
            <a:graphicFrameLocks noGrp="1"/>
          </p:cNvGraphicFramePr>
          <p:nvPr>
            <p:ph idx="1"/>
            <p:extLst>
              <p:ext uri="{D42A27DB-BD31-4B8C-83A1-F6EECF244321}">
                <p14:modId xmlns:p14="http://schemas.microsoft.com/office/powerpoint/2010/main" val="712883781"/>
              </p:ext>
            </p:extLst>
          </p:nvPr>
        </p:nvGraphicFramePr>
        <p:xfrm>
          <a:off x="685800" y="1862138"/>
          <a:ext cx="7402513" cy="3390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764812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3062-BAB0-4EF2-A330-519F6D9CD9D2}"/>
              </a:ext>
            </a:extLst>
          </p:cNvPr>
          <p:cNvSpPr>
            <a:spLocks noGrp="1"/>
          </p:cNvSpPr>
          <p:nvPr>
            <p:ph type="title"/>
          </p:nvPr>
        </p:nvSpPr>
        <p:spPr/>
        <p:txBody>
          <a:bodyPr/>
          <a:lstStyle/>
          <a:p>
            <a:r>
              <a:rPr lang="en-US" dirty="0"/>
              <a:t>Project </a:t>
            </a:r>
            <a:r>
              <a:rPr lang="en-US" dirty="0" err="1"/>
              <a:t>Houndini</a:t>
            </a:r>
            <a:endParaRPr lang="en-US" dirty="0"/>
          </a:p>
        </p:txBody>
      </p:sp>
      <p:graphicFrame>
        <p:nvGraphicFramePr>
          <p:cNvPr id="6" name="Content Placeholder 5">
            <a:extLst>
              <a:ext uri="{FF2B5EF4-FFF2-40B4-BE49-F238E27FC236}">
                <a16:creationId xmlns:a16="http://schemas.microsoft.com/office/drawing/2014/main" id="{3166798A-985B-46EA-9F0F-D98DF7E876C1}"/>
              </a:ext>
            </a:extLst>
          </p:cNvPr>
          <p:cNvGraphicFramePr>
            <a:graphicFrameLocks noGrp="1"/>
          </p:cNvGraphicFramePr>
          <p:nvPr>
            <p:ph idx="1"/>
            <p:extLst>
              <p:ext uri="{D42A27DB-BD31-4B8C-83A1-F6EECF244321}">
                <p14:modId xmlns:p14="http://schemas.microsoft.com/office/powerpoint/2010/main" val="2453348721"/>
              </p:ext>
            </p:extLst>
          </p:nvPr>
        </p:nvGraphicFramePr>
        <p:xfrm>
          <a:off x="4648200" y="609600"/>
          <a:ext cx="6169025"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34C0862C-63A3-4183-85CD-9688B93BF944}"/>
              </a:ext>
            </a:extLst>
          </p:cNvPr>
          <p:cNvSpPr>
            <a:spLocks noGrp="1"/>
          </p:cNvSpPr>
          <p:nvPr>
            <p:ph type="body" sz="half" idx="2"/>
          </p:nvPr>
        </p:nvSpPr>
        <p:spPr/>
        <p:txBody>
          <a:bodyPr/>
          <a:lstStyle/>
          <a:p>
            <a:r>
              <a:rPr lang="en-US" dirty="0"/>
              <a:t>Endpoint Routing is our first “big bet” in the framework layer</a:t>
            </a:r>
          </a:p>
          <a:p>
            <a:r>
              <a:rPr lang="en-US" dirty="0"/>
              <a:t>Makes it easy to interop between middleware and high-level frameworks</a:t>
            </a:r>
          </a:p>
          <a:p>
            <a:r>
              <a:rPr lang="en-US" dirty="0"/>
              <a:t>Uniform way our frameworks are configured</a:t>
            </a:r>
          </a:p>
        </p:txBody>
      </p:sp>
    </p:spTree>
    <p:extLst>
      <p:ext uri="{BB962C8B-B14F-4D97-AF65-F5344CB8AC3E}">
        <p14:creationId xmlns:p14="http://schemas.microsoft.com/office/powerpoint/2010/main" val="2224204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77756-9B12-4BB6-B29B-F046094F32E2}"/>
              </a:ext>
            </a:extLst>
          </p:cNvPr>
          <p:cNvSpPr>
            <a:spLocks noGrp="1"/>
          </p:cNvSpPr>
          <p:nvPr>
            <p:ph type="title"/>
          </p:nvPr>
        </p:nvSpPr>
        <p:spPr>
          <a:xfrm>
            <a:off x="685799" y="1150076"/>
            <a:ext cx="3659389" cy="4557849"/>
          </a:xfrm>
        </p:spPr>
        <p:txBody>
          <a:bodyPr>
            <a:normAutofit/>
          </a:bodyPr>
          <a:lstStyle/>
          <a:p>
            <a:pPr algn="r"/>
            <a:r>
              <a:rPr lang="en-US" dirty="0"/>
              <a:t>Project Houdini</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B4EF77-AAF1-4258-88C5-A2762D715326}"/>
              </a:ext>
            </a:extLst>
          </p:cNvPr>
          <p:cNvSpPr>
            <a:spLocks noGrp="1"/>
          </p:cNvSpPr>
          <p:nvPr>
            <p:ph idx="1"/>
          </p:nvPr>
        </p:nvSpPr>
        <p:spPr>
          <a:xfrm>
            <a:off x="4988658" y="1150076"/>
            <a:ext cx="6517543" cy="4557849"/>
          </a:xfrm>
        </p:spPr>
        <p:txBody>
          <a:bodyPr>
            <a:normAutofit/>
          </a:bodyPr>
          <a:lstStyle/>
          <a:p>
            <a:r>
              <a:rPr lang="en-US" dirty="0"/>
              <a:t>You thought Endpoint Routing was a single movie but it’s actually part of a cinematic universe</a:t>
            </a:r>
          </a:p>
          <a:p>
            <a:r>
              <a:rPr lang="en-US" dirty="0"/>
              <a:t>We get the feedback that MVC feels dated, is too heavy </a:t>
            </a:r>
          </a:p>
          <a:p>
            <a:r>
              <a:rPr lang="en-US" dirty="0"/>
              <a:t>We're working on "pushing down" more complex features from MVC that are reusable to give you more options</a:t>
            </a:r>
          </a:p>
          <a:p>
            <a:pPr lvl="1"/>
            <a:r>
              <a:rPr lang="en-US" dirty="0"/>
              <a:t>Model binding</a:t>
            </a:r>
          </a:p>
          <a:p>
            <a:pPr lvl="1"/>
            <a:r>
              <a:rPr lang="en-US" dirty="0"/>
              <a:t>Formatters</a:t>
            </a:r>
          </a:p>
          <a:p>
            <a:pPr lvl="1"/>
            <a:r>
              <a:rPr lang="en-US" dirty="0"/>
              <a:t>Open API support</a:t>
            </a:r>
          </a:p>
          <a:p>
            <a:endParaRPr lang="en-US" dirty="0"/>
          </a:p>
        </p:txBody>
      </p:sp>
    </p:spTree>
    <p:extLst>
      <p:ext uri="{BB962C8B-B14F-4D97-AF65-F5344CB8AC3E}">
        <p14:creationId xmlns:p14="http://schemas.microsoft.com/office/powerpoint/2010/main" val="155826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9598-3375-4C07-A821-6FFE9A0D8E61}"/>
              </a:ext>
            </a:extLst>
          </p:cNvPr>
          <p:cNvSpPr>
            <a:spLocks noGrp="1"/>
          </p:cNvSpPr>
          <p:nvPr>
            <p:ph type="title"/>
          </p:nvPr>
        </p:nvSpPr>
        <p:spPr/>
        <p:txBody>
          <a:bodyPr/>
          <a:lstStyle/>
          <a:p>
            <a:r>
              <a:rPr lang="en-US" dirty="0"/>
              <a:t>Project Houdini</a:t>
            </a:r>
          </a:p>
        </p:txBody>
      </p:sp>
      <p:graphicFrame>
        <p:nvGraphicFramePr>
          <p:cNvPr id="6" name="Content Placeholder 5">
            <a:extLst>
              <a:ext uri="{FF2B5EF4-FFF2-40B4-BE49-F238E27FC236}">
                <a16:creationId xmlns:a16="http://schemas.microsoft.com/office/drawing/2014/main" id="{D293368C-1D7C-48B0-B74D-E8EF3B4B0AD1}"/>
              </a:ext>
            </a:extLst>
          </p:cNvPr>
          <p:cNvGraphicFramePr>
            <a:graphicFrameLocks noGrp="1"/>
          </p:cNvGraphicFramePr>
          <p:nvPr>
            <p:ph idx="1"/>
            <p:extLst>
              <p:ext uri="{D42A27DB-BD31-4B8C-83A1-F6EECF244321}">
                <p14:modId xmlns:p14="http://schemas.microsoft.com/office/powerpoint/2010/main" val="927016365"/>
              </p:ext>
            </p:extLst>
          </p:nvPr>
        </p:nvGraphicFramePr>
        <p:xfrm>
          <a:off x="685800" y="2141538"/>
          <a:ext cx="10131425" cy="36496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86128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5AF3-A5AE-4C88-9C4A-167F61EB8A3D}"/>
              </a:ext>
            </a:extLst>
          </p:cNvPr>
          <p:cNvSpPr>
            <a:spLocks noGrp="1"/>
          </p:cNvSpPr>
          <p:nvPr>
            <p:ph type="title"/>
          </p:nvPr>
        </p:nvSpPr>
        <p:spPr/>
        <p:txBody>
          <a:bodyPr/>
          <a:lstStyle/>
          <a:p>
            <a:r>
              <a:rPr lang="en-US" dirty="0"/>
              <a:t>Project Houdini: Route-to-code</a:t>
            </a:r>
          </a:p>
        </p:txBody>
      </p:sp>
      <p:sp>
        <p:nvSpPr>
          <p:cNvPr id="3" name="Content Placeholder 2">
            <a:extLst>
              <a:ext uri="{FF2B5EF4-FFF2-40B4-BE49-F238E27FC236}">
                <a16:creationId xmlns:a16="http://schemas.microsoft.com/office/drawing/2014/main" id="{5614D542-2841-451B-9C6F-F7D09FB4C90B}"/>
              </a:ext>
            </a:extLst>
          </p:cNvPr>
          <p:cNvSpPr>
            <a:spLocks noGrp="1"/>
          </p:cNvSpPr>
          <p:nvPr>
            <p:ph idx="1"/>
          </p:nvPr>
        </p:nvSpPr>
        <p:spPr/>
        <p:txBody>
          <a:bodyPr/>
          <a:lstStyle/>
          <a:p>
            <a:r>
              <a:rPr lang="en-US" dirty="0"/>
              <a:t>How can we make minimal backend services feel good?</a:t>
            </a:r>
          </a:p>
          <a:p>
            <a:r>
              <a:rPr lang="en-US" dirty="0"/>
              <a:t>Focused on removing concepts - the SFA (single-file application)</a:t>
            </a:r>
          </a:p>
          <a:p>
            <a:endParaRPr lang="en-US" dirty="0"/>
          </a:p>
        </p:txBody>
      </p:sp>
    </p:spTree>
    <p:extLst>
      <p:ext uri="{BB962C8B-B14F-4D97-AF65-F5344CB8AC3E}">
        <p14:creationId xmlns:p14="http://schemas.microsoft.com/office/powerpoint/2010/main" val="2974943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28" name="Picture 27">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30" name="Picture 29">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38590A72-EB17-4493-BB0E-63261391B341}"/>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r>
              <a:rPr lang="en-US" sz="4800" dirty="0"/>
              <a:t>Demo: Route-to-code</a:t>
            </a:r>
          </a:p>
        </p:txBody>
      </p:sp>
    </p:spTree>
    <p:extLst>
      <p:ext uri="{BB962C8B-B14F-4D97-AF65-F5344CB8AC3E}">
        <p14:creationId xmlns:p14="http://schemas.microsoft.com/office/powerpoint/2010/main" val="3795014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4327-8F6B-449C-A3DC-C7C7AF3799A2}"/>
              </a:ext>
            </a:extLst>
          </p:cNvPr>
          <p:cNvSpPr>
            <a:spLocks noGrp="1"/>
          </p:cNvSpPr>
          <p:nvPr>
            <p:ph type="title"/>
          </p:nvPr>
        </p:nvSpPr>
        <p:spPr>
          <a:xfrm>
            <a:off x="685801" y="609600"/>
            <a:ext cx="10131425" cy="1456267"/>
          </a:xfrm>
        </p:spPr>
        <p:txBody>
          <a:bodyPr>
            <a:normAutofit/>
          </a:bodyPr>
          <a:lstStyle/>
          <a:p>
            <a:r>
              <a:rPr lang="en-US" dirty="0"/>
              <a:t>The future</a:t>
            </a:r>
          </a:p>
        </p:txBody>
      </p:sp>
      <p:graphicFrame>
        <p:nvGraphicFramePr>
          <p:cNvPr id="5" name="Content Placeholder 2">
            <a:extLst>
              <a:ext uri="{FF2B5EF4-FFF2-40B4-BE49-F238E27FC236}">
                <a16:creationId xmlns:a16="http://schemas.microsoft.com/office/drawing/2014/main" id="{1CA19D96-CE41-4D2F-8F2D-5A7B38211CE8}"/>
              </a:ext>
            </a:extLst>
          </p:cNvPr>
          <p:cNvGraphicFramePr>
            <a:graphicFrameLocks noGrp="1"/>
          </p:cNvGraphicFramePr>
          <p:nvPr>
            <p:ph idx="1"/>
            <p:extLst>
              <p:ext uri="{D42A27DB-BD31-4B8C-83A1-F6EECF244321}">
                <p14:modId xmlns:p14="http://schemas.microsoft.com/office/powerpoint/2010/main" val="615002764"/>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74692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F337A-6DFA-4121-A3DC-4E88AA1CC59E}"/>
              </a:ext>
            </a:extLst>
          </p:cNvPr>
          <p:cNvSpPr>
            <a:spLocks noGrp="1"/>
          </p:cNvSpPr>
          <p:nvPr>
            <p:ph type="title"/>
          </p:nvPr>
        </p:nvSpPr>
        <p:spPr/>
        <p:txBody>
          <a:bodyPr/>
          <a:lstStyle/>
          <a:p>
            <a:r>
              <a:rPr lang="en-US" dirty="0"/>
              <a:t>Small Fast </a:t>
            </a:r>
            <a:r>
              <a:rPr lang="en-US" dirty="0" err="1"/>
              <a:t>.nET</a:t>
            </a:r>
            <a:r>
              <a:rPr lang="en-US" dirty="0"/>
              <a:t> Server - no codename, sorry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C6BC6035-5C19-4E75-9BA0-F2CC910E8FB6}"/>
              </a:ext>
            </a:extLst>
          </p:cNvPr>
          <p:cNvSpPr>
            <a:spLocks noGrp="1"/>
          </p:cNvSpPr>
          <p:nvPr>
            <p:ph idx="1"/>
          </p:nvPr>
        </p:nvSpPr>
        <p:spPr/>
        <p:txBody>
          <a:bodyPr/>
          <a:lstStyle/>
          <a:p>
            <a:r>
              <a:rPr lang="en-US" dirty="0"/>
              <a:t>TODO a picture of the exe on disk and file size</a:t>
            </a:r>
          </a:p>
        </p:txBody>
      </p:sp>
    </p:spTree>
    <p:extLst>
      <p:ext uri="{BB962C8B-B14F-4D97-AF65-F5344CB8AC3E}">
        <p14:creationId xmlns:p14="http://schemas.microsoft.com/office/powerpoint/2010/main" val="132912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C88DB-3B42-4EFD-8C43-644B7433EA9F}"/>
              </a:ext>
            </a:extLst>
          </p:cNvPr>
          <p:cNvSpPr>
            <a:spLocks noGrp="1"/>
          </p:cNvSpPr>
          <p:nvPr>
            <p:ph type="title"/>
          </p:nvPr>
        </p:nvSpPr>
        <p:spPr>
          <a:xfrm>
            <a:off x="685799" y="1150076"/>
            <a:ext cx="3659389" cy="4557849"/>
          </a:xfrm>
        </p:spPr>
        <p:txBody>
          <a:bodyPr>
            <a:normAutofit/>
          </a:bodyPr>
          <a:lstStyle/>
          <a:p>
            <a:pPr algn="r"/>
            <a:r>
              <a:rPr lang="en-US" dirty="0"/>
              <a:t>Small Fast .NET Server</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23D279-A9C5-48B9-84B1-2C59571FF49C}"/>
              </a:ext>
            </a:extLst>
          </p:cNvPr>
          <p:cNvSpPr>
            <a:spLocks noGrp="1"/>
          </p:cNvSpPr>
          <p:nvPr>
            <p:ph idx="1"/>
          </p:nvPr>
        </p:nvSpPr>
        <p:spPr>
          <a:xfrm>
            <a:off x="4988658" y="1150076"/>
            <a:ext cx="6517543" cy="4557849"/>
          </a:xfrm>
        </p:spPr>
        <p:txBody>
          <a:bodyPr>
            <a:normAutofit/>
          </a:bodyPr>
          <a:lstStyle/>
          <a:p>
            <a:r>
              <a:rPr lang="en-US" dirty="0"/>
              <a:t>We’ve done some experiments…</a:t>
            </a:r>
          </a:p>
          <a:p>
            <a:r>
              <a:rPr lang="en-US" dirty="0"/>
              <a:t>How small can we make a backend server app?</a:t>
            </a:r>
          </a:p>
          <a:p>
            <a:pPr lvl="1"/>
            <a:r>
              <a:rPr lang="en-US" dirty="0"/>
              <a:t>No compromises on performance (make better if possible)</a:t>
            </a:r>
          </a:p>
          <a:p>
            <a:pPr lvl="1"/>
            <a:r>
              <a:rPr lang="en-US" dirty="0"/>
              <a:t>Can require new tech/toolchain</a:t>
            </a:r>
          </a:p>
          <a:p>
            <a:pPr lvl="1"/>
            <a:r>
              <a:rPr lang="en-US" dirty="0"/>
              <a:t>Must work for most apps without extra effort</a:t>
            </a:r>
          </a:p>
          <a:p>
            <a:r>
              <a:rPr lang="en-US" dirty="0"/>
              <a:t>Use this anywhere you’d use a standalone publish today</a:t>
            </a:r>
          </a:p>
        </p:txBody>
      </p:sp>
    </p:spTree>
    <p:extLst>
      <p:ext uri="{BB962C8B-B14F-4D97-AF65-F5344CB8AC3E}">
        <p14:creationId xmlns:p14="http://schemas.microsoft.com/office/powerpoint/2010/main" val="297978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0DE8-8E70-4045-9DF1-E43E1E1AB5AF}"/>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D8C6C2CF-F687-4C46-A96B-E84D4FAFDAB9}"/>
              </a:ext>
            </a:extLst>
          </p:cNvPr>
          <p:cNvSpPr>
            <a:spLocks noGrp="1"/>
          </p:cNvSpPr>
          <p:nvPr>
            <p:ph idx="1"/>
          </p:nvPr>
        </p:nvSpPr>
        <p:spPr/>
        <p:txBody>
          <a:bodyPr/>
          <a:lstStyle/>
          <a:p>
            <a:r>
              <a:rPr lang="en-US" dirty="0"/>
              <a:t>Ryan Nowak</a:t>
            </a:r>
          </a:p>
          <a:p>
            <a:r>
              <a:rPr lang="en-US" dirty="0"/>
              <a:t>Developer and Architect working on ASP.NET Core</a:t>
            </a:r>
          </a:p>
          <a:p>
            <a:r>
              <a:rPr lang="en-US" dirty="0"/>
              <a:t>Twitter: @</a:t>
            </a:r>
            <a:r>
              <a:rPr lang="en-US" dirty="0" err="1"/>
              <a:t>aVerySpicyBoi</a:t>
            </a:r>
            <a:endParaRPr lang="en-US" dirty="0"/>
          </a:p>
          <a:p>
            <a:r>
              <a:rPr lang="en-US" dirty="0"/>
              <a:t>Materials: https://github.com/rynowak/Presentations/</a:t>
            </a:r>
          </a:p>
        </p:txBody>
      </p:sp>
    </p:spTree>
    <p:extLst>
      <p:ext uri="{BB962C8B-B14F-4D97-AF65-F5344CB8AC3E}">
        <p14:creationId xmlns:p14="http://schemas.microsoft.com/office/powerpoint/2010/main" val="418083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96F42A84-772B-4D8D-9A36-3A2AB5286280}"/>
              </a:ext>
            </a:extLst>
          </p:cNvPr>
          <p:cNvSpPr>
            <a:spLocks noGrp="1"/>
          </p:cNvSpPr>
          <p:nvPr>
            <p:ph type="title"/>
          </p:nvPr>
        </p:nvSpPr>
        <p:spPr>
          <a:xfrm>
            <a:off x="685801" y="643466"/>
            <a:ext cx="3351530" cy="4995333"/>
          </a:xfrm>
        </p:spPr>
        <p:txBody>
          <a:bodyPr>
            <a:normAutofit/>
          </a:bodyPr>
          <a:lstStyle/>
          <a:p>
            <a:r>
              <a:rPr lang="en-US">
                <a:solidFill>
                  <a:srgbClr val="FFFFFF"/>
                </a:solidFill>
              </a:rPr>
              <a:t>Small Fast .NET Server</a:t>
            </a:r>
          </a:p>
        </p:txBody>
      </p:sp>
      <p:sp useBgFill="1">
        <p:nvSpPr>
          <p:cNvPr id="16" name="Rectangle 1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FF623DE-E9ED-4EE7-A2DF-C56BC3780E51}"/>
              </a:ext>
            </a:extLst>
          </p:cNvPr>
          <p:cNvGraphicFramePr>
            <a:graphicFrameLocks noGrp="1"/>
          </p:cNvGraphicFramePr>
          <p:nvPr>
            <p:ph idx="1"/>
            <p:extLst>
              <p:ext uri="{D42A27DB-BD31-4B8C-83A1-F6EECF244321}">
                <p14:modId xmlns:p14="http://schemas.microsoft.com/office/powerpoint/2010/main" val="2568076395"/>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8261887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B8D5C2-5C88-4DD6-99C5-765A9EF05505}"/>
              </a:ext>
            </a:extLst>
          </p:cNvPr>
          <p:cNvSpPr>
            <a:spLocks noGrp="1"/>
          </p:cNvSpPr>
          <p:nvPr>
            <p:ph type="title"/>
          </p:nvPr>
        </p:nvSpPr>
        <p:spPr>
          <a:xfrm>
            <a:off x="685799" y="1150076"/>
            <a:ext cx="3659389" cy="4557849"/>
          </a:xfrm>
        </p:spPr>
        <p:txBody>
          <a:bodyPr>
            <a:normAutofit/>
          </a:bodyPr>
          <a:lstStyle/>
          <a:p>
            <a:pPr algn="r"/>
            <a:r>
              <a:rPr lang="en-US"/>
              <a:t>Small FAST .NET Server</a:t>
            </a:r>
          </a:p>
        </p:txBody>
      </p:sp>
      <p:cxnSp>
        <p:nvCxnSpPr>
          <p:cNvPr id="17" name="Straight Connector 16">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745E07-FBBC-49B5-BA02-8BBFC5C6EA9A}"/>
              </a:ext>
            </a:extLst>
          </p:cNvPr>
          <p:cNvSpPr>
            <a:spLocks noGrp="1"/>
          </p:cNvSpPr>
          <p:nvPr>
            <p:ph idx="1"/>
          </p:nvPr>
        </p:nvSpPr>
        <p:spPr>
          <a:xfrm>
            <a:off x="4988658" y="1150076"/>
            <a:ext cx="6517543" cy="4557849"/>
          </a:xfrm>
        </p:spPr>
        <p:txBody>
          <a:bodyPr>
            <a:normAutofit/>
          </a:bodyPr>
          <a:lstStyle/>
          <a:p>
            <a:r>
              <a:rPr lang="en-US" dirty="0"/>
              <a:t>Single File Host</a:t>
            </a:r>
          </a:p>
          <a:p>
            <a:pPr lvl="1"/>
            <a:r>
              <a:rPr lang="en-US" dirty="0"/>
              <a:t>Puts many assemblies in a single binary</a:t>
            </a:r>
          </a:p>
          <a:p>
            <a:pPr lvl="1"/>
            <a:r>
              <a:rPr lang="en-US" dirty="0"/>
              <a:t>Logic to memory map regions and load assemblies without copying</a:t>
            </a:r>
          </a:p>
          <a:p>
            <a:pPr lvl="1"/>
            <a:r>
              <a:rPr lang="en-US" dirty="0"/>
              <a:t>Faster than reading separate files</a:t>
            </a:r>
          </a:p>
          <a:p>
            <a:r>
              <a:rPr lang="en-US" dirty="0"/>
              <a:t>This makes a single file – how do we make it small?</a:t>
            </a:r>
          </a:p>
        </p:txBody>
      </p:sp>
    </p:spTree>
    <p:extLst>
      <p:ext uri="{BB962C8B-B14F-4D97-AF65-F5344CB8AC3E}">
        <p14:creationId xmlns:p14="http://schemas.microsoft.com/office/powerpoint/2010/main" val="2527235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6BBA-C645-41C6-824B-69EA68D19169}"/>
              </a:ext>
            </a:extLst>
          </p:cNvPr>
          <p:cNvSpPr>
            <a:spLocks noGrp="1"/>
          </p:cNvSpPr>
          <p:nvPr>
            <p:ph type="title"/>
          </p:nvPr>
        </p:nvSpPr>
        <p:spPr>
          <a:xfrm>
            <a:off x="6717278" y="1030288"/>
            <a:ext cx="4099947" cy="1035579"/>
          </a:xfrm>
        </p:spPr>
        <p:txBody>
          <a:bodyPr>
            <a:normAutofit/>
          </a:bodyPr>
          <a:lstStyle/>
          <a:p>
            <a:pPr>
              <a:lnSpc>
                <a:spcPct val="90000"/>
              </a:lnSpc>
            </a:pPr>
            <a:r>
              <a:rPr lang="en-US" sz="3300"/>
              <a:t>Small Fast .NET Server</a:t>
            </a:r>
          </a:p>
        </p:txBody>
      </p:sp>
      <p:pic>
        <p:nvPicPr>
          <p:cNvPr id="5" name="Picture 4">
            <a:extLst>
              <a:ext uri="{FF2B5EF4-FFF2-40B4-BE49-F238E27FC236}">
                <a16:creationId xmlns:a16="http://schemas.microsoft.com/office/drawing/2014/main" id="{90C5C7D6-9CA1-497C-8FB2-E0E52BD4F1FD}"/>
              </a:ext>
            </a:extLst>
          </p:cNvPr>
          <p:cNvPicPr>
            <a:picLocks noChangeAspect="1"/>
          </p:cNvPicPr>
          <p:nvPr/>
        </p:nvPicPr>
        <p:blipFill>
          <a:blip r:embed="rId3"/>
          <a:stretch>
            <a:fillRect/>
          </a:stretch>
        </p:blipFill>
        <p:spPr>
          <a:xfrm>
            <a:off x="663839" y="1358086"/>
            <a:ext cx="5454122" cy="1254447"/>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67E4B4FD-7B9C-4EE4-91B8-B9CCD2C3B179}"/>
              </a:ext>
            </a:extLst>
          </p:cNvPr>
          <p:cNvPicPr>
            <a:picLocks noChangeAspect="1"/>
          </p:cNvPicPr>
          <p:nvPr/>
        </p:nvPicPr>
        <p:blipFill>
          <a:blip r:embed="rId4"/>
          <a:stretch>
            <a:fillRect/>
          </a:stretch>
        </p:blipFill>
        <p:spPr>
          <a:xfrm>
            <a:off x="663839" y="4275187"/>
            <a:ext cx="5454122" cy="1186271"/>
          </a:xfrm>
          <a:prstGeom prst="roundRect">
            <a:avLst>
              <a:gd name="adj" fmla="val 6267"/>
            </a:avLst>
          </a:prstGeom>
          <a:solidFill>
            <a:srgbClr val="FFFFFF">
              <a:shade val="85000"/>
            </a:srgb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scene3d>
            <a:camera prst="orthographicFront"/>
            <a:lightRig rig="twoPt" dir="t">
              <a:rot lat="0" lon="0" rev="7200000"/>
            </a:lightRig>
          </a:scene3d>
          <a:sp3d>
            <a:bevelT w="25400" h="19050"/>
            <a:contourClr>
              <a:srgbClr val="FFFFFF"/>
            </a:contourClr>
          </a:sp3d>
        </p:spPr>
      </p:pic>
      <p:sp>
        <p:nvSpPr>
          <p:cNvPr id="3" name="Content Placeholder 2">
            <a:extLst>
              <a:ext uri="{FF2B5EF4-FFF2-40B4-BE49-F238E27FC236}">
                <a16:creationId xmlns:a16="http://schemas.microsoft.com/office/drawing/2014/main" id="{07104AF3-7D0B-4E1E-A083-945C03017887}"/>
              </a:ext>
            </a:extLst>
          </p:cNvPr>
          <p:cNvSpPr>
            <a:spLocks noGrp="1"/>
          </p:cNvSpPr>
          <p:nvPr>
            <p:ph idx="1"/>
          </p:nvPr>
        </p:nvSpPr>
        <p:spPr>
          <a:xfrm>
            <a:off x="6717278" y="2142067"/>
            <a:ext cx="4099947" cy="3649133"/>
          </a:xfrm>
        </p:spPr>
        <p:txBody>
          <a:bodyPr>
            <a:normAutofit fontScale="92500"/>
          </a:bodyPr>
          <a:lstStyle/>
          <a:p>
            <a:r>
              <a:rPr lang="en-US" dirty="0"/>
              <a:t>Running the linker has lots of challenges:</a:t>
            </a:r>
          </a:p>
          <a:p>
            <a:pPr lvl="1"/>
            <a:r>
              <a:rPr lang="en-US" dirty="0"/>
              <a:t>Unanalyzable patterns</a:t>
            </a:r>
          </a:p>
          <a:p>
            <a:pPr lvl="1"/>
            <a:r>
              <a:rPr lang="en-US" dirty="0"/>
              <a:t>Choke point APIs</a:t>
            </a:r>
          </a:p>
          <a:p>
            <a:pPr lvl="1"/>
            <a:r>
              <a:rPr lang="en-US" dirty="0"/>
              <a:t>Native dependencies of managed code</a:t>
            </a:r>
          </a:p>
          <a:p>
            <a:r>
              <a:rPr lang="en-US" dirty="0"/>
              <a:t>Solutions will require new tools </a:t>
            </a:r>
          </a:p>
          <a:p>
            <a:pPr lvl="1"/>
            <a:r>
              <a:rPr lang="en-US" dirty="0"/>
              <a:t>Analyzers</a:t>
            </a:r>
          </a:p>
          <a:p>
            <a:pPr lvl="1"/>
            <a:r>
              <a:rPr lang="en-US" dirty="0"/>
              <a:t>Pattern recognition in the linker</a:t>
            </a:r>
          </a:p>
          <a:p>
            <a:pPr lvl="1"/>
            <a:r>
              <a:rPr lang="en-US" dirty="0"/>
              <a:t>Changes to runtime features</a:t>
            </a:r>
          </a:p>
          <a:p>
            <a:r>
              <a:rPr lang="en-US" dirty="0"/>
              <a:t>This makes it small, how do we make it fast?</a:t>
            </a:r>
          </a:p>
        </p:txBody>
      </p:sp>
    </p:spTree>
    <p:extLst>
      <p:ext uri="{BB962C8B-B14F-4D97-AF65-F5344CB8AC3E}">
        <p14:creationId xmlns:p14="http://schemas.microsoft.com/office/powerpoint/2010/main" val="3242096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4C3A-D3FA-47BD-9530-EAAAC78D1EEF}"/>
              </a:ext>
            </a:extLst>
          </p:cNvPr>
          <p:cNvSpPr>
            <a:spLocks noGrp="1"/>
          </p:cNvSpPr>
          <p:nvPr>
            <p:ph type="title"/>
          </p:nvPr>
        </p:nvSpPr>
        <p:spPr/>
        <p:txBody>
          <a:bodyPr/>
          <a:lstStyle/>
          <a:p>
            <a:r>
              <a:rPr lang="en-US" dirty="0"/>
              <a:t>Performance: Small Fast .NET Server</a:t>
            </a:r>
          </a:p>
        </p:txBody>
      </p:sp>
      <p:sp>
        <p:nvSpPr>
          <p:cNvPr id="3" name="Content Placeholder 2">
            <a:extLst>
              <a:ext uri="{FF2B5EF4-FFF2-40B4-BE49-F238E27FC236}">
                <a16:creationId xmlns:a16="http://schemas.microsoft.com/office/drawing/2014/main" id="{F2D54B40-8C7F-4B1E-956F-A2BB3D2E37CB}"/>
              </a:ext>
            </a:extLst>
          </p:cNvPr>
          <p:cNvSpPr>
            <a:spLocks noGrp="1"/>
          </p:cNvSpPr>
          <p:nvPr>
            <p:ph idx="1"/>
          </p:nvPr>
        </p:nvSpPr>
        <p:spPr/>
        <p:txBody>
          <a:bodyPr/>
          <a:lstStyle/>
          <a:p>
            <a:r>
              <a:rPr lang="en-US" dirty="0"/>
              <a:t>TODO</a:t>
            </a:r>
          </a:p>
        </p:txBody>
      </p:sp>
    </p:spTree>
    <p:extLst>
      <p:ext uri="{BB962C8B-B14F-4D97-AF65-F5344CB8AC3E}">
        <p14:creationId xmlns:p14="http://schemas.microsoft.com/office/powerpoint/2010/main" val="139347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8BF0F7C-65DB-4C2D-974D-B67B3ABDB6F5}"/>
              </a:ext>
            </a:extLst>
          </p:cNvPr>
          <p:cNvSpPr>
            <a:spLocks noGrp="1"/>
          </p:cNvSpPr>
          <p:nvPr>
            <p:ph type="title"/>
          </p:nvPr>
        </p:nvSpPr>
        <p:spPr>
          <a:xfrm>
            <a:off x="6400800" y="609600"/>
            <a:ext cx="5147730" cy="1641987"/>
          </a:xfrm>
        </p:spPr>
        <p:txBody>
          <a:bodyPr vert="horz" lIns="91440" tIns="45720" rIns="91440" bIns="45720" rtlCol="0" anchor="ctr">
            <a:normAutofit/>
          </a:bodyPr>
          <a:lstStyle/>
          <a:p>
            <a:r>
              <a:rPr lang="en-US" sz="3600"/>
              <a:t>The Deal</a:t>
            </a:r>
          </a:p>
        </p:txBody>
      </p:sp>
      <p:pic>
        <p:nvPicPr>
          <p:cNvPr id="10" name="Content Placeholder 9" descr="A large white building&#10;&#10;Description automatically generated">
            <a:extLst>
              <a:ext uri="{FF2B5EF4-FFF2-40B4-BE49-F238E27FC236}">
                <a16:creationId xmlns:a16="http://schemas.microsoft.com/office/drawing/2014/main" id="{89B26895-96DD-472F-8AF3-30BAC5ABC56D}"/>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21984" r="28016"/>
          <a:stretch/>
        </p:blipFill>
        <p:spPr>
          <a:xfrm>
            <a:off x="20" y="975"/>
            <a:ext cx="6095980" cy="6858000"/>
          </a:xfrm>
          <a:prstGeom prst="rect">
            <a:avLst/>
          </a:prstGeom>
        </p:spPr>
      </p:pic>
      <p:sp>
        <p:nvSpPr>
          <p:cNvPr id="4" name="Text Placeholder 3">
            <a:extLst>
              <a:ext uri="{FF2B5EF4-FFF2-40B4-BE49-F238E27FC236}">
                <a16:creationId xmlns:a16="http://schemas.microsoft.com/office/drawing/2014/main" id="{8E605068-3E31-4EB4-B4FD-BAFA0E8CC220}"/>
              </a:ext>
            </a:extLst>
          </p:cNvPr>
          <p:cNvSpPr>
            <a:spLocks noGrp="1"/>
          </p:cNvSpPr>
          <p:nvPr>
            <p:ph type="body" sz="half" idx="2"/>
          </p:nvPr>
        </p:nvSpPr>
        <p:spPr>
          <a:xfrm>
            <a:off x="6400800" y="2251587"/>
            <a:ext cx="5147730" cy="3637935"/>
          </a:xfrm>
        </p:spPr>
        <p:txBody>
          <a:bodyPr vert="horz" lIns="91440" tIns="45720" rIns="91440" bIns="45720" rtlCol="0" anchor="ctr">
            <a:normAutofit/>
          </a:bodyPr>
          <a:lstStyle/>
          <a:p>
            <a:pPr>
              <a:buFont typeface="Arial"/>
              <a:buChar char="•"/>
            </a:pPr>
            <a:r>
              <a:rPr lang="en-US" dirty="0"/>
              <a:t>We’re talking about things we *might* build in the future</a:t>
            </a:r>
          </a:p>
          <a:p>
            <a:pPr>
              <a:buFont typeface="Arial"/>
              <a:buChar char="•"/>
            </a:pPr>
            <a:r>
              <a:rPr lang="en-US" dirty="0"/>
              <a:t>Nothing in this talk is an announcement or a roadmap</a:t>
            </a:r>
          </a:p>
          <a:p>
            <a:pPr>
              <a:buFont typeface="Arial"/>
              <a:buChar char="•"/>
            </a:pPr>
            <a:r>
              <a:rPr lang="en-US" dirty="0"/>
              <a:t>Tell us what you like, what you would use it for</a:t>
            </a:r>
          </a:p>
          <a:p>
            <a:pPr>
              <a:buFont typeface="Arial"/>
              <a:buChar char="•"/>
            </a:pPr>
            <a:endParaRPr lang="en-US" dirty="0"/>
          </a:p>
        </p:txBody>
      </p:sp>
    </p:spTree>
    <p:extLst>
      <p:ext uri="{BB962C8B-B14F-4D97-AF65-F5344CB8AC3E}">
        <p14:creationId xmlns:p14="http://schemas.microsoft.com/office/powerpoint/2010/main" val="387373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C383-B3A6-4408-BFDD-81C5EEF84397}"/>
              </a:ext>
            </a:extLst>
          </p:cNvPr>
          <p:cNvSpPr>
            <a:spLocks noGrp="1"/>
          </p:cNvSpPr>
          <p:nvPr>
            <p:ph type="title"/>
          </p:nvPr>
        </p:nvSpPr>
        <p:spPr/>
        <p:txBody>
          <a:bodyPr/>
          <a:lstStyle/>
          <a:p>
            <a:r>
              <a:rPr lang="en-US" dirty="0"/>
              <a:t>Project Bedrock</a:t>
            </a:r>
          </a:p>
        </p:txBody>
      </p:sp>
      <p:pic>
        <p:nvPicPr>
          <p:cNvPr id="4" name="Content Placeholder 3">
            <a:extLst>
              <a:ext uri="{FF2B5EF4-FFF2-40B4-BE49-F238E27FC236}">
                <a16:creationId xmlns:a16="http://schemas.microsoft.com/office/drawing/2014/main" id="{D6D0847E-4822-4D89-8BE4-967583FB2190}"/>
              </a:ext>
            </a:extLst>
          </p:cNvPr>
          <p:cNvPicPr>
            <a:picLocks noGrp="1" noChangeAspect="1"/>
          </p:cNvPicPr>
          <p:nvPr>
            <p:ph idx="1"/>
          </p:nvPr>
        </p:nvPicPr>
        <p:blipFill>
          <a:blip r:embed="rId3"/>
          <a:stretch>
            <a:fillRect/>
          </a:stretch>
        </p:blipFill>
        <p:spPr>
          <a:xfrm>
            <a:off x="688044" y="2141538"/>
            <a:ext cx="10126937" cy="3649662"/>
          </a:xfrm>
          <a:prstGeom prst="rect">
            <a:avLst/>
          </a:prstGeom>
        </p:spPr>
      </p:pic>
    </p:spTree>
    <p:extLst>
      <p:ext uri="{BB962C8B-B14F-4D97-AF65-F5344CB8AC3E}">
        <p14:creationId xmlns:p14="http://schemas.microsoft.com/office/powerpoint/2010/main" val="3468671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86DD31-5FD3-48F4-86CB-CEA80621A31D}"/>
              </a:ext>
            </a:extLst>
          </p:cNvPr>
          <p:cNvSpPr>
            <a:spLocks noGrp="1"/>
          </p:cNvSpPr>
          <p:nvPr>
            <p:ph type="title"/>
          </p:nvPr>
        </p:nvSpPr>
        <p:spPr/>
        <p:txBody>
          <a:bodyPr/>
          <a:lstStyle/>
          <a:p>
            <a:r>
              <a:rPr lang="en-US" dirty="0"/>
              <a:t>Introducing </a:t>
            </a:r>
            <a:r>
              <a:rPr lang="en-US" dirty="0" err="1"/>
              <a:t>KestRel</a:t>
            </a:r>
            <a:endParaRPr lang="en-US" dirty="0"/>
          </a:p>
        </p:txBody>
      </p:sp>
      <p:graphicFrame>
        <p:nvGraphicFramePr>
          <p:cNvPr id="4" name="Content Placeholder 3">
            <a:extLst>
              <a:ext uri="{FF2B5EF4-FFF2-40B4-BE49-F238E27FC236}">
                <a16:creationId xmlns:a16="http://schemas.microsoft.com/office/drawing/2014/main" id="{D44E1CED-A6B8-4DF3-8723-3E7DD5011D17}"/>
              </a:ext>
            </a:extLst>
          </p:cNvPr>
          <p:cNvGraphicFramePr>
            <a:graphicFrameLocks noGrp="1"/>
          </p:cNvGraphicFramePr>
          <p:nvPr>
            <p:ph idx="1"/>
            <p:extLst>
              <p:ext uri="{D42A27DB-BD31-4B8C-83A1-F6EECF244321}">
                <p14:modId xmlns:p14="http://schemas.microsoft.com/office/powerpoint/2010/main" val="3949699769"/>
              </p:ext>
            </p:extLst>
          </p:nvPr>
        </p:nvGraphicFramePr>
        <p:xfrm>
          <a:off x="4648200" y="609600"/>
          <a:ext cx="6169025"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5">
            <a:extLst>
              <a:ext uri="{FF2B5EF4-FFF2-40B4-BE49-F238E27FC236}">
                <a16:creationId xmlns:a16="http://schemas.microsoft.com/office/drawing/2014/main" id="{C5D43601-4322-4D67-B25B-A149EE7BADCA}"/>
              </a:ext>
            </a:extLst>
          </p:cNvPr>
          <p:cNvSpPr>
            <a:spLocks noGrp="1"/>
          </p:cNvSpPr>
          <p:nvPr>
            <p:ph type="body" sz="half" idx="2"/>
          </p:nvPr>
        </p:nvSpPr>
        <p:spPr/>
        <p:txBody>
          <a:bodyPr/>
          <a:lstStyle/>
          <a:p>
            <a:r>
              <a:rPr lang="en-US" dirty="0"/>
              <a:t>Early Kestrel uses </a:t>
            </a:r>
            <a:r>
              <a:rPr lang="en-US" dirty="0" err="1"/>
              <a:t>libuv</a:t>
            </a:r>
            <a:r>
              <a:rPr lang="en-US" dirty="0"/>
              <a:t> so you know its </a:t>
            </a:r>
            <a:r>
              <a:rPr lang="en-US" dirty="0" err="1"/>
              <a:t>webscale</a:t>
            </a:r>
            <a:endParaRPr lang="en-US" dirty="0"/>
          </a:p>
          <a:p>
            <a:r>
              <a:rPr lang="en-US" dirty="0"/>
              <a:t>Later we added .NET Sockets when we outgrew the performance of </a:t>
            </a:r>
            <a:r>
              <a:rPr lang="en-US" dirty="0" err="1"/>
              <a:t>libuv</a:t>
            </a:r>
            <a:endParaRPr lang="en-US" dirty="0"/>
          </a:p>
          <a:p>
            <a:endParaRPr lang="en-US" dirty="0"/>
          </a:p>
        </p:txBody>
      </p:sp>
      <p:graphicFrame>
        <p:nvGraphicFramePr>
          <p:cNvPr id="7" name="Diagram 6">
            <a:extLst>
              <a:ext uri="{FF2B5EF4-FFF2-40B4-BE49-F238E27FC236}">
                <a16:creationId xmlns:a16="http://schemas.microsoft.com/office/drawing/2014/main" id="{D864B497-1498-4A04-825C-046FCDD386E6}"/>
              </a:ext>
            </a:extLst>
          </p:cNvPr>
          <p:cNvGraphicFramePr/>
          <p:nvPr>
            <p:extLst>
              <p:ext uri="{D42A27DB-BD31-4B8C-83A1-F6EECF244321}">
                <p14:modId xmlns:p14="http://schemas.microsoft.com/office/powerpoint/2010/main" val="1604704056"/>
              </p:ext>
            </p:extLst>
          </p:nvPr>
        </p:nvGraphicFramePr>
        <p:xfrm>
          <a:off x="5008228" y="1291906"/>
          <a:ext cx="5634178" cy="44943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24620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3861-092B-4202-AC54-7F2FE1AF2B28}"/>
              </a:ext>
            </a:extLst>
          </p:cNvPr>
          <p:cNvSpPr>
            <a:spLocks noGrp="1"/>
          </p:cNvSpPr>
          <p:nvPr>
            <p:ph type="title"/>
          </p:nvPr>
        </p:nvSpPr>
        <p:spPr/>
        <p:txBody>
          <a:bodyPr/>
          <a:lstStyle/>
          <a:p>
            <a:r>
              <a:rPr lang="en-US" dirty="0"/>
              <a:t>Modern Kestrel</a:t>
            </a:r>
          </a:p>
        </p:txBody>
      </p:sp>
      <p:sp>
        <p:nvSpPr>
          <p:cNvPr id="4" name="Text Placeholder 3">
            <a:extLst>
              <a:ext uri="{FF2B5EF4-FFF2-40B4-BE49-F238E27FC236}">
                <a16:creationId xmlns:a16="http://schemas.microsoft.com/office/drawing/2014/main" id="{08C93BF6-C3D6-4A53-B795-7E901ECF1EBC}"/>
              </a:ext>
            </a:extLst>
          </p:cNvPr>
          <p:cNvSpPr>
            <a:spLocks noGrp="1"/>
          </p:cNvSpPr>
          <p:nvPr>
            <p:ph type="body" sz="half" idx="2"/>
          </p:nvPr>
        </p:nvSpPr>
        <p:spPr/>
        <p:txBody>
          <a:bodyPr/>
          <a:lstStyle/>
          <a:p>
            <a:r>
              <a:rPr lang="en-US" dirty="0"/>
              <a:t>Protocols are layered on top of a replicable transport layer</a:t>
            </a:r>
          </a:p>
          <a:p>
            <a:r>
              <a:rPr lang="en-US" dirty="0"/>
              <a:t>We have several protocols and transports already</a:t>
            </a:r>
          </a:p>
        </p:txBody>
      </p:sp>
      <p:graphicFrame>
        <p:nvGraphicFramePr>
          <p:cNvPr id="8" name="Content Placeholder 7">
            <a:extLst>
              <a:ext uri="{FF2B5EF4-FFF2-40B4-BE49-F238E27FC236}">
                <a16:creationId xmlns:a16="http://schemas.microsoft.com/office/drawing/2014/main" id="{F0615651-8973-4C21-A8E6-0D1685E47B8E}"/>
              </a:ext>
            </a:extLst>
          </p:cNvPr>
          <p:cNvGraphicFramePr>
            <a:graphicFrameLocks noGrp="1"/>
          </p:cNvGraphicFramePr>
          <p:nvPr>
            <p:ph idx="1"/>
            <p:extLst>
              <p:ext uri="{D42A27DB-BD31-4B8C-83A1-F6EECF244321}">
                <p14:modId xmlns:p14="http://schemas.microsoft.com/office/powerpoint/2010/main" val="3725901431"/>
              </p:ext>
            </p:extLst>
          </p:nvPr>
        </p:nvGraphicFramePr>
        <p:xfrm>
          <a:off x="4648200" y="609600"/>
          <a:ext cx="6169025"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100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1DB9F42-244E-4995-BEFD-14837FB46433}"/>
              </a:ext>
            </a:extLst>
          </p:cNvPr>
          <p:cNvSpPr>
            <a:spLocks noGrp="1"/>
          </p:cNvSpPr>
          <p:nvPr>
            <p:ph type="title"/>
          </p:nvPr>
        </p:nvSpPr>
        <p:spPr>
          <a:xfrm>
            <a:off x="685799" y="1150076"/>
            <a:ext cx="3659389" cy="4557849"/>
          </a:xfrm>
        </p:spPr>
        <p:txBody>
          <a:bodyPr>
            <a:normAutofit/>
          </a:bodyPr>
          <a:lstStyle/>
          <a:p>
            <a:pPr algn="r"/>
            <a:r>
              <a:rPr lang="en-US" dirty="0"/>
              <a:t>Project Bedrock</a:t>
            </a:r>
          </a:p>
        </p:txBody>
      </p:sp>
      <p:cxnSp>
        <p:nvCxnSpPr>
          <p:cNvPr id="13" name="Straight Connector 12">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4DAD7F35-F5D9-4B9F-BCB2-1983647BD93A}"/>
              </a:ext>
            </a:extLst>
          </p:cNvPr>
          <p:cNvSpPr>
            <a:spLocks noGrp="1"/>
          </p:cNvSpPr>
          <p:nvPr>
            <p:ph idx="1"/>
          </p:nvPr>
        </p:nvSpPr>
        <p:spPr>
          <a:xfrm>
            <a:off x="4988658" y="1150076"/>
            <a:ext cx="6517543" cy="4557849"/>
          </a:xfrm>
        </p:spPr>
        <p:txBody>
          <a:bodyPr>
            <a:normAutofit/>
          </a:bodyPr>
          <a:lstStyle/>
          <a:p>
            <a:r>
              <a:rPr lang="en-US" dirty="0"/>
              <a:t>Our effort to standardize contracts for client/server networking</a:t>
            </a:r>
          </a:p>
          <a:p>
            <a:r>
              <a:rPr lang="en-US" dirty="0"/>
              <a:t>Based on Pipes and the latest high-performance tech</a:t>
            </a:r>
          </a:p>
          <a:p>
            <a:r>
              <a:rPr lang="en-US" dirty="0"/>
              <a:t>.NET is a good technology for performant and safe low-level network programming</a:t>
            </a:r>
          </a:p>
          <a:p>
            <a:r>
              <a:rPr lang="en-US" dirty="0"/>
              <a:t>Bedrock APIs are in .NET Core 3.0</a:t>
            </a:r>
          </a:p>
          <a:p>
            <a:r>
              <a:rPr lang="en-US" dirty="0"/>
              <a:t>Find the code </a:t>
            </a:r>
            <a:r>
              <a:rPr lang="en-US" dirty="0">
                <a:hlinkClick r:id="rId3"/>
              </a:rPr>
              <a:t>here</a:t>
            </a:r>
            <a:endParaRPr lang="en-US" dirty="0"/>
          </a:p>
        </p:txBody>
      </p:sp>
    </p:spTree>
    <p:extLst>
      <p:ext uri="{BB962C8B-B14F-4D97-AF65-F5344CB8AC3E}">
        <p14:creationId xmlns:p14="http://schemas.microsoft.com/office/powerpoint/2010/main" val="106348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5" name="Picture 14">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17" name="Picture 16">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8E918B82-F40E-4BAD-8BE8-739F381F0B5F}"/>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r>
              <a:rPr lang="en-US" sz="4800"/>
              <a:t>Demo: Multi-transport SignalR</a:t>
            </a:r>
          </a:p>
        </p:txBody>
      </p:sp>
      <p:sp>
        <p:nvSpPr>
          <p:cNvPr id="4" name="Text Placeholder 3">
            <a:extLst>
              <a:ext uri="{FF2B5EF4-FFF2-40B4-BE49-F238E27FC236}">
                <a16:creationId xmlns:a16="http://schemas.microsoft.com/office/drawing/2014/main" id="{F7B7492A-C8A3-47AF-8FB2-CC942DF9960B}"/>
              </a:ext>
            </a:extLst>
          </p:cNvPr>
          <p:cNvSpPr>
            <a:spLocks noGrp="1"/>
          </p:cNvSpPr>
          <p:nvPr>
            <p:ph type="body" idx="1"/>
          </p:nvPr>
        </p:nvSpPr>
        <p:spPr>
          <a:xfrm>
            <a:off x="2497137" y="3538174"/>
            <a:ext cx="7197726" cy="1405467"/>
          </a:xfrm>
        </p:spPr>
        <p:txBody>
          <a:bodyPr vert="horz" lIns="91440" tIns="45720" rIns="91440" bIns="45720" rtlCol="0" anchor="t">
            <a:normAutofit/>
          </a:bodyPr>
          <a:lstStyle/>
          <a:p>
            <a:pPr algn="ctr"/>
            <a:endParaRPr lang="en-US" sz="1800"/>
          </a:p>
        </p:txBody>
      </p:sp>
    </p:spTree>
    <p:extLst>
      <p:ext uri="{BB962C8B-B14F-4D97-AF65-F5344CB8AC3E}">
        <p14:creationId xmlns:p14="http://schemas.microsoft.com/office/powerpoint/2010/main" val="1028260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0E25-2E03-427E-AA52-9C0F92647D6B}"/>
              </a:ext>
            </a:extLst>
          </p:cNvPr>
          <p:cNvSpPr>
            <a:spLocks noGrp="1"/>
          </p:cNvSpPr>
          <p:nvPr>
            <p:ph type="title"/>
          </p:nvPr>
        </p:nvSpPr>
        <p:spPr>
          <a:xfrm>
            <a:off x="685801" y="609600"/>
            <a:ext cx="10131425" cy="1456267"/>
          </a:xfrm>
        </p:spPr>
        <p:txBody>
          <a:bodyPr>
            <a:normAutofit/>
          </a:bodyPr>
          <a:lstStyle/>
          <a:p>
            <a:r>
              <a:rPr lang="en-US" dirty="0"/>
              <a:t>The future</a:t>
            </a:r>
          </a:p>
        </p:txBody>
      </p:sp>
      <p:graphicFrame>
        <p:nvGraphicFramePr>
          <p:cNvPr id="5" name="Content Placeholder 2">
            <a:extLst>
              <a:ext uri="{FF2B5EF4-FFF2-40B4-BE49-F238E27FC236}">
                <a16:creationId xmlns:a16="http://schemas.microsoft.com/office/drawing/2014/main" id="{308AEC45-A037-4AB2-843E-B66D672EC379}"/>
              </a:ext>
            </a:extLst>
          </p:cNvPr>
          <p:cNvGraphicFramePr>
            <a:graphicFrameLocks noGrp="1"/>
          </p:cNvGraphicFramePr>
          <p:nvPr>
            <p:ph idx="1"/>
            <p:extLst>
              <p:ext uri="{D42A27DB-BD31-4B8C-83A1-F6EECF244321}">
                <p14:modId xmlns:p14="http://schemas.microsoft.com/office/powerpoint/2010/main" val="1870172150"/>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3156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784</Words>
  <Application>Microsoft Office PowerPoint</Application>
  <PresentationFormat>Widescreen</PresentationFormat>
  <Paragraphs>133</Paragraphs>
  <Slides>23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Celestial</vt:lpstr>
      <vt:lpstr>The past and future of ASP.NET Core</vt:lpstr>
      <vt:lpstr>About me</vt:lpstr>
      <vt:lpstr>The Deal</vt:lpstr>
      <vt:lpstr>Project Bedrock</vt:lpstr>
      <vt:lpstr>Introducing KestRel</vt:lpstr>
      <vt:lpstr>Modern Kestrel</vt:lpstr>
      <vt:lpstr>Project Bedrock</vt:lpstr>
      <vt:lpstr>Demo: Multi-transport SignalR</vt:lpstr>
      <vt:lpstr>The future</vt:lpstr>
      <vt:lpstr>Bedrock Resources</vt:lpstr>
      <vt:lpstr>Project Houdini</vt:lpstr>
      <vt:lpstr>Project Houndini</vt:lpstr>
      <vt:lpstr>Project Houdini</vt:lpstr>
      <vt:lpstr>Project Houdini</vt:lpstr>
      <vt:lpstr>Project Houdini: Route-to-code</vt:lpstr>
      <vt:lpstr>Demo: Route-to-code</vt:lpstr>
      <vt:lpstr>The future</vt:lpstr>
      <vt:lpstr>Small Fast .nET Server - no codename, sorry </vt:lpstr>
      <vt:lpstr>Small Fast .NET Server</vt:lpstr>
      <vt:lpstr>Small Fast .NET Server</vt:lpstr>
      <vt:lpstr>Small FAST .NET Server</vt:lpstr>
      <vt:lpstr>Small Fast .NET Server</vt:lpstr>
      <vt:lpstr>Performance: Small Fast .NET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past and future of ASP.NET Core</dc:title>
  <dc:creator>Ryan Nowak</dc:creator>
  <cp:lastModifiedBy>Ryan Nowak</cp:lastModifiedBy>
  <cp:revision>1</cp:revision>
  <dcterms:created xsi:type="dcterms:W3CDTF">2019-10-09T04:33:11Z</dcterms:created>
  <dcterms:modified xsi:type="dcterms:W3CDTF">2019-10-09T04:35:21Z</dcterms:modified>
</cp:coreProperties>
</file>