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81" r:id="rId3"/>
    <p:sldId id="280" r:id="rId4"/>
    <p:sldId id="256" r:id="rId5"/>
    <p:sldId id="257" r:id="rId6"/>
    <p:sldId id="264" r:id="rId7"/>
    <p:sldId id="283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76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73" r:id="rId25"/>
    <p:sldId id="274" r:id="rId26"/>
    <p:sldId id="275" r:id="rId27"/>
    <p:sldId id="27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79839-2B43-4443-8C73-EC26AEAF7BF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3DB175-7F74-40B5-AFFB-F3C008646C8F}">
      <dgm:prSet/>
      <dgm:spPr/>
      <dgm:t>
        <a:bodyPr/>
        <a:lstStyle/>
        <a:p>
          <a:pPr>
            <a:defRPr b="1"/>
          </a:pPr>
          <a:r>
            <a:rPr lang="en-US"/>
            <a:t>How does it work? </a:t>
          </a:r>
        </a:p>
      </dgm:t>
    </dgm:pt>
    <dgm:pt modelId="{8AD24755-2CA2-4C11-B609-070EC19E9259}" type="parTrans" cxnId="{9CE73409-A361-4AD3-966F-5290C4AD192C}">
      <dgm:prSet/>
      <dgm:spPr/>
      <dgm:t>
        <a:bodyPr/>
        <a:lstStyle/>
        <a:p>
          <a:endParaRPr lang="en-US"/>
        </a:p>
      </dgm:t>
    </dgm:pt>
    <dgm:pt modelId="{81D28E88-5388-421B-AC97-53FB42BCE23C}" type="sibTrans" cxnId="{9CE73409-A361-4AD3-966F-5290C4AD192C}">
      <dgm:prSet/>
      <dgm:spPr/>
      <dgm:t>
        <a:bodyPr/>
        <a:lstStyle/>
        <a:p>
          <a:endParaRPr lang="en-US"/>
        </a:p>
      </dgm:t>
    </dgm:pt>
    <dgm:pt modelId="{EBD30D35-3E6C-4D59-93C0-3815CB8AB1CA}">
      <dgm:prSet/>
      <dgm:spPr/>
      <dgm:t>
        <a:bodyPr/>
        <a:lstStyle/>
        <a:p>
          <a:r>
            <a:rPr lang="en-US" dirty="0"/>
            <a:t>From your code to the browser</a:t>
          </a:r>
        </a:p>
      </dgm:t>
    </dgm:pt>
    <dgm:pt modelId="{129B9BB7-F0A5-4226-8926-F88B106245A4}" type="parTrans" cxnId="{0C1F99E6-938A-413C-8044-2C26400E19DE}">
      <dgm:prSet/>
      <dgm:spPr/>
      <dgm:t>
        <a:bodyPr/>
        <a:lstStyle/>
        <a:p>
          <a:endParaRPr lang="en-US"/>
        </a:p>
      </dgm:t>
    </dgm:pt>
    <dgm:pt modelId="{D478CB80-E38A-443F-9E00-59C6BB8FBF4A}" type="sibTrans" cxnId="{0C1F99E6-938A-413C-8044-2C26400E19DE}">
      <dgm:prSet/>
      <dgm:spPr/>
      <dgm:t>
        <a:bodyPr/>
        <a:lstStyle/>
        <a:p>
          <a:endParaRPr lang="en-US"/>
        </a:p>
      </dgm:t>
    </dgm:pt>
    <dgm:pt modelId="{7CF1F291-D4CC-4055-985A-C88BCCEB8083}">
      <dgm:prSet/>
      <dgm:spPr/>
      <dgm:t>
        <a:bodyPr/>
        <a:lstStyle/>
        <a:p>
          <a:pPr>
            <a:defRPr b="1"/>
          </a:pPr>
          <a:r>
            <a:rPr lang="en-US"/>
            <a:t>Performance</a:t>
          </a:r>
        </a:p>
      </dgm:t>
    </dgm:pt>
    <dgm:pt modelId="{472B659D-2869-4F9A-B4B0-CC3722CD3CE9}" type="parTrans" cxnId="{78F194C1-2FB8-4A1F-850C-B075F8EB63FB}">
      <dgm:prSet/>
      <dgm:spPr/>
      <dgm:t>
        <a:bodyPr/>
        <a:lstStyle/>
        <a:p>
          <a:endParaRPr lang="en-US"/>
        </a:p>
      </dgm:t>
    </dgm:pt>
    <dgm:pt modelId="{21F5B20F-A74D-4740-8E53-379BAA20A5DA}" type="sibTrans" cxnId="{78F194C1-2FB8-4A1F-850C-B075F8EB63FB}">
      <dgm:prSet/>
      <dgm:spPr/>
      <dgm:t>
        <a:bodyPr/>
        <a:lstStyle/>
        <a:p>
          <a:endParaRPr lang="en-US"/>
        </a:p>
      </dgm:t>
    </dgm:pt>
    <dgm:pt modelId="{AC89EADC-3F03-4740-882D-A1D6D22FFB79}">
      <dgm:prSet/>
      <dgm:spPr/>
      <dgm:t>
        <a:bodyPr/>
        <a:lstStyle/>
        <a:p>
          <a:r>
            <a:rPr lang="en-US"/>
            <a:t>How implementation choices effect performance</a:t>
          </a:r>
        </a:p>
      </dgm:t>
    </dgm:pt>
    <dgm:pt modelId="{918614C1-A386-4FD7-88C9-F9F57F74512D}" type="parTrans" cxnId="{C2583045-DA79-47D3-99CB-06932D8877C2}">
      <dgm:prSet/>
      <dgm:spPr/>
      <dgm:t>
        <a:bodyPr/>
        <a:lstStyle/>
        <a:p>
          <a:endParaRPr lang="en-US"/>
        </a:p>
      </dgm:t>
    </dgm:pt>
    <dgm:pt modelId="{17143B22-4908-458F-901A-F13C0FB235EA}" type="sibTrans" cxnId="{C2583045-DA79-47D3-99CB-06932D8877C2}">
      <dgm:prSet/>
      <dgm:spPr/>
      <dgm:t>
        <a:bodyPr/>
        <a:lstStyle/>
        <a:p>
          <a:endParaRPr lang="en-US"/>
        </a:p>
      </dgm:t>
    </dgm:pt>
    <dgm:pt modelId="{C89227E4-BCC8-4216-BB7D-C398EE535E99}">
      <dgm:prSet/>
      <dgm:spPr/>
      <dgm:t>
        <a:bodyPr/>
        <a:lstStyle/>
        <a:p>
          <a:r>
            <a:rPr lang="en-US"/>
            <a:t>How to think about Blazor server performance &amp; scale</a:t>
          </a:r>
        </a:p>
      </dgm:t>
    </dgm:pt>
    <dgm:pt modelId="{E7B51413-1604-4924-920D-E2BC45908D6D}" type="parTrans" cxnId="{F0B216CA-1A5D-4461-BE88-186A4349D7BE}">
      <dgm:prSet/>
      <dgm:spPr/>
      <dgm:t>
        <a:bodyPr/>
        <a:lstStyle/>
        <a:p>
          <a:endParaRPr lang="en-US"/>
        </a:p>
      </dgm:t>
    </dgm:pt>
    <dgm:pt modelId="{F05E6E48-10FB-4C30-B1A5-E6225BBE4843}" type="sibTrans" cxnId="{F0B216CA-1A5D-4461-BE88-186A4349D7BE}">
      <dgm:prSet/>
      <dgm:spPr/>
      <dgm:t>
        <a:bodyPr/>
        <a:lstStyle/>
        <a:p>
          <a:endParaRPr lang="en-US"/>
        </a:p>
      </dgm:t>
    </dgm:pt>
    <dgm:pt modelId="{0E092397-36FC-49C8-B99D-970EC632CC41}">
      <dgm:prSet/>
      <dgm:spPr/>
      <dgm:t>
        <a:bodyPr/>
        <a:lstStyle/>
        <a:p>
          <a:pPr>
            <a:defRPr b="1"/>
          </a:pPr>
          <a:r>
            <a:rPr lang="en-US"/>
            <a:t>Deep dive into details you don’t really </a:t>
          </a:r>
          <a:r>
            <a:rPr lang="en-US" i="1"/>
            <a:t>need</a:t>
          </a:r>
          <a:r>
            <a:rPr lang="en-US"/>
            <a:t> to know</a:t>
          </a:r>
        </a:p>
      </dgm:t>
    </dgm:pt>
    <dgm:pt modelId="{3149224D-C64F-4703-AB7B-4917740D4DCF}" type="parTrans" cxnId="{1E6A4DE2-F9B4-4B2A-B3D2-70F3091148E4}">
      <dgm:prSet/>
      <dgm:spPr/>
      <dgm:t>
        <a:bodyPr/>
        <a:lstStyle/>
        <a:p>
          <a:endParaRPr lang="en-US"/>
        </a:p>
      </dgm:t>
    </dgm:pt>
    <dgm:pt modelId="{B97C3622-FC9D-4C99-BF03-1182EACB579E}" type="sibTrans" cxnId="{1E6A4DE2-F9B4-4B2A-B3D2-70F3091148E4}">
      <dgm:prSet/>
      <dgm:spPr/>
      <dgm:t>
        <a:bodyPr/>
        <a:lstStyle/>
        <a:p>
          <a:endParaRPr lang="en-US"/>
        </a:p>
      </dgm:t>
    </dgm:pt>
    <dgm:pt modelId="{586A950A-8533-4AAF-ACCD-8E12347C23D9}">
      <dgm:prSet/>
      <dgm:spPr/>
      <dgm:t>
        <a:bodyPr/>
        <a:lstStyle/>
        <a:p>
          <a:r>
            <a:rPr lang="en-US"/>
            <a:t>Not a 101</a:t>
          </a:r>
        </a:p>
      </dgm:t>
    </dgm:pt>
    <dgm:pt modelId="{69294372-93F8-46F9-B914-DF12EE48B054}" type="parTrans" cxnId="{46736CD4-090B-4728-B739-8DCE657A46EE}">
      <dgm:prSet/>
      <dgm:spPr/>
      <dgm:t>
        <a:bodyPr/>
        <a:lstStyle/>
        <a:p>
          <a:endParaRPr lang="en-US"/>
        </a:p>
      </dgm:t>
    </dgm:pt>
    <dgm:pt modelId="{7DC563EF-3A12-4B08-9792-F4F99BB84447}" type="sibTrans" cxnId="{46736CD4-090B-4728-B739-8DCE657A46EE}">
      <dgm:prSet/>
      <dgm:spPr/>
      <dgm:t>
        <a:bodyPr/>
        <a:lstStyle/>
        <a:p>
          <a:endParaRPr lang="en-US"/>
        </a:p>
      </dgm:t>
    </dgm:pt>
    <dgm:pt modelId="{E57BE718-5F0D-47AE-BA3E-CDB5FE42F954}">
      <dgm:prSet/>
      <dgm:spPr/>
      <dgm:t>
        <a:bodyPr/>
        <a:lstStyle/>
        <a:p>
          <a:r>
            <a:rPr lang="en-US"/>
            <a:t>But it’s still fun!</a:t>
          </a:r>
        </a:p>
      </dgm:t>
    </dgm:pt>
    <dgm:pt modelId="{174EED7D-3F13-461E-B39A-94409974825D}" type="parTrans" cxnId="{482ED6D4-3E5C-4DB1-91C3-1C98B89AB8C7}">
      <dgm:prSet/>
      <dgm:spPr/>
      <dgm:t>
        <a:bodyPr/>
        <a:lstStyle/>
        <a:p>
          <a:endParaRPr lang="en-US"/>
        </a:p>
      </dgm:t>
    </dgm:pt>
    <dgm:pt modelId="{01A5110F-685C-4C78-8BC3-259AADAB7596}" type="sibTrans" cxnId="{482ED6D4-3E5C-4DB1-91C3-1C98B89AB8C7}">
      <dgm:prSet/>
      <dgm:spPr/>
      <dgm:t>
        <a:bodyPr/>
        <a:lstStyle/>
        <a:p>
          <a:endParaRPr lang="en-US"/>
        </a:p>
      </dgm:t>
    </dgm:pt>
    <dgm:pt modelId="{ADDA3817-CC89-47CF-AA28-7C697AC12AB8}" type="pres">
      <dgm:prSet presAssocID="{69579839-2B43-4443-8C73-EC26AEAF7BF9}" presName="root" presStyleCnt="0">
        <dgm:presLayoutVars>
          <dgm:dir/>
          <dgm:resizeHandles val="exact"/>
        </dgm:presLayoutVars>
      </dgm:prSet>
      <dgm:spPr/>
    </dgm:pt>
    <dgm:pt modelId="{13234752-A235-4B84-93F2-DBBF35EEE6A3}" type="pres">
      <dgm:prSet presAssocID="{323DB175-7F74-40B5-AFFB-F3C008646C8F}" presName="compNode" presStyleCnt="0"/>
      <dgm:spPr/>
    </dgm:pt>
    <dgm:pt modelId="{C008D42C-1185-49F3-A3E6-ABF8FEBD48D6}" type="pres">
      <dgm:prSet presAssocID="{323DB175-7F74-40B5-AFFB-F3C008646C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88A4F1-D792-4B61-A68B-72577447DF4B}" type="pres">
      <dgm:prSet presAssocID="{323DB175-7F74-40B5-AFFB-F3C008646C8F}" presName="iconSpace" presStyleCnt="0"/>
      <dgm:spPr/>
    </dgm:pt>
    <dgm:pt modelId="{CFB00645-3ECE-4407-8BF0-D054E2CE11EB}" type="pres">
      <dgm:prSet presAssocID="{323DB175-7F74-40B5-AFFB-F3C008646C8F}" presName="parTx" presStyleLbl="revTx" presStyleIdx="0" presStyleCnt="6">
        <dgm:presLayoutVars>
          <dgm:chMax val="0"/>
          <dgm:chPref val="0"/>
        </dgm:presLayoutVars>
      </dgm:prSet>
      <dgm:spPr/>
    </dgm:pt>
    <dgm:pt modelId="{D9CC8FC8-DBE1-4339-A4F2-BED0471A7093}" type="pres">
      <dgm:prSet presAssocID="{323DB175-7F74-40B5-AFFB-F3C008646C8F}" presName="txSpace" presStyleCnt="0"/>
      <dgm:spPr/>
    </dgm:pt>
    <dgm:pt modelId="{71B3D8B8-1A64-4547-8114-3CE3732443EB}" type="pres">
      <dgm:prSet presAssocID="{323DB175-7F74-40B5-AFFB-F3C008646C8F}" presName="desTx" presStyleLbl="revTx" presStyleIdx="1" presStyleCnt="6">
        <dgm:presLayoutVars/>
      </dgm:prSet>
      <dgm:spPr/>
    </dgm:pt>
    <dgm:pt modelId="{ECCF7274-ADEA-4452-986C-DB68F12AD0C7}" type="pres">
      <dgm:prSet presAssocID="{81D28E88-5388-421B-AC97-53FB42BCE23C}" presName="sibTrans" presStyleCnt="0"/>
      <dgm:spPr/>
    </dgm:pt>
    <dgm:pt modelId="{F44B7389-3422-4A16-84F8-7AAAC517CC9B}" type="pres">
      <dgm:prSet presAssocID="{7CF1F291-D4CC-4055-985A-C88BCCEB8083}" presName="compNode" presStyleCnt="0"/>
      <dgm:spPr/>
    </dgm:pt>
    <dgm:pt modelId="{2E8B00DF-329F-467F-B5B1-A6A60328396F}" type="pres">
      <dgm:prSet presAssocID="{7CF1F291-D4CC-4055-985A-C88BCCEB80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62B2F86-97F9-4C93-B6E1-DDF96B0A35A5}" type="pres">
      <dgm:prSet presAssocID="{7CF1F291-D4CC-4055-985A-C88BCCEB8083}" presName="iconSpace" presStyleCnt="0"/>
      <dgm:spPr/>
    </dgm:pt>
    <dgm:pt modelId="{7234A661-39DC-453B-BD58-A0D5CA99458F}" type="pres">
      <dgm:prSet presAssocID="{7CF1F291-D4CC-4055-985A-C88BCCEB8083}" presName="parTx" presStyleLbl="revTx" presStyleIdx="2" presStyleCnt="6">
        <dgm:presLayoutVars>
          <dgm:chMax val="0"/>
          <dgm:chPref val="0"/>
        </dgm:presLayoutVars>
      </dgm:prSet>
      <dgm:spPr/>
    </dgm:pt>
    <dgm:pt modelId="{100A5F99-38FF-4AE7-9A2E-577A3B1F462E}" type="pres">
      <dgm:prSet presAssocID="{7CF1F291-D4CC-4055-985A-C88BCCEB8083}" presName="txSpace" presStyleCnt="0"/>
      <dgm:spPr/>
    </dgm:pt>
    <dgm:pt modelId="{AA065192-3CF5-4DFC-AFE0-5FB51C1053B4}" type="pres">
      <dgm:prSet presAssocID="{7CF1F291-D4CC-4055-985A-C88BCCEB8083}" presName="desTx" presStyleLbl="revTx" presStyleIdx="3" presStyleCnt="6">
        <dgm:presLayoutVars/>
      </dgm:prSet>
      <dgm:spPr/>
    </dgm:pt>
    <dgm:pt modelId="{899881D2-D727-4A99-9079-6D9EF103803D}" type="pres">
      <dgm:prSet presAssocID="{21F5B20F-A74D-4740-8E53-379BAA20A5DA}" presName="sibTrans" presStyleCnt="0"/>
      <dgm:spPr/>
    </dgm:pt>
    <dgm:pt modelId="{25EEE689-D3C4-4C42-A5DD-E95B6C1A9B72}" type="pres">
      <dgm:prSet presAssocID="{0E092397-36FC-49C8-B99D-970EC632CC41}" presName="compNode" presStyleCnt="0"/>
      <dgm:spPr/>
    </dgm:pt>
    <dgm:pt modelId="{44A43A31-311F-4F2E-9026-D7E3E10FF510}" type="pres">
      <dgm:prSet presAssocID="{0E092397-36FC-49C8-B99D-970EC632CC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rkelingMask"/>
        </a:ext>
      </dgm:extLst>
    </dgm:pt>
    <dgm:pt modelId="{23CB3F6C-0228-4EC6-A448-A0AC53C3559C}" type="pres">
      <dgm:prSet presAssocID="{0E092397-36FC-49C8-B99D-970EC632CC41}" presName="iconSpace" presStyleCnt="0"/>
      <dgm:spPr/>
    </dgm:pt>
    <dgm:pt modelId="{B31574D7-41E3-46D8-A3FC-9D2ECEC7FE93}" type="pres">
      <dgm:prSet presAssocID="{0E092397-36FC-49C8-B99D-970EC632CC41}" presName="parTx" presStyleLbl="revTx" presStyleIdx="4" presStyleCnt="6">
        <dgm:presLayoutVars>
          <dgm:chMax val="0"/>
          <dgm:chPref val="0"/>
        </dgm:presLayoutVars>
      </dgm:prSet>
      <dgm:spPr/>
    </dgm:pt>
    <dgm:pt modelId="{659AE15B-1E98-4ECC-B80A-96F2947067FD}" type="pres">
      <dgm:prSet presAssocID="{0E092397-36FC-49C8-B99D-970EC632CC41}" presName="txSpace" presStyleCnt="0"/>
      <dgm:spPr/>
    </dgm:pt>
    <dgm:pt modelId="{50FAF3C5-4638-4658-B338-63D040E9AE73}" type="pres">
      <dgm:prSet presAssocID="{0E092397-36FC-49C8-B99D-970EC632CC41}" presName="desTx" presStyleLbl="revTx" presStyleIdx="5" presStyleCnt="6">
        <dgm:presLayoutVars/>
      </dgm:prSet>
      <dgm:spPr/>
    </dgm:pt>
  </dgm:ptLst>
  <dgm:cxnLst>
    <dgm:cxn modelId="{36DD7C03-4DB9-4D93-BD8A-C5D46EDF76A5}" type="presOf" srcId="{0E092397-36FC-49C8-B99D-970EC632CC41}" destId="{B31574D7-41E3-46D8-A3FC-9D2ECEC7FE93}" srcOrd="0" destOrd="0" presId="urn:microsoft.com/office/officeart/2018/5/layout/CenteredIconLabelDescriptionList"/>
    <dgm:cxn modelId="{9CE73409-A361-4AD3-966F-5290C4AD192C}" srcId="{69579839-2B43-4443-8C73-EC26AEAF7BF9}" destId="{323DB175-7F74-40B5-AFFB-F3C008646C8F}" srcOrd="0" destOrd="0" parTransId="{8AD24755-2CA2-4C11-B609-070EC19E9259}" sibTransId="{81D28E88-5388-421B-AC97-53FB42BCE23C}"/>
    <dgm:cxn modelId="{A95D601C-628B-4AC6-A6EE-AB0DFDF2F778}" type="presOf" srcId="{7CF1F291-D4CC-4055-985A-C88BCCEB8083}" destId="{7234A661-39DC-453B-BD58-A0D5CA99458F}" srcOrd="0" destOrd="0" presId="urn:microsoft.com/office/officeart/2018/5/layout/CenteredIconLabelDescriptionList"/>
    <dgm:cxn modelId="{E8E52224-DDC6-4FFA-959E-7F025B25E93F}" type="presOf" srcId="{C89227E4-BCC8-4216-BB7D-C398EE535E99}" destId="{AA065192-3CF5-4DFC-AFE0-5FB51C1053B4}" srcOrd="0" destOrd="1" presId="urn:microsoft.com/office/officeart/2018/5/layout/CenteredIconLabelDescriptionList"/>
    <dgm:cxn modelId="{7CB2DC34-50E9-46B7-9D5A-57A12CA1C33D}" type="presOf" srcId="{69579839-2B43-4443-8C73-EC26AEAF7BF9}" destId="{ADDA3817-CC89-47CF-AA28-7C697AC12AB8}" srcOrd="0" destOrd="0" presId="urn:microsoft.com/office/officeart/2018/5/layout/CenteredIconLabelDescriptionList"/>
    <dgm:cxn modelId="{524BF563-9ADD-4F13-B93B-17BFD1282735}" type="presOf" srcId="{E57BE718-5F0D-47AE-BA3E-CDB5FE42F954}" destId="{50FAF3C5-4638-4658-B338-63D040E9AE73}" srcOrd="0" destOrd="1" presId="urn:microsoft.com/office/officeart/2018/5/layout/CenteredIconLabelDescriptionList"/>
    <dgm:cxn modelId="{C2583045-DA79-47D3-99CB-06932D8877C2}" srcId="{7CF1F291-D4CC-4055-985A-C88BCCEB8083}" destId="{AC89EADC-3F03-4740-882D-A1D6D22FFB79}" srcOrd="0" destOrd="0" parTransId="{918614C1-A386-4FD7-88C9-F9F57F74512D}" sibTransId="{17143B22-4908-458F-901A-F13C0FB235EA}"/>
    <dgm:cxn modelId="{FBD5D074-93AB-4B92-BBEB-BAE74C19F20D}" type="presOf" srcId="{323DB175-7F74-40B5-AFFB-F3C008646C8F}" destId="{CFB00645-3ECE-4407-8BF0-D054E2CE11EB}" srcOrd="0" destOrd="0" presId="urn:microsoft.com/office/officeart/2018/5/layout/CenteredIconLabelDescriptionList"/>
    <dgm:cxn modelId="{B072F38A-19B1-42D6-A21F-EBCC1A8550CD}" type="presOf" srcId="{AC89EADC-3F03-4740-882D-A1D6D22FFB79}" destId="{AA065192-3CF5-4DFC-AFE0-5FB51C1053B4}" srcOrd="0" destOrd="0" presId="urn:microsoft.com/office/officeart/2018/5/layout/CenteredIconLabelDescriptionList"/>
    <dgm:cxn modelId="{4985CEA0-3190-41AF-B161-50D62A5FA38B}" type="presOf" srcId="{EBD30D35-3E6C-4D59-93C0-3815CB8AB1CA}" destId="{71B3D8B8-1A64-4547-8114-3CE3732443EB}" srcOrd="0" destOrd="0" presId="urn:microsoft.com/office/officeart/2018/5/layout/CenteredIconLabelDescriptionList"/>
    <dgm:cxn modelId="{D792D0BC-A235-46E1-9831-2F820C940524}" type="presOf" srcId="{586A950A-8533-4AAF-ACCD-8E12347C23D9}" destId="{50FAF3C5-4638-4658-B338-63D040E9AE73}" srcOrd="0" destOrd="0" presId="urn:microsoft.com/office/officeart/2018/5/layout/CenteredIconLabelDescriptionList"/>
    <dgm:cxn modelId="{78F194C1-2FB8-4A1F-850C-B075F8EB63FB}" srcId="{69579839-2B43-4443-8C73-EC26AEAF7BF9}" destId="{7CF1F291-D4CC-4055-985A-C88BCCEB8083}" srcOrd="1" destOrd="0" parTransId="{472B659D-2869-4F9A-B4B0-CC3722CD3CE9}" sibTransId="{21F5B20F-A74D-4740-8E53-379BAA20A5DA}"/>
    <dgm:cxn modelId="{F0B216CA-1A5D-4461-BE88-186A4349D7BE}" srcId="{7CF1F291-D4CC-4055-985A-C88BCCEB8083}" destId="{C89227E4-BCC8-4216-BB7D-C398EE535E99}" srcOrd="1" destOrd="0" parTransId="{E7B51413-1604-4924-920D-E2BC45908D6D}" sibTransId="{F05E6E48-10FB-4C30-B1A5-E6225BBE4843}"/>
    <dgm:cxn modelId="{46736CD4-090B-4728-B739-8DCE657A46EE}" srcId="{0E092397-36FC-49C8-B99D-970EC632CC41}" destId="{586A950A-8533-4AAF-ACCD-8E12347C23D9}" srcOrd="0" destOrd="0" parTransId="{69294372-93F8-46F9-B914-DF12EE48B054}" sibTransId="{7DC563EF-3A12-4B08-9792-F4F99BB84447}"/>
    <dgm:cxn modelId="{482ED6D4-3E5C-4DB1-91C3-1C98B89AB8C7}" srcId="{0E092397-36FC-49C8-B99D-970EC632CC41}" destId="{E57BE718-5F0D-47AE-BA3E-CDB5FE42F954}" srcOrd="1" destOrd="0" parTransId="{174EED7D-3F13-461E-B39A-94409974825D}" sibTransId="{01A5110F-685C-4C78-8BC3-259AADAB7596}"/>
    <dgm:cxn modelId="{1E6A4DE2-F9B4-4B2A-B3D2-70F3091148E4}" srcId="{69579839-2B43-4443-8C73-EC26AEAF7BF9}" destId="{0E092397-36FC-49C8-B99D-970EC632CC41}" srcOrd="2" destOrd="0" parTransId="{3149224D-C64F-4703-AB7B-4917740D4DCF}" sibTransId="{B97C3622-FC9D-4C99-BF03-1182EACB579E}"/>
    <dgm:cxn modelId="{0C1F99E6-938A-413C-8044-2C26400E19DE}" srcId="{323DB175-7F74-40B5-AFFB-F3C008646C8F}" destId="{EBD30D35-3E6C-4D59-93C0-3815CB8AB1CA}" srcOrd="0" destOrd="0" parTransId="{129B9BB7-F0A5-4226-8926-F88B106245A4}" sibTransId="{D478CB80-E38A-443F-9E00-59C6BB8FBF4A}"/>
    <dgm:cxn modelId="{53C541CB-3811-40B5-A8F6-FECEC00C9063}" type="presParOf" srcId="{ADDA3817-CC89-47CF-AA28-7C697AC12AB8}" destId="{13234752-A235-4B84-93F2-DBBF35EEE6A3}" srcOrd="0" destOrd="0" presId="urn:microsoft.com/office/officeart/2018/5/layout/CenteredIconLabelDescriptionList"/>
    <dgm:cxn modelId="{6D751A63-86A0-45A3-B751-D6490824B06F}" type="presParOf" srcId="{13234752-A235-4B84-93F2-DBBF35EEE6A3}" destId="{C008D42C-1185-49F3-A3E6-ABF8FEBD48D6}" srcOrd="0" destOrd="0" presId="urn:microsoft.com/office/officeart/2018/5/layout/CenteredIconLabelDescriptionList"/>
    <dgm:cxn modelId="{C063D078-A218-4215-86F3-ED1883038F9C}" type="presParOf" srcId="{13234752-A235-4B84-93F2-DBBF35EEE6A3}" destId="{F188A4F1-D792-4B61-A68B-72577447DF4B}" srcOrd="1" destOrd="0" presId="urn:microsoft.com/office/officeart/2018/5/layout/CenteredIconLabelDescriptionList"/>
    <dgm:cxn modelId="{15032433-F153-4780-97AA-3DEAFA85F2AF}" type="presParOf" srcId="{13234752-A235-4B84-93F2-DBBF35EEE6A3}" destId="{CFB00645-3ECE-4407-8BF0-D054E2CE11EB}" srcOrd="2" destOrd="0" presId="urn:microsoft.com/office/officeart/2018/5/layout/CenteredIconLabelDescriptionList"/>
    <dgm:cxn modelId="{D6B60757-F75D-4184-9532-662D96D84520}" type="presParOf" srcId="{13234752-A235-4B84-93F2-DBBF35EEE6A3}" destId="{D9CC8FC8-DBE1-4339-A4F2-BED0471A7093}" srcOrd="3" destOrd="0" presId="urn:microsoft.com/office/officeart/2018/5/layout/CenteredIconLabelDescriptionList"/>
    <dgm:cxn modelId="{0A055C94-8FDE-4764-8A6B-BA8CCF924A02}" type="presParOf" srcId="{13234752-A235-4B84-93F2-DBBF35EEE6A3}" destId="{71B3D8B8-1A64-4547-8114-3CE3732443EB}" srcOrd="4" destOrd="0" presId="urn:microsoft.com/office/officeart/2018/5/layout/CenteredIconLabelDescriptionList"/>
    <dgm:cxn modelId="{F8A1E1B5-3C4A-4FBE-BC03-8019964273F7}" type="presParOf" srcId="{ADDA3817-CC89-47CF-AA28-7C697AC12AB8}" destId="{ECCF7274-ADEA-4452-986C-DB68F12AD0C7}" srcOrd="1" destOrd="0" presId="urn:microsoft.com/office/officeart/2018/5/layout/CenteredIconLabelDescriptionList"/>
    <dgm:cxn modelId="{D9DF9D7A-05F4-474E-AD68-014E82195E03}" type="presParOf" srcId="{ADDA3817-CC89-47CF-AA28-7C697AC12AB8}" destId="{F44B7389-3422-4A16-84F8-7AAAC517CC9B}" srcOrd="2" destOrd="0" presId="urn:microsoft.com/office/officeart/2018/5/layout/CenteredIconLabelDescriptionList"/>
    <dgm:cxn modelId="{652872A1-B693-4EFA-AA6F-4EFB4369491E}" type="presParOf" srcId="{F44B7389-3422-4A16-84F8-7AAAC517CC9B}" destId="{2E8B00DF-329F-467F-B5B1-A6A60328396F}" srcOrd="0" destOrd="0" presId="urn:microsoft.com/office/officeart/2018/5/layout/CenteredIconLabelDescriptionList"/>
    <dgm:cxn modelId="{180A3A1F-E8BD-4CB3-9C72-7D0AFE09CFB4}" type="presParOf" srcId="{F44B7389-3422-4A16-84F8-7AAAC517CC9B}" destId="{162B2F86-97F9-4C93-B6E1-DDF96B0A35A5}" srcOrd="1" destOrd="0" presId="urn:microsoft.com/office/officeart/2018/5/layout/CenteredIconLabelDescriptionList"/>
    <dgm:cxn modelId="{1ED2E768-7603-40D0-AC72-70B46F1B98C4}" type="presParOf" srcId="{F44B7389-3422-4A16-84F8-7AAAC517CC9B}" destId="{7234A661-39DC-453B-BD58-A0D5CA99458F}" srcOrd="2" destOrd="0" presId="urn:microsoft.com/office/officeart/2018/5/layout/CenteredIconLabelDescriptionList"/>
    <dgm:cxn modelId="{288B26D9-4878-4E2D-843E-9B82D5D1F581}" type="presParOf" srcId="{F44B7389-3422-4A16-84F8-7AAAC517CC9B}" destId="{100A5F99-38FF-4AE7-9A2E-577A3B1F462E}" srcOrd="3" destOrd="0" presId="urn:microsoft.com/office/officeart/2018/5/layout/CenteredIconLabelDescriptionList"/>
    <dgm:cxn modelId="{8E8240A1-2BFF-48B7-ACF5-F4AE261BB346}" type="presParOf" srcId="{F44B7389-3422-4A16-84F8-7AAAC517CC9B}" destId="{AA065192-3CF5-4DFC-AFE0-5FB51C1053B4}" srcOrd="4" destOrd="0" presId="urn:microsoft.com/office/officeart/2018/5/layout/CenteredIconLabelDescriptionList"/>
    <dgm:cxn modelId="{1A2D4BE4-B435-4C1E-9933-E385B51A9785}" type="presParOf" srcId="{ADDA3817-CC89-47CF-AA28-7C697AC12AB8}" destId="{899881D2-D727-4A99-9079-6D9EF103803D}" srcOrd="3" destOrd="0" presId="urn:microsoft.com/office/officeart/2018/5/layout/CenteredIconLabelDescriptionList"/>
    <dgm:cxn modelId="{24A62973-E126-46A2-86E3-0EAAA0325C6F}" type="presParOf" srcId="{ADDA3817-CC89-47CF-AA28-7C697AC12AB8}" destId="{25EEE689-D3C4-4C42-A5DD-E95B6C1A9B72}" srcOrd="4" destOrd="0" presId="urn:microsoft.com/office/officeart/2018/5/layout/CenteredIconLabelDescriptionList"/>
    <dgm:cxn modelId="{ECF30890-3A0B-4B55-A284-05B44E4697EB}" type="presParOf" srcId="{25EEE689-D3C4-4C42-A5DD-E95B6C1A9B72}" destId="{44A43A31-311F-4F2E-9026-D7E3E10FF510}" srcOrd="0" destOrd="0" presId="urn:microsoft.com/office/officeart/2018/5/layout/CenteredIconLabelDescriptionList"/>
    <dgm:cxn modelId="{49C6320C-3A4C-4D38-B7A3-B80F1682E6C5}" type="presParOf" srcId="{25EEE689-D3C4-4C42-A5DD-E95B6C1A9B72}" destId="{23CB3F6C-0228-4EC6-A448-A0AC53C3559C}" srcOrd="1" destOrd="0" presId="urn:microsoft.com/office/officeart/2018/5/layout/CenteredIconLabelDescriptionList"/>
    <dgm:cxn modelId="{06134912-22C1-494F-A47D-D6520129370B}" type="presParOf" srcId="{25EEE689-D3C4-4C42-A5DD-E95B6C1A9B72}" destId="{B31574D7-41E3-46D8-A3FC-9D2ECEC7FE93}" srcOrd="2" destOrd="0" presId="urn:microsoft.com/office/officeart/2018/5/layout/CenteredIconLabelDescriptionList"/>
    <dgm:cxn modelId="{40034E68-2FA2-479D-AC42-FCCEB554ACD9}" type="presParOf" srcId="{25EEE689-D3C4-4C42-A5DD-E95B6C1A9B72}" destId="{659AE15B-1E98-4ECC-B80A-96F2947067FD}" srcOrd="3" destOrd="0" presId="urn:microsoft.com/office/officeart/2018/5/layout/CenteredIconLabelDescriptionList"/>
    <dgm:cxn modelId="{079481EE-F8F4-41BE-BAA6-F83D4557244B}" type="presParOf" srcId="{25EEE689-D3C4-4C42-A5DD-E95B6C1A9B72}" destId="{50FAF3C5-4638-4658-B338-63D040E9AE7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2F78A-1B3C-41A2-B205-1B4E37FE78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4E4380-68C5-4643-9082-898C3266F989}">
      <dgm:prSet/>
      <dgm:spPr/>
      <dgm:t>
        <a:bodyPr/>
        <a:lstStyle/>
        <a:p>
          <a:r>
            <a:rPr lang="en-US"/>
            <a:t>You write C#/Razor code</a:t>
          </a:r>
        </a:p>
      </dgm:t>
    </dgm:pt>
    <dgm:pt modelId="{CEC69F13-5DAF-4329-8555-6028E07C0188}" type="parTrans" cxnId="{EFE2288E-114C-4BCC-96CC-D1005F06E36F}">
      <dgm:prSet/>
      <dgm:spPr/>
      <dgm:t>
        <a:bodyPr/>
        <a:lstStyle/>
        <a:p>
          <a:endParaRPr lang="en-US"/>
        </a:p>
      </dgm:t>
    </dgm:pt>
    <dgm:pt modelId="{46A1449F-18FF-40F6-9764-A9A012711E0C}" type="sibTrans" cxnId="{EFE2288E-114C-4BCC-96CC-D1005F06E36F}">
      <dgm:prSet/>
      <dgm:spPr/>
      <dgm:t>
        <a:bodyPr/>
        <a:lstStyle/>
        <a:p>
          <a:endParaRPr lang="en-US"/>
        </a:p>
      </dgm:t>
    </dgm:pt>
    <dgm:pt modelId="{CA720FEB-BE3A-4FD6-84B2-7CCB9B951DDB}">
      <dgm:prSet/>
      <dgm:spPr/>
      <dgm:t>
        <a:bodyPr/>
        <a:lstStyle/>
        <a:p>
          <a:r>
            <a:rPr lang="en-US"/>
            <a:t>It runs on the server in a .NET Core process</a:t>
          </a:r>
        </a:p>
      </dgm:t>
    </dgm:pt>
    <dgm:pt modelId="{EF60567D-7E96-4A63-9EF5-20AF685039A4}" type="parTrans" cxnId="{D6A0D623-8347-49A2-A182-8592205C3CFB}">
      <dgm:prSet/>
      <dgm:spPr/>
      <dgm:t>
        <a:bodyPr/>
        <a:lstStyle/>
        <a:p>
          <a:endParaRPr lang="en-US"/>
        </a:p>
      </dgm:t>
    </dgm:pt>
    <dgm:pt modelId="{F3851E0C-C8B5-429A-B1FE-9F2DB7528B26}" type="sibTrans" cxnId="{D6A0D623-8347-49A2-A182-8592205C3CFB}">
      <dgm:prSet/>
      <dgm:spPr/>
      <dgm:t>
        <a:bodyPr/>
        <a:lstStyle/>
        <a:p>
          <a:endParaRPr lang="en-US"/>
        </a:p>
      </dgm:t>
    </dgm:pt>
    <dgm:pt modelId="{6FA9150A-AE75-4213-9CED-C1BB2BD3B461}">
      <dgm:prSet/>
      <dgm:spPr/>
      <dgm:t>
        <a:bodyPr/>
        <a:lstStyle/>
        <a:p>
          <a:r>
            <a:rPr lang="en-US"/>
            <a:t>It updates the UI in a browser somewhere on the internet</a:t>
          </a:r>
        </a:p>
      </dgm:t>
    </dgm:pt>
    <dgm:pt modelId="{4B487755-E439-406A-9998-F25A0693CE59}" type="parTrans" cxnId="{85913A9A-CB42-4D7A-B02E-5D40AA08C7BA}">
      <dgm:prSet/>
      <dgm:spPr/>
      <dgm:t>
        <a:bodyPr/>
        <a:lstStyle/>
        <a:p>
          <a:endParaRPr lang="en-US"/>
        </a:p>
      </dgm:t>
    </dgm:pt>
    <dgm:pt modelId="{43763F2D-F9E0-48A7-8F96-65BD54991AF9}" type="sibTrans" cxnId="{85913A9A-CB42-4D7A-B02E-5D40AA08C7BA}">
      <dgm:prSet/>
      <dgm:spPr/>
      <dgm:t>
        <a:bodyPr/>
        <a:lstStyle/>
        <a:p>
          <a:endParaRPr lang="en-US"/>
        </a:p>
      </dgm:t>
    </dgm:pt>
    <dgm:pt modelId="{97625C3E-92CB-4007-8A27-DB74E58E3907}">
      <dgm:prSet/>
      <dgm:spPr/>
      <dgm:t>
        <a:bodyPr/>
        <a:lstStyle/>
        <a:p>
          <a:r>
            <a:rPr lang="en-US"/>
            <a:t>How can this work?</a:t>
          </a:r>
        </a:p>
      </dgm:t>
    </dgm:pt>
    <dgm:pt modelId="{94687A36-DD28-468D-8D92-6DBC3E1874E0}" type="parTrans" cxnId="{91C4262B-8BAB-4E86-A643-0C1AD8062193}">
      <dgm:prSet/>
      <dgm:spPr/>
      <dgm:t>
        <a:bodyPr/>
        <a:lstStyle/>
        <a:p>
          <a:endParaRPr lang="en-US"/>
        </a:p>
      </dgm:t>
    </dgm:pt>
    <dgm:pt modelId="{661F9C79-D993-4F21-86D7-DDFB34C7A816}" type="sibTrans" cxnId="{91C4262B-8BAB-4E86-A643-0C1AD8062193}">
      <dgm:prSet/>
      <dgm:spPr/>
      <dgm:t>
        <a:bodyPr/>
        <a:lstStyle/>
        <a:p>
          <a:endParaRPr lang="en-US"/>
        </a:p>
      </dgm:t>
    </dgm:pt>
    <dgm:pt modelId="{141A9952-227D-40CE-BF99-0EC831E32609}">
      <dgm:prSet/>
      <dgm:spPr/>
      <dgm:t>
        <a:bodyPr/>
        <a:lstStyle/>
        <a:p>
          <a:r>
            <a:rPr lang="en-US"/>
            <a:t>How can this be done in a performant way? </a:t>
          </a:r>
        </a:p>
      </dgm:t>
    </dgm:pt>
    <dgm:pt modelId="{AAFA8348-B747-43F3-916B-36CC6979AD21}" type="parTrans" cxnId="{B363BF00-BE69-496E-BFBA-2152EE7301D6}">
      <dgm:prSet/>
      <dgm:spPr/>
      <dgm:t>
        <a:bodyPr/>
        <a:lstStyle/>
        <a:p>
          <a:endParaRPr lang="en-US"/>
        </a:p>
      </dgm:t>
    </dgm:pt>
    <dgm:pt modelId="{FAEF6D4B-7F5D-4CC1-A5E8-2A1C67656168}" type="sibTrans" cxnId="{B363BF00-BE69-496E-BFBA-2152EE7301D6}">
      <dgm:prSet/>
      <dgm:spPr/>
      <dgm:t>
        <a:bodyPr/>
        <a:lstStyle/>
        <a:p>
          <a:endParaRPr lang="en-US"/>
        </a:p>
      </dgm:t>
    </dgm:pt>
    <dgm:pt modelId="{68F0D52E-765B-4A52-8840-F873C209026F}" type="pres">
      <dgm:prSet presAssocID="{D292F78A-1B3C-41A2-B205-1B4E37FE78CA}" presName="root" presStyleCnt="0">
        <dgm:presLayoutVars>
          <dgm:dir/>
          <dgm:resizeHandles val="exact"/>
        </dgm:presLayoutVars>
      </dgm:prSet>
      <dgm:spPr/>
    </dgm:pt>
    <dgm:pt modelId="{6132215C-CF2B-4CA1-8015-D32EDC134D70}" type="pres">
      <dgm:prSet presAssocID="{E44E4380-68C5-4643-9082-898C3266F989}" presName="compNode" presStyleCnt="0"/>
      <dgm:spPr/>
    </dgm:pt>
    <dgm:pt modelId="{613F1ED9-0BBD-49BA-979E-ABA52B7B4981}" type="pres">
      <dgm:prSet presAssocID="{E44E4380-68C5-4643-9082-898C3266F989}" presName="bgRect" presStyleLbl="bgShp" presStyleIdx="0" presStyleCnt="5"/>
      <dgm:spPr/>
    </dgm:pt>
    <dgm:pt modelId="{49CCC56E-85AC-41B7-B1C4-875E7EEAF414}" type="pres">
      <dgm:prSet presAssocID="{E44E4380-68C5-4643-9082-898C3266F98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D2E2CE4-66F7-4025-96C9-8B9D192CF5EC}" type="pres">
      <dgm:prSet presAssocID="{E44E4380-68C5-4643-9082-898C3266F989}" presName="spaceRect" presStyleCnt="0"/>
      <dgm:spPr/>
    </dgm:pt>
    <dgm:pt modelId="{2A14A299-E40C-4411-A8F1-4E4EF2EE45AF}" type="pres">
      <dgm:prSet presAssocID="{E44E4380-68C5-4643-9082-898C3266F989}" presName="parTx" presStyleLbl="revTx" presStyleIdx="0" presStyleCnt="5">
        <dgm:presLayoutVars>
          <dgm:chMax val="0"/>
          <dgm:chPref val="0"/>
        </dgm:presLayoutVars>
      </dgm:prSet>
      <dgm:spPr/>
    </dgm:pt>
    <dgm:pt modelId="{14FB0B9F-ADB9-41F0-BC2C-8541142ABEF8}" type="pres">
      <dgm:prSet presAssocID="{46A1449F-18FF-40F6-9764-A9A012711E0C}" presName="sibTrans" presStyleCnt="0"/>
      <dgm:spPr/>
    </dgm:pt>
    <dgm:pt modelId="{EE0C63E5-0485-448A-9B95-E35F3FA52DCE}" type="pres">
      <dgm:prSet presAssocID="{CA720FEB-BE3A-4FD6-84B2-7CCB9B951DDB}" presName="compNode" presStyleCnt="0"/>
      <dgm:spPr/>
    </dgm:pt>
    <dgm:pt modelId="{D6A33E36-EA98-4258-97A9-C724CCC283D8}" type="pres">
      <dgm:prSet presAssocID="{CA720FEB-BE3A-4FD6-84B2-7CCB9B951DDB}" presName="bgRect" presStyleLbl="bgShp" presStyleIdx="1" presStyleCnt="5"/>
      <dgm:spPr/>
    </dgm:pt>
    <dgm:pt modelId="{170567C9-B632-43B8-A5E3-886E90C94D9C}" type="pres">
      <dgm:prSet presAssocID="{CA720FEB-BE3A-4FD6-84B2-7CCB9B951D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D060ED-B6BE-4EB2-90D0-EB600ECB6D37}" type="pres">
      <dgm:prSet presAssocID="{CA720FEB-BE3A-4FD6-84B2-7CCB9B951DDB}" presName="spaceRect" presStyleCnt="0"/>
      <dgm:spPr/>
    </dgm:pt>
    <dgm:pt modelId="{A83A7CBF-501A-4F80-9E9B-177501C254EC}" type="pres">
      <dgm:prSet presAssocID="{CA720FEB-BE3A-4FD6-84B2-7CCB9B951DDB}" presName="parTx" presStyleLbl="revTx" presStyleIdx="1" presStyleCnt="5">
        <dgm:presLayoutVars>
          <dgm:chMax val="0"/>
          <dgm:chPref val="0"/>
        </dgm:presLayoutVars>
      </dgm:prSet>
      <dgm:spPr/>
    </dgm:pt>
    <dgm:pt modelId="{6DABD52D-5504-4D8F-B52A-CE30DC2E3AD3}" type="pres">
      <dgm:prSet presAssocID="{F3851E0C-C8B5-429A-B1FE-9F2DB7528B26}" presName="sibTrans" presStyleCnt="0"/>
      <dgm:spPr/>
    </dgm:pt>
    <dgm:pt modelId="{93D95F5D-C570-4924-BB7E-198866ED7D70}" type="pres">
      <dgm:prSet presAssocID="{6FA9150A-AE75-4213-9CED-C1BB2BD3B461}" presName="compNode" presStyleCnt="0"/>
      <dgm:spPr/>
    </dgm:pt>
    <dgm:pt modelId="{BA5F8436-7972-40CE-8777-8DEE435F0EA2}" type="pres">
      <dgm:prSet presAssocID="{6FA9150A-AE75-4213-9CED-C1BB2BD3B461}" presName="bgRect" presStyleLbl="bgShp" presStyleIdx="2" presStyleCnt="5"/>
      <dgm:spPr/>
    </dgm:pt>
    <dgm:pt modelId="{3F14876E-13AA-48E2-A419-5039BC5C37F3}" type="pres">
      <dgm:prSet presAssocID="{6FA9150A-AE75-4213-9CED-C1BB2BD3B4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0AF4255-6F60-4CAE-8315-BCB6A440BB94}" type="pres">
      <dgm:prSet presAssocID="{6FA9150A-AE75-4213-9CED-C1BB2BD3B461}" presName="spaceRect" presStyleCnt="0"/>
      <dgm:spPr/>
    </dgm:pt>
    <dgm:pt modelId="{C04E7B0D-F068-44B6-A931-5C951993F13C}" type="pres">
      <dgm:prSet presAssocID="{6FA9150A-AE75-4213-9CED-C1BB2BD3B461}" presName="parTx" presStyleLbl="revTx" presStyleIdx="2" presStyleCnt="5">
        <dgm:presLayoutVars>
          <dgm:chMax val="0"/>
          <dgm:chPref val="0"/>
        </dgm:presLayoutVars>
      </dgm:prSet>
      <dgm:spPr/>
    </dgm:pt>
    <dgm:pt modelId="{9E14670A-C52E-4321-AC16-37A91579F94F}" type="pres">
      <dgm:prSet presAssocID="{43763F2D-F9E0-48A7-8F96-65BD54991AF9}" presName="sibTrans" presStyleCnt="0"/>
      <dgm:spPr/>
    </dgm:pt>
    <dgm:pt modelId="{F0569163-F0FC-466C-88DE-6FBD574A006E}" type="pres">
      <dgm:prSet presAssocID="{97625C3E-92CB-4007-8A27-DB74E58E3907}" presName="compNode" presStyleCnt="0"/>
      <dgm:spPr/>
    </dgm:pt>
    <dgm:pt modelId="{C02BC965-A853-405B-B7E4-B85F5FBCD7E2}" type="pres">
      <dgm:prSet presAssocID="{97625C3E-92CB-4007-8A27-DB74E58E3907}" presName="bgRect" presStyleLbl="bgShp" presStyleIdx="3" presStyleCnt="5"/>
      <dgm:spPr/>
    </dgm:pt>
    <dgm:pt modelId="{63C0F4E1-0004-495D-B5DC-6E72EBF03FEC}" type="pres">
      <dgm:prSet presAssocID="{97625C3E-92CB-4007-8A27-DB74E58E39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3A8C301-57C2-471D-8F16-E52F2358EEB1}" type="pres">
      <dgm:prSet presAssocID="{97625C3E-92CB-4007-8A27-DB74E58E3907}" presName="spaceRect" presStyleCnt="0"/>
      <dgm:spPr/>
    </dgm:pt>
    <dgm:pt modelId="{537FAD9B-6FC7-4404-A963-96D0685CF852}" type="pres">
      <dgm:prSet presAssocID="{97625C3E-92CB-4007-8A27-DB74E58E3907}" presName="parTx" presStyleLbl="revTx" presStyleIdx="3" presStyleCnt="5">
        <dgm:presLayoutVars>
          <dgm:chMax val="0"/>
          <dgm:chPref val="0"/>
        </dgm:presLayoutVars>
      </dgm:prSet>
      <dgm:spPr/>
    </dgm:pt>
    <dgm:pt modelId="{13FA18B1-345E-4822-A85E-BDBDAD36C89F}" type="pres">
      <dgm:prSet presAssocID="{661F9C79-D993-4F21-86D7-DDFB34C7A816}" presName="sibTrans" presStyleCnt="0"/>
      <dgm:spPr/>
    </dgm:pt>
    <dgm:pt modelId="{C0B0A206-D13C-4AFC-A042-D4CA7E50A731}" type="pres">
      <dgm:prSet presAssocID="{141A9952-227D-40CE-BF99-0EC831E32609}" presName="compNode" presStyleCnt="0"/>
      <dgm:spPr/>
    </dgm:pt>
    <dgm:pt modelId="{9EDCD2FD-6E09-479B-80FD-F4D443E5CACD}" type="pres">
      <dgm:prSet presAssocID="{141A9952-227D-40CE-BF99-0EC831E32609}" presName="bgRect" presStyleLbl="bgShp" presStyleIdx="4" presStyleCnt="5"/>
      <dgm:spPr/>
    </dgm:pt>
    <dgm:pt modelId="{F3C68A12-9ADF-43B3-8D2F-8978927F3025}" type="pres">
      <dgm:prSet presAssocID="{141A9952-227D-40CE-BF99-0EC831E326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8F7013A-10FB-448D-9191-C05260D04246}" type="pres">
      <dgm:prSet presAssocID="{141A9952-227D-40CE-BF99-0EC831E32609}" presName="spaceRect" presStyleCnt="0"/>
      <dgm:spPr/>
    </dgm:pt>
    <dgm:pt modelId="{5E90523D-BE9F-4C4D-82CF-C384DF27E673}" type="pres">
      <dgm:prSet presAssocID="{141A9952-227D-40CE-BF99-0EC831E3260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363BF00-BE69-496E-BFBA-2152EE7301D6}" srcId="{D292F78A-1B3C-41A2-B205-1B4E37FE78CA}" destId="{141A9952-227D-40CE-BF99-0EC831E32609}" srcOrd="4" destOrd="0" parTransId="{AAFA8348-B747-43F3-916B-36CC6979AD21}" sibTransId="{FAEF6D4B-7F5D-4CC1-A5E8-2A1C67656168}"/>
    <dgm:cxn modelId="{D6A0D623-8347-49A2-A182-8592205C3CFB}" srcId="{D292F78A-1B3C-41A2-B205-1B4E37FE78CA}" destId="{CA720FEB-BE3A-4FD6-84B2-7CCB9B951DDB}" srcOrd="1" destOrd="0" parTransId="{EF60567D-7E96-4A63-9EF5-20AF685039A4}" sibTransId="{F3851E0C-C8B5-429A-B1FE-9F2DB7528B26}"/>
    <dgm:cxn modelId="{91C4262B-8BAB-4E86-A643-0C1AD8062193}" srcId="{D292F78A-1B3C-41A2-B205-1B4E37FE78CA}" destId="{97625C3E-92CB-4007-8A27-DB74E58E3907}" srcOrd="3" destOrd="0" parTransId="{94687A36-DD28-468D-8D92-6DBC3E1874E0}" sibTransId="{661F9C79-D993-4F21-86D7-DDFB34C7A816}"/>
    <dgm:cxn modelId="{C0476832-E0F7-4787-A811-0F2C9E8635AD}" type="presOf" srcId="{6FA9150A-AE75-4213-9CED-C1BB2BD3B461}" destId="{C04E7B0D-F068-44B6-A931-5C951993F13C}" srcOrd="0" destOrd="0" presId="urn:microsoft.com/office/officeart/2018/2/layout/IconVerticalSolidList"/>
    <dgm:cxn modelId="{3CA3543F-CCE1-439A-AC41-3199187F5505}" type="presOf" srcId="{CA720FEB-BE3A-4FD6-84B2-7CCB9B951DDB}" destId="{A83A7CBF-501A-4F80-9E9B-177501C254EC}" srcOrd="0" destOrd="0" presId="urn:microsoft.com/office/officeart/2018/2/layout/IconVerticalSolidList"/>
    <dgm:cxn modelId="{2ACB7158-47E8-469F-803D-57CBEEEC5CCF}" type="presOf" srcId="{D292F78A-1B3C-41A2-B205-1B4E37FE78CA}" destId="{68F0D52E-765B-4A52-8840-F873C209026F}" srcOrd="0" destOrd="0" presId="urn:microsoft.com/office/officeart/2018/2/layout/IconVerticalSolidList"/>
    <dgm:cxn modelId="{885BD658-8D0D-4729-9535-BC318FEF28BD}" type="presOf" srcId="{141A9952-227D-40CE-BF99-0EC831E32609}" destId="{5E90523D-BE9F-4C4D-82CF-C384DF27E673}" srcOrd="0" destOrd="0" presId="urn:microsoft.com/office/officeart/2018/2/layout/IconVerticalSolidList"/>
    <dgm:cxn modelId="{EFE2288E-114C-4BCC-96CC-D1005F06E36F}" srcId="{D292F78A-1B3C-41A2-B205-1B4E37FE78CA}" destId="{E44E4380-68C5-4643-9082-898C3266F989}" srcOrd="0" destOrd="0" parTransId="{CEC69F13-5DAF-4329-8555-6028E07C0188}" sibTransId="{46A1449F-18FF-40F6-9764-A9A012711E0C}"/>
    <dgm:cxn modelId="{BCD8B891-A8F1-4CB9-A21A-ABAD589FDFF5}" type="presOf" srcId="{E44E4380-68C5-4643-9082-898C3266F989}" destId="{2A14A299-E40C-4411-A8F1-4E4EF2EE45AF}" srcOrd="0" destOrd="0" presId="urn:microsoft.com/office/officeart/2018/2/layout/IconVerticalSolidList"/>
    <dgm:cxn modelId="{85913A9A-CB42-4D7A-B02E-5D40AA08C7BA}" srcId="{D292F78A-1B3C-41A2-B205-1B4E37FE78CA}" destId="{6FA9150A-AE75-4213-9CED-C1BB2BD3B461}" srcOrd="2" destOrd="0" parTransId="{4B487755-E439-406A-9998-F25A0693CE59}" sibTransId="{43763F2D-F9E0-48A7-8F96-65BD54991AF9}"/>
    <dgm:cxn modelId="{6D1D5DA6-0B61-4360-A8D1-81230773D8F2}" type="presOf" srcId="{97625C3E-92CB-4007-8A27-DB74E58E3907}" destId="{537FAD9B-6FC7-4404-A963-96D0685CF852}" srcOrd="0" destOrd="0" presId="urn:microsoft.com/office/officeart/2018/2/layout/IconVerticalSolidList"/>
    <dgm:cxn modelId="{BC6BB9B8-8DB5-468C-B2B4-03B4E1ABE347}" type="presParOf" srcId="{68F0D52E-765B-4A52-8840-F873C209026F}" destId="{6132215C-CF2B-4CA1-8015-D32EDC134D70}" srcOrd="0" destOrd="0" presId="urn:microsoft.com/office/officeart/2018/2/layout/IconVerticalSolidList"/>
    <dgm:cxn modelId="{13FDCBBB-1969-4636-A06C-226EC06D5F03}" type="presParOf" srcId="{6132215C-CF2B-4CA1-8015-D32EDC134D70}" destId="{613F1ED9-0BBD-49BA-979E-ABA52B7B4981}" srcOrd="0" destOrd="0" presId="urn:microsoft.com/office/officeart/2018/2/layout/IconVerticalSolidList"/>
    <dgm:cxn modelId="{08478655-653A-49A7-9FAD-2A10B4A68D27}" type="presParOf" srcId="{6132215C-CF2B-4CA1-8015-D32EDC134D70}" destId="{49CCC56E-85AC-41B7-B1C4-875E7EEAF414}" srcOrd="1" destOrd="0" presId="urn:microsoft.com/office/officeart/2018/2/layout/IconVerticalSolidList"/>
    <dgm:cxn modelId="{10F2878F-34A7-4846-A9AD-C169D8C843DC}" type="presParOf" srcId="{6132215C-CF2B-4CA1-8015-D32EDC134D70}" destId="{DD2E2CE4-66F7-4025-96C9-8B9D192CF5EC}" srcOrd="2" destOrd="0" presId="urn:microsoft.com/office/officeart/2018/2/layout/IconVerticalSolidList"/>
    <dgm:cxn modelId="{9CFF0DE8-805A-48FD-B55F-15215632950F}" type="presParOf" srcId="{6132215C-CF2B-4CA1-8015-D32EDC134D70}" destId="{2A14A299-E40C-4411-A8F1-4E4EF2EE45AF}" srcOrd="3" destOrd="0" presId="urn:microsoft.com/office/officeart/2018/2/layout/IconVerticalSolidList"/>
    <dgm:cxn modelId="{BC54DC95-98F7-465C-AAD0-EC839DB7E85F}" type="presParOf" srcId="{68F0D52E-765B-4A52-8840-F873C209026F}" destId="{14FB0B9F-ADB9-41F0-BC2C-8541142ABEF8}" srcOrd="1" destOrd="0" presId="urn:microsoft.com/office/officeart/2018/2/layout/IconVerticalSolidList"/>
    <dgm:cxn modelId="{F73685C0-8B81-464E-99A7-942673AC033C}" type="presParOf" srcId="{68F0D52E-765B-4A52-8840-F873C209026F}" destId="{EE0C63E5-0485-448A-9B95-E35F3FA52DCE}" srcOrd="2" destOrd="0" presId="urn:microsoft.com/office/officeart/2018/2/layout/IconVerticalSolidList"/>
    <dgm:cxn modelId="{5C3DF6AE-1533-4CD6-B685-6CB37DDEC154}" type="presParOf" srcId="{EE0C63E5-0485-448A-9B95-E35F3FA52DCE}" destId="{D6A33E36-EA98-4258-97A9-C724CCC283D8}" srcOrd="0" destOrd="0" presId="urn:microsoft.com/office/officeart/2018/2/layout/IconVerticalSolidList"/>
    <dgm:cxn modelId="{6043FD84-DF66-4E16-A230-2A8EB27C9A46}" type="presParOf" srcId="{EE0C63E5-0485-448A-9B95-E35F3FA52DCE}" destId="{170567C9-B632-43B8-A5E3-886E90C94D9C}" srcOrd="1" destOrd="0" presId="urn:microsoft.com/office/officeart/2018/2/layout/IconVerticalSolidList"/>
    <dgm:cxn modelId="{46245D6A-75F9-47AA-A351-1FF6A8949EB2}" type="presParOf" srcId="{EE0C63E5-0485-448A-9B95-E35F3FA52DCE}" destId="{28D060ED-B6BE-4EB2-90D0-EB600ECB6D37}" srcOrd="2" destOrd="0" presId="urn:microsoft.com/office/officeart/2018/2/layout/IconVerticalSolidList"/>
    <dgm:cxn modelId="{45F0D047-AFC8-42C7-994C-37DFA625F062}" type="presParOf" srcId="{EE0C63E5-0485-448A-9B95-E35F3FA52DCE}" destId="{A83A7CBF-501A-4F80-9E9B-177501C254EC}" srcOrd="3" destOrd="0" presId="urn:microsoft.com/office/officeart/2018/2/layout/IconVerticalSolidList"/>
    <dgm:cxn modelId="{CB515DCF-02D0-4F2F-8D5E-1C280CA9BBE3}" type="presParOf" srcId="{68F0D52E-765B-4A52-8840-F873C209026F}" destId="{6DABD52D-5504-4D8F-B52A-CE30DC2E3AD3}" srcOrd="3" destOrd="0" presId="urn:microsoft.com/office/officeart/2018/2/layout/IconVerticalSolidList"/>
    <dgm:cxn modelId="{E60BD0C6-3641-42A0-BEA3-3BDB3D5647C1}" type="presParOf" srcId="{68F0D52E-765B-4A52-8840-F873C209026F}" destId="{93D95F5D-C570-4924-BB7E-198866ED7D70}" srcOrd="4" destOrd="0" presId="urn:microsoft.com/office/officeart/2018/2/layout/IconVerticalSolidList"/>
    <dgm:cxn modelId="{B322FDAD-0A3B-437C-835A-F75B86FEDB1A}" type="presParOf" srcId="{93D95F5D-C570-4924-BB7E-198866ED7D70}" destId="{BA5F8436-7972-40CE-8777-8DEE435F0EA2}" srcOrd="0" destOrd="0" presId="urn:microsoft.com/office/officeart/2018/2/layout/IconVerticalSolidList"/>
    <dgm:cxn modelId="{5913AD38-C518-456E-8917-CAD79620AEDA}" type="presParOf" srcId="{93D95F5D-C570-4924-BB7E-198866ED7D70}" destId="{3F14876E-13AA-48E2-A419-5039BC5C37F3}" srcOrd="1" destOrd="0" presId="urn:microsoft.com/office/officeart/2018/2/layout/IconVerticalSolidList"/>
    <dgm:cxn modelId="{CE0BD3D8-5657-4C05-9075-496C2F05B166}" type="presParOf" srcId="{93D95F5D-C570-4924-BB7E-198866ED7D70}" destId="{30AF4255-6F60-4CAE-8315-BCB6A440BB94}" srcOrd="2" destOrd="0" presId="urn:microsoft.com/office/officeart/2018/2/layout/IconVerticalSolidList"/>
    <dgm:cxn modelId="{002F3492-DED4-4CEB-8BA8-214664DF7EBB}" type="presParOf" srcId="{93D95F5D-C570-4924-BB7E-198866ED7D70}" destId="{C04E7B0D-F068-44B6-A931-5C951993F13C}" srcOrd="3" destOrd="0" presId="urn:microsoft.com/office/officeart/2018/2/layout/IconVerticalSolidList"/>
    <dgm:cxn modelId="{845967B1-A91B-4ABB-BB50-97F5AC46E96B}" type="presParOf" srcId="{68F0D52E-765B-4A52-8840-F873C209026F}" destId="{9E14670A-C52E-4321-AC16-37A91579F94F}" srcOrd="5" destOrd="0" presId="urn:microsoft.com/office/officeart/2018/2/layout/IconVerticalSolidList"/>
    <dgm:cxn modelId="{85B80050-9E3B-4E67-91C5-D488577BE044}" type="presParOf" srcId="{68F0D52E-765B-4A52-8840-F873C209026F}" destId="{F0569163-F0FC-466C-88DE-6FBD574A006E}" srcOrd="6" destOrd="0" presId="urn:microsoft.com/office/officeart/2018/2/layout/IconVerticalSolidList"/>
    <dgm:cxn modelId="{1815F32A-37BB-49E3-B164-2D259F486145}" type="presParOf" srcId="{F0569163-F0FC-466C-88DE-6FBD574A006E}" destId="{C02BC965-A853-405B-B7E4-B85F5FBCD7E2}" srcOrd="0" destOrd="0" presId="urn:microsoft.com/office/officeart/2018/2/layout/IconVerticalSolidList"/>
    <dgm:cxn modelId="{F2B7B2C5-58C1-43B4-BF29-BFE7BB55AAE1}" type="presParOf" srcId="{F0569163-F0FC-466C-88DE-6FBD574A006E}" destId="{63C0F4E1-0004-495D-B5DC-6E72EBF03FEC}" srcOrd="1" destOrd="0" presId="urn:microsoft.com/office/officeart/2018/2/layout/IconVerticalSolidList"/>
    <dgm:cxn modelId="{C334928B-D226-4FE3-A195-D0CBD443ACA4}" type="presParOf" srcId="{F0569163-F0FC-466C-88DE-6FBD574A006E}" destId="{53A8C301-57C2-471D-8F16-E52F2358EEB1}" srcOrd="2" destOrd="0" presId="urn:microsoft.com/office/officeart/2018/2/layout/IconVerticalSolidList"/>
    <dgm:cxn modelId="{1522DAA6-68E9-45F7-815E-802381A28F16}" type="presParOf" srcId="{F0569163-F0FC-466C-88DE-6FBD574A006E}" destId="{537FAD9B-6FC7-4404-A963-96D0685CF852}" srcOrd="3" destOrd="0" presId="urn:microsoft.com/office/officeart/2018/2/layout/IconVerticalSolidList"/>
    <dgm:cxn modelId="{AB83679E-C9F5-4F84-9767-7B6DB1FA223F}" type="presParOf" srcId="{68F0D52E-765B-4A52-8840-F873C209026F}" destId="{13FA18B1-345E-4822-A85E-BDBDAD36C89F}" srcOrd="7" destOrd="0" presId="urn:microsoft.com/office/officeart/2018/2/layout/IconVerticalSolidList"/>
    <dgm:cxn modelId="{15B8C4DE-3A51-4449-897B-E72C19C63E12}" type="presParOf" srcId="{68F0D52E-765B-4A52-8840-F873C209026F}" destId="{C0B0A206-D13C-4AFC-A042-D4CA7E50A731}" srcOrd="8" destOrd="0" presId="urn:microsoft.com/office/officeart/2018/2/layout/IconVerticalSolidList"/>
    <dgm:cxn modelId="{FA6CA296-3780-4350-9DEB-14D3BECD6973}" type="presParOf" srcId="{C0B0A206-D13C-4AFC-A042-D4CA7E50A731}" destId="{9EDCD2FD-6E09-479B-80FD-F4D443E5CACD}" srcOrd="0" destOrd="0" presId="urn:microsoft.com/office/officeart/2018/2/layout/IconVerticalSolidList"/>
    <dgm:cxn modelId="{68AC3021-8CD8-4BAF-91A9-D3D1FF31F838}" type="presParOf" srcId="{C0B0A206-D13C-4AFC-A042-D4CA7E50A731}" destId="{F3C68A12-9ADF-43B3-8D2F-8978927F3025}" srcOrd="1" destOrd="0" presId="urn:microsoft.com/office/officeart/2018/2/layout/IconVerticalSolidList"/>
    <dgm:cxn modelId="{69EC1CBB-EF36-4272-84D4-59A00690E29C}" type="presParOf" srcId="{C0B0A206-D13C-4AFC-A042-D4CA7E50A731}" destId="{E8F7013A-10FB-448D-9191-C05260D04246}" srcOrd="2" destOrd="0" presId="urn:microsoft.com/office/officeart/2018/2/layout/IconVerticalSolidList"/>
    <dgm:cxn modelId="{B543F132-4410-432D-B0D2-FF94886624FD}" type="presParOf" srcId="{C0B0A206-D13C-4AFC-A042-D4CA7E50A731}" destId="{5E90523D-BE9F-4C4D-82CF-C384DF27E6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FF6703-CAD1-4F10-9E8B-D234058A1E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5BEE41-7878-45DE-9CEC-B93975E19932}">
      <dgm:prSet/>
      <dgm:spPr/>
      <dgm:t>
        <a:bodyPr/>
        <a:lstStyle/>
        <a:p>
          <a:r>
            <a:rPr lang="en-US"/>
            <a:t>Elements</a:t>
          </a:r>
        </a:p>
      </dgm:t>
    </dgm:pt>
    <dgm:pt modelId="{B5FB9579-FB1B-4A31-A5FC-8E9042982B3A}" type="parTrans" cxnId="{9C5208C7-175A-4C27-A22C-EA03972884E2}">
      <dgm:prSet/>
      <dgm:spPr/>
      <dgm:t>
        <a:bodyPr/>
        <a:lstStyle/>
        <a:p>
          <a:endParaRPr lang="en-US"/>
        </a:p>
      </dgm:t>
    </dgm:pt>
    <dgm:pt modelId="{81F37B39-166B-4B13-A99E-94C9105FE2E8}" type="sibTrans" cxnId="{9C5208C7-175A-4C27-A22C-EA03972884E2}">
      <dgm:prSet/>
      <dgm:spPr/>
      <dgm:t>
        <a:bodyPr/>
        <a:lstStyle/>
        <a:p>
          <a:endParaRPr lang="en-US"/>
        </a:p>
      </dgm:t>
    </dgm:pt>
    <dgm:pt modelId="{18FA56DF-964A-4745-AA02-F0F5C9D52A70}">
      <dgm:prSet/>
      <dgm:spPr/>
      <dgm:t>
        <a:bodyPr/>
        <a:lstStyle/>
        <a:p>
          <a:r>
            <a:rPr lang="en-US"/>
            <a:t>Components</a:t>
          </a:r>
        </a:p>
      </dgm:t>
    </dgm:pt>
    <dgm:pt modelId="{B97EE789-528B-45DA-ABB4-03ED442A57BF}" type="parTrans" cxnId="{5C5E0A0C-3A74-42CD-BFCD-FD7EB3E43FC8}">
      <dgm:prSet/>
      <dgm:spPr/>
      <dgm:t>
        <a:bodyPr/>
        <a:lstStyle/>
        <a:p>
          <a:endParaRPr lang="en-US"/>
        </a:p>
      </dgm:t>
    </dgm:pt>
    <dgm:pt modelId="{6391AECB-8581-42C3-A934-14808BD06D9B}" type="sibTrans" cxnId="{5C5E0A0C-3A74-42CD-BFCD-FD7EB3E43FC8}">
      <dgm:prSet/>
      <dgm:spPr/>
      <dgm:t>
        <a:bodyPr/>
        <a:lstStyle/>
        <a:p>
          <a:endParaRPr lang="en-US"/>
        </a:p>
      </dgm:t>
    </dgm:pt>
    <dgm:pt modelId="{661F0E79-793D-4C89-A918-AD21F975CAB8}">
      <dgm:prSet/>
      <dgm:spPr/>
      <dgm:t>
        <a:bodyPr/>
        <a:lstStyle/>
        <a:p>
          <a:r>
            <a:rPr lang="en-US"/>
            <a:t>Attributes</a:t>
          </a:r>
        </a:p>
      </dgm:t>
    </dgm:pt>
    <dgm:pt modelId="{50A8AF84-E43E-42C1-8C9B-4F236A0CDABA}" type="parTrans" cxnId="{A144B2AB-CD90-44FE-A3F5-71B3F09DDD25}">
      <dgm:prSet/>
      <dgm:spPr/>
      <dgm:t>
        <a:bodyPr/>
        <a:lstStyle/>
        <a:p>
          <a:endParaRPr lang="en-US"/>
        </a:p>
      </dgm:t>
    </dgm:pt>
    <dgm:pt modelId="{638BC16C-5DD1-43FA-9B7C-63A40C50F1C8}" type="sibTrans" cxnId="{A144B2AB-CD90-44FE-A3F5-71B3F09DDD25}">
      <dgm:prSet/>
      <dgm:spPr/>
      <dgm:t>
        <a:bodyPr/>
        <a:lstStyle/>
        <a:p>
          <a:endParaRPr lang="en-US"/>
        </a:p>
      </dgm:t>
    </dgm:pt>
    <dgm:pt modelId="{18B8931B-5D30-4D12-AED7-5EE6312A23CC}">
      <dgm:prSet/>
      <dgm:spPr/>
      <dgm:t>
        <a:bodyPr/>
        <a:lstStyle/>
        <a:p>
          <a:r>
            <a:rPr lang="en-US"/>
            <a:t>Content</a:t>
          </a:r>
        </a:p>
      </dgm:t>
    </dgm:pt>
    <dgm:pt modelId="{2ABB1AF3-C976-457C-A45F-2441E64D494E}" type="parTrans" cxnId="{42328E8F-4C36-4CAE-8E0A-C46B7BB9D441}">
      <dgm:prSet/>
      <dgm:spPr/>
      <dgm:t>
        <a:bodyPr/>
        <a:lstStyle/>
        <a:p>
          <a:endParaRPr lang="en-US"/>
        </a:p>
      </dgm:t>
    </dgm:pt>
    <dgm:pt modelId="{504E968E-66C6-4E0F-B604-54A6D1509F09}" type="sibTrans" cxnId="{42328E8F-4C36-4CAE-8E0A-C46B7BB9D441}">
      <dgm:prSet/>
      <dgm:spPr/>
      <dgm:t>
        <a:bodyPr/>
        <a:lstStyle/>
        <a:p>
          <a:endParaRPr lang="en-US"/>
        </a:p>
      </dgm:t>
    </dgm:pt>
    <dgm:pt modelId="{8C4287B5-5B17-4A54-8F19-5D936ACAB51D}">
      <dgm:prSet/>
      <dgm:spPr/>
      <dgm:t>
        <a:bodyPr/>
        <a:lstStyle/>
        <a:p>
          <a:r>
            <a:rPr lang="en-US"/>
            <a:t>High level constructs like events and @bind map to attributes (mostly).</a:t>
          </a:r>
        </a:p>
      </dgm:t>
    </dgm:pt>
    <dgm:pt modelId="{3C1F772B-6B71-45C7-BB88-EEA172ABF6F1}" type="parTrans" cxnId="{E1FD77D2-28FF-4868-AFE1-4A0E67EF62B2}">
      <dgm:prSet/>
      <dgm:spPr/>
      <dgm:t>
        <a:bodyPr/>
        <a:lstStyle/>
        <a:p>
          <a:endParaRPr lang="en-US"/>
        </a:p>
      </dgm:t>
    </dgm:pt>
    <dgm:pt modelId="{B851E632-2C96-40DD-926C-0CBE10A4F517}" type="sibTrans" cxnId="{E1FD77D2-28FF-4868-AFE1-4A0E67EF62B2}">
      <dgm:prSet/>
      <dgm:spPr/>
      <dgm:t>
        <a:bodyPr/>
        <a:lstStyle/>
        <a:p>
          <a:endParaRPr lang="en-US"/>
        </a:p>
      </dgm:t>
    </dgm:pt>
    <dgm:pt modelId="{F7187EB4-1882-40E9-AC78-F854A856D1B7}" type="pres">
      <dgm:prSet presAssocID="{59FF6703-CAD1-4F10-9E8B-D234058A1EE6}" presName="root" presStyleCnt="0">
        <dgm:presLayoutVars>
          <dgm:dir/>
          <dgm:resizeHandles val="exact"/>
        </dgm:presLayoutVars>
      </dgm:prSet>
      <dgm:spPr/>
    </dgm:pt>
    <dgm:pt modelId="{E2A43E99-37DD-4BFF-B924-BFCC67B57E69}" type="pres">
      <dgm:prSet presAssocID="{0C5BEE41-7878-45DE-9CEC-B93975E19932}" presName="compNode" presStyleCnt="0"/>
      <dgm:spPr/>
    </dgm:pt>
    <dgm:pt modelId="{8459F8B1-BD91-44BF-9C4C-61115F55BC6C}" type="pres">
      <dgm:prSet presAssocID="{0C5BEE41-7878-45DE-9CEC-B93975E19932}" presName="bgRect" presStyleLbl="bgShp" presStyleIdx="0" presStyleCnt="5"/>
      <dgm:spPr/>
    </dgm:pt>
    <dgm:pt modelId="{E76F5C74-A5A6-4E15-AEC8-AACE7797A415}" type="pres">
      <dgm:prSet presAssocID="{0C5BEE41-7878-45DE-9CEC-B93975E1993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C950EDD-17B5-4A62-A6B0-8B2A99C8D64A}" type="pres">
      <dgm:prSet presAssocID="{0C5BEE41-7878-45DE-9CEC-B93975E19932}" presName="spaceRect" presStyleCnt="0"/>
      <dgm:spPr/>
    </dgm:pt>
    <dgm:pt modelId="{19120B89-ACF5-4544-B2AC-0B37C601BA88}" type="pres">
      <dgm:prSet presAssocID="{0C5BEE41-7878-45DE-9CEC-B93975E19932}" presName="parTx" presStyleLbl="revTx" presStyleIdx="0" presStyleCnt="5">
        <dgm:presLayoutVars>
          <dgm:chMax val="0"/>
          <dgm:chPref val="0"/>
        </dgm:presLayoutVars>
      </dgm:prSet>
      <dgm:spPr/>
    </dgm:pt>
    <dgm:pt modelId="{A28E65D2-E9CC-47F9-A4D5-AA3DA045492A}" type="pres">
      <dgm:prSet presAssocID="{81F37B39-166B-4B13-A99E-94C9105FE2E8}" presName="sibTrans" presStyleCnt="0"/>
      <dgm:spPr/>
    </dgm:pt>
    <dgm:pt modelId="{AD680369-A067-4E9D-98E4-086C6EA9BD35}" type="pres">
      <dgm:prSet presAssocID="{18FA56DF-964A-4745-AA02-F0F5C9D52A70}" presName="compNode" presStyleCnt="0"/>
      <dgm:spPr/>
    </dgm:pt>
    <dgm:pt modelId="{EFFEDFE3-BB19-4ED0-BFD2-AA78AC7BAD2C}" type="pres">
      <dgm:prSet presAssocID="{18FA56DF-964A-4745-AA02-F0F5C9D52A70}" presName="bgRect" presStyleLbl="bgShp" presStyleIdx="1" presStyleCnt="5"/>
      <dgm:spPr/>
    </dgm:pt>
    <dgm:pt modelId="{6636C180-1D41-491D-A7F5-A2221CB81BE4}" type="pres">
      <dgm:prSet presAssocID="{18FA56DF-964A-4745-AA02-F0F5C9D52A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0D69577-D6E6-4CE5-95E9-025C5A8C7E26}" type="pres">
      <dgm:prSet presAssocID="{18FA56DF-964A-4745-AA02-F0F5C9D52A70}" presName="spaceRect" presStyleCnt="0"/>
      <dgm:spPr/>
    </dgm:pt>
    <dgm:pt modelId="{661353F8-BABB-4FC5-8E4D-6DECC94EA816}" type="pres">
      <dgm:prSet presAssocID="{18FA56DF-964A-4745-AA02-F0F5C9D52A70}" presName="parTx" presStyleLbl="revTx" presStyleIdx="1" presStyleCnt="5">
        <dgm:presLayoutVars>
          <dgm:chMax val="0"/>
          <dgm:chPref val="0"/>
        </dgm:presLayoutVars>
      </dgm:prSet>
      <dgm:spPr/>
    </dgm:pt>
    <dgm:pt modelId="{2736D576-6457-46DE-9AE4-C921749038A0}" type="pres">
      <dgm:prSet presAssocID="{6391AECB-8581-42C3-A934-14808BD06D9B}" presName="sibTrans" presStyleCnt="0"/>
      <dgm:spPr/>
    </dgm:pt>
    <dgm:pt modelId="{A251FE0B-D0EB-4231-BB4F-892A06BF5DB4}" type="pres">
      <dgm:prSet presAssocID="{661F0E79-793D-4C89-A918-AD21F975CAB8}" presName="compNode" presStyleCnt="0"/>
      <dgm:spPr/>
    </dgm:pt>
    <dgm:pt modelId="{E57AEB8C-2859-410A-A8C0-0C8F827336EF}" type="pres">
      <dgm:prSet presAssocID="{661F0E79-793D-4C89-A918-AD21F975CAB8}" presName="bgRect" presStyleLbl="bgShp" presStyleIdx="2" presStyleCnt="5"/>
      <dgm:spPr/>
    </dgm:pt>
    <dgm:pt modelId="{26ACB49A-487F-42FC-9DF9-DBF1FC221E7D}" type="pres">
      <dgm:prSet presAssocID="{661F0E79-793D-4C89-A918-AD21F975CA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B7A53E-8A17-48CB-8AF5-A231D773B3D9}" type="pres">
      <dgm:prSet presAssocID="{661F0E79-793D-4C89-A918-AD21F975CAB8}" presName="spaceRect" presStyleCnt="0"/>
      <dgm:spPr/>
    </dgm:pt>
    <dgm:pt modelId="{185F86C0-B9E3-45E6-9C1C-9403207BB86C}" type="pres">
      <dgm:prSet presAssocID="{661F0E79-793D-4C89-A918-AD21F975CAB8}" presName="parTx" presStyleLbl="revTx" presStyleIdx="2" presStyleCnt="5">
        <dgm:presLayoutVars>
          <dgm:chMax val="0"/>
          <dgm:chPref val="0"/>
        </dgm:presLayoutVars>
      </dgm:prSet>
      <dgm:spPr/>
    </dgm:pt>
    <dgm:pt modelId="{11E4C818-76D9-4EE9-A6D9-9A43A147119F}" type="pres">
      <dgm:prSet presAssocID="{638BC16C-5DD1-43FA-9B7C-63A40C50F1C8}" presName="sibTrans" presStyleCnt="0"/>
      <dgm:spPr/>
    </dgm:pt>
    <dgm:pt modelId="{D9D135E3-CA38-4630-BFC0-F089D7A7D0AF}" type="pres">
      <dgm:prSet presAssocID="{18B8931B-5D30-4D12-AED7-5EE6312A23CC}" presName="compNode" presStyleCnt="0"/>
      <dgm:spPr/>
    </dgm:pt>
    <dgm:pt modelId="{475A5D03-9B7A-4B15-82FB-BEA535CB78E3}" type="pres">
      <dgm:prSet presAssocID="{18B8931B-5D30-4D12-AED7-5EE6312A23CC}" presName="bgRect" presStyleLbl="bgShp" presStyleIdx="3" presStyleCnt="5"/>
      <dgm:spPr/>
    </dgm:pt>
    <dgm:pt modelId="{41AD5BEA-0598-46E7-97C7-872702FF4823}" type="pres">
      <dgm:prSet presAssocID="{18B8931B-5D30-4D12-AED7-5EE6312A23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D3B0503-E8E3-4EFC-A93B-7280568B1E3E}" type="pres">
      <dgm:prSet presAssocID="{18B8931B-5D30-4D12-AED7-5EE6312A23CC}" presName="spaceRect" presStyleCnt="0"/>
      <dgm:spPr/>
    </dgm:pt>
    <dgm:pt modelId="{ACE835BA-ECD7-47C2-BE89-821C2F616F6D}" type="pres">
      <dgm:prSet presAssocID="{18B8931B-5D30-4D12-AED7-5EE6312A23CC}" presName="parTx" presStyleLbl="revTx" presStyleIdx="3" presStyleCnt="5">
        <dgm:presLayoutVars>
          <dgm:chMax val="0"/>
          <dgm:chPref val="0"/>
        </dgm:presLayoutVars>
      </dgm:prSet>
      <dgm:spPr/>
    </dgm:pt>
    <dgm:pt modelId="{F4E83D99-48D4-41DB-8C0B-B974343A855B}" type="pres">
      <dgm:prSet presAssocID="{504E968E-66C6-4E0F-B604-54A6D1509F09}" presName="sibTrans" presStyleCnt="0"/>
      <dgm:spPr/>
    </dgm:pt>
    <dgm:pt modelId="{78226C67-E499-44A6-B0A9-0E7A9E181047}" type="pres">
      <dgm:prSet presAssocID="{8C4287B5-5B17-4A54-8F19-5D936ACAB51D}" presName="compNode" presStyleCnt="0"/>
      <dgm:spPr/>
    </dgm:pt>
    <dgm:pt modelId="{6EFC10C6-DED2-4ED0-B95B-1AC3DB6EDB23}" type="pres">
      <dgm:prSet presAssocID="{8C4287B5-5B17-4A54-8F19-5D936ACAB51D}" presName="bgRect" presStyleLbl="bgShp" presStyleIdx="4" presStyleCnt="5"/>
      <dgm:spPr/>
    </dgm:pt>
    <dgm:pt modelId="{77EB7409-BFE4-47DD-8766-FAF2356AF848}" type="pres">
      <dgm:prSet presAssocID="{8C4287B5-5B17-4A54-8F19-5D936ACAB5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3F798EBF-1B2D-497E-A623-6E18D256A967}" type="pres">
      <dgm:prSet presAssocID="{8C4287B5-5B17-4A54-8F19-5D936ACAB51D}" presName="spaceRect" presStyleCnt="0"/>
      <dgm:spPr/>
    </dgm:pt>
    <dgm:pt modelId="{1DD1DDDC-B690-4F09-B1A0-8820AAFED781}" type="pres">
      <dgm:prSet presAssocID="{8C4287B5-5B17-4A54-8F19-5D936ACAB51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5E0A0C-3A74-42CD-BFCD-FD7EB3E43FC8}" srcId="{59FF6703-CAD1-4F10-9E8B-D234058A1EE6}" destId="{18FA56DF-964A-4745-AA02-F0F5C9D52A70}" srcOrd="1" destOrd="0" parTransId="{B97EE789-528B-45DA-ABB4-03ED442A57BF}" sibTransId="{6391AECB-8581-42C3-A934-14808BD06D9B}"/>
    <dgm:cxn modelId="{D992AB13-45F0-489A-B619-69642960ADCC}" type="presOf" srcId="{661F0E79-793D-4C89-A918-AD21F975CAB8}" destId="{185F86C0-B9E3-45E6-9C1C-9403207BB86C}" srcOrd="0" destOrd="0" presId="urn:microsoft.com/office/officeart/2018/2/layout/IconVerticalSolidList"/>
    <dgm:cxn modelId="{6C49DE30-6DCE-4CD9-B4A1-CA0DBAAD020B}" type="presOf" srcId="{18FA56DF-964A-4745-AA02-F0F5C9D52A70}" destId="{661353F8-BABB-4FC5-8E4D-6DECC94EA816}" srcOrd="0" destOrd="0" presId="urn:microsoft.com/office/officeart/2018/2/layout/IconVerticalSolidList"/>
    <dgm:cxn modelId="{FB35473E-4DBB-4637-B6F2-F0153E0445AC}" type="presOf" srcId="{18B8931B-5D30-4D12-AED7-5EE6312A23CC}" destId="{ACE835BA-ECD7-47C2-BE89-821C2F616F6D}" srcOrd="0" destOrd="0" presId="urn:microsoft.com/office/officeart/2018/2/layout/IconVerticalSolidList"/>
    <dgm:cxn modelId="{E7FFD16F-97AD-4C5A-A922-A89F9AEE4B59}" type="presOf" srcId="{59FF6703-CAD1-4F10-9E8B-D234058A1EE6}" destId="{F7187EB4-1882-40E9-AC78-F854A856D1B7}" srcOrd="0" destOrd="0" presId="urn:microsoft.com/office/officeart/2018/2/layout/IconVerticalSolidList"/>
    <dgm:cxn modelId="{42328E8F-4C36-4CAE-8E0A-C46B7BB9D441}" srcId="{59FF6703-CAD1-4F10-9E8B-D234058A1EE6}" destId="{18B8931B-5D30-4D12-AED7-5EE6312A23CC}" srcOrd="3" destOrd="0" parTransId="{2ABB1AF3-C976-457C-A45F-2441E64D494E}" sibTransId="{504E968E-66C6-4E0F-B604-54A6D1509F09}"/>
    <dgm:cxn modelId="{43EA879A-2BD0-4D43-BE45-8257CFE4AF34}" type="presOf" srcId="{8C4287B5-5B17-4A54-8F19-5D936ACAB51D}" destId="{1DD1DDDC-B690-4F09-B1A0-8820AAFED781}" srcOrd="0" destOrd="0" presId="urn:microsoft.com/office/officeart/2018/2/layout/IconVerticalSolidList"/>
    <dgm:cxn modelId="{A144B2AB-CD90-44FE-A3F5-71B3F09DDD25}" srcId="{59FF6703-CAD1-4F10-9E8B-D234058A1EE6}" destId="{661F0E79-793D-4C89-A918-AD21F975CAB8}" srcOrd="2" destOrd="0" parTransId="{50A8AF84-E43E-42C1-8C9B-4F236A0CDABA}" sibTransId="{638BC16C-5DD1-43FA-9B7C-63A40C50F1C8}"/>
    <dgm:cxn modelId="{9C5208C7-175A-4C27-A22C-EA03972884E2}" srcId="{59FF6703-CAD1-4F10-9E8B-D234058A1EE6}" destId="{0C5BEE41-7878-45DE-9CEC-B93975E19932}" srcOrd="0" destOrd="0" parTransId="{B5FB9579-FB1B-4A31-A5FC-8E9042982B3A}" sibTransId="{81F37B39-166B-4B13-A99E-94C9105FE2E8}"/>
    <dgm:cxn modelId="{F18B91CA-B0D0-4A3E-8BDC-42BC13A894E9}" type="presOf" srcId="{0C5BEE41-7878-45DE-9CEC-B93975E19932}" destId="{19120B89-ACF5-4544-B2AC-0B37C601BA88}" srcOrd="0" destOrd="0" presId="urn:microsoft.com/office/officeart/2018/2/layout/IconVerticalSolidList"/>
    <dgm:cxn modelId="{E1FD77D2-28FF-4868-AFE1-4A0E67EF62B2}" srcId="{59FF6703-CAD1-4F10-9E8B-D234058A1EE6}" destId="{8C4287B5-5B17-4A54-8F19-5D936ACAB51D}" srcOrd="4" destOrd="0" parTransId="{3C1F772B-6B71-45C7-BB88-EEA172ABF6F1}" sibTransId="{B851E632-2C96-40DD-926C-0CBE10A4F517}"/>
    <dgm:cxn modelId="{8C04DCEC-8F13-40B8-8DC9-3FCE1892D9E5}" type="presParOf" srcId="{F7187EB4-1882-40E9-AC78-F854A856D1B7}" destId="{E2A43E99-37DD-4BFF-B924-BFCC67B57E69}" srcOrd="0" destOrd="0" presId="urn:microsoft.com/office/officeart/2018/2/layout/IconVerticalSolidList"/>
    <dgm:cxn modelId="{81227ADA-C84C-4264-AD8B-D620CBC3D3F0}" type="presParOf" srcId="{E2A43E99-37DD-4BFF-B924-BFCC67B57E69}" destId="{8459F8B1-BD91-44BF-9C4C-61115F55BC6C}" srcOrd="0" destOrd="0" presId="urn:microsoft.com/office/officeart/2018/2/layout/IconVerticalSolidList"/>
    <dgm:cxn modelId="{690E4486-A9C7-4124-8E21-E92168465853}" type="presParOf" srcId="{E2A43E99-37DD-4BFF-B924-BFCC67B57E69}" destId="{E76F5C74-A5A6-4E15-AEC8-AACE7797A415}" srcOrd="1" destOrd="0" presId="urn:microsoft.com/office/officeart/2018/2/layout/IconVerticalSolidList"/>
    <dgm:cxn modelId="{03E4E84D-FEF6-4B11-84E3-004FC99291E1}" type="presParOf" srcId="{E2A43E99-37DD-4BFF-B924-BFCC67B57E69}" destId="{6C950EDD-17B5-4A62-A6B0-8B2A99C8D64A}" srcOrd="2" destOrd="0" presId="urn:microsoft.com/office/officeart/2018/2/layout/IconVerticalSolidList"/>
    <dgm:cxn modelId="{43A009EC-46F4-4065-967F-20B044B22123}" type="presParOf" srcId="{E2A43E99-37DD-4BFF-B924-BFCC67B57E69}" destId="{19120B89-ACF5-4544-B2AC-0B37C601BA88}" srcOrd="3" destOrd="0" presId="urn:microsoft.com/office/officeart/2018/2/layout/IconVerticalSolidList"/>
    <dgm:cxn modelId="{21AC69F2-A3C1-4B4D-AB24-B7F4ECD7067D}" type="presParOf" srcId="{F7187EB4-1882-40E9-AC78-F854A856D1B7}" destId="{A28E65D2-E9CC-47F9-A4D5-AA3DA045492A}" srcOrd="1" destOrd="0" presId="urn:microsoft.com/office/officeart/2018/2/layout/IconVerticalSolidList"/>
    <dgm:cxn modelId="{F864F3B1-4F21-46E2-9FEB-9A4F8E81DD8A}" type="presParOf" srcId="{F7187EB4-1882-40E9-AC78-F854A856D1B7}" destId="{AD680369-A067-4E9D-98E4-086C6EA9BD35}" srcOrd="2" destOrd="0" presId="urn:microsoft.com/office/officeart/2018/2/layout/IconVerticalSolidList"/>
    <dgm:cxn modelId="{BCF611E8-E598-4E6D-8037-FB06CC8AEB6D}" type="presParOf" srcId="{AD680369-A067-4E9D-98E4-086C6EA9BD35}" destId="{EFFEDFE3-BB19-4ED0-BFD2-AA78AC7BAD2C}" srcOrd="0" destOrd="0" presId="urn:microsoft.com/office/officeart/2018/2/layout/IconVerticalSolidList"/>
    <dgm:cxn modelId="{0FAF5B44-C46E-4015-934C-14C7519FC86C}" type="presParOf" srcId="{AD680369-A067-4E9D-98E4-086C6EA9BD35}" destId="{6636C180-1D41-491D-A7F5-A2221CB81BE4}" srcOrd="1" destOrd="0" presId="urn:microsoft.com/office/officeart/2018/2/layout/IconVerticalSolidList"/>
    <dgm:cxn modelId="{C01724FA-A6CA-47CB-AE23-D8143A3F1B26}" type="presParOf" srcId="{AD680369-A067-4E9D-98E4-086C6EA9BD35}" destId="{40D69577-D6E6-4CE5-95E9-025C5A8C7E26}" srcOrd="2" destOrd="0" presId="urn:microsoft.com/office/officeart/2018/2/layout/IconVerticalSolidList"/>
    <dgm:cxn modelId="{5D3D2921-8995-4908-86C9-4C62C3024692}" type="presParOf" srcId="{AD680369-A067-4E9D-98E4-086C6EA9BD35}" destId="{661353F8-BABB-4FC5-8E4D-6DECC94EA816}" srcOrd="3" destOrd="0" presId="urn:microsoft.com/office/officeart/2018/2/layout/IconVerticalSolidList"/>
    <dgm:cxn modelId="{1FF87F6D-8C84-4E3C-8FDA-D23FB4DDAF99}" type="presParOf" srcId="{F7187EB4-1882-40E9-AC78-F854A856D1B7}" destId="{2736D576-6457-46DE-9AE4-C921749038A0}" srcOrd="3" destOrd="0" presId="urn:microsoft.com/office/officeart/2018/2/layout/IconVerticalSolidList"/>
    <dgm:cxn modelId="{BD7AFA11-C344-4E45-9B14-0AB0E64F020B}" type="presParOf" srcId="{F7187EB4-1882-40E9-AC78-F854A856D1B7}" destId="{A251FE0B-D0EB-4231-BB4F-892A06BF5DB4}" srcOrd="4" destOrd="0" presId="urn:microsoft.com/office/officeart/2018/2/layout/IconVerticalSolidList"/>
    <dgm:cxn modelId="{8BBEC767-8C61-47AA-B310-00D46CA89B56}" type="presParOf" srcId="{A251FE0B-D0EB-4231-BB4F-892A06BF5DB4}" destId="{E57AEB8C-2859-410A-A8C0-0C8F827336EF}" srcOrd="0" destOrd="0" presId="urn:microsoft.com/office/officeart/2018/2/layout/IconVerticalSolidList"/>
    <dgm:cxn modelId="{684CC60D-6C87-4FC3-967A-852F6DFB1FEC}" type="presParOf" srcId="{A251FE0B-D0EB-4231-BB4F-892A06BF5DB4}" destId="{26ACB49A-487F-42FC-9DF9-DBF1FC221E7D}" srcOrd="1" destOrd="0" presId="urn:microsoft.com/office/officeart/2018/2/layout/IconVerticalSolidList"/>
    <dgm:cxn modelId="{7777E6F2-DF5A-4B00-9483-994FBBEF1FF1}" type="presParOf" srcId="{A251FE0B-D0EB-4231-BB4F-892A06BF5DB4}" destId="{04B7A53E-8A17-48CB-8AF5-A231D773B3D9}" srcOrd="2" destOrd="0" presId="urn:microsoft.com/office/officeart/2018/2/layout/IconVerticalSolidList"/>
    <dgm:cxn modelId="{AEDBE7F2-7327-4B7F-89A6-442A1A29A6A1}" type="presParOf" srcId="{A251FE0B-D0EB-4231-BB4F-892A06BF5DB4}" destId="{185F86C0-B9E3-45E6-9C1C-9403207BB86C}" srcOrd="3" destOrd="0" presId="urn:microsoft.com/office/officeart/2018/2/layout/IconVerticalSolidList"/>
    <dgm:cxn modelId="{A02070D9-356E-4064-BE04-10A815E8F633}" type="presParOf" srcId="{F7187EB4-1882-40E9-AC78-F854A856D1B7}" destId="{11E4C818-76D9-4EE9-A6D9-9A43A147119F}" srcOrd="5" destOrd="0" presId="urn:microsoft.com/office/officeart/2018/2/layout/IconVerticalSolidList"/>
    <dgm:cxn modelId="{381B7132-40F2-46A5-A8E1-2000892F6D2E}" type="presParOf" srcId="{F7187EB4-1882-40E9-AC78-F854A856D1B7}" destId="{D9D135E3-CA38-4630-BFC0-F089D7A7D0AF}" srcOrd="6" destOrd="0" presId="urn:microsoft.com/office/officeart/2018/2/layout/IconVerticalSolidList"/>
    <dgm:cxn modelId="{E304FFCA-090A-4673-BB19-7CF07249B24A}" type="presParOf" srcId="{D9D135E3-CA38-4630-BFC0-F089D7A7D0AF}" destId="{475A5D03-9B7A-4B15-82FB-BEA535CB78E3}" srcOrd="0" destOrd="0" presId="urn:microsoft.com/office/officeart/2018/2/layout/IconVerticalSolidList"/>
    <dgm:cxn modelId="{C1EFC92A-79A7-4C21-9E3E-58660BEB14F8}" type="presParOf" srcId="{D9D135E3-CA38-4630-BFC0-F089D7A7D0AF}" destId="{41AD5BEA-0598-46E7-97C7-872702FF4823}" srcOrd="1" destOrd="0" presId="urn:microsoft.com/office/officeart/2018/2/layout/IconVerticalSolidList"/>
    <dgm:cxn modelId="{AECB32CC-D49B-4A71-9D08-1F9D7C35069C}" type="presParOf" srcId="{D9D135E3-CA38-4630-BFC0-F089D7A7D0AF}" destId="{DD3B0503-E8E3-4EFC-A93B-7280568B1E3E}" srcOrd="2" destOrd="0" presId="urn:microsoft.com/office/officeart/2018/2/layout/IconVerticalSolidList"/>
    <dgm:cxn modelId="{522F82DB-073B-46D5-B210-71E8AC3EC061}" type="presParOf" srcId="{D9D135E3-CA38-4630-BFC0-F089D7A7D0AF}" destId="{ACE835BA-ECD7-47C2-BE89-821C2F616F6D}" srcOrd="3" destOrd="0" presId="urn:microsoft.com/office/officeart/2018/2/layout/IconVerticalSolidList"/>
    <dgm:cxn modelId="{F3B7C9DD-F033-4013-8C2E-BE178992AD4A}" type="presParOf" srcId="{F7187EB4-1882-40E9-AC78-F854A856D1B7}" destId="{F4E83D99-48D4-41DB-8C0B-B974343A855B}" srcOrd="7" destOrd="0" presId="urn:microsoft.com/office/officeart/2018/2/layout/IconVerticalSolidList"/>
    <dgm:cxn modelId="{71F49F74-F3F8-44E1-AB56-7A60681CAA74}" type="presParOf" srcId="{F7187EB4-1882-40E9-AC78-F854A856D1B7}" destId="{78226C67-E499-44A6-B0A9-0E7A9E181047}" srcOrd="8" destOrd="0" presId="urn:microsoft.com/office/officeart/2018/2/layout/IconVerticalSolidList"/>
    <dgm:cxn modelId="{F24C3A71-0642-45C0-9449-C9F7F6D87174}" type="presParOf" srcId="{78226C67-E499-44A6-B0A9-0E7A9E181047}" destId="{6EFC10C6-DED2-4ED0-B95B-1AC3DB6EDB23}" srcOrd="0" destOrd="0" presId="urn:microsoft.com/office/officeart/2018/2/layout/IconVerticalSolidList"/>
    <dgm:cxn modelId="{DC9158C6-579A-42D0-82C6-F9B569AD6704}" type="presParOf" srcId="{78226C67-E499-44A6-B0A9-0E7A9E181047}" destId="{77EB7409-BFE4-47DD-8766-FAF2356AF848}" srcOrd="1" destOrd="0" presId="urn:microsoft.com/office/officeart/2018/2/layout/IconVerticalSolidList"/>
    <dgm:cxn modelId="{49A0A41D-98AB-43B9-A8FA-DB659AE7F66B}" type="presParOf" srcId="{78226C67-E499-44A6-B0A9-0E7A9E181047}" destId="{3F798EBF-1B2D-497E-A623-6E18D256A967}" srcOrd="2" destOrd="0" presId="urn:microsoft.com/office/officeart/2018/2/layout/IconVerticalSolidList"/>
    <dgm:cxn modelId="{01A8390C-2D5F-4874-AD19-600DA7E01026}" type="presParOf" srcId="{78226C67-E499-44A6-B0A9-0E7A9E181047}" destId="{1DD1DDDC-B690-4F09-B1A0-8820AAFED7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A3C11-0005-4D8E-BA00-5247672F79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A93494-0BC1-4938-A013-02EA6BFF57C2}">
      <dgm:prSet/>
      <dgm:spPr/>
      <dgm:t>
        <a:bodyPr/>
        <a:lstStyle/>
        <a:p>
          <a:r>
            <a:rPr lang="en-US"/>
            <a:t>The compiler understands the code you wrote and how it maps to component primitives</a:t>
          </a:r>
        </a:p>
      </dgm:t>
    </dgm:pt>
    <dgm:pt modelId="{1A4C33A1-3E3B-4F96-9F47-9C2B0DC1228C}" type="parTrans" cxnId="{00769300-8390-433D-8CEB-960A9543919B}">
      <dgm:prSet/>
      <dgm:spPr/>
      <dgm:t>
        <a:bodyPr/>
        <a:lstStyle/>
        <a:p>
          <a:endParaRPr lang="en-US"/>
        </a:p>
      </dgm:t>
    </dgm:pt>
    <dgm:pt modelId="{E1EEF6EC-53E6-4EA0-9B45-CE885766FC94}" type="sibTrans" cxnId="{00769300-8390-433D-8CEB-960A9543919B}">
      <dgm:prSet/>
      <dgm:spPr/>
      <dgm:t>
        <a:bodyPr/>
        <a:lstStyle/>
        <a:p>
          <a:endParaRPr lang="en-US"/>
        </a:p>
      </dgm:t>
    </dgm:pt>
    <dgm:pt modelId="{C74B7FFC-DD4E-4C51-8A45-D41A00D12A58}">
      <dgm:prSet/>
      <dgm:spPr/>
      <dgm:t>
        <a:bodyPr/>
        <a:lstStyle/>
        <a:p>
          <a:r>
            <a:rPr lang="en-US"/>
            <a:t>The generated code will reproduce the data for those primitives when executed</a:t>
          </a:r>
        </a:p>
      </dgm:t>
    </dgm:pt>
    <dgm:pt modelId="{63A3B070-5B25-47ED-9FDF-041A515105A7}" type="parTrans" cxnId="{45EE5B4A-300B-4189-81A1-2FC61B76CF03}">
      <dgm:prSet/>
      <dgm:spPr/>
      <dgm:t>
        <a:bodyPr/>
        <a:lstStyle/>
        <a:p>
          <a:endParaRPr lang="en-US"/>
        </a:p>
      </dgm:t>
    </dgm:pt>
    <dgm:pt modelId="{DF2F83A9-0528-483D-99F4-5172916705F7}" type="sibTrans" cxnId="{45EE5B4A-300B-4189-81A1-2FC61B76CF03}">
      <dgm:prSet/>
      <dgm:spPr/>
      <dgm:t>
        <a:bodyPr/>
        <a:lstStyle/>
        <a:p>
          <a:endParaRPr lang="en-US"/>
        </a:p>
      </dgm:t>
    </dgm:pt>
    <dgm:pt modelId="{2560485A-E7B9-4E15-8F6C-FEE64461650D}">
      <dgm:prSet/>
      <dgm:spPr/>
      <dgm:t>
        <a:bodyPr/>
        <a:lstStyle/>
        <a:p>
          <a:r>
            <a:rPr lang="en-US" dirty="0"/>
            <a:t>We call this process </a:t>
          </a:r>
          <a:r>
            <a:rPr lang="en-US" i="1" dirty="0"/>
            <a:t>“rendering”</a:t>
          </a:r>
          <a:endParaRPr lang="en-US" dirty="0"/>
        </a:p>
      </dgm:t>
    </dgm:pt>
    <dgm:pt modelId="{E7CF8C77-F577-496C-A5F0-31D1E808D650}" type="parTrans" cxnId="{8B799CD5-B2C9-476D-BEDF-BB89B99A805C}">
      <dgm:prSet/>
      <dgm:spPr/>
      <dgm:t>
        <a:bodyPr/>
        <a:lstStyle/>
        <a:p>
          <a:endParaRPr lang="en-US"/>
        </a:p>
      </dgm:t>
    </dgm:pt>
    <dgm:pt modelId="{49DFB73F-B93D-4C2A-A3B2-ABEAC2CFA4F2}" type="sibTrans" cxnId="{8B799CD5-B2C9-476D-BEDF-BB89B99A805C}">
      <dgm:prSet/>
      <dgm:spPr/>
      <dgm:t>
        <a:bodyPr/>
        <a:lstStyle/>
        <a:p>
          <a:endParaRPr lang="en-US"/>
        </a:p>
      </dgm:t>
    </dgm:pt>
    <dgm:pt modelId="{D799D53F-77A5-4E75-B85F-25A6E3F3EB56}" type="pres">
      <dgm:prSet presAssocID="{E96A3C11-0005-4D8E-BA00-5247672F79EA}" presName="root" presStyleCnt="0">
        <dgm:presLayoutVars>
          <dgm:dir/>
          <dgm:resizeHandles val="exact"/>
        </dgm:presLayoutVars>
      </dgm:prSet>
      <dgm:spPr/>
    </dgm:pt>
    <dgm:pt modelId="{7867589A-E1F5-4923-A799-59E1A56D3B8C}" type="pres">
      <dgm:prSet presAssocID="{FBA93494-0BC1-4938-A013-02EA6BFF57C2}" presName="compNode" presStyleCnt="0"/>
      <dgm:spPr/>
    </dgm:pt>
    <dgm:pt modelId="{445549AF-5585-4894-9209-DC01E8507FDB}" type="pres">
      <dgm:prSet presAssocID="{FBA93494-0BC1-4938-A013-02EA6BFF57C2}" presName="bgRect" presStyleLbl="bgShp" presStyleIdx="0" presStyleCnt="3"/>
      <dgm:spPr/>
    </dgm:pt>
    <dgm:pt modelId="{7B1C90EF-B7A1-4FE1-B859-E8A147F8BC57}" type="pres">
      <dgm:prSet presAssocID="{FBA93494-0BC1-4938-A013-02EA6BFF57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0EFAEE1-238F-44DC-A9DA-142FE7A333B4}" type="pres">
      <dgm:prSet presAssocID="{FBA93494-0BC1-4938-A013-02EA6BFF57C2}" presName="spaceRect" presStyleCnt="0"/>
      <dgm:spPr/>
    </dgm:pt>
    <dgm:pt modelId="{03CF601D-3387-4EAA-A437-1CC4460BD600}" type="pres">
      <dgm:prSet presAssocID="{FBA93494-0BC1-4938-A013-02EA6BFF57C2}" presName="parTx" presStyleLbl="revTx" presStyleIdx="0" presStyleCnt="3">
        <dgm:presLayoutVars>
          <dgm:chMax val="0"/>
          <dgm:chPref val="0"/>
        </dgm:presLayoutVars>
      </dgm:prSet>
      <dgm:spPr/>
    </dgm:pt>
    <dgm:pt modelId="{CEC4725B-5074-4717-AE0D-8473D621E2FD}" type="pres">
      <dgm:prSet presAssocID="{E1EEF6EC-53E6-4EA0-9B45-CE885766FC94}" presName="sibTrans" presStyleCnt="0"/>
      <dgm:spPr/>
    </dgm:pt>
    <dgm:pt modelId="{641E5088-9FBC-48AE-B8FE-D7427E1B00A7}" type="pres">
      <dgm:prSet presAssocID="{C74B7FFC-DD4E-4C51-8A45-D41A00D12A58}" presName="compNode" presStyleCnt="0"/>
      <dgm:spPr/>
    </dgm:pt>
    <dgm:pt modelId="{FA5B6D8E-E5A1-4BE1-A953-1892E395AC13}" type="pres">
      <dgm:prSet presAssocID="{C74B7FFC-DD4E-4C51-8A45-D41A00D12A58}" presName="bgRect" presStyleLbl="bgShp" presStyleIdx="1" presStyleCnt="3"/>
      <dgm:spPr/>
    </dgm:pt>
    <dgm:pt modelId="{CB88D285-184A-4C17-8CEA-DE2C9E891C10}" type="pres">
      <dgm:prSet presAssocID="{C74B7FFC-DD4E-4C51-8A45-D41A00D12A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77C8723-F366-4D3A-854A-C35AAB89999C}" type="pres">
      <dgm:prSet presAssocID="{C74B7FFC-DD4E-4C51-8A45-D41A00D12A58}" presName="spaceRect" presStyleCnt="0"/>
      <dgm:spPr/>
    </dgm:pt>
    <dgm:pt modelId="{EFD61151-6671-467C-B799-B4D98E3C3063}" type="pres">
      <dgm:prSet presAssocID="{C74B7FFC-DD4E-4C51-8A45-D41A00D12A58}" presName="parTx" presStyleLbl="revTx" presStyleIdx="1" presStyleCnt="3">
        <dgm:presLayoutVars>
          <dgm:chMax val="0"/>
          <dgm:chPref val="0"/>
        </dgm:presLayoutVars>
      </dgm:prSet>
      <dgm:spPr/>
    </dgm:pt>
    <dgm:pt modelId="{EB3C05D8-4FDA-4E14-90D1-FA3ACD449BE8}" type="pres">
      <dgm:prSet presAssocID="{DF2F83A9-0528-483D-99F4-5172916705F7}" presName="sibTrans" presStyleCnt="0"/>
      <dgm:spPr/>
    </dgm:pt>
    <dgm:pt modelId="{27CDF75E-07BA-42A2-AF14-7B4B0B2E9774}" type="pres">
      <dgm:prSet presAssocID="{2560485A-E7B9-4E15-8F6C-FEE64461650D}" presName="compNode" presStyleCnt="0"/>
      <dgm:spPr/>
    </dgm:pt>
    <dgm:pt modelId="{CD45A15F-0923-44EB-907D-FABFD4E97A5B}" type="pres">
      <dgm:prSet presAssocID="{2560485A-E7B9-4E15-8F6C-FEE64461650D}" presName="bgRect" presStyleLbl="bgShp" presStyleIdx="2" presStyleCnt="3"/>
      <dgm:spPr/>
    </dgm:pt>
    <dgm:pt modelId="{B3DD165C-ED75-4630-8358-988BDFD5BD27}" type="pres">
      <dgm:prSet presAssocID="{2560485A-E7B9-4E15-8F6C-FEE6446165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D494376-8C3D-49A3-B06B-E14BE8FC7921}" type="pres">
      <dgm:prSet presAssocID="{2560485A-E7B9-4E15-8F6C-FEE64461650D}" presName="spaceRect" presStyleCnt="0"/>
      <dgm:spPr/>
    </dgm:pt>
    <dgm:pt modelId="{8073F19F-2F51-4B0E-855A-1770D6C98D7E}" type="pres">
      <dgm:prSet presAssocID="{2560485A-E7B9-4E15-8F6C-FEE6446165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769300-8390-433D-8CEB-960A9543919B}" srcId="{E96A3C11-0005-4D8E-BA00-5247672F79EA}" destId="{FBA93494-0BC1-4938-A013-02EA6BFF57C2}" srcOrd="0" destOrd="0" parTransId="{1A4C33A1-3E3B-4F96-9F47-9C2B0DC1228C}" sibTransId="{E1EEF6EC-53E6-4EA0-9B45-CE885766FC94}"/>
    <dgm:cxn modelId="{6AA4F342-4056-40E1-84A3-94402E1210B0}" type="presOf" srcId="{2560485A-E7B9-4E15-8F6C-FEE64461650D}" destId="{8073F19F-2F51-4B0E-855A-1770D6C98D7E}" srcOrd="0" destOrd="0" presId="urn:microsoft.com/office/officeart/2018/2/layout/IconVerticalSolidList"/>
    <dgm:cxn modelId="{03C48E66-131B-4C4B-BD95-7091781EB607}" type="presOf" srcId="{C74B7FFC-DD4E-4C51-8A45-D41A00D12A58}" destId="{EFD61151-6671-467C-B799-B4D98E3C3063}" srcOrd="0" destOrd="0" presId="urn:microsoft.com/office/officeart/2018/2/layout/IconVerticalSolidList"/>
    <dgm:cxn modelId="{CC5D9D66-5DAD-4F8C-8681-3E57E56C16E0}" type="presOf" srcId="{FBA93494-0BC1-4938-A013-02EA6BFF57C2}" destId="{03CF601D-3387-4EAA-A437-1CC4460BD600}" srcOrd="0" destOrd="0" presId="urn:microsoft.com/office/officeart/2018/2/layout/IconVerticalSolidList"/>
    <dgm:cxn modelId="{45EE5B4A-300B-4189-81A1-2FC61B76CF03}" srcId="{E96A3C11-0005-4D8E-BA00-5247672F79EA}" destId="{C74B7FFC-DD4E-4C51-8A45-D41A00D12A58}" srcOrd="1" destOrd="0" parTransId="{63A3B070-5B25-47ED-9FDF-041A515105A7}" sibTransId="{DF2F83A9-0528-483D-99F4-5172916705F7}"/>
    <dgm:cxn modelId="{7451857A-9A55-4D9E-A4E3-77031CE15CA2}" type="presOf" srcId="{E96A3C11-0005-4D8E-BA00-5247672F79EA}" destId="{D799D53F-77A5-4E75-B85F-25A6E3F3EB56}" srcOrd="0" destOrd="0" presId="urn:microsoft.com/office/officeart/2018/2/layout/IconVerticalSolidList"/>
    <dgm:cxn modelId="{8B799CD5-B2C9-476D-BEDF-BB89B99A805C}" srcId="{E96A3C11-0005-4D8E-BA00-5247672F79EA}" destId="{2560485A-E7B9-4E15-8F6C-FEE64461650D}" srcOrd="2" destOrd="0" parTransId="{E7CF8C77-F577-496C-A5F0-31D1E808D650}" sibTransId="{49DFB73F-B93D-4C2A-A3B2-ABEAC2CFA4F2}"/>
    <dgm:cxn modelId="{4FDDEA8B-9D90-4782-B418-2384A2F7986C}" type="presParOf" srcId="{D799D53F-77A5-4E75-B85F-25A6E3F3EB56}" destId="{7867589A-E1F5-4923-A799-59E1A56D3B8C}" srcOrd="0" destOrd="0" presId="urn:microsoft.com/office/officeart/2018/2/layout/IconVerticalSolidList"/>
    <dgm:cxn modelId="{99FED981-2F2C-495F-859E-DC46D62F5974}" type="presParOf" srcId="{7867589A-E1F5-4923-A799-59E1A56D3B8C}" destId="{445549AF-5585-4894-9209-DC01E8507FDB}" srcOrd="0" destOrd="0" presId="urn:microsoft.com/office/officeart/2018/2/layout/IconVerticalSolidList"/>
    <dgm:cxn modelId="{FB778716-4824-4A2A-9432-68D282480A69}" type="presParOf" srcId="{7867589A-E1F5-4923-A799-59E1A56D3B8C}" destId="{7B1C90EF-B7A1-4FE1-B859-E8A147F8BC57}" srcOrd="1" destOrd="0" presId="urn:microsoft.com/office/officeart/2018/2/layout/IconVerticalSolidList"/>
    <dgm:cxn modelId="{AFDD053B-82BC-41D2-8DF0-253FAAED3BDA}" type="presParOf" srcId="{7867589A-E1F5-4923-A799-59E1A56D3B8C}" destId="{C0EFAEE1-238F-44DC-A9DA-142FE7A333B4}" srcOrd="2" destOrd="0" presId="urn:microsoft.com/office/officeart/2018/2/layout/IconVerticalSolidList"/>
    <dgm:cxn modelId="{10659CBB-A681-4E48-B487-064A57C94863}" type="presParOf" srcId="{7867589A-E1F5-4923-A799-59E1A56D3B8C}" destId="{03CF601D-3387-4EAA-A437-1CC4460BD600}" srcOrd="3" destOrd="0" presId="urn:microsoft.com/office/officeart/2018/2/layout/IconVerticalSolidList"/>
    <dgm:cxn modelId="{0992D44A-D104-46BA-A6C1-4AE490FB829C}" type="presParOf" srcId="{D799D53F-77A5-4E75-B85F-25A6E3F3EB56}" destId="{CEC4725B-5074-4717-AE0D-8473D621E2FD}" srcOrd="1" destOrd="0" presId="urn:microsoft.com/office/officeart/2018/2/layout/IconVerticalSolidList"/>
    <dgm:cxn modelId="{B84C83E7-CA41-432D-9A77-231A7BF5C342}" type="presParOf" srcId="{D799D53F-77A5-4E75-B85F-25A6E3F3EB56}" destId="{641E5088-9FBC-48AE-B8FE-D7427E1B00A7}" srcOrd="2" destOrd="0" presId="urn:microsoft.com/office/officeart/2018/2/layout/IconVerticalSolidList"/>
    <dgm:cxn modelId="{9AA70279-4A0F-41C2-A795-0A7BBF1897D4}" type="presParOf" srcId="{641E5088-9FBC-48AE-B8FE-D7427E1B00A7}" destId="{FA5B6D8E-E5A1-4BE1-A953-1892E395AC13}" srcOrd="0" destOrd="0" presId="urn:microsoft.com/office/officeart/2018/2/layout/IconVerticalSolidList"/>
    <dgm:cxn modelId="{69570BBE-00EC-4B7F-9875-4C28AA6C6B93}" type="presParOf" srcId="{641E5088-9FBC-48AE-B8FE-D7427E1B00A7}" destId="{CB88D285-184A-4C17-8CEA-DE2C9E891C10}" srcOrd="1" destOrd="0" presId="urn:microsoft.com/office/officeart/2018/2/layout/IconVerticalSolidList"/>
    <dgm:cxn modelId="{44FCB95D-F940-4EA9-92AE-92976FE8BDEB}" type="presParOf" srcId="{641E5088-9FBC-48AE-B8FE-D7427E1B00A7}" destId="{A77C8723-F366-4D3A-854A-C35AAB89999C}" srcOrd="2" destOrd="0" presId="urn:microsoft.com/office/officeart/2018/2/layout/IconVerticalSolidList"/>
    <dgm:cxn modelId="{F785AB7B-06BE-4072-AEB3-3A252ADAF2C1}" type="presParOf" srcId="{641E5088-9FBC-48AE-B8FE-D7427E1B00A7}" destId="{EFD61151-6671-467C-B799-B4D98E3C3063}" srcOrd="3" destOrd="0" presId="urn:microsoft.com/office/officeart/2018/2/layout/IconVerticalSolidList"/>
    <dgm:cxn modelId="{A88781D3-8F6F-49EF-AAC6-F06B98F02D6B}" type="presParOf" srcId="{D799D53F-77A5-4E75-B85F-25A6E3F3EB56}" destId="{EB3C05D8-4FDA-4E14-90D1-FA3ACD449BE8}" srcOrd="3" destOrd="0" presId="urn:microsoft.com/office/officeart/2018/2/layout/IconVerticalSolidList"/>
    <dgm:cxn modelId="{F7073319-C831-4104-B2A0-3130D6912FDD}" type="presParOf" srcId="{D799D53F-77A5-4E75-B85F-25A6E3F3EB56}" destId="{27CDF75E-07BA-42A2-AF14-7B4B0B2E9774}" srcOrd="4" destOrd="0" presId="urn:microsoft.com/office/officeart/2018/2/layout/IconVerticalSolidList"/>
    <dgm:cxn modelId="{27C4B5F6-B5C9-4FCC-BCAA-7F51E2DCF8BD}" type="presParOf" srcId="{27CDF75E-07BA-42A2-AF14-7B4B0B2E9774}" destId="{CD45A15F-0923-44EB-907D-FABFD4E97A5B}" srcOrd="0" destOrd="0" presId="urn:microsoft.com/office/officeart/2018/2/layout/IconVerticalSolidList"/>
    <dgm:cxn modelId="{2154FD6C-4907-4EF7-815C-F04233584F01}" type="presParOf" srcId="{27CDF75E-07BA-42A2-AF14-7B4B0B2E9774}" destId="{B3DD165C-ED75-4630-8358-988BDFD5BD27}" srcOrd="1" destOrd="0" presId="urn:microsoft.com/office/officeart/2018/2/layout/IconVerticalSolidList"/>
    <dgm:cxn modelId="{157BFDC5-E9B0-4BA2-9BE5-44CAB4D8E9C2}" type="presParOf" srcId="{27CDF75E-07BA-42A2-AF14-7B4B0B2E9774}" destId="{BD494376-8C3D-49A3-B06B-E14BE8FC7921}" srcOrd="2" destOrd="0" presId="urn:microsoft.com/office/officeart/2018/2/layout/IconVerticalSolidList"/>
    <dgm:cxn modelId="{25C902C9-F284-446E-9739-70353475EF77}" type="presParOf" srcId="{27CDF75E-07BA-42A2-AF14-7B4B0B2E9774}" destId="{8073F19F-2F51-4B0E-855A-1770D6C98D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72D046-7908-4E9A-94CC-C9176FD43E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9A7842E-ECBC-492F-9026-362D70486E73}">
      <dgm:prSet/>
      <dgm:spPr/>
      <dgm:t>
        <a:bodyPr/>
        <a:lstStyle/>
        <a:p>
          <a:r>
            <a:rPr lang="en-US"/>
            <a:t>Frames for each component are stored in memory so we are ready to diff them</a:t>
          </a:r>
        </a:p>
      </dgm:t>
    </dgm:pt>
    <dgm:pt modelId="{DE173CFE-127E-491C-9AF1-A75FB968B2C5}" type="parTrans" cxnId="{4EE24F3A-842E-4FE0-A2FF-0BD89BF21C4A}">
      <dgm:prSet/>
      <dgm:spPr/>
      <dgm:t>
        <a:bodyPr/>
        <a:lstStyle/>
        <a:p>
          <a:endParaRPr lang="en-US"/>
        </a:p>
      </dgm:t>
    </dgm:pt>
    <dgm:pt modelId="{9E2F6C2D-C7C8-4461-A0B4-A7A084B99A04}" type="sibTrans" cxnId="{4EE24F3A-842E-4FE0-A2FF-0BD89BF21C4A}">
      <dgm:prSet/>
      <dgm:spPr/>
      <dgm:t>
        <a:bodyPr/>
        <a:lstStyle/>
        <a:p>
          <a:endParaRPr lang="en-US"/>
        </a:p>
      </dgm:t>
    </dgm:pt>
    <dgm:pt modelId="{52E655BE-0078-4962-8467-547A02226C6C}">
      <dgm:prSet/>
      <dgm:spPr/>
      <dgm:t>
        <a:bodyPr/>
        <a:lstStyle/>
        <a:p>
          <a:r>
            <a:rPr lang="en-US"/>
            <a:t>Frames use a densely packed representation</a:t>
          </a:r>
        </a:p>
      </dgm:t>
    </dgm:pt>
    <dgm:pt modelId="{06C21098-D455-42D8-896B-8AC55BACB136}" type="parTrans" cxnId="{4DED8444-54B7-417D-804C-8AD3DED04D14}">
      <dgm:prSet/>
      <dgm:spPr/>
      <dgm:t>
        <a:bodyPr/>
        <a:lstStyle/>
        <a:p>
          <a:endParaRPr lang="en-US"/>
        </a:p>
      </dgm:t>
    </dgm:pt>
    <dgm:pt modelId="{BB5A4265-9F9A-4F48-B399-41C2DC53FA95}" type="sibTrans" cxnId="{4DED8444-54B7-417D-804C-8AD3DED04D14}">
      <dgm:prSet/>
      <dgm:spPr/>
      <dgm:t>
        <a:bodyPr/>
        <a:lstStyle/>
        <a:p>
          <a:endParaRPr lang="en-US"/>
        </a:p>
      </dgm:t>
    </dgm:pt>
    <dgm:pt modelId="{92F3A8C3-BAE5-4411-80A9-09E8C868460E}">
      <dgm:prSet/>
      <dgm:spPr/>
      <dgm:t>
        <a:bodyPr/>
        <a:lstStyle/>
        <a:p>
          <a:r>
            <a:rPr lang="en-US"/>
            <a:t>Frames have sequence ids to make diffing operations cheap</a:t>
          </a:r>
        </a:p>
      </dgm:t>
    </dgm:pt>
    <dgm:pt modelId="{1E262872-0825-40EB-8B8E-0209CE81F889}" type="parTrans" cxnId="{5664E130-BFBF-40F1-8028-FB311EAEDCE6}">
      <dgm:prSet/>
      <dgm:spPr/>
      <dgm:t>
        <a:bodyPr/>
        <a:lstStyle/>
        <a:p>
          <a:endParaRPr lang="en-US"/>
        </a:p>
      </dgm:t>
    </dgm:pt>
    <dgm:pt modelId="{D3752099-7379-42E5-A249-A87526FA58FD}" type="sibTrans" cxnId="{5664E130-BFBF-40F1-8028-FB311EAEDCE6}">
      <dgm:prSet/>
      <dgm:spPr/>
      <dgm:t>
        <a:bodyPr/>
        <a:lstStyle/>
        <a:p>
          <a:endParaRPr lang="en-US"/>
        </a:p>
      </dgm:t>
    </dgm:pt>
    <dgm:pt modelId="{7F6AD1F9-E7FB-4228-AF03-B859A4A66952}">
      <dgm:prSet/>
      <dgm:spPr/>
      <dgm:t>
        <a:bodyPr/>
        <a:lstStyle/>
        <a:p>
          <a:r>
            <a:rPr lang="en-US"/>
            <a:t>Each component has its own set of independent frames</a:t>
          </a:r>
        </a:p>
      </dgm:t>
    </dgm:pt>
    <dgm:pt modelId="{F8495B80-5025-439F-80C4-5382686F2466}" type="parTrans" cxnId="{8B170B1B-6233-42EC-A31A-7F5B70FAACC6}">
      <dgm:prSet/>
      <dgm:spPr/>
      <dgm:t>
        <a:bodyPr/>
        <a:lstStyle/>
        <a:p>
          <a:endParaRPr lang="en-US"/>
        </a:p>
      </dgm:t>
    </dgm:pt>
    <dgm:pt modelId="{A14D1430-6942-4EEF-9787-EEE0F99CFCE8}" type="sibTrans" cxnId="{8B170B1B-6233-42EC-A31A-7F5B70FAACC6}">
      <dgm:prSet/>
      <dgm:spPr/>
      <dgm:t>
        <a:bodyPr/>
        <a:lstStyle/>
        <a:p>
          <a:endParaRPr lang="en-US"/>
        </a:p>
      </dgm:t>
    </dgm:pt>
    <dgm:pt modelId="{DFE8E494-6D1B-47DF-9B38-C3BB7AF85C7A}">
      <dgm:prSet/>
      <dgm:spPr/>
      <dgm:t>
        <a:bodyPr/>
        <a:lstStyle/>
        <a:p>
          <a:r>
            <a:rPr lang="en-US"/>
            <a:t>Every component is a boundary for rendering and diffing</a:t>
          </a:r>
        </a:p>
      </dgm:t>
    </dgm:pt>
    <dgm:pt modelId="{131C36F4-462B-45B3-B195-BF3C2587B0DC}" type="parTrans" cxnId="{6ECC8B01-08E0-4752-9664-78DF8C3C49CA}">
      <dgm:prSet/>
      <dgm:spPr/>
      <dgm:t>
        <a:bodyPr/>
        <a:lstStyle/>
        <a:p>
          <a:endParaRPr lang="en-US"/>
        </a:p>
      </dgm:t>
    </dgm:pt>
    <dgm:pt modelId="{82C96251-0417-4DB8-88E7-7B70E7A6A662}" type="sibTrans" cxnId="{6ECC8B01-08E0-4752-9664-78DF8C3C49CA}">
      <dgm:prSet/>
      <dgm:spPr/>
      <dgm:t>
        <a:bodyPr/>
        <a:lstStyle/>
        <a:p>
          <a:endParaRPr lang="en-US"/>
        </a:p>
      </dgm:t>
    </dgm:pt>
    <dgm:pt modelId="{C3A889F4-0922-4554-995A-11FDC75BF4BE}">
      <dgm:prSet/>
      <dgm:spPr/>
      <dgm:t>
        <a:bodyPr/>
        <a:lstStyle/>
        <a:p>
          <a:r>
            <a:rPr lang="en-US"/>
            <a:t>When does a component render? (When the component says so)</a:t>
          </a:r>
        </a:p>
      </dgm:t>
    </dgm:pt>
    <dgm:pt modelId="{E319F749-C420-4F3F-8C15-75ADC1449696}" type="parTrans" cxnId="{37255FCB-1398-46A6-B8BA-33EB57F3BF2E}">
      <dgm:prSet/>
      <dgm:spPr/>
      <dgm:t>
        <a:bodyPr/>
        <a:lstStyle/>
        <a:p>
          <a:endParaRPr lang="en-US"/>
        </a:p>
      </dgm:t>
    </dgm:pt>
    <dgm:pt modelId="{886B0AFE-376C-4875-A3B6-CD0BFC347AAA}" type="sibTrans" cxnId="{37255FCB-1398-46A6-B8BA-33EB57F3BF2E}">
      <dgm:prSet/>
      <dgm:spPr/>
      <dgm:t>
        <a:bodyPr/>
        <a:lstStyle/>
        <a:p>
          <a:endParaRPr lang="en-US"/>
        </a:p>
      </dgm:t>
    </dgm:pt>
    <dgm:pt modelId="{C1F8F707-55C1-4C99-927E-15A2B8B23224}">
      <dgm:prSet/>
      <dgm:spPr/>
      <dgm:t>
        <a:bodyPr/>
        <a:lstStyle/>
        <a:p>
          <a:r>
            <a:rPr lang="en-US"/>
            <a:t>Creation</a:t>
          </a:r>
        </a:p>
      </dgm:t>
    </dgm:pt>
    <dgm:pt modelId="{60CB8D2F-A165-4539-95E2-3E1C4ADA38AF}" type="parTrans" cxnId="{53171CFD-779A-4436-92DF-C6FB42DF92C3}">
      <dgm:prSet/>
      <dgm:spPr/>
      <dgm:t>
        <a:bodyPr/>
        <a:lstStyle/>
        <a:p>
          <a:endParaRPr lang="en-US"/>
        </a:p>
      </dgm:t>
    </dgm:pt>
    <dgm:pt modelId="{4AB71065-3777-4F0C-B844-457C5A030DEE}" type="sibTrans" cxnId="{53171CFD-779A-4436-92DF-C6FB42DF92C3}">
      <dgm:prSet/>
      <dgm:spPr/>
      <dgm:t>
        <a:bodyPr/>
        <a:lstStyle/>
        <a:p>
          <a:endParaRPr lang="en-US"/>
        </a:p>
      </dgm:t>
    </dgm:pt>
    <dgm:pt modelId="{4F3112C3-ACB1-4384-ACD7-A852FAF04327}">
      <dgm:prSet/>
      <dgm:spPr/>
      <dgm:t>
        <a:bodyPr/>
        <a:lstStyle/>
        <a:p>
          <a:r>
            <a:rPr lang="en-US"/>
            <a:t>When parameters change</a:t>
          </a:r>
        </a:p>
      </dgm:t>
    </dgm:pt>
    <dgm:pt modelId="{1AE60998-5787-4EC3-A81D-E56C39DDA775}" type="parTrans" cxnId="{090BF107-9081-44C2-A50F-92977336E311}">
      <dgm:prSet/>
      <dgm:spPr/>
      <dgm:t>
        <a:bodyPr/>
        <a:lstStyle/>
        <a:p>
          <a:endParaRPr lang="en-US"/>
        </a:p>
      </dgm:t>
    </dgm:pt>
    <dgm:pt modelId="{27A83B73-DBD2-49F7-8F18-228E2BBE116B}" type="sibTrans" cxnId="{090BF107-9081-44C2-A50F-92977336E311}">
      <dgm:prSet/>
      <dgm:spPr/>
      <dgm:t>
        <a:bodyPr/>
        <a:lstStyle/>
        <a:p>
          <a:endParaRPr lang="en-US"/>
        </a:p>
      </dgm:t>
    </dgm:pt>
    <dgm:pt modelId="{501C59B0-68E0-4079-9FBD-C1CAE465FB55}">
      <dgm:prSet/>
      <dgm:spPr/>
      <dgm:t>
        <a:bodyPr/>
        <a:lstStyle/>
        <a:p>
          <a:r>
            <a:rPr lang="en-US"/>
            <a:t>When an event happens</a:t>
          </a:r>
        </a:p>
      </dgm:t>
    </dgm:pt>
    <dgm:pt modelId="{D82DD27C-A9CC-4522-A7A1-8A5A8948C00E}" type="parTrans" cxnId="{0CABF713-C904-4E15-ABB1-969E9E348ECE}">
      <dgm:prSet/>
      <dgm:spPr/>
      <dgm:t>
        <a:bodyPr/>
        <a:lstStyle/>
        <a:p>
          <a:endParaRPr lang="en-US"/>
        </a:p>
      </dgm:t>
    </dgm:pt>
    <dgm:pt modelId="{402BA9E0-7640-44B1-AFFC-DF0C94C1A647}" type="sibTrans" cxnId="{0CABF713-C904-4E15-ABB1-969E9E348ECE}">
      <dgm:prSet/>
      <dgm:spPr/>
      <dgm:t>
        <a:bodyPr/>
        <a:lstStyle/>
        <a:p>
          <a:endParaRPr lang="en-US"/>
        </a:p>
      </dgm:t>
    </dgm:pt>
    <dgm:pt modelId="{7EEEA6CA-2D6E-41E2-8ED4-A32A748920EC}">
      <dgm:prSet/>
      <dgm:spPr/>
      <dgm:t>
        <a:bodyPr/>
        <a:lstStyle/>
        <a:p>
          <a:r>
            <a:rPr lang="en-US"/>
            <a:t>Background timers (etc)</a:t>
          </a:r>
        </a:p>
      </dgm:t>
    </dgm:pt>
    <dgm:pt modelId="{FAAB463F-383E-41F6-93D8-23262011BA57}" type="parTrans" cxnId="{B88EC275-576F-4C7E-8ECF-AF92CCE0DAB2}">
      <dgm:prSet/>
      <dgm:spPr/>
      <dgm:t>
        <a:bodyPr/>
        <a:lstStyle/>
        <a:p>
          <a:endParaRPr lang="en-US"/>
        </a:p>
      </dgm:t>
    </dgm:pt>
    <dgm:pt modelId="{E1A63BB8-C5AB-480E-BD7A-4C49A0E6313C}" type="sibTrans" cxnId="{B88EC275-576F-4C7E-8ECF-AF92CCE0DAB2}">
      <dgm:prSet/>
      <dgm:spPr/>
      <dgm:t>
        <a:bodyPr/>
        <a:lstStyle/>
        <a:p>
          <a:endParaRPr lang="en-US"/>
        </a:p>
      </dgm:t>
    </dgm:pt>
    <dgm:pt modelId="{0DED31C9-E31D-4EFC-9858-B272C0692266}" type="pres">
      <dgm:prSet presAssocID="{0172D046-7908-4E9A-94CC-C9176FD43E46}" presName="Name0" presStyleCnt="0">
        <dgm:presLayoutVars>
          <dgm:dir/>
          <dgm:animLvl val="lvl"/>
          <dgm:resizeHandles val="exact"/>
        </dgm:presLayoutVars>
      </dgm:prSet>
      <dgm:spPr/>
    </dgm:pt>
    <dgm:pt modelId="{ADCA049D-5F80-439E-A002-D4342A7B5C54}" type="pres">
      <dgm:prSet presAssocID="{39A7842E-ECBC-492F-9026-362D70486E73}" presName="composite" presStyleCnt="0"/>
      <dgm:spPr/>
    </dgm:pt>
    <dgm:pt modelId="{571D6274-D45B-4251-804A-F6B7ACC1B726}" type="pres">
      <dgm:prSet presAssocID="{39A7842E-ECBC-492F-9026-362D70486E7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577607-5CCA-46D8-AE17-B36BD8944FA6}" type="pres">
      <dgm:prSet presAssocID="{39A7842E-ECBC-492F-9026-362D70486E73}" presName="desTx" presStyleLbl="alignAccFollowNode1" presStyleIdx="0" presStyleCnt="2">
        <dgm:presLayoutVars>
          <dgm:bulletEnabled val="1"/>
        </dgm:presLayoutVars>
      </dgm:prSet>
      <dgm:spPr/>
    </dgm:pt>
    <dgm:pt modelId="{0500CCF5-B106-485D-8321-B8EF9C22D301}" type="pres">
      <dgm:prSet presAssocID="{9E2F6C2D-C7C8-4461-A0B4-A7A084B99A04}" presName="space" presStyleCnt="0"/>
      <dgm:spPr/>
    </dgm:pt>
    <dgm:pt modelId="{FB865881-37C6-4FAF-8A67-65E294047499}" type="pres">
      <dgm:prSet presAssocID="{7F6AD1F9-E7FB-4228-AF03-B859A4A66952}" presName="composite" presStyleCnt="0"/>
      <dgm:spPr/>
    </dgm:pt>
    <dgm:pt modelId="{13A98FFA-4D32-499A-B967-AB9423D4F377}" type="pres">
      <dgm:prSet presAssocID="{7F6AD1F9-E7FB-4228-AF03-B859A4A669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CED95E7-86CD-4364-BB22-9EBC2EF92478}" type="pres">
      <dgm:prSet presAssocID="{7F6AD1F9-E7FB-4228-AF03-B859A4A6695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ECC8B01-08E0-4752-9664-78DF8C3C49CA}" srcId="{7F6AD1F9-E7FB-4228-AF03-B859A4A66952}" destId="{DFE8E494-6D1B-47DF-9B38-C3BB7AF85C7A}" srcOrd="0" destOrd="0" parTransId="{131C36F4-462B-45B3-B195-BF3C2587B0DC}" sibTransId="{82C96251-0417-4DB8-88E7-7B70E7A6A662}"/>
    <dgm:cxn modelId="{090BF107-9081-44C2-A50F-92977336E311}" srcId="{C3A889F4-0922-4554-995A-11FDC75BF4BE}" destId="{4F3112C3-ACB1-4384-ACD7-A852FAF04327}" srcOrd="1" destOrd="0" parTransId="{1AE60998-5787-4EC3-A81D-E56C39DDA775}" sibTransId="{27A83B73-DBD2-49F7-8F18-228E2BBE116B}"/>
    <dgm:cxn modelId="{683A020D-2499-4E23-AD78-A28696566E74}" type="presOf" srcId="{7EEEA6CA-2D6E-41E2-8ED4-A32A748920EC}" destId="{BCED95E7-86CD-4364-BB22-9EBC2EF92478}" srcOrd="0" destOrd="5" presId="urn:microsoft.com/office/officeart/2005/8/layout/hList1"/>
    <dgm:cxn modelId="{484A580F-E002-4B1B-9BF6-34FD5B136E55}" type="presOf" srcId="{0172D046-7908-4E9A-94CC-C9176FD43E46}" destId="{0DED31C9-E31D-4EFC-9858-B272C0692266}" srcOrd="0" destOrd="0" presId="urn:microsoft.com/office/officeart/2005/8/layout/hList1"/>
    <dgm:cxn modelId="{0CABF713-C904-4E15-ABB1-969E9E348ECE}" srcId="{C3A889F4-0922-4554-995A-11FDC75BF4BE}" destId="{501C59B0-68E0-4079-9FBD-C1CAE465FB55}" srcOrd="2" destOrd="0" parTransId="{D82DD27C-A9CC-4522-A7A1-8A5A8948C00E}" sibTransId="{402BA9E0-7640-44B1-AFFC-DF0C94C1A647}"/>
    <dgm:cxn modelId="{8B170B1B-6233-42EC-A31A-7F5B70FAACC6}" srcId="{0172D046-7908-4E9A-94CC-C9176FD43E46}" destId="{7F6AD1F9-E7FB-4228-AF03-B859A4A66952}" srcOrd="1" destOrd="0" parTransId="{F8495B80-5025-439F-80C4-5382686F2466}" sibTransId="{A14D1430-6942-4EEF-9787-EEE0F99CFCE8}"/>
    <dgm:cxn modelId="{5664E130-BFBF-40F1-8028-FB311EAEDCE6}" srcId="{39A7842E-ECBC-492F-9026-362D70486E73}" destId="{92F3A8C3-BAE5-4411-80A9-09E8C868460E}" srcOrd="1" destOrd="0" parTransId="{1E262872-0825-40EB-8B8E-0209CE81F889}" sibTransId="{D3752099-7379-42E5-A249-A87526FA58FD}"/>
    <dgm:cxn modelId="{9A4F193A-8114-43B1-9957-A4272A18390B}" type="presOf" srcId="{4F3112C3-ACB1-4384-ACD7-A852FAF04327}" destId="{BCED95E7-86CD-4364-BB22-9EBC2EF92478}" srcOrd="0" destOrd="3" presId="urn:microsoft.com/office/officeart/2005/8/layout/hList1"/>
    <dgm:cxn modelId="{4EE24F3A-842E-4FE0-A2FF-0BD89BF21C4A}" srcId="{0172D046-7908-4E9A-94CC-C9176FD43E46}" destId="{39A7842E-ECBC-492F-9026-362D70486E73}" srcOrd="0" destOrd="0" parTransId="{DE173CFE-127E-491C-9AF1-A75FB968B2C5}" sibTransId="{9E2F6C2D-C7C8-4461-A0B4-A7A084B99A04}"/>
    <dgm:cxn modelId="{4DED8444-54B7-417D-804C-8AD3DED04D14}" srcId="{39A7842E-ECBC-492F-9026-362D70486E73}" destId="{52E655BE-0078-4962-8467-547A02226C6C}" srcOrd="0" destOrd="0" parTransId="{06C21098-D455-42D8-896B-8AC55BACB136}" sibTransId="{BB5A4265-9F9A-4F48-B399-41C2DC53FA95}"/>
    <dgm:cxn modelId="{CC541D67-5946-4AFF-8DC6-2A74FA3A5969}" type="presOf" srcId="{DFE8E494-6D1B-47DF-9B38-C3BB7AF85C7A}" destId="{BCED95E7-86CD-4364-BB22-9EBC2EF92478}" srcOrd="0" destOrd="0" presId="urn:microsoft.com/office/officeart/2005/8/layout/hList1"/>
    <dgm:cxn modelId="{F754766A-7107-46B6-B15F-DF8AAF8F9203}" type="presOf" srcId="{501C59B0-68E0-4079-9FBD-C1CAE465FB55}" destId="{BCED95E7-86CD-4364-BB22-9EBC2EF92478}" srcOrd="0" destOrd="4" presId="urn:microsoft.com/office/officeart/2005/8/layout/hList1"/>
    <dgm:cxn modelId="{B21C8751-1D44-4B0B-99CB-E41397FF7D9A}" type="presOf" srcId="{52E655BE-0078-4962-8467-547A02226C6C}" destId="{91577607-5CCA-46D8-AE17-B36BD8944FA6}" srcOrd="0" destOrd="0" presId="urn:microsoft.com/office/officeart/2005/8/layout/hList1"/>
    <dgm:cxn modelId="{B88EC275-576F-4C7E-8ECF-AF92CCE0DAB2}" srcId="{C3A889F4-0922-4554-995A-11FDC75BF4BE}" destId="{7EEEA6CA-2D6E-41E2-8ED4-A32A748920EC}" srcOrd="3" destOrd="0" parTransId="{FAAB463F-383E-41F6-93D8-23262011BA57}" sibTransId="{E1A63BB8-C5AB-480E-BD7A-4C49A0E6313C}"/>
    <dgm:cxn modelId="{B28317B4-523C-4C91-91AE-7E8A6C852A05}" type="presOf" srcId="{39A7842E-ECBC-492F-9026-362D70486E73}" destId="{571D6274-D45B-4251-804A-F6B7ACC1B726}" srcOrd="0" destOrd="0" presId="urn:microsoft.com/office/officeart/2005/8/layout/hList1"/>
    <dgm:cxn modelId="{A922CEB5-4A05-44D7-8AB2-9D73AA4F1344}" type="presOf" srcId="{C1F8F707-55C1-4C99-927E-15A2B8B23224}" destId="{BCED95E7-86CD-4364-BB22-9EBC2EF92478}" srcOrd="0" destOrd="2" presId="urn:microsoft.com/office/officeart/2005/8/layout/hList1"/>
    <dgm:cxn modelId="{E7A20CB9-56BD-4F1B-9886-D367E6CDD4AA}" type="presOf" srcId="{C3A889F4-0922-4554-995A-11FDC75BF4BE}" destId="{BCED95E7-86CD-4364-BB22-9EBC2EF92478}" srcOrd="0" destOrd="1" presId="urn:microsoft.com/office/officeart/2005/8/layout/hList1"/>
    <dgm:cxn modelId="{A35F28C3-4D31-4CF6-98CC-E192CE8FDA54}" type="presOf" srcId="{92F3A8C3-BAE5-4411-80A9-09E8C868460E}" destId="{91577607-5CCA-46D8-AE17-B36BD8944FA6}" srcOrd="0" destOrd="1" presId="urn:microsoft.com/office/officeart/2005/8/layout/hList1"/>
    <dgm:cxn modelId="{FFAAD4C4-7D3D-4C42-9685-150CC34C7FCE}" type="presOf" srcId="{7F6AD1F9-E7FB-4228-AF03-B859A4A66952}" destId="{13A98FFA-4D32-499A-B967-AB9423D4F377}" srcOrd="0" destOrd="0" presId="urn:microsoft.com/office/officeart/2005/8/layout/hList1"/>
    <dgm:cxn modelId="{37255FCB-1398-46A6-B8BA-33EB57F3BF2E}" srcId="{7F6AD1F9-E7FB-4228-AF03-B859A4A66952}" destId="{C3A889F4-0922-4554-995A-11FDC75BF4BE}" srcOrd="1" destOrd="0" parTransId="{E319F749-C420-4F3F-8C15-75ADC1449696}" sibTransId="{886B0AFE-376C-4875-A3B6-CD0BFC347AAA}"/>
    <dgm:cxn modelId="{53171CFD-779A-4436-92DF-C6FB42DF92C3}" srcId="{C3A889F4-0922-4554-995A-11FDC75BF4BE}" destId="{C1F8F707-55C1-4C99-927E-15A2B8B23224}" srcOrd="0" destOrd="0" parTransId="{60CB8D2F-A165-4539-95E2-3E1C4ADA38AF}" sibTransId="{4AB71065-3777-4F0C-B844-457C5A030DEE}"/>
    <dgm:cxn modelId="{AA222C96-D358-476B-A008-087001052722}" type="presParOf" srcId="{0DED31C9-E31D-4EFC-9858-B272C0692266}" destId="{ADCA049D-5F80-439E-A002-D4342A7B5C54}" srcOrd="0" destOrd="0" presId="urn:microsoft.com/office/officeart/2005/8/layout/hList1"/>
    <dgm:cxn modelId="{03E0A673-05A4-4AEA-B1DC-1AE3D00E33D6}" type="presParOf" srcId="{ADCA049D-5F80-439E-A002-D4342A7B5C54}" destId="{571D6274-D45B-4251-804A-F6B7ACC1B726}" srcOrd="0" destOrd="0" presId="urn:microsoft.com/office/officeart/2005/8/layout/hList1"/>
    <dgm:cxn modelId="{A029E9C3-1C8D-457C-90A2-3CD119A53F03}" type="presParOf" srcId="{ADCA049D-5F80-439E-A002-D4342A7B5C54}" destId="{91577607-5CCA-46D8-AE17-B36BD8944FA6}" srcOrd="1" destOrd="0" presId="urn:microsoft.com/office/officeart/2005/8/layout/hList1"/>
    <dgm:cxn modelId="{D227A3B6-C024-423F-B3B3-2779D771CAF1}" type="presParOf" srcId="{0DED31C9-E31D-4EFC-9858-B272C0692266}" destId="{0500CCF5-B106-485D-8321-B8EF9C22D301}" srcOrd="1" destOrd="0" presId="urn:microsoft.com/office/officeart/2005/8/layout/hList1"/>
    <dgm:cxn modelId="{0C577C67-B364-4A36-A4D8-46DE3255230E}" type="presParOf" srcId="{0DED31C9-E31D-4EFC-9858-B272C0692266}" destId="{FB865881-37C6-4FAF-8A67-65E294047499}" srcOrd="2" destOrd="0" presId="urn:microsoft.com/office/officeart/2005/8/layout/hList1"/>
    <dgm:cxn modelId="{7017B814-6EDB-4EBD-9A68-01A5D3EA9993}" type="presParOf" srcId="{FB865881-37C6-4FAF-8A67-65E294047499}" destId="{13A98FFA-4D32-499A-B967-AB9423D4F377}" srcOrd="0" destOrd="0" presId="urn:microsoft.com/office/officeart/2005/8/layout/hList1"/>
    <dgm:cxn modelId="{239C7C10-4096-4B35-B53B-371169071212}" type="presParOf" srcId="{FB865881-37C6-4FAF-8A67-65E294047499}" destId="{BCED95E7-86CD-4364-BB22-9EBC2EF924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DA2921-73E4-4EEC-978B-7FEF19B9E3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9C74A6-9445-428D-846F-3B83D0C30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Cheap</a:t>
          </a:r>
        </a:p>
      </dgm:t>
    </dgm:pt>
    <dgm:pt modelId="{08211745-91DD-4A9B-8768-9BF1EB0DACB1}" type="parTrans" cxnId="{7CA8CE06-6A69-4A85-AD45-7E020EB67994}">
      <dgm:prSet/>
      <dgm:spPr/>
      <dgm:t>
        <a:bodyPr/>
        <a:lstStyle/>
        <a:p>
          <a:endParaRPr lang="en-US"/>
        </a:p>
      </dgm:t>
    </dgm:pt>
    <dgm:pt modelId="{BB63C8B5-645E-436A-8F9B-32FAC11C3F55}" type="sibTrans" cxnId="{7CA8CE06-6A69-4A85-AD45-7E020EB67994}">
      <dgm:prSet/>
      <dgm:spPr/>
      <dgm:t>
        <a:bodyPr/>
        <a:lstStyle/>
        <a:p>
          <a:endParaRPr lang="en-US"/>
        </a:p>
      </dgm:t>
    </dgm:pt>
    <dgm:pt modelId="{1939349B-B877-4AAC-9968-625682B3F8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Diffing is cheap</a:t>
          </a:r>
        </a:p>
      </dgm:t>
    </dgm:pt>
    <dgm:pt modelId="{52319B25-0029-4179-8894-CD5C2BC6541B}" type="parTrans" cxnId="{730231D8-A447-4328-8620-05F2BA116ACB}">
      <dgm:prSet/>
      <dgm:spPr/>
      <dgm:t>
        <a:bodyPr/>
        <a:lstStyle/>
        <a:p>
          <a:endParaRPr lang="en-US"/>
        </a:p>
      </dgm:t>
    </dgm:pt>
    <dgm:pt modelId="{D8BE74F1-971D-4629-A2E2-B2D442280798}" type="sibTrans" cxnId="{730231D8-A447-4328-8620-05F2BA116ACB}">
      <dgm:prSet/>
      <dgm:spPr/>
      <dgm:t>
        <a:bodyPr/>
        <a:lstStyle/>
        <a:p>
          <a:endParaRPr lang="en-US"/>
        </a:p>
      </dgm:t>
    </dgm:pt>
    <dgm:pt modelId="{EEAA90C7-7224-4A6C-B313-662EDFEA22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Rendering methods are usually cheap</a:t>
          </a:r>
        </a:p>
      </dgm:t>
    </dgm:pt>
    <dgm:pt modelId="{E90AC16A-ABBC-419E-9359-7D0BE448A74C}" type="parTrans" cxnId="{0089184B-8B52-47A6-B366-C7792791C03F}">
      <dgm:prSet/>
      <dgm:spPr/>
      <dgm:t>
        <a:bodyPr/>
        <a:lstStyle/>
        <a:p>
          <a:endParaRPr lang="en-US"/>
        </a:p>
      </dgm:t>
    </dgm:pt>
    <dgm:pt modelId="{BB420EA5-D42E-4F06-96AA-59CF6212A0AD}" type="sibTrans" cxnId="{0089184B-8B52-47A6-B366-C7792791C03F}">
      <dgm:prSet/>
      <dgm:spPr/>
      <dgm:t>
        <a:bodyPr/>
        <a:lstStyle/>
        <a:p>
          <a:endParaRPr lang="en-US"/>
        </a:p>
      </dgm:t>
    </dgm:pt>
    <dgm:pt modelId="{603FBD9D-231F-44AE-B145-0CAC58BC53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Expensive</a:t>
          </a:r>
        </a:p>
      </dgm:t>
    </dgm:pt>
    <dgm:pt modelId="{402652EF-554D-4926-9612-53A091DB4C9B}" type="parTrans" cxnId="{F7C39AB9-FB4C-42F2-93B3-BBE978515ABF}">
      <dgm:prSet/>
      <dgm:spPr/>
      <dgm:t>
        <a:bodyPr/>
        <a:lstStyle/>
        <a:p>
          <a:endParaRPr lang="en-US"/>
        </a:p>
      </dgm:t>
    </dgm:pt>
    <dgm:pt modelId="{A25E4964-5AED-4174-B5F1-E49FBFF90A71}" type="sibTrans" cxnId="{F7C39AB9-FB4C-42F2-93B3-BBE978515ABF}">
      <dgm:prSet/>
      <dgm:spPr/>
      <dgm:t>
        <a:bodyPr/>
        <a:lstStyle/>
        <a:p>
          <a:endParaRPr lang="en-US"/>
        </a:p>
      </dgm:t>
    </dgm:pt>
    <dgm:pt modelId="{CA4C6325-024E-41E2-8C96-84C83965D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Network transmission of updates is batched across groups of components</a:t>
          </a:r>
        </a:p>
      </dgm:t>
    </dgm:pt>
    <dgm:pt modelId="{CC5AA80F-EFB6-4FB6-91B7-78FEFC39E69D}" type="parTrans" cxnId="{269E95EC-7C2B-4E6B-A212-B73C4872F299}">
      <dgm:prSet/>
      <dgm:spPr/>
      <dgm:t>
        <a:bodyPr/>
        <a:lstStyle/>
        <a:p>
          <a:endParaRPr lang="en-US"/>
        </a:p>
      </dgm:t>
    </dgm:pt>
    <dgm:pt modelId="{628E0F0C-6229-49AF-909B-7A0868DACF09}" type="sibTrans" cxnId="{269E95EC-7C2B-4E6B-A212-B73C4872F299}">
      <dgm:prSet/>
      <dgm:spPr/>
      <dgm:t>
        <a:bodyPr/>
        <a:lstStyle/>
        <a:p>
          <a:endParaRPr lang="en-US"/>
        </a:p>
      </dgm:t>
    </dgm:pt>
    <dgm:pt modelId="{5851E2F0-090A-43F1-BE7C-9125C1790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 updates are expensive (relative)</a:t>
          </a:r>
        </a:p>
      </dgm:t>
    </dgm:pt>
    <dgm:pt modelId="{0B4650CE-BA3C-4D1D-8CB2-0DC9F6C9391A}" type="parTrans" cxnId="{2F2A0FFB-EB40-4C26-8DE9-86125EB8EAB2}">
      <dgm:prSet/>
      <dgm:spPr/>
      <dgm:t>
        <a:bodyPr/>
        <a:lstStyle/>
        <a:p>
          <a:endParaRPr lang="en-US"/>
        </a:p>
      </dgm:t>
    </dgm:pt>
    <dgm:pt modelId="{517A536B-16D9-49EA-A844-762C31FB5BAF}" type="sibTrans" cxnId="{2F2A0FFB-EB40-4C26-8DE9-86125EB8EAB2}">
      <dgm:prSet/>
      <dgm:spPr/>
      <dgm:t>
        <a:bodyPr/>
        <a:lstStyle/>
        <a:p>
          <a:endParaRPr lang="en-US"/>
        </a:p>
      </dgm:t>
    </dgm:pt>
    <dgm:pt modelId="{CB4F920C-F0A1-4FDA-80B5-20E315866F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Components only render if they have a reason</a:t>
          </a:r>
        </a:p>
      </dgm:t>
    </dgm:pt>
    <dgm:pt modelId="{C7248448-925F-413D-8261-7A59511D1FB3}" type="parTrans" cxnId="{D33DC5CF-63C8-4E1B-9061-C3CA2BEEBE63}">
      <dgm:prSet/>
      <dgm:spPr/>
      <dgm:t>
        <a:bodyPr/>
        <a:lstStyle/>
        <a:p>
          <a:endParaRPr lang="en-US"/>
        </a:p>
      </dgm:t>
    </dgm:pt>
    <dgm:pt modelId="{7C18101C-ED97-41E0-9F4C-E5A3B50266D5}" type="sibTrans" cxnId="{D33DC5CF-63C8-4E1B-9061-C3CA2BEEBE63}">
      <dgm:prSet/>
      <dgm:spPr/>
      <dgm:t>
        <a:bodyPr/>
        <a:lstStyle/>
        <a:p>
          <a:endParaRPr lang="en-US"/>
        </a:p>
      </dgm:t>
    </dgm:pt>
    <dgm:pt modelId="{9B55D94D-832D-469F-889F-359AA601C2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usually “just works”</a:t>
          </a:r>
        </a:p>
      </dgm:t>
    </dgm:pt>
    <dgm:pt modelId="{318BDEC9-A371-400A-95B5-B2968275902A}" type="parTrans" cxnId="{1563B8C3-5225-4A13-990A-914CE5CD1809}">
      <dgm:prSet/>
      <dgm:spPr/>
      <dgm:t>
        <a:bodyPr/>
        <a:lstStyle/>
        <a:p>
          <a:endParaRPr lang="en-US"/>
        </a:p>
      </dgm:t>
    </dgm:pt>
    <dgm:pt modelId="{CDF5608F-1B50-417D-AEDC-C51A4A4F4BED}" type="sibTrans" cxnId="{1563B8C3-5225-4A13-990A-914CE5CD1809}">
      <dgm:prSet/>
      <dgm:spPr/>
      <dgm:t>
        <a:bodyPr/>
        <a:lstStyle/>
        <a:p>
          <a:endParaRPr lang="en-US"/>
        </a:p>
      </dgm:t>
    </dgm:pt>
    <dgm:pt modelId="{53611E4A-5AB6-4A21-B6D5-557B4BE4AD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Otherwise diffing will produce an empty result</a:t>
          </a:r>
        </a:p>
      </dgm:t>
    </dgm:pt>
    <dgm:pt modelId="{6E0DC9C7-448C-464F-94C0-AB0D65CD43BE}" type="parTrans" cxnId="{CD3E5580-DB0B-403D-9AC0-6A351D8A60E3}">
      <dgm:prSet/>
      <dgm:spPr/>
      <dgm:t>
        <a:bodyPr/>
        <a:lstStyle/>
        <a:p>
          <a:endParaRPr lang="en-US"/>
        </a:p>
      </dgm:t>
    </dgm:pt>
    <dgm:pt modelId="{E7FB07C6-B159-4F46-9E6C-2B81D9E06CD1}" type="sibTrans" cxnId="{CD3E5580-DB0B-403D-9AC0-6A351D8A60E3}">
      <dgm:prSet/>
      <dgm:spPr/>
      <dgm:t>
        <a:bodyPr/>
        <a:lstStyle/>
        <a:p>
          <a:endParaRPr lang="en-US"/>
        </a:p>
      </dgm:t>
    </dgm:pt>
    <dgm:pt modelId="{42CA1EA8-5B88-4ECA-BCD2-75422FF356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</a:t>
          </a:r>
          <a:r>
            <a:rPr lang="en-US" dirty="0" err="1"/>
            <a:t>noop</a:t>
          </a:r>
          <a:r>
            <a:rPr lang="en-US" dirty="0"/>
            <a:t> the rest of the work</a:t>
          </a:r>
        </a:p>
      </dgm:t>
    </dgm:pt>
    <dgm:pt modelId="{CD74EF45-084A-4EC1-B892-BE07328B647B}" type="parTrans" cxnId="{1C60A97E-99DE-4C58-9A32-A3E26374CFFA}">
      <dgm:prSet/>
      <dgm:spPr/>
      <dgm:t>
        <a:bodyPr/>
        <a:lstStyle/>
        <a:p>
          <a:endParaRPr lang="en-US"/>
        </a:p>
      </dgm:t>
    </dgm:pt>
    <dgm:pt modelId="{00190CFD-54CC-4789-9220-D838C6508F43}" type="sibTrans" cxnId="{1C60A97E-99DE-4C58-9A32-A3E26374CFFA}">
      <dgm:prSet/>
      <dgm:spPr/>
      <dgm:t>
        <a:bodyPr/>
        <a:lstStyle/>
        <a:p>
          <a:endParaRPr lang="en-US"/>
        </a:p>
      </dgm:t>
    </dgm:pt>
    <dgm:pt modelId="{C182126F-C7CF-4E1F-B14B-CF5E792D5E47}" type="pres">
      <dgm:prSet presAssocID="{F4DA2921-73E4-4EEC-978B-7FEF19B9E33A}" presName="root" presStyleCnt="0">
        <dgm:presLayoutVars>
          <dgm:dir/>
          <dgm:resizeHandles val="exact"/>
        </dgm:presLayoutVars>
      </dgm:prSet>
      <dgm:spPr/>
    </dgm:pt>
    <dgm:pt modelId="{37203F15-4903-4AAA-88F2-4AB96CC99F3C}" type="pres">
      <dgm:prSet presAssocID="{2D9C74A6-9445-428D-846F-3B83D0C300D2}" presName="compNode" presStyleCnt="0"/>
      <dgm:spPr/>
    </dgm:pt>
    <dgm:pt modelId="{E8E4446A-7F4B-4FE3-83FC-9928157485A8}" type="pres">
      <dgm:prSet presAssocID="{2D9C74A6-9445-428D-846F-3B83D0C300D2}" presName="bgRect" presStyleLbl="bgShp" presStyleIdx="0" presStyleCnt="3"/>
      <dgm:spPr/>
    </dgm:pt>
    <dgm:pt modelId="{EEA4DBFE-631E-4421-A31A-FAD06F662F18}" type="pres">
      <dgm:prSet presAssocID="{2D9C74A6-9445-428D-846F-3B83D0C300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D82E41E-4E46-4C4F-8971-69E1786BC2C1}" type="pres">
      <dgm:prSet presAssocID="{2D9C74A6-9445-428D-846F-3B83D0C300D2}" presName="spaceRect" presStyleCnt="0"/>
      <dgm:spPr/>
    </dgm:pt>
    <dgm:pt modelId="{72C51CAE-11AE-4049-9477-67AD486ED9E5}" type="pres">
      <dgm:prSet presAssocID="{2D9C74A6-9445-428D-846F-3B83D0C300D2}" presName="parTx" presStyleLbl="revTx" presStyleIdx="0" presStyleCnt="6">
        <dgm:presLayoutVars>
          <dgm:chMax val="0"/>
          <dgm:chPref val="0"/>
        </dgm:presLayoutVars>
      </dgm:prSet>
      <dgm:spPr/>
    </dgm:pt>
    <dgm:pt modelId="{8A430BAA-DBDB-4EC3-9A33-E9410B5E5A91}" type="pres">
      <dgm:prSet presAssocID="{2D9C74A6-9445-428D-846F-3B83D0C300D2}" presName="desTx" presStyleLbl="revTx" presStyleIdx="1" presStyleCnt="6">
        <dgm:presLayoutVars/>
      </dgm:prSet>
      <dgm:spPr/>
    </dgm:pt>
    <dgm:pt modelId="{CD64EDBE-AF12-498A-B3FD-9D53FC8FEC5A}" type="pres">
      <dgm:prSet presAssocID="{BB63C8B5-645E-436A-8F9B-32FAC11C3F55}" presName="sibTrans" presStyleCnt="0"/>
      <dgm:spPr/>
    </dgm:pt>
    <dgm:pt modelId="{427E492F-BE8C-4E26-93D1-E8BDD83EDA4F}" type="pres">
      <dgm:prSet presAssocID="{CB4F920C-F0A1-4FDA-80B5-20E315866F87}" presName="compNode" presStyleCnt="0"/>
      <dgm:spPr/>
    </dgm:pt>
    <dgm:pt modelId="{A5AFA19C-3B7C-4FC7-A326-91A4C4C65B6B}" type="pres">
      <dgm:prSet presAssocID="{CB4F920C-F0A1-4FDA-80B5-20E315866F87}" presName="bgRect" presStyleLbl="bgShp" presStyleIdx="1" presStyleCnt="3"/>
      <dgm:spPr/>
    </dgm:pt>
    <dgm:pt modelId="{C28B0CC6-AC44-45CA-8007-3C235FC5B12A}" type="pres">
      <dgm:prSet presAssocID="{CB4F920C-F0A1-4FDA-80B5-20E315866F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136C0B-090D-4667-890B-92445B917BFB}" type="pres">
      <dgm:prSet presAssocID="{CB4F920C-F0A1-4FDA-80B5-20E315866F87}" presName="spaceRect" presStyleCnt="0"/>
      <dgm:spPr/>
    </dgm:pt>
    <dgm:pt modelId="{527ADBAE-16F7-44E4-8E56-C136F8247173}" type="pres">
      <dgm:prSet presAssocID="{CB4F920C-F0A1-4FDA-80B5-20E315866F87}" presName="parTx" presStyleLbl="revTx" presStyleIdx="2" presStyleCnt="6">
        <dgm:presLayoutVars>
          <dgm:chMax val="0"/>
          <dgm:chPref val="0"/>
        </dgm:presLayoutVars>
      </dgm:prSet>
      <dgm:spPr/>
    </dgm:pt>
    <dgm:pt modelId="{751D08AC-C1D8-4A17-868C-8CE260205CBA}" type="pres">
      <dgm:prSet presAssocID="{CB4F920C-F0A1-4FDA-80B5-20E315866F87}" presName="desTx" presStyleLbl="revTx" presStyleIdx="3" presStyleCnt="6">
        <dgm:presLayoutVars/>
      </dgm:prSet>
      <dgm:spPr/>
    </dgm:pt>
    <dgm:pt modelId="{89EC82BC-F44C-41CB-A72D-478F1D0F1FD4}" type="pres">
      <dgm:prSet presAssocID="{7C18101C-ED97-41E0-9F4C-E5A3B50266D5}" presName="sibTrans" presStyleCnt="0"/>
      <dgm:spPr/>
    </dgm:pt>
    <dgm:pt modelId="{D2D058C0-43C4-4C16-8F41-E1ABB2902B62}" type="pres">
      <dgm:prSet presAssocID="{603FBD9D-231F-44AE-B145-0CAC58BC5366}" presName="compNode" presStyleCnt="0"/>
      <dgm:spPr/>
    </dgm:pt>
    <dgm:pt modelId="{B627AD2C-4482-4F15-A87E-EF9DC3B4FFB5}" type="pres">
      <dgm:prSet presAssocID="{603FBD9D-231F-44AE-B145-0CAC58BC5366}" presName="bgRect" presStyleLbl="bgShp" presStyleIdx="2" presStyleCnt="3"/>
      <dgm:spPr/>
    </dgm:pt>
    <dgm:pt modelId="{9ACF2A46-ECC4-40C2-A8FF-FB5C4B7E1DB2}" type="pres">
      <dgm:prSet presAssocID="{603FBD9D-231F-44AE-B145-0CAC58BC53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F15A2C0-991C-47AA-9BEC-0BE54AD813F6}" type="pres">
      <dgm:prSet presAssocID="{603FBD9D-231F-44AE-B145-0CAC58BC5366}" presName="spaceRect" presStyleCnt="0"/>
      <dgm:spPr/>
    </dgm:pt>
    <dgm:pt modelId="{37B03FCD-8589-4855-B479-E3B1C149E62B}" type="pres">
      <dgm:prSet presAssocID="{603FBD9D-231F-44AE-B145-0CAC58BC5366}" presName="parTx" presStyleLbl="revTx" presStyleIdx="4" presStyleCnt="6">
        <dgm:presLayoutVars>
          <dgm:chMax val="0"/>
          <dgm:chPref val="0"/>
        </dgm:presLayoutVars>
      </dgm:prSet>
      <dgm:spPr/>
    </dgm:pt>
    <dgm:pt modelId="{A36571C6-A4EC-4211-B218-69F444F1AC09}" type="pres">
      <dgm:prSet presAssocID="{603FBD9D-231F-44AE-B145-0CAC58BC5366}" presName="desTx" presStyleLbl="revTx" presStyleIdx="5" presStyleCnt="6">
        <dgm:presLayoutVars/>
      </dgm:prSet>
      <dgm:spPr/>
    </dgm:pt>
  </dgm:ptLst>
  <dgm:cxnLst>
    <dgm:cxn modelId="{3A180004-DD49-4738-803F-DD4F568A84A6}" type="presOf" srcId="{CA4C6325-024E-41E2-8C96-84C83965D50D}" destId="{A36571C6-A4EC-4211-B218-69F444F1AC09}" srcOrd="0" destOrd="0" presId="urn:microsoft.com/office/officeart/2018/2/layout/IconVerticalSolidList"/>
    <dgm:cxn modelId="{7CA8CE06-6A69-4A85-AD45-7E020EB67994}" srcId="{F4DA2921-73E4-4EEC-978B-7FEF19B9E33A}" destId="{2D9C74A6-9445-428D-846F-3B83D0C300D2}" srcOrd="0" destOrd="0" parTransId="{08211745-91DD-4A9B-8768-9BF1EB0DACB1}" sibTransId="{BB63C8B5-645E-436A-8F9B-32FAC11C3F55}"/>
    <dgm:cxn modelId="{F5FEC05D-7839-471A-B3CC-5184F6E9282F}" type="presOf" srcId="{603FBD9D-231F-44AE-B145-0CAC58BC5366}" destId="{37B03FCD-8589-4855-B479-E3B1C149E62B}" srcOrd="0" destOrd="0" presId="urn:microsoft.com/office/officeart/2018/2/layout/IconVerticalSolidList"/>
    <dgm:cxn modelId="{E653F567-0935-42AF-880F-225E6FBE7C14}" type="presOf" srcId="{5851E2F0-090A-43F1-BE7C-9125C1790170}" destId="{A36571C6-A4EC-4211-B218-69F444F1AC09}" srcOrd="0" destOrd="1" presId="urn:microsoft.com/office/officeart/2018/2/layout/IconVerticalSolidList"/>
    <dgm:cxn modelId="{0089184B-8B52-47A6-B366-C7792791C03F}" srcId="{2D9C74A6-9445-428D-846F-3B83D0C300D2}" destId="{EEAA90C7-7224-4A6C-B313-662EDFEA22ED}" srcOrd="1" destOrd="0" parTransId="{E90AC16A-ABBC-419E-9359-7D0BE448A74C}" sibTransId="{BB420EA5-D42E-4F06-96AA-59CF6212A0AD}"/>
    <dgm:cxn modelId="{3AD54A70-1120-4C58-AC21-E0FC694DC9A9}" type="presOf" srcId="{CB4F920C-F0A1-4FDA-80B5-20E315866F87}" destId="{527ADBAE-16F7-44E4-8E56-C136F8247173}" srcOrd="0" destOrd="0" presId="urn:microsoft.com/office/officeart/2018/2/layout/IconVerticalSolidList"/>
    <dgm:cxn modelId="{D33E3757-626D-4DB6-84AE-0976766A8B5E}" type="presOf" srcId="{EEAA90C7-7224-4A6C-B313-662EDFEA22ED}" destId="{8A430BAA-DBDB-4EC3-9A33-E9410B5E5A91}" srcOrd="0" destOrd="1" presId="urn:microsoft.com/office/officeart/2018/2/layout/IconVerticalSolidList"/>
    <dgm:cxn modelId="{1C60A97E-99DE-4C58-9A32-A3E26374CFFA}" srcId="{CB4F920C-F0A1-4FDA-80B5-20E315866F87}" destId="{42CA1EA8-5B88-4ECA-BCD2-75422FF3560F}" srcOrd="2" destOrd="0" parTransId="{CD74EF45-084A-4EC1-B892-BE07328B647B}" sibTransId="{00190CFD-54CC-4789-9220-D838C6508F43}"/>
    <dgm:cxn modelId="{CD3E5580-DB0B-403D-9AC0-6A351D8A60E3}" srcId="{CB4F920C-F0A1-4FDA-80B5-20E315866F87}" destId="{53611E4A-5AB6-4A21-B6D5-557B4BE4AD68}" srcOrd="1" destOrd="0" parTransId="{6E0DC9C7-448C-464F-94C0-AB0D65CD43BE}" sibTransId="{E7FB07C6-B159-4F46-9E6C-2B81D9E06CD1}"/>
    <dgm:cxn modelId="{FCE5B9AD-6789-4FB0-8ED5-B0CCABA81FBF}" type="presOf" srcId="{9B55D94D-832D-469F-889F-359AA601C275}" destId="{751D08AC-C1D8-4A17-868C-8CE260205CBA}" srcOrd="0" destOrd="0" presId="urn:microsoft.com/office/officeart/2018/2/layout/IconVerticalSolidList"/>
    <dgm:cxn modelId="{5CC88AB4-AFA5-4229-954B-1A89FC42FED6}" type="presOf" srcId="{1939349B-B877-4AAC-9968-625682B3F87F}" destId="{8A430BAA-DBDB-4EC3-9A33-E9410B5E5A91}" srcOrd="0" destOrd="0" presId="urn:microsoft.com/office/officeart/2018/2/layout/IconVerticalSolidList"/>
    <dgm:cxn modelId="{F7C39AB9-FB4C-42F2-93B3-BBE978515ABF}" srcId="{F4DA2921-73E4-4EEC-978B-7FEF19B9E33A}" destId="{603FBD9D-231F-44AE-B145-0CAC58BC5366}" srcOrd="2" destOrd="0" parTransId="{402652EF-554D-4926-9612-53A091DB4C9B}" sibTransId="{A25E4964-5AED-4174-B5F1-E49FBFF90A71}"/>
    <dgm:cxn modelId="{1563B8C3-5225-4A13-990A-914CE5CD1809}" srcId="{CB4F920C-F0A1-4FDA-80B5-20E315866F87}" destId="{9B55D94D-832D-469F-889F-359AA601C275}" srcOrd="0" destOrd="0" parTransId="{318BDEC9-A371-400A-95B5-B2968275902A}" sibTransId="{CDF5608F-1B50-417D-AEDC-C51A4A4F4BED}"/>
    <dgm:cxn modelId="{D33DC5CF-63C8-4E1B-9061-C3CA2BEEBE63}" srcId="{F4DA2921-73E4-4EEC-978B-7FEF19B9E33A}" destId="{CB4F920C-F0A1-4FDA-80B5-20E315866F87}" srcOrd="1" destOrd="0" parTransId="{C7248448-925F-413D-8261-7A59511D1FB3}" sibTransId="{7C18101C-ED97-41E0-9F4C-E5A3B50266D5}"/>
    <dgm:cxn modelId="{CBA3F0CF-79A3-40B5-9BFA-C5BA792663BC}" type="presOf" srcId="{53611E4A-5AB6-4A21-B6D5-557B4BE4AD68}" destId="{751D08AC-C1D8-4A17-868C-8CE260205CBA}" srcOrd="0" destOrd="1" presId="urn:microsoft.com/office/officeart/2018/2/layout/IconVerticalSolidList"/>
    <dgm:cxn modelId="{730231D8-A447-4328-8620-05F2BA116ACB}" srcId="{2D9C74A6-9445-428D-846F-3B83D0C300D2}" destId="{1939349B-B877-4AAC-9968-625682B3F87F}" srcOrd="0" destOrd="0" parTransId="{52319B25-0029-4179-8894-CD5C2BC6541B}" sibTransId="{D8BE74F1-971D-4629-A2E2-B2D442280798}"/>
    <dgm:cxn modelId="{4987C4DB-4DBA-41BE-80D2-1345F0F5613A}" type="presOf" srcId="{42CA1EA8-5B88-4ECA-BCD2-75422FF3560F}" destId="{751D08AC-C1D8-4A17-868C-8CE260205CBA}" srcOrd="0" destOrd="2" presId="urn:microsoft.com/office/officeart/2018/2/layout/IconVerticalSolidList"/>
    <dgm:cxn modelId="{FC3B48E2-4553-466D-8973-4F24DDE8D41E}" type="presOf" srcId="{F4DA2921-73E4-4EEC-978B-7FEF19B9E33A}" destId="{C182126F-C7CF-4E1F-B14B-CF5E792D5E47}" srcOrd="0" destOrd="0" presId="urn:microsoft.com/office/officeart/2018/2/layout/IconVerticalSolidList"/>
    <dgm:cxn modelId="{269E95EC-7C2B-4E6B-A212-B73C4872F299}" srcId="{603FBD9D-231F-44AE-B145-0CAC58BC5366}" destId="{CA4C6325-024E-41E2-8C96-84C83965D50D}" srcOrd="0" destOrd="0" parTransId="{CC5AA80F-EFB6-4FB6-91B7-78FEFC39E69D}" sibTransId="{628E0F0C-6229-49AF-909B-7A0868DACF09}"/>
    <dgm:cxn modelId="{6A70E9F1-3184-447B-9FB1-036230B11302}" type="presOf" srcId="{2D9C74A6-9445-428D-846F-3B83D0C300D2}" destId="{72C51CAE-11AE-4049-9477-67AD486ED9E5}" srcOrd="0" destOrd="0" presId="urn:microsoft.com/office/officeart/2018/2/layout/IconVerticalSolidList"/>
    <dgm:cxn modelId="{2F2A0FFB-EB40-4C26-8DE9-86125EB8EAB2}" srcId="{603FBD9D-231F-44AE-B145-0CAC58BC5366}" destId="{5851E2F0-090A-43F1-BE7C-9125C1790170}" srcOrd="1" destOrd="0" parTransId="{0B4650CE-BA3C-4D1D-8CB2-0DC9F6C9391A}" sibTransId="{517A536B-16D9-49EA-A844-762C31FB5BAF}"/>
    <dgm:cxn modelId="{DEC2473D-6C4E-4B71-8C6E-B2C038205669}" type="presParOf" srcId="{C182126F-C7CF-4E1F-B14B-CF5E792D5E47}" destId="{37203F15-4903-4AAA-88F2-4AB96CC99F3C}" srcOrd="0" destOrd="0" presId="urn:microsoft.com/office/officeart/2018/2/layout/IconVerticalSolidList"/>
    <dgm:cxn modelId="{9DEAE3EC-A431-4A6C-A6AD-CFAD3CA1D1B8}" type="presParOf" srcId="{37203F15-4903-4AAA-88F2-4AB96CC99F3C}" destId="{E8E4446A-7F4B-4FE3-83FC-9928157485A8}" srcOrd="0" destOrd="0" presId="urn:microsoft.com/office/officeart/2018/2/layout/IconVerticalSolidList"/>
    <dgm:cxn modelId="{58F8112D-01C1-40F3-B742-BD5811377177}" type="presParOf" srcId="{37203F15-4903-4AAA-88F2-4AB96CC99F3C}" destId="{EEA4DBFE-631E-4421-A31A-FAD06F662F18}" srcOrd="1" destOrd="0" presId="urn:microsoft.com/office/officeart/2018/2/layout/IconVerticalSolidList"/>
    <dgm:cxn modelId="{FADF77E2-A69C-45C1-88A3-7E9FD3BEDDD6}" type="presParOf" srcId="{37203F15-4903-4AAA-88F2-4AB96CC99F3C}" destId="{7D82E41E-4E46-4C4F-8971-69E1786BC2C1}" srcOrd="2" destOrd="0" presId="urn:microsoft.com/office/officeart/2018/2/layout/IconVerticalSolidList"/>
    <dgm:cxn modelId="{36A87F71-58C9-48C1-86F2-10261348C98F}" type="presParOf" srcId="{37203F15-4903-4AAA-88F2-4AB96CC99F3C}" destId="{72C51CAE-11AE-4049-9477-67AD486ED9E5}" srcOrd="3" destOrd="0" presId="urn:microsoft.com/office/officeart/2018/2/layout/IconVerticalSolidList"/>
    <dgm:cxn modelId="{A6152575-F4EF-4BFD-98A3-EEA604AF41C1}" type="presParOf" srcId="{37203F15-4903-4AAA-88F2-4AB96CC99F3C}" destId="{8A430BAA-DBDB-4EC3-9A33-E9410B5E5A91}" srcOrd="4" destOrd="0" presId="urn:microsoft.com/office/officeart/2018/2/layout/IconVerticalSolidList"/>
    <dgm:cxn modelId="{8B5B151D-2423-4734-BF3E-B636C8EE6BEE}" type="presParOf" srcId="{C182126F-C7CF-4E1F-B14B-CF5E792D5E47}" destId="{CD64EDBE-AF12-498A-B3FD-9D53FC8FEC5A}" srcOrd="1" destOrd="0" presId="urn:microsoft.com/office/officeart/2018/2/layout/IconVerticalSolidList"/>
    <dgm:cxn modelId="{5AE29F3B-2880-45C3-886F-F805974D9255}" type="presParOf" srcId="{C182126F-C7CF-4E1F-B14B-CF5E792D5E47}" destId="{427E492F-BE8C-4E26-93D1-E8BDD83EDA4F}" srcOrd="2" destOrd="0" presId="urn:microsoft.com/office/officeart/2018/2/layout/IconVerticalSolidList"/>
    <dgm:cxn modelId="{7D90B983-C3F5-4BCD-8992-44C00E022257}" type="presParOf" srcId="{427E492F-BE8C-4E26-93D1-E8BDD83EDA4F}" destId="{A5AFA19C-3B7C-4FC7-A326-91A4C4C65B6B}" srcOrd="0" destOrd="0" presId="urn:microsoft.com/office/officeart/2018/2/layout/IconVerticalSolidList"/>
    <dgm:cxn modelId="{C5A633AC-8F49-43AF-A77C-525421DC05A8}" type="presParOf" srcId="{427E492F-BE8C-4E26-93D1-E8BDD83EDA4F}" destId="{C28B0CC6-AC44-45CA-8007-3C235FC5B12A}" srcOrd="1" destOrd="0" presId="urn:microsoft.com/office/officeart/2018/2/layout/IconVerticalSolidList"/>
    <dgm:cxn modelId="{4CD5FFBA-0CE7-4E92-83D0-6F6BA8A81775}" type="presParOf" srcId="{427E492F-BE8C-4E26-93D1-E8BDD83EDA4F}" destId="{0B136C0B-090D-4667-890B-92445B917BFB}" srcOrd="2" destOrd="0" presId="urn:microsoft.com/office/officeart/2018/2/layout/IconVerticalSolidList"/>
    <dgm:cxn modelId="{30AB70DC-C3DC-4CAD-B96B-B6C5E4F935B2}" type="presParOf" srcId="{427E492F-BE8C-4E26-93D1-E8BDD83EDA4F}" destId="{527ADBAE-16F7-44E4-8E56-C136F8247173}" srcOrd="3" destOrd="0" presId="urn:microsoft.com/office/officeart/2018/2/layout/IconVerticalSolidList"/>
    <dgm:cxn modelId="{84811AFF-80F2-4B23-BF23-BEE5BDE9EA9E}" type="presParOf" srcId="{427E492F-BE8C-4E26-93D1-E8BDD83EDA4F}" destId="{751D08AC-C1D8-4A17-868C-8CE260205CBA}" srcOrd="4" destOrd="0" presId="urn:microsoft.com/office/officeart/2018/2/layout/IconVerticalSolidList"/>
    <dgm:cxn modelId="{1E344346-840C-4A0A-91F6-EED0CCEB737F}" type="presParOf" srcId="{C182126F-C7CF-4E1F-B14B-CF5E792D5E47}" destId="{89EC82BC-F44C-41CB-A72D-478F1D0F1FD4}" srcOrd="3" destOrd="0" presId="urn:microsoft.com/office/officeart/2018/2/layout/IconVerticalSolidList"/>
    <dgm:cxn modelId="{9CBAB63B-8ACE-4A02-AAF0-5F924E83BA01}" type="presParOf" srcId="{C182126F-C7CF-4E1F-B14B-CF5E792D5E47}" destId="{D2D058C0-43C4-4C16-8F41-E1ABB2902B62}" srcOrd="4" destOrd="0" presId="urn:microsoft.com/office/officeart/2018/2/layout/IconVerticalSolidList"/>
    <dgm:cxn modelId="{4DB73148-6889-46C0-9C9F-F98164B4C7A8}" type="presParOf" srcId="{D2D058C0-43C4-4C16-8F41-E1ABB2902B62}" destId="{B627AD2C-4482-4F15-A87E-EF9DC3B4FFB5}" srcOrd="0" destOrd="0" presId="urn:microsoft.com/office/officeart/2018/2/layout/IconVerticalSolidList"/>
    <dgm:cxn modelId="{CE5A04E0-6731-4DF2-8939-5CC9C98355CD}" type="presParOf" srcId="{D2D058C0-43C4-4C16-8F41-E1ABB2902B62}" destId="{9ACF2A46-ECC4-40C2-A8FF-FB5C4B7E1DB2}" srcOrd="1" destOrd="0" presId="urn:microsoft.com/office/officeart/2018/2/layout/IconVerticalSolidList"/>
    <dgm:cxn modelId="{61EA3E17-4A11-48A9-BBA8-7D352274B0BA}" type="presParOf" srcId="{D2D058C0-43C4-4C16-8F41-E1ABB2902B62}" destId="{9F15A2C0-991C-47AA-9BEC-0BE54AD813F6}" srcOrd="2" destOrd="0" presId="urn:microsoft.com/office/officeart/2018/2/layout/IconVerticalSolidList"/>
    <dgm:cxn modelId="{532685A1-D532-4489-B64B-07477036D71D}" type="presParOf" srcId="{D2D058C0-43C4-4C16-8F41-E1ABB2902B62}" destId="{37B03FCD-8589-4855-B479-E3B1C149E62B}" srcOrd="3" destOrd="0" presId="urn:microsoft.com/office/officeart/2018/2/layout/IconVerticalSolidList"/>
    <dgm:cxn modelId="{AD689D6D-498B-43AE-9939-17F53B3E481B}" type="presParOf" srcId="{D2D058C0-43C4-4C16-8F41-E1ABB2902B62}" destId="{A36571C6-A4EC-4211-B218-69F444F1AC0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0B4CC6-3232-48BA-99A1-58E1ACFB0DF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ACBE3C-B516-4849-95AE-AC1764C0632D}">
      <dgm:prSet/>
      <dgm:spPr/>
      <dgm:t>
        <a:bodyPr/>
        <a:lstStyle/>
        <a:p>
          <a:r>
            <a:rPr lang="en-US"/>
            <a:t>Rendering is the same between server-side and WASM</a:t>
          </a:r>
        </a:p>
      </dgm:t>
    </dgm:pt>
    <dgm:pt modelId="{605B6B16-B648-4508-B61B-146BBC8A9376}" type="parTrans" cxnId="{165CD8DA-15D6-4A9A-BFD3-93AF15C44A4A}">
      <dgm:prSet/>
      <dgm:spPr/>
      <dgm:t>
        <a:bodyPr/>
        <a:lstStyle/>
        <a:p>
          <a:endParaRPr lang="en-US"/>
        </a:p>
      </dgm:t>
    </dgm:pt>
    <dgm:pt modelId="{7CBD6062-ED82-41BB-9788-48C62D9E8D4A}" type="sibTrans" cxnId="{165CD8DA-15D6-4A9A-BFD3-93AF15C44A4A}">
      <dgm:prSet/>
      <dgm:spPr/>
      <dgm:t>
        <a:bodyPr/>
        <a:lstStyle/>
        <a:p>
          <a:endParaRPr lang="en-US"/>
        </a:p>
      </dgm:t>
    </dgm:pt>
    <dgm:pt modelId="{50034A86-CCA3-4179-AB81-1C51D3E2103C}">
      <dgm:prSet/>
      <dgm:spPr/>
      <dgm:t>
        <a:bodyPr/>
        <a:lstStyle/>
        <a:p>
          <a:r>
            <a:rPr lang="en-US"/>
            <a:t>Adding a server means that DOM updates and events need to travel between client and server</a:t>
          </a:r>
        </a:p>
      </dgm:t>
    </dgm:pt>
    <dgm:pt modelId="{41BC72A4-6D54-4CC3-B621-FD4B136A6A5B}" type="parTrans" cxnId="{797E3572-AFED-46BA-B244-7A5E778BA1B5}">
      <dgm:prSet/>
      <dgm:spPr/>
      <dgm:t>
        <a:bodyPr/>
        <a:lstStyle/>
        <a:p>
          <a:endParaRPr lang="en-US"/>
        </a:p>
      </dgm:t>
    </dgm:pt>
    <dgm:pt modelId="{0C8F338B-ADC6-4223-80BA-BB0CFFBCBD6D}" type="sibTrans" cxnId="{797E3572-AFED-46BA-B244-7A5E778BA1B5}">
      <dgm:prSet/>
      <dgm:spPr/>
      <dgm:t>
        <a:bodyPr/>
        <a:lstStyle/>
        <a:p>
          <a:endParaRPr lang="en-US"/>
        </a:p>
      </dgm:t>
    </dgm:pt>
    <dgm:pt modelId="{105F5E8B-5192-4551-ADE5-487A798516E7}">
      <dgm:prSet/>
      <dgm:spPr/>
      <dgm:t>
        <a:bodyPr/>
        <a:lstStyle/>
        <a:p>
          <a:r>
            <a:rPr lang="en-US"/>
            <a:t>We use SignalR for the network communication</a:t>
          </a:r>
        </a:p>
      </dgm:t>
    </dgm:pt>
    <dgm:pt modelId="{931E467A-8013-49B4-82D2-77B41EA05984}" type="parTrans" cxnId="{1474CA7F-2F97-4476-9688-E6E290D5A1D5}">
      <dgm:prSet/>
      <dgm:spPr/>
      <dgm:t>
        <a:bodyPr/>
        <a:lstStyle/>
        <a:p>
          <a:endParaRPr lang="en-US"/>
        </a:p>
      </dgm:t>
    </dgm:pt>
    <dgm:pt modelId="{947776F2-4F0B-4301-92B4-F0CE35775E83}" type="sibTrans" cxnId="{1474CA7F-2F97-4476-9688-E6E290D5A1D5}">
      <dgm:prSet/>
      <dgm:spPr/>
      <dgm:t>
        <a:bodyPr/>
        <a:lstStyle/>
        <a:p>
          <a:endParaRPr lang="en-US"/>
        </a:p>
      </dgm:t>
    </dgm:pt>
    <dgm:pt modelId="{CA116C02-06CD-463D-A2E7-BAFED7081FD2}">
      <dgm:prSet/>
      <dgm:spPr/>
      <dgm:t>
        <a:bodyPr/>
        <a:lstStyle/>
        <a:p>
          <a:r>
            <a:rPr lang="en-US"/>
            <a:t>Low overhead per message</a:t>
          </a:r>
        </a:p>
      </dgm:t>
    </dgm:pt>
    <dgm:pt modelId="{C16F0B8A-7182-4D32-9742-34516E6BD41B}" type="parTrans" cxnId="{9736F49C-42DF-449B-80C8-704CF85E0BC7}">
      <dgm:prSet/>
      <dgm:spPr/>
      <dgm:t>
        <a:bodyPr/>
        <a:lstStyle/>
        <a:p>
          <a:endParaRPr lang="en-US"/>
        </a:p>
      </dgm:t>
    </dgm:pt>
    <dgm:pt modelId="{5C9BDBF2-F0BC-4B3D-AB5B-E30B25CB541C}" type="sibTrans" cxnId="{9736F49C-42DF-449B-80C8-704CF85E0BC7}">
      <dgm:prSet/>
      <dgm:spPr/>
      <dgm:t>
        <a:bodyPr/>
        <a:lstStyle/>
        <a:p>
          <a:endParaRPr lang="en-US"/>
        </a:p>
      </dgm:t>
    </dgm:pt>
    <dgm:pt modelId="{6042D01B-AA0E-441F-AF59-93DE85B2281D}">
      <dgm:prSet/>
      <dgm:spPr/>
      <dgm:t>
        <a:bodyPr/>
        <a:lstStyle/>
        <a:p>
          <a:r>
            <a:rPr lang="en-US" dirty="0"/>
            <a:t>Low latency with </a:t>
          </a:r>
          <a:r>
            <a:rPr lang="en-US" dirty="0" err="1"/>
            <a:t>WebSockets</a:t>
          </a:r>
          <a:endParaRPr lang="en-US" dirty="0"/>
        </a:p>
      </dgm:t>
    </dgm:pt>
    <dgm:pt modelId="{A59A9F59-03FA-4F06-9B47-043FC338935B}" type="parTrans" cxnId="{0A6BB7AA-B627-450A-BD47-6D71BEF1EF2D}">
      <dgm:prSet/>
      <dgm:spPr/>
      <dgm:t>
        <a:bodyPr/>
        <a:lstStyle/>
        <a:p>
          <a:endParaRPr lang="en-US"/>
        </a:p>
      </dgm:t>
    </dgm:pt>
    <dgm:pt modelId="{93DCEE1C-D363-4E11-B1E2-C193E5B58BA9}" type="sibTrans" cxnId="{0A6BB7AA-B627-450A-BD47-6D71BEF1EF2D}">
      <dgm:prSet/>
      <dgm:spPr/>
      <dgm:t>
        <a:bodyPr/>
        <a:lstStyle/>
        <a:p>
          <a:endParaRPr lang="en-US"/>
        </a:p>
      </dgm:t>
    </dgm:pt>
    <dgm:pt modelId="{1D75B8A1-CDA6-4DCD-86B2-F6E8F36673E9}" type="pres">
      <dgm:prSet presAssocID="{9F0B4CC6-3232-48BA-99A1-58E1ACFB0DF0}" presName="Name0" presStyleCnt="0">
        <dgm:presLayoutVars>
          <dgm:dir/>
          <dgm:animLvl val="lvl"/>
          <dgm:resizeHandles val="exact"/>
        </dgm:presLayoutVars>
      </dgm:prSet>
      <dgm:spPr/>
    </dgm:pt>
    <dgm:pt modelId="{4FD1820D-D155-4E78-8600-938AC5511B23}" type="pres">
      <dgm:prSet presAssocID="{105F5E8B-5192-4551-ADE5-487A798516E7}" presName="boxAndChildren" presStyleCnt="0"/>
      <dgm:spPr/>
    </dgm:pt>
    <dgm:pt modelId="{2560A56F-9897-4156-A7D4-A8E02C5449A5}" type="pres">
      <dgm:prSet presAssocID="{105F5E8B-5192-4551-ADE5-487A798516E7}" presName="parentTextBox" presStyleLbl="node1" presStyleIdx="0" presStyleCnt="3"/>
      <dgm:spPr/>
    </dgm:pt>
    <dgm:pt modelId="{8672C02A-964E-4A6C-A00F-4A66E4A4AB44}" type="pres">
      <dgm:prSet presAssocID="{105F5E8B-5192-4551-ADE5-487A798516E7}" presName="entireBox" presStyleLbl="node1" presStyleIdx="0" presStyleCnt="3"/>
      <dgm:spPr/>
    </dgm:pt>
    <dgm:pt modelId="{50FBE71F-3D0A-4E28-9033-7B6513DBFC01}" type="pres">
      <dgm:prSet presAssocID="{105F5E8B-5192-4551-ADE5-487A798516E7}" presName="descendantBox" presStyleCnt="0"/>
      <dgm:spPr/>
    </dgm:pt>
    <dgm:pt modelId="{1B01D47D-3458-4F14-ADD9-38A7A955BD52}" type="pres">
      <dgm:prSet presAssocID="{CA116C02-06CD-463D-A2E7-BAFED7081FD2}" presName="childTextBox" presStyleLbl="fgAccFollowNode1" presStyleIdx="0" presStyleCnt="2">
        <dgm:presLayoutVars>
          <dgm:bulletEnabled val="1"/>
        </dgm:presLayoutVars>
      </dgm:prSet>
      <dgm:spPr/>
    </dgm:pt>
    <dgm:pt modelId="{E09C03E5-E103-4875-8366-C7D932ECFCC2}" type="pres">
      <dgm:prSet presAssocID="{6042D01B-AA0E-441F-AF59-93DE85B2281D}" presName="childTextBox" presStyleLbl="fgAccFollowNode1" presStyleIdx="1" presStyleCnt="2">
        <dgm:presLayoutVars>
          <dgm:bulletEnabled val="1"/>
        </dgm:presLayoutVars>
      </dgm:prSet>
      <dgm:spPr/>
    </dgm:pt>
    <dgm:pt modelId="{C9931883-2833-4DEF-9BAB-131522D06908}" type="pres">
      <dgm:prSet presAssocID="{0C8F338B-ADC6-4223-80BA-BB0CFFBCBD6D}" presName="sp" presStyleCnt="0"/>
      <dgm:spPr/>
    </dgm:pt>
    <dgm:pt modelId="{291AF83E-603D-469A-BDA9-9AF6795DC757}" type="pres">
      <dgm:prSet presAssocID="{50034A86-CCA3-4179-AB81-1C51D3E2103C}" presName="arrowAndChildren" presStyleCnt="0"/>
      <dgm:spPr/>
    </dgm:pt>
    <dgm:pt modelId="{96EEFA1F-7C97-4C24-9BEC-2BA84D512F9C}" type="pres">
      <dgm:prSet presAssocID="{50034A86-CCA3-4179-AB81-1C51D3E2103C}" presName="parentTextArrow" presStyleLbl="node1" presStyleIdx="1" presStyleCnt="3"/>
      <dgm:spPr/>
    </dgm:pt>
    <dgm:pt modelId="{3B96733B-E014-4D57-B1D5-69FAA159350B}" type="pres">
      <dgm:prSet presAssocID="{7CBD6062-ED82-41BB-9788-48C62D9E8D4A}" presName="sp" presStyleCnt="0"/>
      <dgm:spPr/>
    </dgm:pt>
    <dgm:pt modelId="{6C7714C5-6DDD-429B-86D1-9052A974C131}" type="pres">
      <dgm:prSet presAssocID="{1EACBE3C-B516-4849-95AE-AC1764C0632D}" presName="arrowAndChildren" presStyleCnt="0"/>
      <dgm:spPr/>
    </dgm:pt>
    <dgm:pt modelId="{43F81451-32F9-4EDC-8B61-17CEE0758B77}" type="pres">
      <dgm:prSet presAssocID="{1EACBE3C-B516-4849-95AE-AC1764C0632D}" presName="parentTextArrow" presStyleLbl="node1" presStyleIdx="2" presStyleCnt="3"/>
      <dgm:spPr/>
    </dgm:pt>
  </dgm:ptLst>
  <dgm:cxnLst>
    <dgm:cxn modelId="{B17A311F-E0E4-423C-80AD-717D0B2B8861}" type="presOf" srcId="{105F5E8B-5192-4551-ADE5-487A798516E7}" destId="{2560A56F-9897-4156-A7D4-A8E02C5449A5}" srcOrd="0" destOrd="0" presId="urn:microsoft.com/office/officeart/2005/8/layout/process4"/>
    <dgm:cxn modelId="{331D153E-2FB2-4D8A-9C2E-F1905ECE49A2}" type="presOf" srcId="{1EACBE3C-B516-4849-95AE-AC1764C0632D}" destId="{43F81451-32F9-4EDC-8B61-17CEE0758B77}" srcOrd="0" destOrd="0" presId="urn:microsoft.com/office/officeart/2005/8/layout/process4"/>
    <dgm:cxn modelId="{7B7A8968-98B2-4CC3-8533-8584F661DEDE}" type="presOf" srcId="{50034A86-CCA3-4179-AB81-1C51D3E2103C}" destId="{96EEFA1F-7C97-4C24-9BEC-2BA84D512F9C}" srcOrd="0" destOrd="0" presId="urn:microsoft.com/office/officeart/2005/8/layout/process4"/>
    <dgm:cxn modelId="{C718046A-3A62-4BC3-B1C9-8EFC8312E5AC}" type="presOf" srcId="{6042D01B-AA0E-441F-AF59-93DE85B2281D}" destId="{E09C03E5-E103-4875-8366-C7D932ECFCC2}" srcOrd="0" destOrd="0" presId="urn:microsoft.com/office/officeart/2005/8/layout/process4"/>
    <dgm:cxn modelId="{797E3572-AFED-46BA-B244-7A5E778BA1B5}" srcId="{9F0B4CC6-3232-48BA-99A1-58E1ACFB0DF0}" destId="{50034A86-CCA3-4179-AB81-1C51D3E2103C}" srcOrd="1" destOrd="0" parTransId="{41BC72A4-6D54-4CC3-B621-FD4B136A6A5B}" sibTransId="{0C8F338B-ADC6-4223-80BA-BB0CFFBCBD6D}"/>
    <dgm:cxn modelId="{9341307F-E9AD-4395-AE65-B8595DCC3692}" type="presOf" srcId="{9F0B4CC6-3232-48BA-99A1-58E1ACFB0DF0}" destId="{1D75B8A1-CDA6-4DCD-86B2-F6E8F36673E9}" srcOrd="0" destOrd="0" presId="urn:microsoft.com/office/officeart/2005/8/layout/process4"/>
    <dgm:cxn modelId="{1474CA7F-2F97-4476-9688-E6E290D5A1D5}" srcId="{9F0B4CC6-3232-48BA-99A1-58E1ACFB0DF0}" destId="{105F5E8B-5192-4551-ADE5-487A798516E7}" srcOrd="2" destOrd="0" parTransId="{931E467A-8013-49B4-82D2-77B41EA05984}" sibTransId="{947776F2-4F0B-4301-92B4-F0CE35775E83}"/>
    <dgm:cxn modelId="{9736F49C-42DF-449B-80C8-704CF85E0BC7}" srcId="{105F5E8B-5192-4551-ADE5-487A798516E7}" destId="{CA116C02-06CD-463D-A2E7-BAFED7081FD2}" srcOrd="0" destOrd="0" parTransId="{C16F0B8A-7182-4D32-9742-34516E6BD41B}" sibTransId="{5C9BDBF2-F0BC-4B3D-AB5B-E30B25CB541C}"/>
    <dgm:cxn modelId="{0A6BB7AA-B627-450A-BD47-6D71BEF1EF2D}" srcId="{105F5E8B-5192-4551-ADE5-487A798516E7}" destId="{6042D01B-AA0E-441F-AF59-93DE85B2281D}" srcOrd="1" destOrd="0" parTransId="{A59A9F59-03FA-4F06-9B47-043FC338935B}" sibTransId="{93DCEE1C-D363-4E11-B1E2-C193E5B58BA9}"/>
    <dgm:cxn modelId="{A0CB95D2-A471-43FE-9296-A4CFBF21D2AA}" type="presOf" srcId="{105F5E8B-5192-4551-ADE5-487A798516E7}" destId="{8672C02A-964E-4A6C-A00F-4A66E4A4AB44}" srcOrd="1" destOrd="0" presId="urn:microsoft.com/office/officeart/2005/8/layout/process4"/>
    <dgm:cxn modelId="{165CD8DA-15D6-4A9A-BFD3-93AF15C44A4A}" srcId="{9F0B4CC6-3232-48BA-99A1-58E1ACFB0DF0}" destId="{1EACBE3C-B516-4849-95AE-AC1764C0632D}" srcOrd="0" destOrd="0" parTransId="{605B6B16-B648-4508-B61B-146BBC8A9376}" sibTransId="{7CBD6062-ED82-41BB-9788-48C62D9E8D4A}"/>
    <dgm:cxn modelId="{2681D2E9-E2A8-46E2-81E7-AC14AC1FA84A}" type="presOf" srcId="{CA116C02-06CD-463D-A2E7-BAFED7081FD2}" destId="{1B01D47D-3458-4F14-ADD9-38A7A955BD52}" srcOrd="0" destOrd="0" presId="urn:microsoft.com/office/officeart/2005/8/layout/process4"/>
    <dgm:cxn modelId="{8320FABC-1200-49E8-9B3E-0B1B84696F79}" type="presParOf" srcId="{1D75B8A1-CDA6-4DCD-86B2-F6E8F36673E9}" destId="{4FD1820D-D155-4E78-8600-938AC5511B23}" srcOrd="0" destOrd="0" presId="urn:microsoft.com/office/officeart/2005/8/layout/process4"/>
    <dgm:cxn modelId="{1879A426-DD93-4470-B4A5-F079C4F698E2}" type="presParOf" srcId="{4FD1820D-D155-4E78-8600-938AC5511B23}" destId="{2560A56F-9897-4156-A7D4-A8E02C5449A5}" srcOrd="0" destOrd="0" presId="urn:microsoft.com/office/officeart/2005/8/layout/process4"/>
    <dgm:cxn modelId="{5C87D89E-B714-491F-A27F-86A6FD24106D}" type="presParOf" srcId="{4FD1820D-D155-4E78-8600-938AC5511B23}" destId="{8672C02A-964E-4A6C-A00F-4A66E4A4AB44}" srcOrd="1" destOrd="0" presId="urn:microsoft.com/office/officeart/2005/8/layout/process4"/>
    <dgm:cxn modelId="{48FC6F5A-07D8-427C-AC42-6265DCB8BBB6}" type="presParOf" srcId="{4FD1820D-D155-4E78-8600-938AC5511B23}" destId="{50FBE71F-3D0A-4E28-9033-7B6513DBFC01}" srcOrd="2" destOrd="0" presId="urn:microsoft.com/office/officeart/2005/8/layout/process4"/>
    <dgm:cxn modelId="{2B737BA7-CC75-4342-ABDB-8525D1B70398}" type="presParOf" srcId="{50FBE71F-3D0A-4E28-9033-7B6513DBFC01}" destId="{1B01D47D-3458-4F14-ADD9-38A7A955BD52}" srcOrd="0" destOrd="0" presId="urn:microsoft.com/office/officeart/2005/8/layout/process4"/>
    <dgm:cxn modelId="{79A9E554-4BA8-4266-B6B5-51C203A50C2B}" type="presParOf" srcId="{50FBE71F-3D0A-4E28-9033-7B6513DBFC01}" destId="{E09C03E5-E103-4875-8366-C7D932ECFCC2}" srcOrd="1" destOrd="0" presId="urn:microsoft.com/office/officeart/2005/8/layout/process4"/>
    <dgm:cxn modelId="{CCD65184-1DC5-4C63-9070-58E8DFBAC255}" type="presParOf" srcId="{1D75B8A1-CDA6-4DCD-86B2-F6E8F36673E9}" destId="{C9931883-2833-4DEF-9BAB-131522D06908}" srcOrd="1" destOrd="0" presId="urn:microsoft.com/office/officeart/2005/8/layout/process4"/>
    <dgm:cxn modelId="{D43388C3-B963-4AA6-B1AC-0F3DD74F032D}" type="presParOf" srcId="{1D75B8A1-CDA6-4DCD-86B2-F6E8F36673E9}" destId="{291AF83E-603D-469A-BDA9-9AF6795DC757}" srcOrd="2" destOrd="0" presId="urn:microsoft.com/office/officeart/2005/8/layout/process4"/>
    <dgm:cxn modelId="{92B5FBC6-7097-4FD9-ACAD-958989F2532D}" type="presParOf" srcId="{291AF83E-603D-469A-BDA9-9AF6795DC757}" destId="{96EEFA1F-7C97-4C24-9BEC-2BA84D512F9C}" srcOrd="0" destOrd="0" presId="urn:microsoft.com/office/officeart/2005/8/layout/process4"/>
    <dgm:cxn modelId="{B58FA3DA-5614-47DF-B052-5D5514DC7FCB}" type="presParOf" srcId="{1D75B8A1-CDA6-4DCD-86B2-F6E8F36673E9}" destId="{3B96733B-E014-4D57-B1D5-69FAA159350B}" srcOrd="3" destOrd="0" presId="urn:microsoft.com/office/officeart/2005/8/layout/process4"/>
    <dgm:cxn modelId="{376E62EA-C362-4CC7-ADB2-1397673E8C55}" type="presParOf" srcId="{1D75B8A1-CDA6-4DCD-86B2-F6E8F36673E9}" destId="{6C7714C5-6DDD-429B-86D1-9052A974C131}" srcOrd="4" destOrd="0" presId="urn:microsoft.com/office/officeart/2005/8/layout/process4"/>
    <dgm:cxn modelId="{C953718D-CD7E-429A-8405-43019E2DC1F7}" type="presParOf" srcId="{6C7714C5-6DDD-429B-86D1-9052A974C131}" destId="{43F81451-32F9-4EDC-8B61-17CEE0758B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719C80-26B0-4256-A569-A6A3B871891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77F3E6-9139-405D-B9E7-1D2A1178AAF7}">
      <dgm:prSet/>
      <dgm:spPr/>
      <dgm:t>
        <a:bodyPr/>
        <a:lstStyle/>
        <a:p>
          <a:r>
            <a:rPr lang="en-US"/>
            <a:t>Client connection is assigned a secret id by the server</a:t>
          </a:r>
        </a:p>
      </dgm:t>
    </dgm:pt>
    <dgm:pt modelId="{2DE17413-25EA-469E-9695-91C4AADE24D8}" type="parTrans" cxnId="{6177CAA0-2C88-4AC1-8C6D-A8435A4CD8AF}">
      <dgm:prSet/>
      <dgm:spPr/>
      <dgm:t>
        <a:bodyPr/>
        <a:lstStyle/>
        <a:p>
          <a:endParaRPr lang="en-US"/>
        </a:p>
      </dgm:t>
    </dgm:pt>
    <dgm:pt modelId="{F2DD643A-CC58-4B34-9A6B-00E475C51FCB}" type="sibTrans" cxnId="{6177CAA0-2C88-4AC1-8C6D-A8435A4CD8AF}">
      <dgm:prSet/>
      <dgm:spPr/>
      <dgm:t>
        <a:bodyPr/>
        <a:lstStyle/>
        <a:p>
          <a:endParaRPr lang="en-US"/>
        </a:p>
      </dgm:t>
    </dgm:pt>
    <dgm:pt modelId="{863C79E5-DAB9-48DE-B53B-4674B32034BC}">
      <dgm:prSet/>
      <dgm:spPr/>
      <dgm:t>
        <a:bodyPr/>
        <a:lstStyle/>
        <a:p>
          <a:r>
            <a:rPr lang="en-US"/>
            <a:t>Client can use this id to reconnect</a:t>
          </a:r>
        </a:p>
      </dgm:t>
    </dgm:pt>
    <dgm:pt modelId="{EC8608ED-B5C6-4825-97FC-99296373AA9E}" type="parTrans" cxnId="{BD2CFA50-F3DA-476C-8791-BA8410892125}">
      <dgm:prSet/>
      <dgm:spPr/>
      <dgm:t>
        <a:bodyPr/>
        <a:lstStyle/>
        <a:p>
          <a:endParaRPr lang="en-US"/>
        </a:p>
      </dgm:t>
    </dgm:pt>
    <dgm:pt modelId="{334C5F8B-2143-46DC-8A4D-D977B14472AE}" type="sibTrans" cxnId="{BD2CFA50-F3DA-476C-8791-BA8410892125}">
      <dgm:prSet/>
      <dgm:spPr/>
      <dgm:t>
        <a:bodyPr/>
        <a:lstStyle/>
        <a:p>
          <a:endParaRPr lang="en-US"/>
        </a:p>
      </dgm:t>
    </dgm:pt>
    <dgm:pt modelId="{CE117AA7-63C0-4962-A986-88DAA39F2FE8}">
      <dgm:prSet/>
      <dgm:spPr/>
      <dgm:t>
        <a:bodyPr/>
        <a:lstStyle/>
        <a:p>
          <a:r>
            <a:rPr lang="en-US"/>
            <a:t>Client can use this id to gracefully close connection (browser tab close)</a:t>
          </a:r>
        </a:p>
      </dgm:t>
    </dgm:pt>
    <dgm:pt modelId="{79E6D6C6-3579-45E5-8CE9-947670D9A503}" type="parTrans" cxnId="{C53723BA-830A-48E6-B5BE-FFB27761E792}">
      <dgm:prSet/>
      <dgm:spPr/>
      <dgm:t>
        <a:bodyPr/>
        <a:lstStyle/>
        <a:p>
          <a:endParaRPr lang="en-US"/>
        </a:p>
      </dgm:t>
    </dgm:pt>
    <dgm:pt modelId="{58568053-3844-498A-96F6-6CAD9A4E1A07}" type="sibTrans" cxnId="{C53723BA-830A-48E6-B5BE-FFB27761E792}">
      <dgm:prSet/>
      <dgm:spPr/>
      <dgm:t>
        <a:bodyPr/>
        <a:lstStyle/>
        <a:p>
          <a:endParaRPr lang="en-US"/>
        </a:p>
      </dgm:t>
    </dgm:pt>
    <dgm:pt modelId="{AC8002EA-286C-4E3F-B9D0-F8742E2E3C2B}">
      <dgm:prSet/>
      <dgm:spPr/>
      <dgm:t>
        <a:bodyPr/>
        <a:lstStyle/>
        <a:p>
          <a:r>
            <a:rPr lang="en-US"/>
            <a:t>Server holds onto state (components) until</a:t>
          </a:r>
        </a:p>
      </dgm:t>
    </dgm:pt>
    <dgm:pt modelId="{BC3909F2-DBEC-4341-8EC2-ADFB4D9251AC}" type="parTrans" cxnId="{0C87301C-D545-4F22-AE85-631C16E575F7}">
      <dgm:prSet/>
      <dgm:spPr/>
      <dgm:t>
        <a:bodyPr/>
        <a:lstStyle/>
        <a:p>
          <a:endParaRPr lang="en-US"/>
        </a:p>
      </dgm:t>
    </dgm:pt>
    <dgm:pt modelId="{91EFEE42-277E-4B22-ABCC-553F86C4FFE1}" type="sibTrans" cxnId="{0C87301C-D545-4F22-AE85-631C16E575F7}">
      <dgm:prSet/>
      <dgm:spPr/>
      <dgm:t>
        <a:bodyPr/>
        <a:lstStyle/>
        <a:p>
          <a:endParaRPr lang="en-US"/>
        </a:p>
      </dgm:t>
    </dgm:pt>
    <dgm:pt modelId="{E65D76CC-5685-4A48-8E21-4921D7632EB2}">
      <dgm:prSet/>
      <dgm:spPr/>
      <dgm:t>
        <a:bodyPr/>
        <a:lstStyle/>
        <a:p>
          <a:r>
            <a:rPr lang="en-US"/>
            <a:t>Disconnect + configurable timeout</a:t>
          </a:r>
        </a:p>
      </dgm:t>
    </dgm:pt>
    <dgm:pt modelId="{0770BA9A-A676-48EC-9C4A-CFC061C848E1}" type="parTrans" cxnId="{0EB565A1-16D4-476B-8754-510DCAE6B2C1}">
      <dgm:prSet/>
      <dgm:spPr/>
      <dgm:t>
        <a:bodyPr/>
        <a:lstStyle/>
        <a:p>
          <a:endParaRPr lang="en-US"/>
        </a:p>
      </dgm:t>
    </dgm:pt>
    <dgm:pt modelId="{2B2E42FC-B8B4-4535-8E6C-FD43E9742EA5}" type="sibTrans" cxnId="{0EB565A1-16D4-476B-8754-510DCAE6B2C1}">
      <dgm:prSet/>
      <dgm:spPr/>
      <dgm:t>
        <a:bodyPr/>
        <a:lstStyle/>
        <a:p>
          <a:endParaRPr lang="en-US"/>
        </a:p>
      </dgm:t>
    </dgm:pt>
    <dgm:pt modelId="{DB42406A-EDD0-4B06-B1AF-EC1278267BD1}">
      <dgm:prSet/>
      <dgm:spPr/>
      <dgm:t>
        <a:bodyPr/>
        <a:lstStyle/>
        <a:p>
          <a:r>
            <a:rPr lang="en-US"/>
            <a:t>Graceful close </a:t>
          </a:r>
        </a:p>
      </dgm:t>
    </dgm:pt>
    <dgm:pt modelId="{D04B5BD5-8DA9-45B4-B864-DEFB00C29C44}" type="parTrans" cxnId="{5BEE7FA1-4B80-4D3F-837E-5324F2544334}">
      <dgm:prSet/>
      <dgm:spPr/>
      <dgm:t>
        <a:bodyPr/>
        <a:lstStyle/>
        <a:p>
          <a:endParaRPr lang="en-US"/>
        </a:p>
      </dgm:t>
    </dgm:pt>
    <dgm:pt modelId="{B459AAC1-1ACF-4355-8590-2AF32D61D047}" type="sibTrans" cxnId="{5BEE7FA1-4B80-4D3F-837E-5324F2544334}">
      <dgm:prSet/>
      <dgm:spPr/>
      <dgm:t>
        <a:bodyPr/>
        <a:lstStyle/>
        <a:p>
          <a:endParaRPr lang="en-US"/>
        </a:p>
      </dgm:t>
    </dgm:pt>
    <dgm:pt modelId="{5FBB90DB-22B9-405C-A04C-BAD420DF8230}" type="pres">
      <dgm:prSet presAssocID="{AA719C80-26B0-4256-A569-A6A3B8718916}" presName="Name0" presStyleCnt="0">
        <dgm:presLayoutVars>
          <dgm:dir/>
          <dgm:animLvl val="lvl"/>
          <dgm:resizeHandles val="exact"/>
        </dgm:presLayoutVars>
      </dgm:prSet>
      <dgm:spPr/>
    </dgm:pt>
    <dgm:pt modelId="{C46669AB-4B02-443C-A255-4E514F169BA4}" type="pres">
      <dgm:prSet presAssocID="{AC8002EA-286C-4E3F-B9D0-F8742E2E3C2B}" presName="boxAndChildren" presStyleCnt="0"/>
      <dgm:spPr/>
    </dgm:pt>
    <dgm:pt modelId="{DE83FB48-2209-42EA-A078-BE31914E4B64}" type="pres">
      <dgm:prSet presAssocID="{AC8002EA-286C-4E3F-B9D0-F8742E2E3C2B}" presName="parentTextBox" presStyleLbl="node1" presStyleIdx="0" presStyleCnt="2"/>
      <dgm:spPr/>
    </dgm:pt>
    <dgm:pt modelId="{CC32944E-920B-4216-BFC6-EA7D0849B167}" type="pres">
      <dgm:prSet presAssocID="{AC8002EA-286C-4E3F-B9D0-F8742E2E3C2B}" presName="entireBox" presStyleLbl="node1" presStyleIdx="0" presStyleCnt="2"/>
      <dgm:spPr/>
    </dgm:pt>
    <dgm:pt modelId="{80576F7C-4FED-439B-87A0-1C55C074E356}" type="pres">
      <dgm:prSet presAssocID="{AC8002EA-286C-4E3F-B9D0-F8742E2E3C2B}" presName="descendantBox" presStyleCnt="0"/>
      <dgm:spPr/>
    </dgm:pt>
    <dgm:pt modelId="{24A6277F-3FB5-42C1-BB1D-6434B5EFD29C}" type="pres">
      <dgm:prSet presAssocID="{E65D76CC-5685-4A48-8E21-4921D7632EB2}" presName="childTextBox" presStyleLbl="fgAccFollowNode1" presStyleIdx="0" presStyleCnt="4">
        <dgm:presLayoutVars>
          <dgm:bulletEnabled val="1"/>
        </dgm:presLayoutVars>
      </dgm:prSet>
      <dgm:spPr/>
    </dgm:pt>
    <dgm:pt modelId="{0404FA5B-22D6-48A3-A431-BE96512A2C13}" type="pres">
      <dgm:prSet presAssocID="{DB42406A-EDD0-4B06-B1AF-EC1278267BD1}" presName="childTextBox" presStyleLbl="fgAccFollowNode1" presStyleIdx="1" presStyleCnt="4">
        <dgm:presLayoutVars>
          <dgm:bulletEnabled val="1"/>
        </dgm:presLayoutVars>
      </dgm:prSet>
      <dgm:spPr/>
    </dgm:pt>
    <dgm:pt modelId="{6715474F-C2B8-4215-A217-ED92033C4967}" type="pres">
      <dgm:prSet presAssocID="{F2DD643A-CC58-4B34-9A6B-00E475C51FCB}" presName="sp" presStyleCnt="0"/>
      <dgm:spPr/>
    </dgm:pt>
    <dgm:pt modelId="{A721E270-04EC-4C83-86A1-3D65AA7C437E}" type="pres">
      <dgm:prSet presAssocID="{C077F3E6-9139-405D-B9E7-1D2A1178AAF7}" presName="arrowAndChildren" presStyleCnt="0"/>
      <dgm:spPr/>
    </dgm:pt>
    <dgm:pt modelId="{E7A668DC-B104-4711-B51F-D34D774437DC}" type="pres">
      <dgm:prSet presAssocID="{C077F3E6-9139-405D-B9E7-1D2A1178AAF7}" presName="parentTextArrow" presStyleLbl="node1" presStyleIdx="0" presStyleCnt="2"/>
      <dgm:spPr/>
    </dgm:pt>
    <dgm:pt modelId="{2CA57531-25B0-45B7-97D0-C40A33C9761C}" type="pres">
      <dgm:prSet presAssocID="{C077F3E6-9139-405D-B9E7-1D2A1178AAF7}" presName="arrow" presStyleLbl="node1" presStyleIdx="1" presStyleCnt="2"/>
      <dgm:spPr/>
    </dgm:pt>
    <dgm:pt modelId="{6716B7BE-8069-4238-B103-EB6CA2CF4808}" type="pres">
      <dgm:prSet presAssocID="{C077F3E6-9139-405D-B9E7-1D2A1178AAF7}" presName="descendantArrow" presStyleCnt="0"/>
      <dgm:spPr/>
    </dgm:pt>
    <dgm:pt modelId="{7A6694E1-10C0-4D3C-871F-FDA877F6B772}" type="pres">
      <dgm:prSet presAssocID="{863C79E5-DAB9-48DE-B53B-4674B32034BC}" presName="childTextArrow" presStyleLbl="fgAccFollowNode1" presStyleIdx="2" presStyleCnt="4">
        <dgm:presLayoutVars>
          <dgm:bulletEnabled val="1"/>
        </dgm:presLayoutVars>
      </dgm:prSet>
      <dgm:spPr/>
    </dgm:pt>
    <dgm:pt modelId="{5846FDBF-5EA9-45D2-9FE6-7F6FBC942C19}" type="pres">
      <dgm:prSet presAssocID="{CE117AA7-63C0-4962-A986-88DAA39F2FE8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740F8D0D-FCC4-4E69-B2B2-9F20CFE19910}" type="presOf" srcId="{DB42406A-EDD0-4B06-B1AF-EC1278267BD1}" destId="{0404FA5B-22D6-48A3-A431-BE96512A2C13}" srcOrd="0" destOrd="0" presId="urn:microsoft.com/office/officeart/2005/8/layout/process4"/>
    <dgm:cxn modelId="{0C87301C-D545-4F22-AE85-631C16E575F7}" srcId="{AA719C80-26B0-4256-A569-A6A3B8718916}" destId="{AC8002EA-286C-4E3F-B9D0-F8742E2E3C2B}" srcOrd="1" destOrd="0" parTransId="{BC3909F2-DBEC-4341-8EC2-ADFB4D9251AC}" sibTransId="{91EFEE42-277E-4B22-ABCC-553F86C4FFE1}"/>
    <dgm:cxn modelId="{F28C6920-C94E-4161-866D-4C64E10F3785}" type="presOf" srcId="{AA719C80-26B0-4256-A569-A6A3B8718916}" destId="{5FBB90DB-22B9-405C-A04C-BAD420DF8230}" srcOrd="0" destOrd="0" presId="urn:microsoft.com/office/officeart/2005/8/layout/process4"/>
    <dgm:cxn modelId="{952AC262-4449-42BA-A534-96761997F9A1}" type="presOf" srcId="{C077F3E6-9139-405D-B9E7-1D2A1178AAF7}" destId="{2CA57531-25B0-45B7-97D0-C40A33C9761C}" srcOrd="1" destOrd="0" presId="urn:microsoft.com/office/officeart/2005/8/layout/process4"/>
    <dgm:cxn modelId="{897D7F45-18B6-4BC1-B202-FFC12E9C0108}" type="presOf" srcId="{E65D76CC-5685-4A48-8E21-4921D7632EB2}" destId="{24A6277F-3FB5-42C1-BB1D-6434B5EFD29C}" srcOrd="0" destOrd="0" presId="urn:microsoft.com/office/officeart/2005/8/layout/process4"/>
    <dgm:cxn modelId="{33A40A48-10E2-4D2C-BBED-E13AE606B9A4}" type="presOf" srcId="{AC8002EA-286C-4E3F-B9D0-F8742E2E3C2B}" destId="{CC32944E-920B-4216-BFC6-EA7D0849B167}" srcOrd="1" destOrd="0" presId="urn:microsoft.com/office/officeart/2005/8/layout/process4"/>
    <dgm:cxn modelId="{BD2CFA50-F3DA-476C-8791-BA8410892125}" srcId="{C077F3E6-9139-405D-B9E7-1D2A1178AAF7}" destId="{863C79E5-DAB9-48DE-B53B-4674B32034BC}" srcOrd="0" destOrd="0" parTransId="{EC8608ED-B5C6-4825-97FC-99296373AA9E}" sibTransId="{334C5F8B-2143-46DC-8A4D-D977B14472AE}"/>
    <dgm:cxn modelId="{36237051-2DD7-496E-937A-2DE0D87CEBFB}" type="presOf" srcId="{AC8002EA-286C-4E3F-B9D0-F8742E2E3C2B}" destId="{DE83FB48-2209-42EA-A078-BE31914E4B64}" srcOrd="0" destOrd="0" presId="urn:microsoft.com/office/officeart/2005/8/layout/process4"/>
    <dgm:cxn modelId="{D0432453-6506-4781-A977-AE31D13CF63B}" type="presOf" srcId="{863C79E5-DAB9-48DE-B53B-4674B32034BC}" destId="{7A6694E1-10C0-4D3C-871F-FDA877F6B772}" srcOrd="0" destOrd="0" presId="urn:microsoft.com/office/officeart/2005/8/layout/process4"/>
    <dgm:cxn modelId="{A9963B56-312E-40B1-B3A4-2B7974C32153}" type="presOf" srcId="{C077F3E6-9139-405D-B9E7-1D2A1178AAF7}" destId="{E7A668DC-B104-4711-B51F-D34D774437DC}" srcOrd="0" destOrd="0" presId="urn:microsoft.com/office/officeart/2005/8/layout/process4"/>
    <dgm:cxn modelId="{245DCD79-9038-4F60-9DC8-3009FDFF23F8}" type="presOf" srcId="{CE117AA7-63C0-4962-A986-88DAA39F2FE8}" destId="{5846FDBF-5EA9-45D2-9FE6-7F6FBC942C19}" srcOrd="0" destOrd="0" presId="urn:microsoft.com/office/officeart/2005/8/layout/process4"/>
    <dgm:cxn modelId="{6177CAA0-2C88-4AC1-8C6D-A8435A4CD8AF}" srcId="{AA719C80-26B0-4256-A569-A6A3B8718916}" destId="{C077F3E6-9139-405D-B9E7-1D2A1178AAF7}" srcOrd="0" destOrd="0" parTransId="{2DE17413-25EA-469E-9695-91C4AADE24D8}" sibTransId="{F2DD643A-CC58-4B34-9A6B-00E475C51FCB}"/>
    <dgm:cxn modelId="{0EB565A1-16D4-476B-8754-510DCAE6B2C1}" srcId="{AC8002EA-286C-4E3F-B9D0-F8742E2E3C2B}" destId="{E65D76CC-5685-4A48-8E21-4921D7632EB2}" srcOrd="0" destOrd="0" parTransId="{0770BA9A-A676-48EC-9C4A-CFC061C848E1}" sibTransId="{2B2E42FC-B8B4-4535-8E6C-FD43E9742EA5}"/>
    <dgm:cxn modelId="{5BEE7FA1-4B80-4D3F-837E-5324F2544334}" srcId="{AC8002EA-286C-4E3F-B9D0-F8742E2E3C2B}" destId="{DB42406A-EDD0-4B06-B1AF-EC1278267BD1}" srcOrd="1" destOrd="0" parTransId="{D04B5BD5-8DA9-45B4-B864-DEFB00C29C44}" sibTransId="{B459AAC1-1ACF-4355-8590-2AF32D61D047}"/>
    <dgm:cxn modelId="{C53723BA-830A-48E6-B5BE-FFB27761E792}" srcId="{C077F3E6-9139-405D-B9E7-1D2A1178AAF7}" destId="{CE117AA7-63C0-4962-A986-88DAA39F2FE8}" srcOrd="1" destOrd="0" parTransId="{79E6D6C6-3579-45E5-8CE9-947670D9A503}" sibTransId="{58568053-3844-498A-96F6-6CAD9A4E1A07}"/>
    <dgm:cxn modelId="{1B806CDC-2F8C-494D-AC1A-0009323D021B}" type="presParOf" srcId="{5FBB90DB-22B9-405C-A04C-BAD420DF8230}" destId="{C46669AB-4B02-443C-A255-4E514F169BA4}" srcOrd="0" destOrd="0" presId="urn:microsoft.com/office/officeart/2005/8/layout/process4"/>
    <dgm:cxn modelId="{4142F48D-A450-414A-BE08-40057621E3B2}" type="presParOf" srcId="{C46669AB-4B02-443C-A255-4E514F169BA4}" destId="{DE83FB48-2209-42EA-A078-BE31914E4B64}" srcOrd="0" destOrd="0" presId="urn:microsoft.com/office/officeart/2005/8/layout/process4"/>
    <dgm:cxn modelId="{3E9E4B8C-69DA-488D-BA06-76E02C94AC66}" type="presParOf" srcId="{C46669AB-4B02-443C-A255-4E514F169BA4}" destId="{CC32944E-920B-4216-BFC6-EA7D0849B167}" srcOrd="1" destOrd="0" presId="urn:microsoft.com/office/officeart/2005/8/layout/process4"/>
    <dgm:cxn modelId="{5EA6708F-0D8A-4169-B02B-332F1E910AE1}" type="presParOf" srcId="{C46669AB-4B02-443C-A255-4E514F169BA4}" destId="{80576F7C-4FED-439B-87A0-1C55C074E356}" srcOrd="2" destOrd="0" presId="urn:microsoft.com/office/officeart/2005/8/layout/process4"/>
    <dgm:cxn modelId="{508C8B82-C63A-4056-8D73-E2D9141EA462}" type="presParOf" srcId="{80576F7C-4FED-439B-87A0-1C55C074E356}" destId="{24A6277F-3FB5-42C1-BB1D-6434B5EFD29C}" srcOrd="0" destOrd="0" presId="urn:microsoft.com/office/officeart/2005/8/layout/process4"/>
    <dgm:cxn modelId="{A14A7A7A-1C76-4560-B1CD-2C2607B0308B}" type="presParOf" srcId="{80576F7C-4FED-439B-87A0-1C55C074E356}" destId="{0404FA5B-22D6-48A3-A431-BE96512A2C13}" srcOrd="1" destOrd="0" presId="urn:microsoft.com/office/officeart/2005/8/layout/process4"/>
    <dgm:cxn modelId="{4B34116A-1C76-4D3E-A61A-31DCCD662571}" type="presParOf" srcId="{5FBB90DB-22B9-405C-A04C-BAD420DF8230}" destId="{6715474F-C2B8-4215-A217-ED92033C4967}" srcOrd="1" destOrd="0" presId="urn:microsoft.com/office/officeart/2005/8/layout/process4"/>
    <dgm:cxn modelId="{8DB3779C-D161-4C3B-BD87-FE9B9934A476}" type="presParOf" srcId="{5FBB90DB-22B9-405C-A04C-BAD420DF8230}" destId="{A721E270-04EC-4C83-86A1-3D65AA7C437E}" srcOrd="2" destOrd="0" presId="urn:microsoft.com/office/officeart/2005/8/layout/process4"/>
    <dgm:cxn modelId="{FAB7A6CE-9DAB-4CAC-9559-A2F006A10AA3}" type="presParOf" srcId="{A721E270-04EC-4C83-86A1-3D65AA7C437E}" destId="{E7A668DC-B104-4711-B51F-D34D774437DC}" srcOrd="0" destOrd="0" presId="urn:microsoft.com/office/officeart/2005/8/layout/process4"/>
    <dgm:cxn modelId="{742ED043-A979-4EB4-90B1-2C9E6D280419}" type="presParOf" srcId="{A721E270-04EC-4C83-86A1-3D65AA7C437E}" destId="{2CA57531-25B0-45B7-97D0-C40A33C9761C}" srcOrd="1" destOrd="0" presId="urn:microsoft.com/office/officeart/2005/8/layout/process4"/>
    <dgm:cxn modelId="{587AC36E-05A8-4561-9C78-30C076029436}" type="presParOf" srcId="{A721E270-04EC-4C83-86A1-3D65AA7C437E}" destId="{6716B7BE-8069-4238-B103-EB6CA2CF4808}" srcOrd="2" destOrd="0" presId="urn:microsoft.com/office/officeart/2005/8/layout/process4"/>
    <dgm:cxn modelId="{6CEF9F0C-8BDD-4F8D-80EA-B056DDF7329F}" type="presParOf" srcId="{6716B7BE-8069-4238-B103-EB6CA2CF4808}" destId="{7A6694E1-10C0-4D3C-871F-FDA877F6B772}" srcOrd="0" destOrd="0" presId="urn:microsoft.com/office/officeart/2005/8/layout/process4"/>
    <dgm:cxn modelId="{B57752FF-A827-4A53-846B-A4E073AD5CE7}" type="presParOf" srcId="{6716B7BE-8069-4238-B103-EB6CA2CF4808}" destId="{5846FDBF-5EA9-45D2-9FE6-7F6FBC942C1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E1E2B9-72AB-4EFA-9D51-15A52B94CA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EF4635-797F-44D0-8ADE-206B294AF1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 updates are usually small</a:t>
          </a:r>
        </a:p>
      </dgm:t>
    </dgm:pt>
    <dgm:pt modelId="{FC544800-2382-427B-AED6-F2B3E8C63EBD}" type="parTrans" cxnId="{2AF725FE-0553-46B6-922D-618C91B1246A}">
      <dgm:prSet/>
      <dgm:spPr/>
      <dgm:t>
        <a:bodyPr/>
        <a:lstStyle/>
        <a:p>
          <a:endParaRPr lang="en-US"/>
        </a:p>
      </dgm:t>
    </dgm:pt>
    <dgm:pt modelId="{98865CB3-4CCA-4A3D-AB03-31C015233199}" type="sibTrans" cxnId="{2AF725FE-0553-46B6-922D-618C91B1246A}">
      <dgm:prSet/>
      <dgm:spPr/>
      <dgm:t>
        <a:bodyPr/>
        <a:lstStyle/>
        <a:p>
          <a:endParaRPr lang="en-US"/>
        </a:p>
      </dgm:t>
    </dgm:pt>
    <dgm:pt modelId="{0DCB9D2C-91B4-43E7-A536-9E3362E17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Latency matters most</a:t>
          </a:r>
        </a:p>
      </dgm:t>
    </dgm:pt>
    <dgm:pt modelId="{B045EC17-E1DC-43C9-A491-522A35F05B6C}" type="parTrans" cxnId="{0F3D6706-FD4B-47FB-BAEC-FFFEBC4B237E}">
      <dgm:prSet/>
      <dgm:spPr/>
      <dgm:t>
        <a:bodyPr/>
        <a:lstStyle/>
        <a:p>
          <a:endParaRPr lang="en-US"/>
        </a:p>
      </dgm:t>
    </dgm:pt>
    <dgm:pt modelId="{BB40E92C-0720-4617-8A09-B20069067DCA}" type="sibTrans" cxnId="{0F3D6706-FD4B-47FB-BAEC-FFFEBC4B237E}">
      <dgm:prSet/>
      <dgm:spPr/>
      <dgm:t>
        <a:bodyPr/>
        <a:lstStyle/>
        <a:p>
          <a:endParaRPr lang="en-US"/>
        </a:p>
      </dgm:t>
    </dgm:pt>
    <dgm:pt modelId="{EF5CF86D-7D0F-43D3-9BD9-CCF4ABE4C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Latency more than 250ms feels bad</a:t>
          </a:r>
        </a:p>
      </dgm:t>
    </dgm:pt>
    <dgm:pt modelId="{FED971F5-2250-4D8C-BBC2-3E4B61DA8471}" type="parTrans" cxnId="{617FD0ED-5B11-455D-AC51-D413B265539C}">
      <dgm:prSet/>
      <dgm:spPr/>
      <dgm:t>
        <a:bodyPr/>
        <a:lstStyle/>
        <a:p>
          <a:endParaRPr lang="en-US"/>
        </a:p>
      </dgm:t>
    </dgm:pt>
    <dgm:pt modelId="{B8A43118-2B39-4E97-BB7B-69CF5F4DB14F}" type="sibTrans" cxnId="{617FD0ED-5B11-455D-AC51-D413B265539C}">
      <dgm:prSet/>
      <dgm:spPr/>
      <dgm:t>
        <a:bodyPr/>
        <a:lstStyle/>
        <a:p>
          <a:endParaRPr lang="en-US"/>
        </a:p>
      </dgm:t>
    </dgm:pt>
    <dgm:pt modelId="{E958DA84-85A2-4483-9A4D-E422B091C6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Depends on the kind of interaction</a:t>
          </a:r>
        </a:p>
      </dgm:t>
    </dgm:pt>
    <dgm:pt modelId="{40D809A6-5A8F-4353-A117-EDB01C6AB9EF}" type="parTrans" cxnId="{38FA2407-BC84-46E9-85A7-B43A7864BF48}">
      <dgm:prSet/>
      <dgm:spPr/>
      <dgm:t>
        <a:bodyPr/>
        <a:lstStyle/>
        <a:p>
          <a:endParaRPr lang="en-US"/>
        </a:p>
      </dgm:t>
    </dgm:pt>
    <dgm:pt modelId="{F4FD8967-5ECB-42B9-AE66-054EF0171CDB}" type="sibTrans" cxnId="{38FA2407-BC84-46E9-85A7-B43A7864BF48}">
      <dgm:prSet/>
      <dgm:spPr/>
      <dgm:t>
        <a:bodyPr/>
        <a:lstStyle/>
        <a:p>
          <a:endParaRPr lang="en-US"/>
        </a:p>
      </dgm:t>
    </dgm:pt>
    <dgm:pt modelId="{7195AA9C-9729-4FF8-A3A9-AFEBC61440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design for small DOM updates</a:t>
          </a:r>
        </a:p>
      </dgm:t>
    </dgm:pt>
    <dgm:pt modelId="{6843371E-C107-4EAB-83E8-3F2863375751}" type="parTrans" cxnId="{62719219-AD93-4F39-B947-9260682D0418}">
      <dgm:prSet/>
      <dgm:spPr/>
      <dgm:t>
        <a:bodyPr/>
        <a:lstStyle/>
        <a:p>
          <a:endParaRPr lang="en-US"/>
        </a:p>
      </dgm:t>
    </dgm:pt>
    <dgm:pt modelId="{D31102E5-C9EB-4676-AD7A-1C9FBE9F0D1D}" type="sibTrans" cxnId="{62719219-AD93-4F39-B947-9260682D0418}">
      <dgm:prSet/>
      <dgm:spPr/>
      <dgm:t>
        <a:bodyPr/>
        <a:lstStyle/>
        <a:p>
          <a:endParaRPr lang="en-US"/>
        </a:p>
      </dgm:t>
    </dgm:pt>
    <dgm:pt modelId="{ED7E7E7C-8AC9-4994-B8AA-07ABBA9E89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 a factor when writing complex components like grids</a:t>
          </a:r>
        </a:p>
      </dgm:t>
    </dgm:pt>
    <dgm:pt modelId="{2BFCE4E1-4CC3-40E3-97BC-8550AB6CF3B1}" type="parTrans" cxnId="{AEEA2342-7470-40A8-8AF4-B0163F66D8C2}">
      <dgm:prSet/>
      <dgm:spPr/>
      <dgm:t>
        <a:bodyPr/>
        <a:lstStyle/>
        <a:p>
          <a:endParaRPr lang="en-US"/>
        </a:p>
      </dgm:t>
    </dgm:pt>
    <dgm:pt modelId="{6D49222C-105C-44C8-99D8-888E04DFB872}" type="sibTrans" cxnId="{AEEA2342-7470-40A8-8AF4-B0163F66D8C2}">
      <dgm:prSet/>
      <dgm:spPr/>
      <dgm:t>
        <a:bodyPr/>
        <a:lstStyle/>
        <a:p>
          <a:endParaRPr lang="en-US"/>
        </a:p>
      </dgm:t>
    </dgm:pt>
    <dgm:pt modelId="{200CF38E-BB09-4B33-A423-4BF6EDFC1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@key or other advanced features to avoid big diffs</a:t>
          </a:r>
        </a:p>
      </dgm:t>
    </dgm:pt>
    <dgm:pt modelId="{0EF85A35-91B0-46B2-8FDA-00AA6B6314F7}" type="parTrans" cxnId="{E7FF0D17-527C-4802-93ED-05D9DCDD2D37}">
      <dgm:prSet/>
      <dgm:spPr/>
      <dgm:t>
        <a:bodyPr/>
        <a:lstStyle/>
        <a:p>
          <a:endParaRPr lang="en-US"/>
        </a:p>
      </dgm:t>
    </dgm:pt>
    <dgm:pt modelId="{232AF3C9-E69E-4B68-B523-920BC170096B}" type="sibTrans" cxnId="{E7FF0D17-527C-4802-93ED-05D9DCDD2D37}">
      <dgm:prSet/>
      <dgm:spPr/>
      <dgm:t>
        <a:bodyPr/>
        <a:lstStyle/>
        <a:p>
          <a:endParaRPr lang="en-US"/>
        </a:p>
      </dgm:t>
    </dgm:pt>
    <dgm:pt modelId="{377AFC6A-C4FB-4819-AA6C-BBB8DB65DD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Since state is in memory on the sever that’s what matters most</a:t>
          </a:r>
        </a:p>
      </dgm:t>
    </dgm:pt>
    <dgm:pt modelId="{6B9BBC79-6596-4917-A178-3E1E50017FE4}" type="parTrans" cxnId="{6B525754-A869-4718-B475-CEF424A64BB9}">
      <dgm:prSet/>
      <dgm:spPr/>
      <dgm:t>
        <a:bodyPr/>
        <a:lstStyle/>
        <a:p>
          <a:endParaRPr lang="en-US"/>
        </a:p>
      </dgm:t>
    </dgm:pt>
    <dgm:pt modelId="{201E1252-BBAA-49F1-8705-9ACEA91F577E}" type="sibTrans" cxnId="{6B525754-A869-4718-B475-CEF424A64BB9}">
      <dgm:prSet/>
      <dgm:spPr/>
      <dgm:t>
        <a:bodyPr/>
        <a:lstStyle/>
        <a:p>
          <a:endParaRPr lang="en-US"/>
        </a:p>
      </dgm:t>
    </dgm:pt>
    <dgm:pt modelId="{BE9B241A-3CBB-4943-A108-B575002522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much memory per-client is used by the framework?</a:t>
          </a:r>
        </a:p>
      </dgm:t>
    </dgm:pt>
    <dgm:pt modelId="{215ECB71-4033-4B45-9351-B53A8B71487B}" type="parTrans" cxnId="{DEF0AB0F-BB48-48E9-BA51-AD67A687CC2F}">
      <dgm:prSet/>
      <dgm:spPr/>
      <dgm:t>
        <a:bodyPr/>
        <a:lstStyle/>
        <a:p>
          <a:endParaRPr lang="en-US"/>
        </a:p>
      </dgm:t>
    </dgm:pt>
    <dgm:pt modelId="{3662AEC2-8924-49B8-AF31-5E56D0824E48}" type="sibTrans" cxnId="{DEF0AB0F-BB48-48E9-BA51-AD67A687CC2F}">
      <dgm:prSet/>
      <dgm:spPr/>
      <dgm:t>
        <a:bodyPr/>
        <a:lstStyle/>
        <a:p>
          <a:endParaRPr lang="en-US"/>
        </a:p>
      </dgm:t>
    </dgm:pt>
    <dgm:pt modelId="{09B89AD9-DE80-419C-9BAA-7620DE69AD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much memory is used by app code?</a:t>
          </a:r>
        </a:p>
      </dgm:t>
    </dgm:pt>
    <dgm:pt modelId="{AEEDA8F0-F6A7-4784-A8DE-784E7F8A4E09}" type="parTrans" cxnId="{ACB94416-C52B-466B-A527-C8B5E0A395F2}">
      <dgm:prSet/>
      <dgm:spPr/>
      <dgm:t>
        <a:bodyPr/>
        <a:lstStyle/>
        <a:p>
          <a:endParaRPr lang="en-US"/>
        </a:p>
      </dgm:t>
    </dgm:pt>
    <dgm:pt modelId="{21D98F53-6772-4659-AE3F-7067B471633F}" type="sibTrans" cxnId="{ACB94416-C52B-466B-A527-C8B5E0A395F2}">
      <dgm:prSet/>
      <dgm:spPr/>
      <dgm:t>
        <a:bodyPr/>
        <a:lstStyle/>
        <a:p>
          <a:endParaRPr lang="en-US"/>
        </a:p>
      </dgm:t>
    </dgm:pt>
    <dgm:pt modelId="{425CC4FD-3C5C-47F9-8573-6C8B8EED98EC}" type="pres">
      <dgm:prSet presAssocID="{C6E1E2B9-72AB-4EFA-9D51-15A52B94CAB4}" presName="root" presStyleCnt="0">
        <dgm:presLayoutVars>
          <dgm:dir/>
          <dgm:resizeHandles val="exact"/>
        </dgm:presLayoutVars>
      </dgm:prSet>
      <dgm:spPr/>
    </dgm:pt>
    <dgm:pt modelId="{8B3ADB8A-E9D2-4682-B8D8-35722D548224}" type="pres">
      <dgm:prSet presAssocID="{E4EF4635-797F-44D0-8ADE-206B294AF1EC}" presName="compNode" presStyleCnt="0"/>
      <dgm:spPr/>
    </dgm:pt>
    <dgm:pt modelId="{57AC67C7-6E30-4B5F-978D-FE7DA8FA7AC5}" type="pres">
      <dgm:prSet presAssocID="{E4EF4635-797F-44D0-8ADE-206B294AF1EC}" presName="bgRect" presStyleLbl="bgShp" presStyleIdx="0" presStyleCnt="3"/>
      <dgm:spPr/>
    </dgm:pt>
    <dgm:pt modelId="{9CC46A3B-A7A2-42CD-BA0F-F6FC753BB053}" type="pres">
      <dgm:prSet presAssocID="{E4EF4635-797F-44D0-8ADE-206B294AF1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at"/>
        </a:ext>
      </dgm:extLst>
    </dgm:pt>
    <dgm:pt modelId="{0E8EF216-53F2-4DDE-8044-594FDEAD14B5}" type="pres">
      <dgm:prSet presAssocID="{E4EF4635-797F-44D0-8ADE-206B294AF1EC}" presName="spaceRect" presStyleCnt="0"/>
      <dgm:spPr/>
    </dgm:pt>
    <dgm:pt modelId="{10EC6406-6DA5-491C-90AB-5EFF03AADD97}" type="pres">
      <dgm:prSet presAssocID="{E4EF4635-797F-44D0-8ADE-206B294AF1EC}" presName="parTx" presStyleLbl="revTx" presStyleIdx="0" presStyleCnt="6">
        <dgm:presLayoutVars>
          <dgm:chMax val="0"/>
          <dgm:chPref val="0"/>
        </dgm:presLayoutVars>
      </dgm:prSet>
      <dgm:spPr/>
    </dgm:pt>
    <dgm:pt modelId="{F35E2FA7-FB6E-433A-8DF8-453EF521E9EF}" type="pres">
      <dgm:prSet presAssocID="{E4EF4635-797F-44D0-8ADE-206B294AF1EC}" presName="desTx" presStyleLbl="revTx" presStyleIdx="1" presStyleCnt="6">
        <dgm:presLayoutVars/>
      </dgm:prSet>
      <dgm:spPr/>
    </dgm:pt>
    <dgm:pt modelId="{DA808AB5-131C-4CD7-AC82-E50A9AED06EB}" type="pres">
      <dgm:prSet presAssocID="{98865CB3-4CCA-4A3D-AB03-31C015233199}" presName="sibTrans" presStyleCnt="0"/>
      <dgm:spPr/>
    </dgm:pt>
    <dgm:pt modelId="{7F570CBF-BBA2-4DCE-BA15-653E5B4D3D2B}" type="pres">
      <dgm:prSet presAssocID="{7195AA9C-9729-4FF8-A3A9-AFEBC614408D}" presName="compNode" presStyleCnt="0"/>
      <dgm:spPr/>
    </dgm:pt>
    <dgm:pt modelId="{286F6D61-8F27-4326-90A3-17C5A1CA6F22}" type="pres">
      <dgm:prSet presAssocID="{7195AA9C-9729-4FF8-A3A9-AFEBC614408D}" presName="bgRect" presStyleLbl="bgShp" presStyleIdx="1" presStyleCnt="3"/>
      <dgm:spPr/>
    </dgm:pt>
    <dgm:pt modelId="{CE3BAFAF-3966-463D-B31C-47FE8909D7B4}" type="pres">
      <dgm:prSet presAssocID="{7195AA9C-9729-4FF8-A3A9-AFEBC61440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D5D813-6D13-4EB5-87FF-91934F0E3CCE}" type="pres">
      <dgm:prSet presAssocID="{7195AA9C-9729-4FF8-A3A9-AFEBC614408D}" presName="spaceRect" presStyleCnt="0"/>
      <dgm:spPr/>
    </dgm:pt>
    <dgm:pt modelId="{EE5C9DFE-9F6B-4BF2-9B79-C46039E98323}" type="pres">
      <dgm:prSet presAssocID="{7195AA9C-9729-4FF8-A3A9-AFEBC614408D}" presName="parTx" presStyleLbl="revTx" presStyleIdx="2" presStyleCnt="6">
        <dgm:presLayoutVars>
          <dgm:chMax val="0"/>
          <dgm:chPref val="0"/>
        </dgm:presLayoutVars>
      </dgm:prSet>
      <dgm:spPr/>
    </dgm:pt>
    <dgm:pt modelId="{8E886FBB-8BE5-497D-8D02-B5583EFF9C06}" type="pres">
      <dgm:prSet presAssocID="{7195AA9C-9729-4FF8-A3A9-AFEBC614408D}" presName="desTx" presStyleLbl="revTx" presStyleIdx="3" presStyleCnt="6">
        <dgm:presLayoutVars/>
      </dgm:prSet>
      <dgm:spPr/>
    </dgm:pt>
    <dgm:pt modelId="{9F6D2623-78C1-4BC9-AEF5-2EC3A227F26B}" type="pres">
      <dgm:prSet presAssocID="{D31102E5-C9EB-4676-AD7A-1C9FBE9F0D1D}" presName="sibTrans" presStyleCnt="0"/>
      <dgm:spPr/>
    </dgm:pt>
    <dgm:pt modelId="{31411808-5578-4639-B57F-1A38D2465EC1}" type="pres">
      <dgm:prSet presAssocID="{377AFC6A-C4FB-4819-AA6C-BBB8DB65DD6A}" presName="compNode" presStyleCnt="0"/>
      <dgm:spPr/>
    </dgm:pt>
    <dgm:pt modelId="{45D71018-9283-481B-89DD-3285DF82D0F6}" type="pres">
      <dgm:prSet presAssocID="{377AFC6A-C4FB-4819-AA6C-BBB8DB65DD6A}" presName="bgRect" presStyleLbl="bgShp" presStyleIdx="2" presStyleCnt="3"/>
      <dgm:spPr/>
    </dgm:pt>
    <dgm:pt modelId="{757CB53F-830B-4B38-8787-D89F6E5C5C9B}" type="pres">
      <dgm:prSet presAssocID="{377AFC6A-C4FB-4819-AA6C-BBB8DB65DD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ABDEDBD-3823-4EA5-BFCC-C63397FCAEAC}" type="pres">
      <dgm:prSet presAssocID="{377AFC6A-C4FB-4819-AA6C-BBB8DB65DD6A}" presName="spaceRect" presStyleCnt="0"/>
      <dgm:spPr/>
    </dgm:pt>
    <dgm:pt modelId="{D3C05DE4-005A-4EA2-9C39-32873788E228}" type="pres">
      <dgm:prSet presAssocID="{377AFC6A-C4FB-4819-AA6C-BBB8DB65DD6A}" presName="parTx" presStyleLbl="revTx" presStyleIdx="4" presStyleCnt="6">
        <dgm:presLayoutVars>
          <dgm:chMax val="0"/>
          <dgm:chPref val="0"/>
        </dgm:presLayoutVars>
      </dgm:prSet>
      <dgm:spPr/>
    </dgm:pt>
    <dgm:pt modelId="{45065380-ACB6-4291-9349-1680F7ED3587}" type="pres">
      <dgm:prSet presAssocID="{377AFC6A-C4FB-4819-AA6C-BBB8DB65DD6A}" presName="desTx" presStyleLbl="revTx" presStyleIdx="5" presStyleCnt="6">
        <dgm:presLayoutVars/>
      </dgm:prSet>
      <dgm:spPr/>
    </dgm:pt>
  </dgm:ptLst>
  <dgm:cxnLst>
    <dgm:cxn modelId="{0F3D6706-FD4B-47FB-BAEC-FFFEBC4B237E}" srcId="{E4EF4635-797F-44D0-8ADE-206B294AF1EC}" destId="{0DCB9D2C-91B4-43E7-A536-9E3362E17DC5}" srcOrd="0" destOrd="0" parTransId="{B045EC17-E1DC-43C9-A491-522A35F05B6C}" sibTransId="{BB40E92C-0720-4617-8A09-B20069067DCA}"/>
    <dgm:cxn modelId="{38FA2407-BC84-46E9-85A7-B43A7864BF48}" srcId="{E4EF4635-797F-44D0-8ADE-206B294AF1EC}" destId="{E958DA84-85A2-4483-9A4D-E422B091C62B}" srcOrd="2" destOrd="0" parTransId="{40D809A6-5A8F-4353-A117-EDB01C6AB9EF}" sibTransId="{F4FD8967-5ECB-42B9-AE66-054EF0171CDB}"/>
    <dgm:cxn modelId="{DEF0AB0F-BB48-48E9-BA51-AD67A687CC2F}" srcId="{377AFC6A-C4FB-4819-AA6C-BBB8DB65DD6A}" destId="{BE9B241A-3CBB-4943-A108-B57500252210}" srcOrd="0" destOrd="0" parTransId="{215ECB71-4033-4B45-9351-B53A8B71487B}" sibTransId="{3662AEC2-8924-49B8-AF31-5E56D0824E48}"/>
    <dgm:cxn modelId="{ACB94416-C52B-466B-A527-C8B5E0A395F2}" srcId="{377AFC6A-C4FB-4819-AA6C-BBB8DB65DD6A}" destId="{09B89AD9-DE80-419C-9BAA-7620DE69AD5D}" srcOrd="1" destOrd="0" parTransId="{AEEDA8F0-F6A7-4784-A8DE-784E7F8A4E09}" sibTransId="{21D98F53-6772-4659-AE3F-7067B471633F}"/>
    <dgm:cxn modelId="{E7FF0D17-527C-4802-93ED-05D9DCDD2D37}" srcId="{7195AA9C-9729-4FF8-A3A9-AFEBC614408D}" destId="{200CF38E-BB09-4B33-A423-4BF6EDFC10B5}" srcOrd="1" destOrd="0" parTransId="{0EF85A35-91B0-46B2-8FDA-00AA6B6314F7}" sibTransId="{232AF3C9-E69E-4B68-B523-920BC170096B}"/>
    <dgm:cxn modelId="{62719219-AD93-4F39-B947-9260682D0418}" srcId="{C6E1E2B9-72AB-4EFA-9D51-15A52B94CAB4}" destId="{7195AA9C-9729-4FF8-A3A9-AFEBC614408D}" srcOrd="1" destOrd="0" parTransId="{6843371E-C107-4EAB-83E8-3F2863375751}" sibTransId="{D31102E5-C9EB-4676-AD7A-1C9FBE9F0D1D}"/>
    <dgm:cxn modelId="{C694E35E-3B1D-42C7-B4E6-5DD5DC899D32}" type="presOf" srcId="{377AFC6A-C4FB-4819-AA6C-BBB8DB65DD6A}" destId="{D3C05DE4-005A-4EA2-9C39-32873788E228}" srcOrd="0" destOrd="0" presId="urn:microsoft.com/office/officeart/2018/2/layout/IconVerticalSolidList"/>
    <dgm:cxn modelId="{AE4AD060-BE83-4D1A-B4CB-E8359C8CA9E7}" type="presOf" srcId="{0DCB9D2C-91B4-43E7-A536-9E3362E17DC5}" destId="{F35E2FA7-FB6E-433A-8DF8-453EF521E9EF}" srcOrd="0" destOrd="0" presId="urn:microsoft.com/office/officeart/2018/2/layout/IconVerticalSolidList"/>
    <dgm:cxn modelId="{1405F460-5634-4AE3-B7EF-81CE0119625F}" type="presOf" srcId="{200CF38E-BB09-4B33-A423-4BF6EDFC10B5}" destId="{8E886FBB-8BE5-497D-8D02-B5583EFF9C06}" srcOrd="0" destOrd="1" presId="urn:microsoft.com/office/officeart/2018/2/layout/IconVerticalSolidList"/>
    <dgm:cxn modelId="{AEEA2342-7470-40A8-8AF4-B0163F66D8C2}" srcId="{7195AA9C-9729-4FF8-A3A9-AFEBC614408D}" destId="{ED7E7E7C-8AC9-4994-B8AA-07ABBA9E8994}" srcOrd="0" destOrd="0" parTransId="{2BFCE4E1-4CC3-40E3-97BC-8550AB6CF3B1}" sibTransId="{6D49222C-105C-44C8-99D8-888E04DFB872}"/>
    <dgm:cxn modelId="{FF13CD65-62C9-4823-8413-8FE0E0074410}" type="presOf" srcId="{E958DA84-85A2-4483-9A4D-E422B091C62B}" destId="{F35E2FA7-FB6E-433A-8DF8-453EF521E9EF}" srcOrd="0" destOrd="2" presId="urn:microsoft.com/office/officeart/2018/2/layout/IconVerticalSolidList"/>
    <dgm:cxn modelId="{0DAC9B6D-90F3-4D45-B689-E8F0E1511A82}" type="presOf" srcId="{BE9B241A-3CBB-4943-A108-B57500252210}" destId="{45065380-ACB6-4291-9349-1680F7ED3587}" srcOrd="0" destOrd="0" presId="urn:microsoft.com/office/officeart/2018/2/layout/IconVerticalSolidList"/>
    <dgm:cxn modelId="{6B525754-A869-4718-B475-CEF424A64BB9}" srcId="{C6E1E2B9-72AB-4EFA-9D51-15A52B94CAB4}" destId="{377AFC6A-C4FB-4819-AA6C-BBB8DB65DD6A}" srcOrd="2" destOrd="0" parTransId="{6B9BBC79-6596-4917-A178-3E1E50017FE4}" sibTransId="{201E1252-BBAA-49F1-8705-9ACEA91F577E}"/>
    <dgm:cxn modelId="{8F88B355-043E-4344-8952-30C5E5D3B768}" type="presOf" srcId="{E4EF4635-797F-44D0-8ADE-206B294AF1EC}" destId="{10EC6406-6DA5-491C-90AB-5EFF03AADD97}" srcOrd="0" destOrd="0" presId="urn:microsoft.com/office/officeart/2018/2/layout/IconVerticalSolidList"/>
    <dgm:cxn modelId="{EED78E76-6628-492D-8BFC-4D2AC948B0C8}" type="presOf" srcId="{09B89AD9-DE80-419C-9BAA-7620DE69AD5D}" destId="{45065380-ACB6-4291-9349-1680F7ED3587}" srcOrd="0" destOrd="1" presId="urn:microsoft.com/office/officeart/2018/2/layout/IconVerticalSolidList"/>
    <dgm:cxn modelId="{DD1AC6AE-FF40-4407-AA2D-44D48B5CF72D}" type="presOf" srcId="{ED7E7E7C-8AC9-4994-B8AA-07ABBA9E8994}" destId="{8E886FBB-8BE5-497D-8D02-B5583EFF9C06}" srcOrd="0" destOrd="0" presId="urn:microsoft.com/office/officeart/2018/2/layout/IconVerticalSolidList"/>
    <dgm:cxn modelId="{9852DDB4-2580-4290-95FE-7235F4A98D32}" type="presOf" srcId="{EF5CF86D-7D0F-43D3-9BD9-CCF4ABE4C1C1}" destId="{F35E2FA7-FB6E-433A-8DF8-453EF521E9EF}" srcOrd="0" destOrd="1" presId="urn:microsoft.com/office/officeart/2018/2/layout/IconVerticalSolidList"/>
    <dgm:cxn modelId="{644830CE-5328-4C95-A91B-2EAF3E4D5719}" type="presOf" srcId="{C6E1E2B9-72AB-4EFA-9D51-15A52B94CAB4}" destId="{425CC4FD-3C5C-47F9-8573-6C8B8EED98EC}" srcOrd="0" destOrd="0" presId="urn:microsoft.com/office/officeart/2018/2/layout/IconVerticalSolidList"/>
    <dgm:cxn modelId="{617FD0ED-5B11-455D-AC51-D413B265539C}" srcId="{E4EF4635-797F-44D0-8ADE-206B294AF1EC}" destId="{EF5CF86D-7D0F-43D3-9BD9-CCF4ABE4C1C1}" srcOrd="1" destOrd="0" parTransId="{FED971F5-2250-4D8C-BBC2-3E4B61DA8471}" sibTransId="{B8A43118-2B39-4E97-BB7B-69CF5F4DB14F}"/>
    <dgm:cxn modelId="{F26A08F3-BF61-4614-9CA4-126B2E001C65}" type="presOf" srcId="{7195AA9C-9729-4FF8-A3A9-AFEBC614408D}" destId="{EE5C9DFE-9F6B-4BF2-9B79-C46039E98323}" srcOrd="0" destOrd="0" presId="urn:microsoft.com/office/officeart/2018/2/layout/IconVerticalSolidList"/>
    <dgm:cxn modelId="{2AF725FE-0553-46B6-922D-618C91B1246A}" srcId="{C6E1E2B9-72AB-4EFA-9D51-15A52B94CAB4}" destId="{E4EF4635-797F-44D0-8ADE-206B294AF1EC}" srcOrd="0" destOrd="0" parTransId="{FC544800-2382-427B-AED6-F2B3E8C63EBD}" sibTransId="{98865CB3-4CCA-4A3D-AB03-31C015233199}"/>
    <dgm:cxn modelId="{46BFA955-DF17-4068-B204-906AAE010E61}" type="presParOf" srcId="{425CC4FD-3C5C-47F9-8573-6C8B8EED98EC}" destId="{8B3ADB8A-E9D2-4682-B8D8-35722D548224}" srcOrd="0" destOrd="0" presId="urn:microsoft.com/office/officeart/2018/2/layout/IconVerticalSolidList"/>
    <dgm:cxn modelId="{E63F73E3-690E-4FD4-A0A6-10BB5EA4F4F1}" type="presParOf" srcId="{8B3ADB8A-E9D2-4682-B8D8-35722D548224}" destId="{57AC67C7-6E30-4B5F-978D-FE7DA8FA7AC5}" srcOrd="0" destOrd="0" presId="urn:microsoft.com/office/officeart/2018/2/layout/IconVerticalSolidList"/>
    <dgm:cxn modelId="{C4BC9F4B-4BEF-4707-AE07-B9BF41CFFA6A}" type="presParOf" srcId="{8B3ADB8A-E9D2-4682-B8D8-35722D548224}" destId="{9CC46A3B-A7A2-42CD-BA0F-F6FC753BB053}" srcOrd="1" destOrd="0" presId="urn:microsoft.com/office/officeart/2018/2/layout/IconVerticalSolidList"/>
    <dgm:cxn modelId="{548A7A30-67BE-4CD2-A020-099054A24DD7}" type="presParOf" srcId="{8B3ADB8A-E9D2-4682-B8D8-35722D548224}" destId="{0E8EF216-53F2-4DDE-8044-594FDEAD14B5}" srcOrd="2" destOrd="0" presId="urn:microsoft.com/office/officeart/2018/2/layout/IconVerticalSolidList"/>
    <dgm:cxn modelId="{F71C6BE7-4772-44C0-9690-26652395F63E}" type="presParOf" srcId="{8B3ADB8A-E9D2-4682-B8D8-35722D548224}" destId="{10EC6406-6DA5-491C-90AB-5EFF03AADD97}" srcOrd="3" destOrd="0" presId="urn:microsoft.com/office/officeart/2018/2/layout/IconVerticalSolidList"/>
    <dgm:cxn modelId="{26BC3A02-EF84-48B1-9448-2B5B783A6856}" type="presParOf" srcId="{8B3ADB8A-E9D2-4682-B8D8-35722D548224}" destId="{F35E2FA7-FB6E-433A-8DF8-453EF521E9EF}" srcOrd="4" destOrd="0" presId="urn:microsoft.com/office/officeart/2018/2/layout/IconVerticalSolidList"/>
    <dgm:cxn modelId="{C836EED0-98BC-4F77-94B5-E1EC90461097}" type="presParOf" srcId="{425CC4FD-3C5C-47F9-8573-6C8B8EED98EC}" destId="{DA808AB5-131C-4CD7-AC82-E50A9AED06EB}" srcOrd="1" destOrd="0" presId="urn:microsoft.com/office/officeart/2018/2/layout/IconVerticalSolidList"/>
    <dgm:cxn modelId="{EE1C99B7-656F-4271-9501-BC08259F1A3F}" type="presParOf" srcId="{425CC4FD-3C5C-47F9-8573-6C8B8EED98EC}" destId="{7F570CBF-BBA2-4DCE-BA15-653E5B4D3D2B}" srcOrd="2" destOrd="0" presId="urn:microsoft.com/office/officeart/2018/2/layout/IconVerticalSolidList"/>
    <dgm:cxn modelId="{0D179E8A-48FC-41EA-9B1E-D609B930E36B}" type="presParOf" srcId="{7F570CBF-BBA2-4DCE-BA15-653E5B4D3D2B}" destId="{286F6D61-8F27-4326-90A3-17C5A1CA6F22}" srcOrd="0" destOrd="0" presId="urn:microsoft.com/office/officeart/2018/2/layout/IconVerticalSolidList"/>
    <dgm:cxn modelId="{0A358DF9-59D2-440E-94E6-9CA5716D0775}" type="presParOf" srcId="{7F570CBF-BBA2-4DCE-BA15-653E5B4D3D2B}" destId="{CE3BAFAF-3966-463D-B31C-47FE8909D7B4}" srcOrd="1" destOrd="0" presId="urn:microsoft.com/office/officeart/2018/2/layout/IconVerticalSolidList"/>
    <dgm:cxn modelId="{2EA255A3-697F-43A1-BD7E-B2D8BE6578F6}" type="presParOf" srcId="{7F570CBF-BBA2-4DCE-BA15-653E5B4D3D2B}" destId="{A9D5D813-6D13-4EB5-87FF-91934F0E3CCE}" srcOrd="2" destOrd="0" presId="urn:microsoft.com/office/officeart/2018/2/layout/IconVerticalSolidList"/>
    <dgm:cxn modelId="{9A4F2E08-2236-457F-9628-9FEB8864E850}" type="presParOf" srcId="{7F570CBF-BBA2-4DCE-BA15-653E5B4D3D2B}" destId="{EE5C9DFE-9F6B-4BF2-9B79-C46039E98323}" srcOrd="3" destOrd="0" presId="urn:microsoft.com/office/officeart/2018/2/layout/IconVerticalSolidList"/>
    <dgm:cxn modelId="{545B6EF4-E07B-4D1D-AF34-AFFC77B821A1}" type="presParOf" srcId="{7F570CBF-BBA2-4DCE-BA15-653E5B4D3D2B}" destId="{8E886FBB-8BE5-497D-8D02-B5583EFF9C06}" srcOrd="4" destOrd="0" presId="urn:microsoft.com/office/officeart/2018/2/layout/IconVerticalSolidList"/>
    <dgm:cxn modelId="{E9B13610-6E8D-461B-90B4-A64FCC018F15}" type="presParOf" srcId="{425CC4FD-3C5C-47F9-8573-6C8B8EED98EC}" destId="{9F6D2623-78C1-4BC9-AEF5-2EC3A227F26B}" srcOrd="3" destOrd="0" presId="urn:microsoft.com/office/officeart/2018/2/layout/IconVerticalSolidList"/>
    <dgm:cxn modelId="{21A9950D-3719-484B-9A89-E06C29C845E6}" type="presParOf" srcId="{425CC4FD-3C5C-47F9-8573-6C8B8EED98EC}" destId="{31411808-5578-4639-B57F-1A38D2465EC1}" srcOrd="4" destOrd="0" presId="urn:microsoft.com/office/officeart/2018/2/layout/IconVerticalSolidList"/>
    <dgm:cxn modelId="{73D88B58-BEC2-4C9D-9494-B65665F27A5E}" type="presParOf" srcId="{31411808-5578-4639-B57F-1A38D2465EC1}" destId="{45D71018-9283-481B-89DD-3285DF82D0F6}" srcOrd="0" destOrd="0" presId="urn:microsoft.com/office/officeart/2018/2/layout/IconVerticalSolidList"/>
    <dgm:cxn modelId="{DD8ACF05-A982-4396-9C0F-15938D50B786}" type="presParOf" srcId="{31411808-5578-4639-B57F-1A38D2465EC1}" destId="{757CB53F-830B-4B38-8787-D89F6E5C5C9B}" srcOrd="1" destOrd="0" presId="urn:microsoft.com/office/officeart/2018/2/layout/IconVerticalSolidList"/>
    <dgm:cxn modelId="{910ED660-DE90-4706-AD30-8D06738A65E8}" type="presParOf" srcId="{31411808-5578-4639-B57F-1A38D2465EC1}" destId="{8ABDEDBD-3823-4EA5-BFCC-C63397FCAEAC}" srcOrd="2" destOrd="0" presId="urn:microsoft.com/office/officeart/2018/2/layout/IconVerticalSolidList"/>
    <dgm:cxn modelId="{158C8A9F-D383-4E09-B710-BEA27AE5CFBA}" type="presParOf" srcId="{31411808-5578-4639-B57F-1A38D2465EC1}" destId="{D3C05DE4-005A-4EA2-9C39-32873788E228}" srcOrd="3" destOrd="0" presId="urn:microsoft.com/office/officeart/2018/2/layout/IconVerticalSolidList"/>
    <dgm:cxn modelId="{AC4A0900-F9F5-415D-848C-AEA0FF2F3AC3}" type="presParOf" srcId="{31411808-5578-4639-B57F-1A38D2465EC1}" destId="{45065380-ACB6-4291-9349-1680F7ED358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8D42C-1185-49F3-A3E6-ABF8FEBD48D6}">
      <dsp:nvSpPr>
        <dsp:cNvPr id="0" name=""/>
        <dsp:cNvSpPr/>
      </dsp:nvSpPr>
      <dsp:spPr>
        <a:xfrm>
          <a:off x="961003" y="817726"/>
          <a:ext cx="1030640" cy="1030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00645-3ECE-4407-8BF0-D054E2CE11EB}">
      <dsp:nvSpPr>
        <dsp:cNvPr id="0" name=""/>
        <dsp:cNvSpPr/>
      </dsp:nvSpPr>
      <dsp:spPr>
        <a:xfrm>
          <a:off x="3979" y="1941334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How does it work? </a:t>
          </a:r>
        </a:p>
      </dsp:txBody>
      <dsp:txXfrm>
        <a:off x="3979" y="1941334"/>
        <a:ext cx="2944687" cy="441703"/>
      </dsp:txXfrm>
    </dsp:sp>
    <dsp:sp modelId="{71B3D8B8-1A64-4547-8114-3CE3732443EB}">
      <dsp:nvSpPr>
        <dsp:cNvPr id="0" name=""/>
        <dsp:cNvSpPr/>
      </dsp:nvSpPr>
      <dsp:spPr>
        <a:xfrm>
          <a:off x="3979" y="2426277"/>
          <a:ext cx="2944687" cy="55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From your code to the browser</a:t>
          </a:r>
        </a:p>
      </dsp:txBody>
      <dsp:txXfrm>
        <a:off x="3979" y="2426277"/>
        <a:ext cx="2944687" cy="553465"/>
      </dsp:txXfrm>
    </dsp:sp>
    <dsp:sp modelId="{2E8B00DF-329F-467F-B5B1-A6A60328396F}">
      <dsp:nvSpPr>
        <dsp:cNvPr id="0" name=""/>
        <dsp:cNvSpPr/>
      </dsp:nvSpPr>
      <dsp:spPr>
        <a:xfrm>
          <a:off x="4421011" y="817726"/>
          <a:ext cx="1030640" cy="1030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4A661-39DC-453B-BD58-A0D5CA99458F}">
      <dsp:nvSpPr>
        <dsp:cNvPr id="0" name=""/>
        <dsp:cNvSpPr/>
      </dsp:nvSpPr>
      <dsp:spPr>
        <a:xfrm>
          <a:off x="3463987" y="1941334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Performance</a:t>
          </a:r>
        </a:p>
      </dsp:txBody>
      <dsp:txXfrm>
        <a:off x="3463987" y="1941334"/>
        <a:ext cx="2944687" cy="441703"/>
      </dsp:txXfrm>
    </dsp:sp>
    <dsp:sp modelId="{AA065192-3CF5-4DFC-AFE0-5FB51C1053B4}">
      <dsp:nvSpPr>
        <dsp:cNvPr id="0" name=""/>
        <dsp:cNvSpPr/>
      </dsp:nvSpPr>
      <dsp:spPr>
        <a:xfrm>
          <a:off x="3463987" y="2426277"/>
          <a:ext cx="2944687" cy="55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implementation choices effect performance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to think about Blazor server performance &amp; scale</a:t>
          </a:r>
        </a:p>
      </dsp:txBody>
      <dsp:txXfrm>
        <a:off x="3463987" y="2426277"/>
        <a:ext cx="2944687" cy="553465"/>
      </dsp:txXfrm>
    </dsp:sp>
    <dsp:sp modelId="{44A43A31-311F-4F2E-9026-D7E3E10FF510}">
      <dsp:nvSpPr>
        <dsp:cNvPr id="0" name=""/>
        <dsp:cNvSpPr/>
      </dsp:nvSpPr>
      <dsp:spPr>
        <a:xfrm>
          <a:off x="7881019" y="817726"/>
          <a:ext cx="1030640" cy="1030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574D7-41E3-46D8-A3FC-9D2ECEC7FE93}">
      <dsp:nvSpPr>
        <dsp:cNvPr id="0" name=""/>
        <dsp:cNvSpPr/>
      </dsp:nvSpPr>
      <dsp:spPr>
        <a:xfrm>
          <a:off x="6923995" y="1941334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Deep dive into details you don’t really </a:t>
          </a:r>
          <a:r>
            <a:rPr lang="en-US" sz="1500" i="1" kern="1200"/>
            <a:t>need</a:t>
          </a:r>
          <a:r>
            <a:rPr lang="en-US" sz="1500" kern="1200"/>
            <a:t> to know</a:t>
          </a:r>
        </a:p>
      </dsp:txBody>
      <dsp:txXfrm>
        <a:off x="6923995" y="1941334"/>
        <a:ext cx="2944687" cy="441703"/>
      </dsp:txXfrm>
    </dsp:sp>
    <dsp:sp modelId="{50FAF3C5-4638-4658-B338-63D040E9AE73}">
      <dsp:nvSpPr>
        <dsp:cNvPr id="0" name=""/>
        <dsp:cNvSpPr/>
      </dsp:nvSpPr>
      <dsp:spPr>
        <a:xfrm>
          <a:off x="6923995" y="2426277"/>
          <a:ext cx="2944687" cy="55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a 101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But it’s still fun!</a:t>
          </a:r>
        </a:p>
      </dsp:txBody>
      <dsp:txXfrm>
        <a:off x="6923995" y="2426277"/>
        <a:ext cx="2944687" cy="553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F1ED9-0BBD-49BA-979E-ABA52B7B4981}">
      <dsp:nvSpPr>
        <dsp:cNvPr id="0" name=""/>
        <dsp:cNvSpPr/>
      </dsp:nvSpPr>
      <dsp:spPr>
        <a:xfrm>
          <a:off x="0" y="2966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CC56E-85AC-41B7-B1C4-875E7EEAF414}">
      <dsp:nvSpPr>
        <dsp:cNvPr id="0" name=""/>
        <dsp:cNvSpPr/>
      </dsp:nvSpPr>
      <dsp:spPr>
        <a:xfrm>
          <a:off x="191156" y="145149"/>
          <a:ext cx="347557" cy="34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4A299-E40C-4411-A8F1-4E4EF2EE45AF}">
      <dsp:nvSpPr>
        <dsp:cNvPr id="0" name=""/>
        <dsp:cNvSpPr/>
      </dsp:nvSpPr>
      <dsp:spPr>
        <a:xfrm>
          <a:off x="729870" y="2966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write C#/Razor code</a:t>
          </a:r>
        </a:p>
      </dsp:txBody>
      <dsp:txXfrm>
        <a:off x="729870" y="2966"/>
        <a:ext cx="9142792" cy="631922"/>
      </dsp:txXfrm>
    </dsp:sp>
    <dsp:sp modelId="{D6A33E36-EA98-4258-97A9-C724CCC283D8}">
      <dsp:nvSpPr>
        <dsp:cNvPr id="0" name=""/>
        <dsp:cNvSpPr/>
      </dsp:nvSpPr>
      <dsp:spPr>
        <a:xfrm>
          <a:off x="0" y="792870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67C9-B632-43B8-A5E3-886E90C94D9C}">
      <dsp:nvSpPr>
        <dsp:cNvPr id="0" name=""/>
        <dsp:cNvSpPr/>
      </dsp:nvSpPr>
      <dsp:spPr>
        <a:xfrm>
          <a:off x="191156" y="935052"/>
          <a:ext cx="347557" cy="34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A7CBF-501A-4F80-9E9B-177501C254EC}">
      <dsp:nvSpPr>
        <dsp:cNvPr id="0" name=""/>
        <dsp:cNvSpPr/>
      </dsp:nvSpPr>
      <dsp:spPr>
        <a:xfrm>
          <a:off x="729870" y="79287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runs on the server in a .NET Core process</a:t>
          </a:r>
        </a:p>
      </dsp:txBody>
      <dsp:txXfrm>
        <a:off x="729870" y="792870"/>
        <a:ext cx="9142792" cy="631922"/>
      </dsp:txXfrm>
    </dsp:sp>
    <dsp:sp modelId="{BA5F8436-7972-40CE-8777-8DEE435F0EA2}">
      <dsp:nvSpPr>
        <dsp:cNvPr id="0" name=""/>
        <dsp:cNvSpPr/>
      </dsp:nvSpPr>
      <dsp:spPr>
        <a:xfrm>
          <a:off x="0" y="1582773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4876E-13AA-48E2-A419-5039BC5C37F3}">
      <dsp:nvSpPr>
        <dsp:cNvPr id="0" name=""/>
        <dsp:cNvSpPr/>
      </dsp:nvSpPr>
      <dsp:spPr>
        <a:xfrm>
          <a:off x="191156" y="1724956"/>
          <a:ext cx="347557" cy="34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E7B0D-F068-44B6-A931-5C951993F13C}">
      <dsp:nvSpPr>
        <dsp:cNvPr id="0" name=""/>
        <dsp:cNvSpPr/>
      </dsp:nvSpPr>
      <dsp:spPr>
        <a:xfrm>
          <a:off x="729870" y="1582773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updates the UI in a browser somewhere on the internet</a:t>
          </a:r>
        </a:p>
      </dsp:txBody>
      <dsp:txXfrm>
        <a:off x="729870" y="1582773"/>
        <a:ext cx="9142792" cy="631922"/>
      </dsp:txXfrm>
    </dsp:sp>
    <dsp:sp modelId="{C02BC965-A853-405B-B7E4-B85F5FBCD7E2}">
      <dsp:nvSpPr>
        <dsp:cNvPr id="0" name=""/>
        <dsp:cNvSpPr/>
      </dsp:nvSpPr>
      <dsp:spPr>
        <a:xfrm>
          <a:off x="0" y="2372677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0F4E1-0004-495D-B5DC-6E72EBF03FEC}">
      <dsp:nvSpPr>
        <dsp:cNvPr id="0" name=""/>
        <dsp:cNvSpPr/>
      </dsp:nvSpPr>
      <dsp:spPr>
        <a:xfrm>
          <a:off x="191156" y="2514859"/>
          <a:ext cx="347557" cy="34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AD9B-6FC7-4404-A963-96D0685CF852}">
      <dsp:nvSpPr>
        <dsp:cNvPr id="0" name=""/>
        <dsp:cNvSpPr/>
      </dsp:nvSpPr>
      <dsp:spPr>
        <a:xfrm>
          <a:off x="729870" y="2372677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can this work?</a:t>
          </a:r>
        </a:p>
      </dsp:txBody>
      <dsp:txXfrm>
        <a:off x="729870" y="2372677"/>
        <a:ext cx="9142792" cy="631922"/>
      </dsp:txXfrm>
    </dsp:sp>
    <dsp:sp modelId="{9EDCD2FD-6E09-479B-80FD-F4D443E5CACD}">
      <dsp:nvSpPr>
        <dsp:cNvPr id="0" name=""/>
        <dsp:cNvSpPr/>
      </dsp:nvSpPr>
      <dsp:spPr>
        <a:xfrm>
          <a:off x="0" y="3162580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68A12-9ADF-43B3-8D2F-8978927F3025}">
      <dsp:nvSpPr>
        <dsp:cNvPr id="0" name=""/>
        <dsp:cNvSpPr/>
      </dsp:nvSpPr>
      <dsp:spPr>
        <a:xfrm>
          <a:off x="191156" y="3304763"/>
          <a:ext cx="347557" cy="347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0523D-BE9F-4C4D-82CF-C384DF27E673}">
      <dsp:nvSpPr>
        <dsp:cNvPr id="0" name=""/>
        <dsp:cNvSpPr/>
      </dsp:nvSpPr>
      <dsp:spPr>
        <a:xfrm>
          <a:off x="729870" y="316258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can this be done in a performant way? </a:t>
          </a:r>
        </a:p>
      </dsp:txBody>
      <dsp:txXfrm>
        <a:off x="729870" y="3162580"/>
        <a:ext cx="9142792" cy="631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9F8B1-BD91-44BF-9C4C-61115F55BC6C}">
      <dsp:nvSpPr>
        <dsp:cNvPr id="0" name=""/>
        <dsp:cNvSpPr/>
      </dsp:nvSpPr>
      <dsp:spPr>
        <a:xfrm>
          <a:off x="0" y="2966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F5C74-A5A6-4E15-AEC8-AACE7797A415}">
      <dsp:nvSpPr>
        <dsp:cNvPr id="0" name=""/>
        <dsp:cNvSpPr/>
      </dsp:nvSpPr>
      <dsp:spPr>
        <a:xfrm>
          <a:off x="191156" y="145149"/>
          <a:ext cx="347557" cy="34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20B89-ACF5-4544-B2AC-0B37C601BA88}">
      <dsp:nvSpPr>
        <dsp:cNvPr id="0" name=""/>
        <dsp:cNvSpPr/>
      </dsp:nvSpPr>
      <dsp:spPr>
        <a:xfrm>
          <a:off x="729870" y="2966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Elements</a:t>
          </a:r>
        </a:p>
      </dsp:txBody>
      <dsp:txXfrm>
        <a:off x="729870" y="2966"/>
        <a:ext cx="9142792" cy="631922"/>
      </dsp:txXfrm>
    </dsp:sp>
    <dsp:sp modelId="{EFFEDFE3-BB19-4ED0-BFD2-AA78AC7BAD2C}">
      <dsp:nvSpPr>
        <dsp:cNvPr id="0" name=""/>
        <dsp:cNvSpPr/>
      </dsp:nvSpPr>
      <dsp:spPr>
        <a:xfrm>
          <a:off x="0" y="792870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C180-1D41-491D-A7F5-A2221CB81BE4}">
      <dsp:nvSpPr>
        <dsp:cNvPr id="0" name=""/>
        <dsp:cNvSpPr/>
      </dsp:nvSpPr>
      <dsp:spPr>
        <a:xfrm>
          <a:off x="191156" y="935052"/>
          <a:ext cx="347557" cy="34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53F8-BABB-4FC5-8E4D-6DECC94EA816}">
      <dsp:nvSpPr>
        <dsp:cNvPr id="0" name=""/>
        <dsp:cNvSpPr/>
      </dsp:nvSpPr>
      <dsp:spPr>
        <a:xfrm>
          <a:off x="729870" y="79287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729870" y="792870"/>
        <a:ext cx="9142792" cy="631922"/>
      </dsp:txXfrm>
    </dsp:sp>
    <dsp:sp modelId="{E57AEB8C-2859-410A-A8C0-0C8F827336EF}">
      <dsp:nvSpPr>
        <dsp:cNvPr id="0" name=""/>
        <dsp:cNvSpPr/>
      </dsp:nvSpPr>
      <dsp:spPr>
        <a:xfrm>
          <a:off x="0" y="1582773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CB49A-487F-42FC-9DF9-DBF1FC221E7D}">
      <dsp:nvSpPr>
        <dsp:cNvPr id="0" name=""/>
        <dsp:cNvSpPr/>
      </dsp:nvSpPr>
      <dsp:spPr>
        <a:xfrm>
          <a:off x="191156" y="1724956"/>
          <a:ext cx="347557" cy="34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F86C0-B9E3-45E6-9C1C-9403207BB86C}">
      <dsp:nvSpPr>
        <dsp:cNvPr id="0" name=""/>
        <dsp:cNvSpPr/>
      </dsp:nvSpPr>
      <dsp:spPr>
        <a:xfrm>
          <a:off x="729870" y="1582773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Attributes</a:t>
          </a:r>
        </a:p>
      </dsp:txBody>
      <dsp:txXfrm>
        <a:off x="729870" y="1582773"/>
        <a:ext cx="9142792" cy="631922"/>
      </dsp:txXfrm>
    </dsp:sp>
    <dsp:sp modelId="{475A5D03-9B7A-4B15-82FB-BEA535CB78E3}">
      <dsp:nvSpPr>
        <dsp:cNvPr id="0" name=""/>
        <dsp:cNvSpPr/>
      </dsp:nvSpPr>
      <dsp:spPr>
        <a:xfrm>
          <a:off x="0" y="2372677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D5BEA-0598-46E7-97C7-872702FF4823}">
      <dsp:nvSpPr>
        <dsp:cNvPr id="0" name=""/>
        <dsp:cNvSpPr/>
      </dsp:nvSpPr>
      <dsp:spPr>
        <a:xfrm>
          <a:off x="191156" y="2514859"/>
          <a:ext cx="347557" cy="34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835BA-ECD7-47C2-BE89-821C2F616F6D}">
      <dsp:nvSpPr>
        <dsp:cNvPr id="0" name=""/>
        <dsp:cNvSpPr/>
      </dsp:nvSpPr>
      <dsp:spPr>
        <a:xfrm>
          <a:off x="729870" y="2372677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Content</a:t>
          </a:r>
        </a:p>
      </dsp:txBody>
      <dsp:txXfrm>
        <a:off x="729870" y="2372677"/>
        <a:ext cx="9142792" cy="631922"/>
      </dsp:txXfrm>
    </dsp:sp>
    <dsp:sp modelId="{6EFC10C6-DED2-4ED0-B95B-1AC3DB6EDB23}">
      <dsp:nvSpPr>
        <dsp:cNvPr id="0" name=""/>
        <dsp:cNvSpPr/>
      </dsp:nvSpPr>
      <dsp:spPr>
        <a:xfrm>
          <a:off x="0" y="3162580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B7409-BFE4-47DD-8766-FAF2356AF848}">
      <dsp:nvSpPr>
        <dsp:cNvPr id="0" name=""/>
        <dsp:cNvSpPr/>
      </dsp:nvSpPr>
      <dsp:spPr>
        <a:xfrm>
          <a:off x="191156" y="3304763"/>
          <a:ext cx="347557" cy="347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1DDDC-B690-4F09-B1A0-8820AAFED781}">
      <dsp:nvSpPr>
        <dsp:cNvPr id="0" name=""/>
        <dsp:cNvSpPr/>
      </dsp:nvSpPr>
      <dsp:spPr>
        <a:xfrm>
          <a:off x="729870" y="316258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level constructs like events and @bind map to attributes (mostly).</a:t>
          </a:r>
        </a:p>
      </dsp:txBody>
      <dsp:txXfrm>
        <a:off x="729870" y="3162580"/>
        <a:ext cx="9142792" cy="631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549AF-5585-4894-9209-DC01E8507FDB}">
      <dsp:nvSpPr>
        <dsp:cNvPr id="0" name=""/>
        <dsp:cNvSpPr/>
      </dsp:nvSpPr>
      <dsp:spPr>
        <a:xfrm>
          <a:off x="0" y="463"/>
          <a:ext cx="9872663" cy="10847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C90EF-B7A1-4FE1-B859-E8A147F8BC57}">
      <dsp:nvSpPr>
        <dsp:cNvPr id="0" name=""/>
        <dsp:cNvSpPr/>
      </dsp:nvSpPr>
      <dsp:spPr>
        <a:xfrm>
          <a:off x="328129" y="244527"/>
          <a:ext cx="596599" cy="596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F601D-3387-4EAA-A437-1CC4460BD600}">
      <dsp:nvSpPr>
        <dsp:cNvPr id="0" name=""/>
        <dsp:cNvSpPr/>
      </dsp:nvSpPr>
      <dsp:spPr>
        <a:xfrm>
          <a:off x="1252859" y="463"/>
          <a:ext cx="8619803" cy="1084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0" tIns="114800" rIns="114800" bIns="114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compiler understands the code you wrote and how it maps to component primitives</a:t>
          </a:r>
        </a:p>
      </dsp:txBody>
      <dsp:txXfrm>
        <a:off x="1252859" y="463"/>
        <a:ext cx="8619803" cy="1084726"/>
      </dsp:txXfrm>
    </dsp:sp>
    <dsp:sp modelId="{FA5B6D8E-E5A1-4BE1-A953-1892E395AC13}">
      <dsp:nvSpPr>
        <dsp:cNvPr id="0" name=""/>
        <dsp:cNvSpPr/>
      </dsp:nvSpPr>
      <dsp:spPr>
        <a:xfrm>
          <a:off x="0" y="1356371"/>
          <a:ext cx="9872663" cy="1084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8D285-184A-4C17-8CEA-DE2C9E891C10}">
      <dsp:nvSpPr>
        <dsp:cNvPr id="0" name=""/>
        <dsp:cNvSpPr/>
      </dsp:nvSpPr>
      <dsp:spPr>
        <a:xfrm>
          <a:off x="328129" y="1600435"/>
          <a:ext cx="596599" cy="5965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61151-6671-467C-B799-B4D98E3C3063}">
      <dsp:nvSpPr>
        <dsp:cNvPr id="0" name=""/>
        <dsp:cNvSpPr/>
      </dsp:nvSpPr>
      <dsp:spPr>
        <a:xfrm>
          <a:off x="1252859" y="1356371"/>
          <a:ext cx="8619803" cy="1084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0" tIns="114800" rIns="114800" bIns="114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generated code will reproduce the data for those primitives when executed</a:t>
          </a:r>
        </a:p>
      </dsp:txBody>
      <dsp:txXfrm>
        <a:off x="1252859" y="1356371"/>
        <a:ext cx="8619803" cy="1084726"/>
      </dsp:txXfrm>
    </dsp:sp>
    <dsp:sp modelId="{CD45A15F-0923-44EB-907D-FABFD4E97A5B}">
      <dsp:nvSpPr>
        <dsp:cNvPr id="0" name=""/>
        <dsp:cNvSpPr/>
      </dsp:nvSpPr>
      <dsp:spPr>
        <a:xfrm>
          <a:off x="0" y="2712279"/>
          <a:ext cx="9872663" cy="1084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D165C-ED75-4630-8358-988BDFD5BD27}">
      <dsp:nvSpPr>
        <dsp:cNvPr id="0" name=""/>
        <dsp:cNvSpPr/>
      </dsp:nvSpPr>
      <dsp:spPr>
        <a:xfrm>
          <a:off x="328129" y="2956343"/>
          <a:ext cx="596599" cy="5965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3F19F-2F51-4B0E-855A-1770D6C98D7E}">
      <dsp:nvSpPr>
        <dsp:cNvPr id="0" name=""/>
        <dsp:cNvSpPr/>
      </dsp:nvSpPr>
      <dsp:spPr>
        <a:xfrm>
          <a:off x="1252859" y="2712279"/>
          <a:ext cx="8619803" cy="1084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0" tIns="114800" rIns="114800" bIns="114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call this process </a:t>
          </a:r>
          <a:r>
            <a:rPr lang="en-US" sz="2500" i="1" kern="1200" dirty="0"/>
            <a:t>“rendering”</a:t>
          </a:r>
          <a:endParaRPr lang="en-US" sz="2500" kern="1200" dirty="0"/>
        </a:p>
      </dsp:txBody>
      <dsp:txXfrm>
        <a:off x="1252859" y="2712279"/>
        <a:ext cx="8619803" cy="1084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D6274-D45B-4251-804A-F6B7ACC1B726}">
      <dsp:nvSpPr>
        <dsp:cNvPr id="0" name=""/>
        <dsp:cNvSpPr/>
      </dsp:nvSpPr>
      <dsp:spPr>
        <a:xfrm>
          <a:off x="48" y="62814"/>
          <a:ext cx="4613348" cy="759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Frames for each component are stored in memory so we are ready to diff them</a:t>
          </a:r>
        </a:p>
      </dsp:txBody>
      <dsp:txXfrm>
        <a:off x="48" y="62814"/>
        <a:ext cx="4613348" cy="759867"/>
      </dsp:txXfrm>
    </dsp:sp>
    <dsp:sp modelId="{91577607-5CCA-46D8-AE17-B36BD8944FA6}">
      <dsp:nvSpPr>
        <dsp:cNvPr id="0" name=""/>
        <dsp:cNvSpPr/>
      </dsp:nvSpPr>
      <dsp:spPr>
        <a:xfrm>
          <a:off x="48" y="822681"/>
          <a:ext cx="4613348" cy="291197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Frames use a densely packed representation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Frames have sequence ids to make diffing operations cheap</a:t>
          </a:r>
        </a:p>
      </dsp:txBody>
      <dsp:txXfrm>
        <a:off x="48" y="822681"/>
        <a:ext cx="4613348" cy="2911973"/>
      </dsp:txXfrm>
    </dsp:sp>
    <dsp:sp modelId="{13A98FFA-4D32-499A-B967-AB9423D4F377}">
      <dsp:nvSpPr>
        <dsp:cNvPr id="0" name=""/>
        <dsp:cNvSpPr/>
      </dsp:nvSpPr>
      <dsp:spPr>
        <a:xfrm>
          <a:off x="5259265" y="62814"/>
          <a:ext cx="4613348" cy="759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component has its own set of independent frames</a:t>
          </a:r>
        </a:p>
      </dsp:txBody>
      <dsp:txXfrm>
        <a:off x="5259265" y="62814"/>
        <a:ext cx="4613348" cy="759867"/>
      </dsp:txXfrm>
    </dsp:sp>
    <dsp:sp modelId="{BCED95E7-86CD-4364-BB22-9EBC2EF92478}">
      <dsp:nvSpPr>
        <dsp:cNvPr id="0" name=""/>
        <dsp:cNvSpPr/>
      </dsp:nvSpPr>
      <dsp:spPr>
        <a:xfrm>
          <a:off x="5259265" y="822681"/>
          <a:ext cx="4613348" cy="291197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Every component is a boundary for rendering and diffing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When does a component render? (When the component says so)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Creation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When parameters change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When an event happens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Background timers (etc)</a:t>
          </a:r>
        </a:p>
      </dsp:txBody>
      <dsp:txXfrm>
        <a:off x="5259265" y="822681"/>
        <a:ext cx="4613348" cy="2911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4446A-7F4B-4FE3-83FC-9928157485A8}">
      <dsp:nvSpPr>
        <dsp:cNvPr id="0" name=""/>
        <dsp:cNvSpPr/>
      </dsp:nvSpPr>
      <dsp:spPr>
        <a:xfrm>
          <a:off x="0" y="431"/>
          <a:ext cx="10828337" cy="1010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4DBFE-631E-4421-A31A-FAD06F662F18}">
      <dsp:nvSpPr>
        <dsp:cNvPr id="0" name=""/>
        <dsp:cNvSpPr/>
      </dsp:nvSpPr>
      <dsp:spPr>
        <a:xfrm>
          <a:off x="305756" y="227853"/>
          <a:ext cx="555920" cy="5559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51CAE-11AE-4049-9477-67AD486ED9E5}">
      <dsp:nvSpPr>
        <dsp:cNvPr id="0" name=""/>
        <dsp:cNvSpPr/>
      </dsp:nvSpPr>
      <dsp:spPr>
        <a:xfrm>
          <a:off x="1167432" y="431"/>
          <a:ext cx="4872751" cy="101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72" tIns="106972" rIns="106972" bIns="1069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Cheap</a:t>
          </a:r>
        </a:p>
      </dsp:txBody>
      <dsp:txXfrm>
        <a:off x="1167432" y="431"/>
        <a:ext cx="4872751" cy="1010763"/>
      </dsp:txXfrm>
    </dsp:sp>
    <dsp:sp modelId="{8A430BAA-DBDB-4EC3-9A33-E9410B5E5A91}">
      <dsp:nvSpPr>
        <dsp:cNvPr id="0" name=""/>
        <dsp:cNvSpPr/>
      </dsp:nvSpPr>
      <dsp:spPr>
        <a:xfrm>
          <a:off x="6040183" y="431"/>
          <a:ext cx="4788153" cy="101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72" tIns="106972" rIns="106972" bIns="106972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Diffing is cheap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Rendering methods are usually cheap</a:t>
          </a:r>
        </a:p>
      </dsp:txBody>
      <dsp:txXfrm>
        <a:off x="6040183" y="431"/>
        <a:ext cx="4788153" cy="1010763"/>
      </dsp:txXfrm>
    </dsp:sp>
    <dsp:sp modelId="{A5AFA19C-3B7C-4FC7-A326-91A4C4C65B6B}">
      <dsp:nvSpPr>
        <dsp:cNvPr id="0" name=""/>
        <dsp:cNvSpPr/>
      </dsp:nvSpPr>
      <dsp:spPr>
        <a:xfrm>
          <a:off x="0" y="1263886"/>
          <a:ext cx="10828337" cy="1010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B0CC6-AC44-45CA-8007-3C235FC5B12A}">
      <dsp:nvSpPr>
        <dsp:cNvPr id="0" name=""/>
        <dsp:cNvSpPr/>
      </dsp:nvSpPr>
      <dsp:spPr>
        <a:xfrm>
          <a:off x="305756" y="1491308"/>
          <a:ext cx="555920" cy="5559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ADBAE-16F7-44E4-8E56-C136F8247173}">
      <dsp:nvSpPr>
        <dsp:cNvPr id="0" name=""/>
        <dsp:cNvSpPr/>
      </dsp:nvSpPr>
      <dsp:spPr>
        <a:xfrm>
          <a:off x="1167432" y="1263886"/>
          <a:ext cx="4872751" cy="101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72" tIns="106972" rIns="106972" bIns="1069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Components only render if they have a reason</a:t>
          </a:r>
        </a:p>
      </dsp:txBody>
      <dsp:txXfrm>
        <a:off x="1167432" y="1263886"/>
        <a:ext cx="4872751" cy="1010763"/>
      </dsp:txXfrm>
    </dsp:sp>
    <dsp:sp modelId="{751D08AC-C1D8-4A17-868C-8CE260205CBA}">
      <dsp:nvSpPr>
        <dsp:cNvPr id="0" name=""/>
        <dsp:cNvSpPr/>
      </dsp:nvSpPr>
      <dsp:spPr>
        <a:xfrm>
          <a:off x="6040183" y="1263886"/>
          <a:ext cx="4788153" cy="101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72" tIns="106972" rIns="106972" bIns="106972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usually “just works”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Otherwise diffing will produce an empty result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Can </a:t>
          </a:r>
          <a:r>
            <a:rPr lang="en-US" sz="1300" kern="1200" dirty="0" err="1"/>
            <a:t>noop</a:t>
          </a:r>
          <a:r>
            <a:rPr lang="en-US" sz="1300" kern="1200" dirty="0"/>
            <a:t> the rest of the work</a:t>
          </a:r>
        </a:p>
      </dsp:txBody>
      <dsp:txXfrm>
        <a:off x="6040183" y="1263886"/>
        <a:ext cx="4788153" cy="1010763"/>
      </dsp:txXfrm>
    </dsp:sp>
    <dsp:sp modelId="{B627AD2C-4482-4F15-A87E-EF9DC3B4FFB5}">
      <dsp:nvSpPr>
        <dsp:cNvPr id="0" name=""/>
        <dsp:cNvSpPr/>
      </dsp:nvSpPr>
      <dsp:spPr>
        <a:xfrm>
          <a:off x="0" y="2527341"/>
          <a:ext cx="10828337" cy="1010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F2A46-ECC4-40C2-A8FF-FB5C4B7E1DB2}">
      <dsp:nvSpPr>
        <dsp:cNvPr id="0" name=""/>
        <dsp:cNvSpPr/>
      </dsp:nvSpPr>
      <dsp:spPr>
        <a:xfrm>
          <a:off x="305756" y="2754763"/>
          <a:ext cx="555920" cy="5559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03FCD-8589-4855-B479-E3B1C149E62B}">
      <dsp:nvSpPr>
        <dsp:cNvPr id="0" name=""/>
        <dsp:cNvSpPr/>
      </dsp:nvSpPr>
      <dsp:spPr>
        <a:xfrm>
          <a:off x="1167432" y="2527341"/>
          <a:ext cx="4872751" cy="101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72" tIns="106972" rIns="106972" bIns="1069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Expensive</a:t>
          </a:r>
        </a:p>
      </dsp:txBody>
      <dsp:txXfrm>
        <a:off x="1167432" y="2527341"/>
        <a:ext cx="4872751" cy="1010763"/>
      </dsp:txXfrm>
    </dsp:sp>
    <dsp:sp modelId="{A36571C6-A4EC-4211-B218-69F444F1AC09}">
      <dsp:nvSpPr>
        <dsp:cNvPr id="0" name=""/>
        <dsp:cNvSpPr/>
      </dsp:nvSpPr>
      <dsp:spPr>
        <a:xfrm>
          <a:off x="6040183" y="2527341"/>
          <a:ext cx="4788153" cy="101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72" tIns="106972" rIns="106972" bIns="106972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Network transmission of updates is batched across groups of components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DOM updates are expensive (relative)</a:t>
          </a:r>
        </a:p>
      </dsp:txBody>
      <dsp:txXfrm>
        <a:off x="6040183" y="2527341"/>
        <a:ext cx="4788153" cy="10107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2C02A-964E-4A6C-A00F-4A66E4A4AB44}">
      <dsp:nvSpPr>
        <dsp:cNvPr id="0" name=""/>
        <dsp:cNvSpPr/>
      </dsp:nvSpPr>
      <dsp:spPr>
        <a:xfrm>
          <a:off x="0" y="2858555"/>
          <a:ext cx="9872663" cy="93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use SignalR for the network communication</a:t>
          </a:r>
        </a:p>
      </dsp:txBody>
      <dsp:txXfrm>
        <a:off x="0" y="2858555"/>
        <a:ext cx="9872663" cy="506650"/>
      </dsp:txXfrm>
    </dsp:sp>
    <dsp:sp modelId="{1B01D47D-3458-4F14-ADD9-38A7A955BD52}">
      <dsp:nvSpPr>
        <dsp:cNvPr id="0" name=""/>
        <dsp:cNvSpPr/>
      </dsp:nvSpPr>
      <dsp:spPr>
        <a:xfrm>
          <a:off x="0" y="3346441"/>
          <a:ext cx="4936331" cy="4315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Low overhead per message</a:t>
          </a:r>
        </a:p>
      </dsp:txBody>
      <dsp:txXfrm>
        <a:off x="0" y="3346441"/>
        <a:ext cx="4936331" cy="431591"/>
      </dsp:txXfrm>
    </dsp:sp>
    <dsp:sp modelId="{E09C03E5-E103-4875-8366-C7D932ECFCC2}">
      <dsp:nvSpPr>
        <dsp:cNvPr id="0" name=""/>
        <dsp:cNvSpPr/>
      </dsp:nvSpPr>
      <dsp:spPr>
        <a:xfrm>
          <a:off x="4936331" y="3346441"/>
          <a:ext cx="4936331" cy="43159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Low latency with </a:t>
          </a:r>
          <a:r>
            <a:rPr lang="en-US" sz="2600" kern="1200" dirty="0" err="1"/>
            <a:t>WebSockets</a:t>
          </a:r>
          <a:endParaRPr lang="en-US" sz="2600" kern="1200" dirty="0"/>
        </a:p>
      </dsp:txBody>
      <dsp:txXfrm>
        <a:off x="4936331" y="3346441"/>
        <a:ext cx="4936331" cy="431591"/>
      </dsp:txXfrm>
    </dsp:sp>
    <dsp:sp modelId="{96EEFA1F-7C97-4C24-9BEC-2BA84D512F9C}">
      <dsp:nvSpPr>
        <dsp:cNvPr id="0" name=""/>
        <dsp:cNvSpPr/>
      </dsp:nvSpPr>
      <dsp:spPr>
        <a:xfrm rot="10800000">
          <a:off x="0" y="1429613"/>
          <a:ext cx="9872663" cy="144301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a server means that DOM updates and events need to travel between client and server</a:t>
          </a:r>
        </a:p>
      </dsp:txBody>
      <dsp:txXfrm rot="10800000">
        <a:off x="0" y="1429613"/>
        <a:ext cx="9872663" cy="937628"/>
      </dsp:txXfrm>
    </dsp:sp>
    <dsp:sp modelId="{43F81451-32F9-4EDC-8B61-17CEE0758B77}">
      <dsp:nvSpPr>
        <dsp:cNvPr id="0" name=""/>
        <dsp:cNvSpPr/>
      </dsp:nvSpPr>
      <dsp:spPr>
        <a:xfrm rot="10800000">
          <a:off x="0" y="671"/>
          <a:ext cx="9872663" cy="144301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Rendering is the same between server-side and WASM</a:t>
          </a:r>
        </a:p>
      </dsp:txBody>
      <dsp:txXfrm rot="10800000">
        <a:off x="0" y="671"/>
        <a:ext cx="9872663" cy="937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2944E-920B-4216-BFC6-EA7D0849B167}">
      <dsp:nvSpPr>
        <dsp:cNvPr id="0" name=""/>
        <dsp:cNvSpPr/>
      </dsp:nvSpPr>
      <dsp:spPr>
        <a:xfrm>
          <a:off x="0" y="2696606"/>
          <a:ext cx="6451943" cy="17692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Server holds onto state (components) until</a:t>
          </a:r>
        </a:p>
      </dsp:txBody>
      <dsp:txXfrm>
        <a:off x="0" y="2696606"/>
        <a:ext cx="6451943" cy="955403"/>
      </dsp:txXfrm>
    </dsp:sp>
    <dsp:sp modelId="{24A6277F-3FB5-42C1-BB1D-6434B5EFD29C}">
      <dsp:nvSpPr>
        <dsp:cNvPr id="0" name=""/>
        <dsp:cNvSpPr/>
      </dsp:nvSpPr>
      <dsp:spPr>
        <a:xfrm>
          <a:off x="0" y="3616624"/>
          <a:ext cx="3225971" cy="813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Disconnect + configurable timeout</a:t>
          </a:r>
        </a:p>
      </dsp:txBody>
      <dsp:txXfrm>
        <a:off x="0" y="3616624"/>
        <a:ext cx="3225971" cy="813862"/>
      </dsp:txXfrm>
    </dsp:sp>
    <dsp:sp modelId="{0404FA5B-22D6-48A3-A431-BE96512A2C13}">
      <dsp:nvSpPr>
        <dsp:cNvPr id="0" name=""/>
        <dsp:cNvSpPr/>
      </dsp:nvSpPr>
      <dsp:spPr>
        <a:xfrm>
          <a:off x="3225971" y="3616624"/>
          <a:ext cx="3225971" cy="813862"/>
        </a:xfrm>
        <a:prstGeom prst="rect">
          <a:avLst/>
        </a:prstGeom>
        <a:solidFill>
          <a:schemeClr val="accent5">
            <a:tint val="40000"/>
            <a:alpha val="90000"/>
            <a:hueOff val="-579620"/>
            <a:satOff val="-12431"/>
            <a:lumOff val="-69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Graceful close </a:t>
          </a:r>
        </a:p>
      </dsp:txBody>
      <dsp:txXfrm>
        <a:off x="3225971" y="3616624"/>
        <a:ext cx="3225971" cy="813862"/>
      </dsp:txXfrm>
    </dsp:sp>
    <dsp:sp modelId="{2CA57531-25B0-45B7-97D0-C40A33C9761C}">
      <dsp:nvSpPr>
        <dsp:cNvPr id="0" name=""/>
        <dsp:cNvSpPr/>
      </dsp:nvSpPr>
      <dsp:spPr>
        <a:xfrm rot="10800000">
          <a:off x="0" y="2014"/>
          <a:ext cx="6451943" cy="2721130"/>
        </a:xfrm>
        <a:prstGeom prst="upArrowCallou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 connection is assigned a secret id by the server</a:t>
          </a:r>
        </a:p>
      </dsp:txBody>
      <dsp:txXfrm rot="-10800000">
        <a:off x="0" y="2014"/>
        <a:ext cx="6451943" cy="955116"/>
      </dsp:txXfrm>
    </dsp:sp>
    <dsp:sp modelId="{7A6694E1-10C0-4D3C-871F-FDA877F6B772}">
      <dsp:nvSpPr>
        <dsp:cNvPr id="0" name=""/>
        <dsp:cNvSpPr/>
      </dsp:nvSpPr>
      <dsp:spPr>
        <a:xfrm>
          <a:off x="0" y="957131"/>
          <a:ext cx="3225971" cy="813618"/>
        </a:xfrm>
        <a:prstGeom prst="rect">
          <a:avLst/>
        </a:prstGeom>
        <a:solidFill>
          <a:schemeClr val="accent5">
            <a:tint val="40000"/>
            <a:alpha val="90000"/>
            <a:hueOff val="-1159241"/>
            <a:satOff val="-24861"/>
            <a:lumOff val="-138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Client can use this id to reconnect</a:t>
          </a:r>
        </a:p>
      </dsp:txBody>
      <dsp:txXfrm>
        <a:off x="0" y="957131"/>
        <a:ext cx="3225971" cy="813618"/>
      </dsp:txXfrm>
    </dsp:sp>
    <dsp:sp modelId="{5846FDBF-5EA9-45D2-9FE6-7F6FBC942C19}">
      <dsp:nvSpPr>
        <dsp:cNvPr id="0" name=""/>
        <dsp:cNvSpPr/>
      </dsp:nvSpPr>
      <dsp:spPr>
        <a:xfrm>
          <a:off x="3225971" y="957131"/>
          <a:ext cx="3225971" cy="813618"/>
        </a:xfrm>
        <a:prstGeom prst="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Client can use this id to gracefully close connection (browser tab close)</a:t>
          </a:r>
        </a:p>
      </dsp:txBody>
      <dsp:txXfrm>
        <a:off x="3225971" y="957131"/>
        <a:ext cx="3225971" cy="813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C67C7-6E30-4B5F-978D-FE7DA8FA7AC5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46A3B-A7A2-42CD-BA0F-F6FC753BB053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C6406-6DA5-491C-90AB-5EFF03AADD97}">
      <dsp:nvSpPr>
        <dsp:cNvPr id="0" name=""/>
        <dsp:cNvSpPr/>
      </dsp:nvSpPr>
      <dsp:spPr>
        <a:xfrm>
          <a:off x="1474042" y="545"/>
          <a:ext cx="2903374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DOM updates are usually small</a:t>
          </a:r>
        </a:p>
      </dsp:txBody>
      <dsp:txXfrm>
        <a:off x="1474042" y="545"/>
        <a:ext cx="2903374" cy="1276227"/>
      </dsp:txXfrm>
    </dsp:sp>
    <dsp:sp modelId="{F35E2FA7-FB6E-433A-8DF8-453EF521E9EF}">
      <dsp:nvSpPr>
        <dsp:cNvPr id="0" name=""/>
        <dsp:cNvSpPr/>
      </dsp:nvSpPr>
      <dsp:spPr>
        <a:xfrm>
          <a:off x="4377417" y="545"/>
          <a:ext cx="2074525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Latency matters most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Latency more than 250ms feels bad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Depends on the kind of interaction</a:t>
          </a:r>
        </a:p>
      </dsp:txBody>
      <dsp:txXfrm>
        <a:off x="4377417" y="545"/>
        <a:ext cx="2074525" cy="1276227"/>
      </dsp:txXfrm>
    </dsp:sp>
    <dsp:sp modelId="{286F6D61-8F27-4326-90A3-17C5A1CA6F22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BAFAF-3966-463D-B31C-47FE8909D7B4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9DFE-9F6B-4BF2-9B79-C46039E98323}">
      <dsp:nvSpPr>
        <dsp:cNvPr id="0" name=""/>
        <dsp:cNvSpPr/>
      </dsp:nvSpPr>
      <dsp:spPr>
        <a:xfrm>
          <a:off x="1474042" y="1595829"/>
          <a:ext cx="2903374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design for small DOM updates</a:t>
          </a:r>
        </a:p>
      </dsp:txBody>
      <dsp:txXfrm>
        <a:off x="1474042" y="1595829"/>
        <a:ext cx="2903374" cy="1276227"/>
      </dsp:txXfrm>
    </dsp:sp>
    <dsp:sp modelId="{8E886FBB-8BE5-497D-8D02-B5583EFF9C06}">
      <dsp:nvSpPr>
        <dsp:cNvPr id="0" name=""/>
        <dsp:cNvSpPr/>
      </dsp:nvSpPr>
      <dsp:spPr>
        <a:xfrm>
          <a:off x="4377417" y="1595829"/>
          <a:ext cx="2074525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Usually a factor when writing complex components like grids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@key or other advanced features to avoid big diffs</a:t>
          </a:r>
        </a:p>
      </dsp:txBody>
      <dsp:txXfrm>
        <a:off x="4377417" y="1595829"/>
        <a:ext cx="2074525" cy="1276227"/>
      </dsp:txXfrm>
    </dsp:sp>
    <dsp:sp modelId="{45D71018-9283-481B-89DD-3285DF82D0F6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CB53F-830B-4B38-8787-D89F6E5C5C9B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05DE4-005A-4EA2-9C39-32873788E228}">
      <dsp:nvSpPr>
        <dsp:cNvPr id="0" name=""/>
        <dsp:cNvSpPr/>
      </dsp:nvSpPr>
      <dsp:spPr>
        <a:xfrm>
          <a:off x="1474042" y="3191114"/>
          <a:ext cx="2903374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Since state is in memory on the sever that’s what matters most</a:t>
          </a:r>
        </a:p>
      </dsp:txBody>
      <dsp:txXfrm>
        <a:off x="1474042" y="3191114"/>
        <a:ext cx="2903374" cy="1276227"/>
      </dsp:txXfrm>
    </dsp:sp>
    <dsp:sp modelId="{45065380-ACB6-4291-9349-1680F7ED3587}">
      <dsp:nvSpPr>
        <dsp:cNvPr id="0" name=""/>
        <dsp:cNvSpPr/>
      </dsp:nvSpPr>
      <dsp:spPr>
        <a:xfrm>
          <a:off x="4377417" y="3191114"/>
          <a:ext cx="2074525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much memory per-client is used by the framework?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much memory is used by app code?</a:t>
          </a:r>
        </a:p>
      </dsp:txBody>
      <dsp:txXfrm>
        <a:off x="4377417" y="3191114"/>
        <a:ext cx="2074525" cy="127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1:37.7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4:05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0,'-448'0,"428"0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1:38.6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1:49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1:54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3:36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0,'4'4,"6"2,0 3,3 0,3 3,3-1,-1-6,-9-4,-5-6,-8-3,-2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3:43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0 214,'1505'0,"-1462"-2,0-2,6-2,-2-1,27 2,3 5,-47 2,-1-2,1-2,0 0,18-5,-5 0,1 2,-1 2,1 1,33 5,-11-1,35-5,-25-8,-47 6,0 1,11 1,229 3,-124 0,-124-1,0-1,-1-1,0-1,0-1,6-3,1 0,0 2,14-2,33 3,0 3,30 4,7 1,902-4,-997 1,-1-2,0 0,0-1,-1-1,1 0,13-6,5-1,-10 6,0 1,-1 1,1 1,1 1,-1 1,17 3,17-1,1705-1,-899-2,-846 3,12 1,-28-3,0 0,0 0,0 0,0 0,0 0,0 0,0 0,0 0,0-1,0 1,0 0,0-1,0 1,-1 0,1-1,0 1,0-1,1 0,-2 0,0-1,0 1,0-1,0 1,0 0,0-1,0 1,-1-1,1 1,0 0,-1-1,1 1,-1 0,1 0,-1-1,0 1,0 0,1 0,-1 0,0 0,0 0,0 0,-1-1,-1-2,-7-9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3:50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48,'75'2,"0"2,7 5,2-2,0-3,10-4,-2-1,54 9,206 21,-163-18,100-11,-111-2,822 2,-969-1,0-2,19-5,-14 3,28-1,445 3,-261 5,748-2,-971-1,-1-2,0 0,1-2,1 1,1 0,11 1,15 3,-35 1,0 0,0-2,0 0,0-2,18-3,-14 0,1 2,0 0,-1 2,12 0,95 3,-44 1,-48-1,0-2,0-2,-1-1,28-7,-61 10,0 0,0 0,0 0,0 0,0 0,-1-1,1 1,0-1,-1 0,1 0,0-1,7-8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4:00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76,'-45'-1,"41"0,15 2,6 0,24 4,0 2,13 4,-20-3,1-1,-1-2,35 0,-29-5,0 1,0 2,25 6,-14-2,0-3,0-2,0-1,4-4,39 1,306 2,-380-1,1-1,0-2,-1 0,0-1,9-3,-8 1,0 2,0 0,1 1,21 0,-16 4,-11 0,0 0,0-1,0 0,0-2,-1 1,1-2,-1 0,1-2,2 1,0 0,0 0,1 2,-1 0,1 2,-1-1,7 2,28-2,-32-1,0 0,0-2,19-7,-20 6,0 1,0 1,0 0,9 1,283 1,-153 4,1158-2,-1294 1,0 1,-1 2,7 1,-4 0,0-1,16 0,44-5,-53-1,0 2,0 2,1 1,12 3,8 3,-38-7,0 0,0 1,-1 0,1 2,-1-1,0 2,12 6,-6-2,0-1,1 0,0-2,0 0,1-1,0-2,0 0,16 0,38 1,70-6,-51-1,1975 2,-2053-1,1 0,-1-2,15-4,-13 3,-1 1,1 0,5 1,102 3,-63 1,54-5,-60-9,-43 9,1 0,-1 0,5 1,46 1,-49 2,1-1,0-1,0 0,0-1,0-1,0-1,11-4,-7 1,0 1,1 0,0 2,0 1,22-1,26 2,17 4,3 0,334-2,-412-1,0-1,0 0,0 0,0-1,-1-1,1 0,2-2,-1 1,0 0,1 1,-1 1,1 0,9 0,95-1,13 6,-3 0,483-2,-591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23:54:03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4137 0,'-900'0,"853"2,-43 8,43-4,0-2,0-2,-634-3,664 2,-1 0,1 2,-15 4,13-3,0 0,0-2,-4 0,-15 0,1 1,-29 6,-6-1,50-6,-1 1,-17 3,-6 2,-1-2,0-3,0-2,-43-4,0 1,-1292 2,1379 0,-1 0,1 0,-1 0,1 0,-1 1,0-1,1 1,0 0,-1 0,1 0,-1 0,1 1,0-1,0 1,-2 1,-5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6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3954EB7-11AD-4897-ABAB-41FF7679C70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74389C5-B6E5-4929-B976-AB52701A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41.png"/><Relationship Id="rId4" Type="http://schemas.openxmlformats.org/officeDocument/2006/relationships/image" Target="../media/image380.png"/><Relationship Id="rId9" Type="http://schemas.openxmlformats.org/officeDocument/2006/relationships/customXml" Target="../ink/ink8.xml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FCAB-622F-4A37-8D96-774F83B1C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deeper look at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272598C-9B2D-4089-8F0E-77B8D16D6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Sanderson &amp; Ryan Nowak</a:t>
            </a:r>
          </a:p>
        </p:txBody>
      </p:sp>
    </p:spTree>
    <p:extLst>
      <p:ext uri="{BB962C8B-B14F-4D97-AF65-F5344CB8AC3E}">
        <p14:creationId xmlns:p14="http://schemas.microsoft.com/office/powerpoint/2010/main" val="397556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7569-26D9-4664-B1A2-DCD1D3F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compiler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796E5-3E3E-43F0-920A-6A719AB3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37416" cy="31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1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71EE-BFBE-4323-A136-2D7EB404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What does the compiler 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482CE-98C8-4859-9C98-CE6798306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85725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9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9DC0970-B628-4F33-8F2A-582D40A45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63D483-4C73-4E5B-A4BF-4E9B9B51A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A44761-FCEA-4FC1-85B8-82D6C4BBA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46DCAF-7958-4322-BECF-D982BCCB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E1A4E9-1DC6-469A-9EE6-193B7770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solidFill>
                  <a:srgbClr val="FFFFFF"/>
                </a:solidFill>
              </a:rPr>
              <a:t>Rendering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9E7213-D324-41E6-B3B6-C5643B22D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A6CC1-6FC0-4E50-B816-FE8AA017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01" y="975460"/>
            <a:ext cx="5236268" cy="2145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01935-0464-4F49-AF3D-46D831E4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1071541"/>
            <a:ext cx="4975482" cy="3047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2648E0-2886-409C-9215-F7063FB9F425}"/>
              </a:ext>
            </a:extLst>
          </p:cNvPr>
          <p:cNvSpPr txBox="1"/>
          <p:nvPr/>
        </p:nvSpPr>
        <p:spPr>
          <a:xfrm>
            <a:off x="1219200" y="580450"/>
            <a:ext cx="13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BAC18-0C61-4BE1-A669-3843EE158605}"/>
              </a:ext>
            </a:extLst>
          </p:cNvPr>
          <p:cNvSpPr txBox="1"/>
          <p:nvPr/>
        </p:nvSpPr>
        <p:spPr>
          <a:xfrm>
            <a:off x="6285501" y="580450"/>
            <a:ext cx="3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FancySpan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2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8C20-7FFD-4F8D-919E-590CED0B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EBB5-9361-4C1E-B89B-EDD90CC1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format for a DOM</a:t>
            </a:r>
          </a:p>
          <a:p>
            <a:r>
              <a:rPr lang="en-US" dirty="0"/>
              <a:t>Suitable for turning into static HTML</a:t>
            </a:r>
          </a:p>
          <a:p>
            <a:r>
              <a:rPr lang="en-US" dirty="0"/>
              <a:t>Also great for diffing</a:t>
            </a:r>
          </a:p>
          <a:p>
            <a:pPr lvl="1"/>
            <a:r>
              <a:rPr lang="en-US" dirty="0"/>
              <a:t>If you know the current state – what set of changes get you to the desired state?</a:t>
            </a:r>
          </a:p>
          <a:p>
            <a:pPr lvl="1"/>
            <a:r>
              <a:rPr lang="en-US" dirty="0"/>
              <a:t>DOM operations are expensive, we want to avoid them if possible</a:t>
            </a:r>
          </a:p>
          <a:p>
            <a:pPr lvl="1"/>
            <a:r>
              <a:rPr lang="en-US" dirty="0"/>
              <a:t>We can transmit the minimal amount of information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AB3A77-D90B-408C-BB26-3BA639A32EC9}"/>
                  </a:ext>
                </a:extLst>
              </p14:cNvPr>
              <p14:cNvContentPartPr/>
              <p14:nvPr/>
            </p14:nvContentPartPr>
            <p14:xfrm>
              <a:off x="6833791" y="230289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AB3A77-D90B-408C-BB26-3BA639A32E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4791" y="22938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F6447E-2BF1-46E2-9D7D-B7588DA1BBA7}"/>
                  </a:ext>
                </a:extLst>
              </p14:cNvPr>
              <p14:cNvContentPartPr/>
              <p14:nvPr/>
            </p14:nvContentPartPr>
            <p14:xfrm>
              <a:off x="5335111" y="33890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F6447E-2BF1-46E2-9D7D-B7588DA1B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6111" y="33803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A5DAAA-F848-4B5E-941E-4DF08A09099D}"/>
                  </a:ext>
                </a:extLst>
              </p14:cNvPr>
              <p14:cNvContentPartPr/>
              <p14:nvPr/>
            </p14:nvContentPartPr>
            <p14:xfrm>
              <a:off x="2903653" y="135442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A5DAAA-F848-4B5E-941E-4DF08A090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013" y="13457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D490A1-A38E-4ED5-A9CE-C77E0B875232}"/>
                  </a:ext>
                </a:extLst>
              </p14:cNvPr>
              <p14:cNvContentPartPr/>
              <p14:nvPr/>
            </p14:nvContentPartPr>
            <p14:xfrm>
              <a:off x="4783573" y="294634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D490A1-A38E-4ED5-A9CE-C77E0B8752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4573" y="29373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60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E859-E5FE-4526-BF56-84480B49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Render Frames cont.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CAABF48-CB5A-4A20-B8AA-465C68A3E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3279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30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1DDE-B326-48B8-A5A2-E462115F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renders?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EC8C-5593-41F7-90A2-58A657EF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065"/>
            <a:ext cx="8534400" cy="39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1DDE-B326-48B8-A5A2-E462115F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renders?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EC8C-5593-41F7-90A2-58A657EF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065"/>
            <a:ext cx="8534400" cy="3940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B03B85-2440-4D4D-8A79-D4CE2212F668}"/>
                  </a:ext>
                </a:extLst>
              </p14:cNvPr>
              <p14:cNvContentPartPr/>
              <p14:nvPr/>
            </p14:nvContentPartPr>
            <p14:xfrm>
              <a:off x="4410973" y="3318947"/>
              <a:ext cx="37080" cy="2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B03B85-2440-4D4D-8A79-D4CE2212F6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973" y="3210947"/>
                <a:ext cx="1447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E605D1-ECA5-4F51-BA72-BBAB12BA784F}"/>
                  </a:ext>
                </a:extLst>
              </p14:cNvPr>
              <p14:cNvContentPartPr/>
              <p14:nvPr/>
            </p14:nvContentPartPr>
            <p14:xfrm>
              <a:off x="4436533" y="3250547"/>
              <a:ext cx="2767320" cy="7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E605D1-ECA5-4F51-BA72-BBAB12BA78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2533" y="3142907"/>
                <a:ext cx="28749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559754-1E1A-4164-9BBF-99DCCDB8F497}"/>
                  </a:ext>
                </a:extLst>
              </p14:cNvPr>
              <p14:cNvContentPartPr/>
              <p14:nvPr/>
            </p14:nvContentPartPr>
            <p14:xfrm>
              <a:off x="2573533" y="2285387"/>
              <a:ext cx="2039760" cy="43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559754-1E1A-4164-9BBF-99DCCDB8F4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9533" y="2177747"/>
                <a:ext cx="21474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FBAC37-0064-44F7-A866-4C45565F8E80}"/>
                  </a:ext>
                </a:extLst>
              </p14:cNvPr>
              <p14:cNvContentPartPr/>
              <p14:nvPr/>
            </p14:nvContentPartPr>
            <p14:xfrm>
              <a:off x="2572813" y="2191067"/>
              <a:ext cx="3581640" cy="5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FBAC37-0064-44F7-A866-4C45565F8E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18813" y="2083427"/>
                <a:ext cx="36892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C3A2B1-1F7D-4ABD-9A1E-62AC9EFAB64D}"/>
                  </a:ext>
                </a:extLst>
              </p14:cNvPr>
              <p14:cNvContentPartPr/>
              <p14:nvPr/>
            </p14:nvContentPartPr>
            <p14:xfrm>
              <a:off x="4707973" y="2336867"/>
              <a:ext cx="1489320" cy="4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C3A2B1-1F7D-4ABD-9A1E-62AC9EFAB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54333" y="2228867"/>
                <a:ext cx="1596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457FCC-0EA9-4296-8254-C9CBB54C3232}"/>
                  </a:ext>
                </a:extLst>
              </p14:cNvPr>
              <p14:cNvContentPartPr/>
              <p14:nvPr/>
            </p14:nvContentPartPr>
            <p14:xfrm>
              <a:off x="4538773" y="2387627"/>
              <a:ext cx="1688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457FCC-0EA9-4296-8254-C9CBB54C32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84773" y="2279627"/>
                <a:ext cx="276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52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FFDA-AE05-49BC-BC34-4FEBCC0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0FCA-C1F9-4635-8192-56404FF6A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Counter component</a:t>
            </a:r>
          </a:p>
          <a:p>
            <a:pPr lvl="1"/>
            <a:r>
              <a:rPr lang="en-US" dirty="0"/>
              <a:t>Update count from 0 -&gt; 1</a:t>
            </a:r>
          </a:p>
          <a:p>
            <a:pPr lvl="1"/>
            <a:r>
              <a:rPr lang="en-US" dirty="0"/>
              <a:t>Counter is inside a div and p tags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5C65AD-F7CD-4DBB-85D1-6F6016860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FancySpan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Update ‘style’ attribute to be empty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56228-A8FB-4E40-B799-4C0AC043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92" y="3429000"/>
            <a:ext cx="2571750" cy="19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ACA89-7003-41D6-BA86-12BA3DDC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53" y="3411854"/>
            <a:ext cx="30956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E519F0E-9B53-473C-B214-02ABE204A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5387-4BB4-45EB-88D0-1E742BDF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Diffing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381F2E-FEDB-4907-90F4-48850ED4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D9F268F-CA4E-406D-857D-EA7D09989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859720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02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EDD9-7B6B-4F8C-9980-C6C0E77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Just add server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84A205-7BF5-41BF-9FF5-36508C56B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033711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4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50EA-56F5-4D8C-B083-3A8457D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8F335-3A76-484B-999B-4E234CE12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Steve Sanderson</a:t>
            </a:r>
          </a:p>
          <a:p>
            <a:r>
              <a:rPr lang="en-US" dirty="0"/>
              <a:t>Developer and Architect on ASP.NET Core (mostly </a:t>
            </a:r>
            <a:r>
              <a:rPr lang="en-US" dirty="0" err="1"/>
              <a:t>Blazor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StevenSanderson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ABB3A3-2E95-4F3F-B113-E307829F4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Ryan Nowak</a:t>
            </a:r>
          </a:p>
          <a:p>
            <a:r>
              <a:rPr lang="en-US" dirty="0"/>
              <a:t>Developer and Architect on ASP.NET Core</a:t>
            </a:r>
          </a:p>
          <a:p>
            <a:r>
              <a:rPr lang="en-US" dirty="0"/>
              <a:t>@</a:t>
            </a:r>
            <a:r>
              <a:rPr lang="en-US" dirty="0" err="1"/>
              <a:t>aVerySpicyBoi</a:t>
            </a:r>
            <a:endParaRPr lang="en-US" dirty="0"/>
          </a:p>
          <a:p>
            <a:r>
              <a:rPr lang="en-US" sz="1600" dirty="0"/>
              <a:t>Ryan’s Materials: https:github.com/rynowak/Presentations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898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C9B4-286F-45CA-944B-6F0D12BF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04" y="609600"/>
            <a:ext cx="6822744" cy="1356360"/>
          </a:xfrm>
        </p:spPr>
        <p:txBody>
          <a:bodyPr>
            <a:normAutofit/>
          </a:bodyPr>
          <a:lstStyle/>
          <a:p>
            <a:r>
              <a:rPr lang="en-US"/>
              <a:t>Connection Establishment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5A791-65E4-4753-9532-96103AA7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5" y="2867554"/>
            <a:ext cx="3135414" cy="1120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D8E0-2582-4CD0-9616-10B0AF24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404" y="2057400"/>
            <a:ext cx="6822744" cy="4038600"/>
          </a:xfrm>
        </p:spPr>
        <p:txBody>
          <a:bodyPr>
            <a:normAutofit/>
          </a:bodyPr>
          <a:lstStyle/>
          <a:p>
            <a:r>
              <a:rPr lang="en-US" dirty="0"/>
              <a:t>Server can have multiple entry points – how do we know what to do?</a:t>
            </a:r>
          </a:p>
          <a:p>
            <a:r>
              <a:rPr lang="en-US" dirty="0"/>
              <a:t>Server outputs HTML with “markers”</a:t>
            </a:r>
          </a:p>
          <a:p>
            <a:pPr lvl="1"/>
            <a:r>
              <a:rPr lang="en-US" dirty="0"/>
              <a:t>Markers are encrypted payloads with instructions for the server</a:t>
            </a:r>
          </a:p>
          <a:p>
            <a:pPr lvl="1"/>
            <a:r>
              <a:rPr lang="en-US" dirty="0"/>
              <a:t>Client opens connection</a:t>
            </a:r>
          </a:p>
          <a:p>
            <a:pPr lvl="1"/>
            <a:r>
              <a:rPr lang="en-US" dirty="0"/>
              <a:t>Client sends back the markers, and then the connection is ‘live’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5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DA0D-BBB6-427D-98BF-AD123A29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dirty="0"/>
              <a:t>Connection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685CD2-74E8-4956-90ED-DD78ED6F2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05915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38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9B1AF8-A94D-4E21-A2A0-7F161E1E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0CB9E-4C45-46DB-835A-2C29CE29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1AF0B9-E97D-4D5D-BA2D-1C0BDE3A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1694-47AE-42D9-8C2E-E5975CDC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000" b="1" cap="all">
                <a:solidFill>
                  <a:schemeClr val="tx1"/>
                </a:solidFill>
              </a:rPr>
              <a:t>Demo: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6936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843697F-C030-482D-BB1C-DB61ABBFC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16F66-3DCC-4344-9396-C5CAFC35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CA396-1800-42B7-87F6-FCB40A1B7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7E83F6-6996-42E6-AA28-6EFA949F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100" b="1" cap="all" dirty="0"/>
              <a:t>Let’s talk Bandwidth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F7011C-D602-4722-A361-0DF40534D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12901"/>
              </p:ext>
            </p:extLst>
          </p:nvPr>
        </p:nvGraphicFramePr>
        <p:xfrm>
          <a:off x="728472" y="1041461"/>
          <a:ext cx="10735056" cy="33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211">
                  <a:extLst>
                    <a:ext uri="{9D8B030D-6E8A-4147-A177-3AD203B41FA5}">
                      <a16:colId xmlns:a16="http://schemas.microsoft.com/office/drawing/2014/main" val="345598553"/>
                    </a:ext>
                  </a:extLst>
                </a:gridCol>
                <a:gridCol w="2699800">
                  <a:extLst>
                    <a:ext uri="{9D8B030D-6E8A-4147-A177-3AD203B41FA5}">
                      <a16:colId xmlns:a16="http://schemas.microsoft.com/office/drawing/2014/main" val="3126226351"/>
                    </a:ext>
                  </a:extLst>
                </a:gridCol>
                <a:gridCol w="3525045">
                  <a:extLst>
                    <a:ext uri="{9D8B030D-6E8A-4147-A177-3AD203B41FA5}">
                      <a16:colId xmlns:a16="http://schemas.microsoft.com/office/drawing/2014/main" val="3912831325"/>
                    </a:ext>
                  </a:extLst>
                </a:gridCol>
              </a:tblGrid>
              <a:tr h="669767">
                <a:tc>
                  <a:txBody>
                    <a:bodyPr/>
                    <a:lstStyle/>
                    <a:p>
                      <a:r>
                        <a:rPr lang="en-US" sz="3000"/>
                        <a:t>Thing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Rate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bitrate</a:t>
                      </a:r>
                    </a:p>
                  </a:txBody>
                  <a:tcPr marL="152220" marR="152220" marT="76110" marB="76110"/>
                </a:tc>
                <a:extLst>
                  <a:ext uri="{0D108BD9-81ED-4DB2-BD59-A6C34878D82A}">
                    <a16:rowId xmlns:a16="http://schemas.microsoft.com/office/drawing/2014/main" val="3733852"/>
                  </a:ext>
                </a:extLst>
              </a:tr>
              <a:tr h="669767">
                <a:tc>
                  <a:txBody>
                    <a:bodyPr/>
                    <a:lstStyle/>
                    <a:p>
                      <a:r>
                        <a:rPr lang="en-US" sz="3000" dirty="0"/>
                        <a:t>Streaming Video 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320p (worst)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1000kpbs</a:t>
                      </a:r>
                    </a:p>
                  </a:txBody>
                  <a:tcPr marL="152220" marR="152220" marT="76110" marB="76110"/>
                </a:tc>
                <a:extLst>
                  <a:ext uri="{0D108BD9-81ED-4DB2-BD59-A6C34878D82A}">
                    <a16:rowId xmlns:a16="http://schemas.microsoft.com/office/drawing/2014/main" val="2347014474"/>
                  </a:ext>
                </a:extLst>
              </a:tr>
              <a:tr h="669767">
                <a:tc>
                  <a:txBody>
                    <a:bodyPr/>
                    <a:lstStyle/>
                    <a:p>
                      <a:r>
                        <a:rPr lang="en-US" sz="3000" dirty="0"/>
                        <a:t>Streaming Video 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4K HFR (best)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53000kbps</a:t>
                      </a:r>
                    </a:p>
                  </a:txBody>
                  <a:tcPr marL="152220" marR="152220" marT="76110" marB="76110"/>
                </a:tc>
                <a:extLst>
                  <a:ext uri="{0D108BD9-81ED-4DB2-BD59-A6C34878D82A}">
                    <a16:rowId xmlns:a16="http://schemas.microsoft.com/office/drawing/2014/main" val="154412540"/>
                  </a:ext>
                </a:extLst>
              </a:tr>
              <a:tr h="669767">
                <a:tc>
                  <a:txBody>
                    <a:bodyPr/>
                    <a:lstStyle/>
                    <a:p>
                      <a:r>
                        <a:rPr lang="en-US" sz="3000" dirty="0"/>
                        <a:t>Spotify (desktop)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160kbps</a:t>
                      </a:r>
                    </a:p>
                  </a:txBody>
                  <a:tcPr marL="152220" marR="152220" marT="76110" marB="76110"/>
                </a:tc>
                <a:extLst>
                  <a:ext uri="{0D108BD9-81ED-4DB2-BD59-A6C34878D82A}">
                    <a16:rowId xmlns:a16="http://schemas.microsoft.com/office/drawing/2014/main" val="104287735"/>
                  </a:ext>
                </a:extLst>
              </a:tr>
              <a:tr h="669767">
                <a:tc>
                  <a:txBody>
                    <a:bodyPr/>
                    <a:lstStyle/>
                    <a:p>
                      <a:r>
                        <a:rPr lang="en-US" sz="3000" dirty="0" err="1"/>
                        <a:t>Blazor</a:t>
                      </a:r>
                      <a:r>
                        <a:rPr lang="en-US" sz="3000" dirty="0"/>
                        <a:t> Server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1 Op/s</a:t>
                      </a:r>
                    </a:p>
                  </a:txBody>
                  <a:tcPr marL="152220" marR="152220" marT="76110" marB="76110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0.5kbps</a:t>
                      </a:r>
                    </a:p>
                  </a:txBody>
                  <a:tcPr marL="152220" marR="152220" marT="76110" marB="76110"/>
                </a:tc>
                <a:extLst>
                  <a:ext uri="{0D108BD9-81ED-4DB2-BD59-A6C34878D82A}">
                    <a16:rowId xmlns:a16="http://schemas.microsoft.com/office/drawing/2014/main" val="178487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326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4352-D47B-4B83-937E-B6DA671B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dirty="0"/>
              <a:t>Lets talk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40EA6-A1EE-40D3-8B2C-1F1D9AB09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098761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99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04AB-B840-4B87-91F6-414692F8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1AB6-FA4B-486C-A173-E0DC42A3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concurrent users can an app support?</a:t>
            </a:r>
          </a:p>
          <a:p>
            <a:r>
              <a:rPr lang="en-US" dirty="0"/>
              <a:t>We’re using Ignitor to test</a:t>
            </a:r>
          </a:p>
          <a:p>
            <a:pPr lvl="1"/>
            <a:r>
              <a:rPr lang="en-US" dirty="0"/>
              <a:t>This is a headless test client the team created</a:t>
            </a:r>
          </a:p>
          <a:p>
            <a:pPr lvl="1"/>
            <a:r>
              <a:rPr lang="en-US" dirty="0"/>
              <a:t>Ignitor uses the </a:t>
            </a:r>
            <a:r>
              <a:rPr lang="en-US" dirty="0" err="1"/>
              <a:t>SignalR</a:t>
            </a:r>
            <a:r>
              <a:rPr lang="en-US" dirty="0"/>
              <a:t> client to talk to the server</a:t>
            </a:r>
          </a:p>
          <a:p>
            <a:pPr lvl="1"/>
            <a:r>
              <a:rPr lang="en-US" dirty="0"/>
              <a:t>Knows how to understand render tree diffs</a:t>
            </a:r>
          </a:p>
          <a:p>
            <a:pPr lvl="1"/>
            <a:r>
              <a:rPr lang="en-US" dirty="0"/>
              <a:t>Can simulate a browser without using a browser</a:t>
            </a:r>
          </a:p>
          <a:p>
            <a:pPr lvl="1"/>
            <a:r>
              <a:rPr lang="en-US" dirty="0"/>
              <a:t>Very fast to run many of these on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4176874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EE6F4-3C60-43D7-8EE3-DAA6CBCB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Experiment: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24FF-39CC-4682-9990-6CAA1B2D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About 250kb of memory used per client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Small VM (D1_V2) handled 5000 concurrent clients with no degradation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Large VM (D3_V2) handled 20000 concurrent clients with no degradation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 factor is memory consumption and GC </a:t>
            </a:r>
          </a:p>
        </p:txBody>
      </p:sp>
    </p:spTree>
    <p:extLst>
      <p:ext uri="{BB962C8B-B14F-4D97-AF65-F5344CB8AC3E}">
        <p14:creationId xmlns:p14="http://schemas.microsoft.com/office/powerpoint/2010/main" val="279947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ACF4-945C-4899-8B47-5AF2481F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75E5-A259-4136-973F-1B353AD4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aVerySpicyBoi</a:t>
            </a:r>
            <a:endParaRPr lang="en-US" dirty="0"/>
          </a:p>
          <a:p>
            <a:r>
              <a:rPr lang="en-US"/>
              <a:t>Materials: https://github.com/rynowak/Presentations</a:t>
            </a:r>
          </a:p>
        </p:txBody>
      </p:sp>
    </p:spTree>
    <p:extLst>
      <p:ext uri="{BB962C8B-B14F-4D97-AF65-F5344CB8AC3E}">
        <p14:creationId xmlns:p14="http://schemas.microsoft.com/office/powerpoint/2010/main" val="43896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D96B-DA41-4459-9239-59732219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 for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13B1-2437-42E7-A506-8FF9B782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next on the roadmap after May 2020?</a:t>
            </a:r>
          </a:p>
          <a:p>
            <a:r>
              <a:rPr lang="en-US" dirty="0"/>
              <a:t>How big is the </a:t>
            </a:r>
            <a:r>
              <a:rPr lang="en-US" dirty="0" err="1"/>
              <a:t>Blazor</a:t>
            </a:r>
            <a:r>
              <a:rPr lang="en-US" dirty="0"/>
              <a:t> team and how do we work?</a:t>
            </a:r>
          </a:p>
          <a:p>
            <a:r>
              <a:rPr lang="en-US" dirty="0"/>
              <a:t>What’s the scope of </a:t>
            </a:r>
            <a:r>
              <a:rPr lang="en-US" dirty="0" err="1"/>
              <a:t>Blazor</a:t>
            </a:r>
            <a:r>
              <a:rPr lang="en-US" dirty="0"/>
              <a:t> – what things will you add?</a:t>
            </a:r>
          </a:p>
        </p:txBody>
      </p:sp>
    </p:spTree>
    <p:extLst>
      <p:ext uri="{BB962C8B-B14F-4D97-AF65-F5344CB8AC3E}">
        <p14:creationId xmlns:p14="http://schemas.microsoft.com/office/powerpoint/2010/main" val="203763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F06C-3D6A-4400-9903-1442455A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1BA6-C3DA-404D-A4B4-E40ABDBB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 – how does it work?</a:t>
            </a:r>
          </a:p>
          <a:p>
            <a:r>
              <a:rPr lang="en-US" dirty="0"/>
              <a:t>Steve’s demos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8880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77BE-050D-4411-96DB-D547911E2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6147-8F1E-422B-A79D-8DC7D60E6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30221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5384-AE81-4228-8652-0BFD37BC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DD03E-DF15-4017-AE0C-2513BE846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77609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42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8D48-C7E4-433B-BDEE-F9E6E353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At a high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E509D-146D-4989-8EBE-C73471D4F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54668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89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57D4-6564-4098-B4F9-C3D12B3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A1E795-BC69-4B20-ABC0-F52446D6F01C}"/>
              </a:ext>
            </a:extLst>
          </p:cNvPr>
          <p:cNvGrpSpPr/>
          <p:nvPr/>
        </p:nvGrpSpPr>
        <p:grpSpPr>
          <a:xfrm>
            <a:off x="2192584" y="2811284"/>
            <a:ext cx="3756141" cy="2791184"/>
            <a:chOff x="5624219" y="3540444"/>
            <a:chExt cx="3094572" cy="20598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509C11-7C1D-4FD7-987B-5CC54509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47B126-E4AE-4381-91F2-3BBD1A492741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09F9F2-8F34-417A-A70C-6B0DA1839494}"/>
              </a:ext>
            </a:extLst>
          </p:cNvPr>
          <p:cNvGrpSpPr/>
          <p:nvPr/>
        </p:nvGrpSpPr>
        <p:grpSpPr>
          <a:xfrm>
            <a:off x="6615341" y="2234624"/>
            <a:ext cx="3437253" cy="3364279"/>
            <a:chOff x="7698994" y="1757819"/>
            <a:chExt cx="1950483" cy="3364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CCC888-D8C7-4873-821E-3AE28B67EA90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1093C1-3B94-47C0-8D79-E55C2C7260B9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8D7415-6EF1-4FD6-BB9A-4D53B54C2B18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D2300-7C07-45C0-86BB-3449D2F7BD2F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GB" sz="2000" b="1" kern="0" dirty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https...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A7D3BF2-BA6F-43F2-B3B9-48AD8F3ECB29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87AD36-0312-41D2-9C11-787F5FCAF443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95A99F-4096-4A1D-96D6-93CC65C12AA1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C958D184-60AE-452C-92DF-5D80ECE0F235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287FC0D-C603-4E8E-B373-7813A6F59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014BA7-8BBB-4C58-AFB5-9DF6165FC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2EB36DB-0D48-40B2-8A49-A1DD205DE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0CF78C-1849-4F9F-94D1-B87EEDBD9119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01912B9-742F-411E-A11B-CB5ABA847DC7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C2E8291-C89D-4968-8CC1-3D4694C93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499432E-460C-494A-8462-9111B7A1C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D0FD2A6-80BE-4DFE-98EE-5CEB381367CB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D51FB37-8A8B-45C0-86F4-847E19828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99368DB-E20E-475F-86E8-E4136926C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5D649F2-0C14-4C62-81CC-5B2358B66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439AFD0-A696-4CD5-B27D-F2CF4B0E7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C0CA97-07C9-40F6-B939-13EFC9D05F2C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</a:rPr>
                <a:t>DOM</a:t>
              </a:r>
              <a:endParaRPr lang="en-GB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20BCFF0-A8A7-47C2-9C87-5E525F8E0BFD}"/>
              </a:ext>
            </a:extLst>
          </p:cNvPr>
          <p:cNvSpPr txBox="1"/>
          <p:nvPr/>
        </p:nvSpPr>
        <p:spPr>
          <a:xfrm>
            <a:off x="3180892" y="3455099"/>
            <a:ext cx="206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ASP.NET Core</a:t>
            </a:r>
          </a:p>
        </p:txBody>
      </p:sp>
      <p:pic>
        <p:nvPicPr>
          <p:cNvPr id="30" name="Graphic 29" descr="Line Arrow: Clockwise curve">
            <a:extLst>
              <a:ext uri="{FF2B5EF4-FFF2-40B4-BE49-F238E27FC236}">
                <a16:creationId xmlns:a16="http://schemas.microsoft.com/office/drawing/2014/main" id="{9E7E89A3-7722-4504-988B-540AB30F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>
            <a:off x="5780687" y="3838600"/>
            <a:ext cx="911865" cy="1492262"/>
          </a:xfrm>
          <a:prstGeom prst="rect">
            <a:avLst/>
          </a:prstGeom>
          <a:effectLst/>
        </p:spPr>
      </p:pic>
      <p:pic>
        <p:nvPicPr>
          <p:cNvPr id="31" name="Graphic 30" descr="Line Arrow: Clockwise curve">
            <a:extLst>
              <a:ext uri="{FF2B5EF4-FFF2-40B4-BE49-F238E27FC236}">
                <a16:creationId xmlns:a16="http://schemas.microsoft.com/office/drawing/2014/main" id="{7D1EA23F-F2DE-49FC-8E29-36CA16B86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 flipH="1" flipV="1">
            <a:off x="5816912" y="3395346"/>
            <a:ext cx="911864" cy="1492262"/>
          </a:xfrm>
          <a:prstGeom prst="rect">
            <a:avLst/>
          </a:prstGeom>
          <a:effectLst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564E3B-57A5-4BC7-A534-42AE6DF7B90E}"/>
              </a:ext>
            </a:extLst>
          </p:cNvPr>
          <p:cNvSpPr txBox="1"/>
          <p:nvPr/>
        </p:nvSpPr>
        <p:spPr>
          <a:xfrm>
            <a:off x="5831857" y="41636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/>
              </a:rPr>
              <a:t>SignalR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94FE9F-81B7-4981-A42D-C94232428C08}"/>
              </a:ext>
            </a:extLst>
          </p:cNvPr>
          <p:cNvGrpSpPr/>
          <p:nvPr/>
        </p:nvGrpSpPr>
        <p:grpSpPr>
          <a:xfrm>
            <a:off x="3014199" y="3937141"/>
            <a:ext cx="2259720" cy="1453971"/>
            <a:chOff x="2044967" y="2752181"/>
            <a:chExt cx="2259720" cy="1453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AF386F4-0EC7-4646-80FE-1914E16245F0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7CB8D5D-FB48-404C-9894-E16BE7254EAC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CB879A5-85EE-4ECE-880B-65FADE863C08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8629664-1B80-407A-96B9-6EF2A4D1D4C2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3554B33-2B07-4C55-AC5D-00596E0D47B7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4AFEE7B-A9FE-4151-8CE6-14AC00710C51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FEE0371-CC4E-47C0-91FD-CF562E32C51C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CBD18AC2-7B34-4A0E-91ED-D282256AA511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7557ECD8-7AE1-44A6-BE59-E1444373C58B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FA65C3-247E-4178-AE0D-A2B4BA145D7F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E53AF3-2565-4C75-BDD9-EB2C4BDEA679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D01A767-6C22-4EFC-B80E-3D052C53593C}"/>
              </a:ext>
            </a:extLst>
          </p:cNvPr>
          <p:cNvSpPr txBox="1"/>
          <p:nvPr/>
        </p:nvSpPr>
        <p:spPr>
          <a:xfrm>
            <a:off x="4495402" y="5665113"/>
            <a:ext cx="2119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Core 3.0</a:t>
            </a:r>
          </a:p>
        </p:txBody>
      </p:sp>
    </p:spTree>
    <p:extLst>
      <p:ext uri="{BB962C8B-B14F-4D97-AF65-F5344CB8AC3E}">
        <p14:creationId xmlns:p14="http://schemas.microsoft.com/office/powerpoint/2010/main" val="38063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440A-4A00-4412-8B37-24B6C19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Blazor</a:t>
            </a:r>
            <a:r>
              <a:rPr lang="en-US" dirty="0"/>
              <a:t>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645C6-9967-44A2-AC6B-D53AD82D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065"/>
            <a:ext cx="8534400" cy="39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FAAB-A496-42A5-B103-4942BFBB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Primitives of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1E6BF-EF9C-41F5-B296-51C6D8B42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30392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692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1629</TotalTime>
  <Words>894</Words>
  <Application>Microsoft Office PowerPoint</Application>
  <PresentationFormat>Widescreen</PresentationFormat>
  <Paragraphs>158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Consolas</vt:lpstr>
      <vt:lpstr>Corbel</vt:lpstr>
      <vt:lpstr>Basis</vt:lpstr>
      <vt:lpstr>A deeper look at Blazor</vt:lpstr>
      <vt:lpstr>Who are we?</vt:lpstr>
      <vt:lpstr>Agenda</vt:lpstr>
      <vt:lpstr>Blazor Server</vt:lpstr>
      <vt:lpstr>Agenda</vt:lpstr>
      <vt:lpstr>At a high level</vt:lpstr>
      <vt:lpstr>Blazor Server</vt:lpstr>
      <vt:lpstr>Writing Blazor Code</vt:lpstr>
      <vt:lpstr>Primitives of components</vt:lpstr>
      <vt:lpstr>What does the compiler output</vt:lpstr>
      <vt:lpstr>What does the compiler output</vt:lpstr>
      <vt:lpstr>Rendering</vt:lpstr>
      <vt:lpstr>Render Frames</vt:lpstr>
      <vt:lpstr>Render Frames cont.</vt:lpstr>
      <vt:lpstr>Who renders?</vt:lpstr>
      <vt:lpstr>Who renders?</vt:lpstr>
      <vt:lpstr>Diffing</vt:lpstr>
      <vt:lpstr>Diffing</vt:lpstr>
      <vt:lpstr>Just add server</vt:lpstr>
      <vt:lpstr>Connection Establishment</vt:lpstr>
      <vt:lpstr>Connection management</vt:lpstr>
      <vt:lpstr>Demo: Client-server communication</vt:lpstr>
      <vt:lpstr>Let’s talk Bandwidth</vt:lpstr>
      <vt:lpstr>Lets talk performance</vt:lpstr>
      <vt:lpstr>Experiment: Scalability</vt:lpstr>
      <vt:lpstr>Experiment: Scalability</vt:lpstr>
      <vt:lpstr>Thanks</vt:lpstr>
      <vt:lpstr>Some ideas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Server</dc:title>
  <dc:creator>Ryan Nowak</dc:creator>
  <cp:lastModifiedBy>Ryan Nowak</cp:lastModifiedBy>
  <cp:revision>5</cp:revision>
  <dcterms:created xsi:type="dcterms:W3CDTF">2019-10-17T02:52:43Z</dcterms:created>
  <dcterms:modified xsi:type="dcterms:W3CDTF">2019-10-18T06:04:40Z</dcterms:modified>
</cp:coreProperties>
</file>