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75" r:id="rId3"/>
    <p:sldId id="257" r:id="rId4"/>
    <p:sldId id="276" r:id="rId5"/>
    <p:sldId id="277" r:id="rId6"/>
    <p:sldId id="278" r:id="rId7"/>
    <p:sldId id="279" r:id="rId8"/>
    <p:sldId id="280" r:id="rId9"/>
    <p:sldId id="263" r:id="rId10"/>
    <p:sldId id="281" r:id="rId11"/>
    <p:sldId id="282" r:id="rId12"/>
    <p:sldId id="264" r:id="rId13"/>
    <p:sldId id="283" r:id="rId14"/>
    <p:sldId id="265" r:id="rId15"/>
    <p:sldId id="270" r:id="rId16"/>
    <p:sldId id="269" r:id="rId17"/>
    <p:sldId id="285" r:id="rId18"/>
    <p:sldId id="286" r:id="rId19"/>
    <p:sldId id="290" r:id="rId20"/>
    <p:sldId id="287" r:id="rId21"/>
    <p:sldId id="288" r:id="rId22"/>
    <p:sldId id="271" r:id="rId23"/>
    <p:sldId id="274" r:id="rId24"/>
    <p:sldId id="289" r:id="rId25"/>
    <p:sldId id="291" r:id="rId26"/>
    <p:sldId id="292" r:id="rId27"/>
    <p:sldId id="296" r:id="rId28"/>
    <p:sldId id="293" r:id="rId29"/>
    <p:sldId id="294" r:id="rId30"/>
    <p:sldId id="295" r:id="rId31"/>
    <p:sldId id="29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76567" autoAdjust="0"/>
  </p:normalViewPr>
  <p:slideViewPr>
    <p:cSldViewPr snapToGrid="0">
      <p:cViewPr>
        <p:scale>
          <a:sx n="76" d="100"/>
          <a:sy n="76" d="100"/>
        </p:scale>
        <p:origin x="7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45167881122345E-2"/>
          <c:y val="3.9338985363576134E-2"/>
          <c:w val="0.8822142985809005"/>
          <c:h val="0.76947591311195396"/>
        </c:manualLayout>
      </c:layout>
      <c:scatterChart>
        <c:scatterStyle val="lineMarker"/>
        <c:varyColors val="1"/>
        <c:ser>
          <c:idx val="0"/>
          <c:order val="0"/>
          <c:tx>
            <c:strRef>
              <c:f>Sheet1!$A$1</c:f>
              <c:strCache>
                <c:ptCount val="1"/>
                <c:pt idx="0">
                  <c:v>Declarative</c:v>
                </c:pt>
              </c:strCache>
            </c:strRef>
          </c:tx>
          <c:spPr>
            <a:ln w="25400" cap="rnd">
              <a:noFill/>
              <a:round/>
            </a:ln>
            <a:effectLst/>
          </c:spPr>
          <c:marker>
            <c:symbol val="square"/>
            <c:size val="10"/>
            <c:spPr>
              <a:solidFill>
                <a:schemeClr val="lt1"/>
              </a:solidFill>
              <a:ln w="15875">
                <a:solidFill>
                  <a:schemeClr val="accent1"/>
                </a:solidFill>
                <a:round/>
              </a:ln>
              <a:effectLst/>
            </c:spPr>
          </c:marker>
          <c:dLbls>
            <c:dLbl>
              <c:idx val="0"/>
              <c:tx>
                <c:rich>
                  <a:bodyPr/>
                  <a:lstStyle/>
                  <a:p>
                    <a:fld id="{3E9395FF-388B-43CF-B74D-94D5EF84EB2D}" type="CELLRANGE">
                      <a:rPr lang="en-US"/>
                      <a:pPr/>
                      <a:t>[CELLRANGE]</a:t>
                    </a:fld>
                    <a:r>
                      <a:rPr lang="en-US" baseline="0"/>
                      <a:t>, </a:t>
                    </a:r>
                    <a:fld id="{D1AB9657-58CD-4588-8315-DC2CEB5E6548}"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832-4F36-A91E-3B1D12F8C28C}"/>
                </c:ext>
              </c:extLst>
            </c:dLbl>
            <c:dLbl>
              <c:idx val="1"/>
              <c:tx>
                <c:rich>
                  <a:bodyPr/>
                  <a:lstStyle/>
                  <a:p>
                    <a:fld id="{686DA1E4-ECD0-42FE-B712-9DB2766CB762}" type="CELLRANGE">
                      <a:rPr lang="en-US"/>
                      <a:pPr/>
                      <a:t>[CELLRANGE]</a:t>
                    </a:fld>
                    <a:r>
                      <a:rPr lang="en-US" baseline="0"/>
                      <a:t>, </a:t>
                    </a:r>
                    <a:fld id="{D93CA4DA-E0E5-40F4-8EC4-BF0C3A0431B0}"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832-4F36-A91E-3B1D12F8C28C}"/>
                </c:ext>
              </c:extLst>
            </c:dLbl>
            <c:dLbl>
              <c:idx val="2"/>
              <c:tx>
                <c:rich>
                  <a:bodyPr/>
                  <a:lstStyle/>
                  <a:p>
                    <a:fld id="{633098E2-F564-41E4-9466-9A0C7C6B64CB}" type="CELLRANGE">
                      <a:rPr lang="en-US"/>
                      <a:pPr/>
                      <a:t>[CELLRANGE]</a:t>
                    </a:fld>
                    <a:r>
                      <a:rPr lang="en-US" baseline="0"/>
                      <a:t>, </a:t>
                    </a:r>
                    <a:fld id="{A5CCE422-CBA8-491D-9771-63D444150FF7}"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832-4F36-A91E-3B1D12F8C28C}"/>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32-4F36-A91E-3B1D12F8C2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xVal>
            <c:numRef>
              <c:f>Sheet1!$A$2:$A$5</c:f>
              <c:numCache>
                <c:formatCode>General</c:formatCode>
                <c:ptCount val="4"/>
                <c:pt idx="0">
                  <c:v>0</c:v>
                </c:pt>
                <c:pt idx="1">
                  <c:v>0.8</c:v>
                </c:pt>
                <c:pt idx="2">
                  <c:v>0.3</c:v>
                </c:pt>
              </c:numCache>
            </c:numRef>
          </c:xVal>
          <c:yVal>
            <c:numRef>
              <c:f>Sheet1!$B$2:$B$5</c:f>
              <c:numCache>
                <c:formatCode>General</c:formatCode>
                <c:ptCount val="4"/>
                <c:pt idx="0">
                  <c:v>0</c:v>
                </c:pt>
                <c:pt idx="1">
                  <c:v>0.8</c:v>
                </c:pt>
                <c:pt idx="2">
                  <c:v>0.3</c:v>
                </c:pt>
              </c:numCache>
            </c:numRef>
          </c:yVal>
          <c:smooth val="0"/>
          <c:extLst>
            <c:ext xmlns:c15="http://schemas.microsoft.com/office/drawing/2012/chart" uri="{02D57815-91ED-43cb-92C2-25804820EDAC}">
              <c15:datalabelsRange>
                <c15:f>Sheet1!$C$2:$C$5</c15:f>
                <c15:dlblRangeCache>
                  <c:ptCount val="4"/>
                  <c:pt idx="0">
                    <c:v>Raw HTTP</c:v>
                  </c:pt>
                  <c:pt idx="1">
                    <c:v>Controllers</c:v>
                  </c:pt>
                  <c:pt idx="2">
                    <c:v>Routing</c:v>
                  </c:pt>
                </c15:dlblRangeCache>
              </c15:datalabelsRange>
            </c:ext>
            <c:ext xmlns:c16="http://schemas.microsoft.com/office/drawing/2014/chart" uri="{C3380CC4-5D6E-409C-BE32-E72D297353CC}">
              <c16:uniqueId val="{00000000-A832-4F36-A91E-3B1D12F8C28C}"/>
            </c:ext>
          </c:extLst>
        </c:ser>
        <c:ser>
          <c:idx val="1"/>
          <c:order val="1"/>
          <c:tx>
            <c:strRef>
              <c:f>Sheet1!$C$1</c:f>
              <c:strCache>
                <c:ptCount val="1"/>
                <c:pt idx="0">
                  <c:v>Column1</c:v>
                </c:pt>
              </c:strCache>
            </c:strRef>
          </c:tx>
          <c:spPr>
            <a:ln w="25400" cap="rnd">
              <a:noFill/>
              <a:round/>
            </a:ln>
            <a:effectLst/>
          </c:spPr>
          <c:marker>
            <c:symbol val="square"/>
            <c:size val="6"/>
            <c:spPr>
              <a:solidFill>
                <a:schemeClr val="lt1"/>
              </a:solidFill>
              <a:ln w="15875">
                <a:solidFill>
                  <a:schemeClr val="accent2"/>
                </a:solidFill>
                <a:round/>
              </a:ln>
              <a:effectLst/>
            </c:spPr>
          </c:marker>
          <c:xVal>
            <c:numRef>
              <c:f>Sheet1!$A$2:$A$5</c:f>
              <c:numCache>
                <c:formatCode>General</c:formatCode>
                <c:ptCount val="4"/>
                <c:pt idx="0">
                  <c:v>0</c:v>
                </c:pt>
                <c:pt idx="1">
                  <c:v>0.8</c:v>
                </c:pt>
                <c:pt idx="2">
                  <c:v>0.3</c:v>
                </c:pt>
              </c:numCache>
            </c:numRef>
          </c:xVal>
          <c:yVal>
            <c:numRef>
              <c:f>Sheet1!$C$2:$C$5</c:f>
              <c:numCache>
                <c:formatCode>General</c:formatCode>
                <c:ptCount val="4"/>
                <c:pt idx="0">
                  <c:v>0</c:v>
                </c:pt>
                <c:pt idx="1">
                  <c:v>0</c:v>
                </c:pt>
                <c:pt idx="2">
                  <c:v>0</c:v>
                </c:pt>
              </c:numCache>
            </c:numRef>
          </c:yVal>
          <c:smooth val="0"/>
          <c:extLst>
            <c:ext xmlns:c16="http://schemas.microsoft.com/office/drawing/2014/chart" uri="{C3380CC4-5D6E-409C-BE32-E72D297353CC}">
              <c16:uniqueId val="{00000002-A832-4F36-A91E-3B1D12F8C28C}"/>
            </c:ext>
          </c:extLst>
        </c:ser>
        <c:dLbls>
          <c:showLegendKey val="0"/>
          <c:showVal val="0"/>
          <c:showCatName val="0"/>
          <c:showSerName val="0"/>
          <c:showPercent val="0"/>
          <c:showBubbleSize val="0"/>
        </c:dLbls>
        <c:axId val="1362127199"/>
        <c:axId val="1687949967"/>
      </c:scatterChart>
      <c:valAx>
        <c:axId val="1362127199"/>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Declarative?</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949967"/>
        <c:crosses val="autoZero"/>
        <c:crossBetween val="midCat"/>
      </c:valAx>
      <c:valAx>
        <c:axId val="1687949967"/>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rich?</a:t>
                </a:r>
              </a:p>
            </c:rich>
          </c:tx>
          <c:overlay val="0"/>
          <c:spPr>
            <a:noFill/>
            <a:ln>
              <a:noFill/>
            </a:ln>
            <a:effectLst/>
          </c:sp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2127199"/>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Size of</a:t>
            </a:r>
            <a:r>
              <a:rPr lang="en-US" baseline="0" dirty="0"/>
              <a:t> self-contained publish</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accent1">
                  <a:lumMod val="75000"/>
                </a:schemeClr>
              </a:solidFill>
            </a:ln>
            <a:effectLst/>
          </c:spPr>
          <c:invertIfNegative val="0"/>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0-0BC5-4C28-B95A-8AAC50105732}"/>
              </c:ext>
            </c:extLst>
          </c:dPt>
          <c:dLbls>
            <c:spPr>
              <a:solidFill>
                <a:schemeClr val="bg2"/>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Normal</c:v>
                </c:pt>
                <c:pt idx="1">
                  <c:v>Convservative Linker</c:v>
                </c:pt>
                <c:pt idx="2">
                  <c:v>Linker + Single File</c:v>
                </c:pt>
                <c:pt idx="3">
                  <c:v>Removed Optional Features</c:v>
                </c:pt>
                <c:pt idx="4">
                  <c:v>Removed MVC</c:v>
                </c:pt>
              </c:strCache>
            </c:strRef>
          </c:cat>
          <c:val>
            <c:numRef>
              <c:f>Sheet1!$B$2:$B$6</c:f>
              <c:numCache>
                <c:formatCode>General</c:formatCode>
                <c:ptCount val="5"/>
                <c:pt idx="0">
                  <c:v>92</c:v>
                </c:pt>
                <c:pt idx="1">
                  <c:v>74</c:v>
                </c:pt>
                <c:pt idx="2">
                  <c:v>42</c:v>
                </c:pt>
                <c:pt idx="3">
                  <c:v>28</c:v>
                </c:pt>
                <c:pt idx="4">
                  <c:v>25</c:v>
                </c:pt>
              </c:numCache>
            </c:numRef>
          </c:val>
          <c:extLst>
            <c:ext xmlns:c16="http://schemas.microsoft.com/office/drawing/2014/chart" uri="{C3380CC4-5D6E-409C-BE32-E72D297353CC}">
              <c16:uniqueId val="{00000000-9C91-4415-A1F9-0C0CFB18E9FB}"/>
            </c:ext>
          </c:extLst>
        </c:ser>
        <c:dLbls>
          <c:showLegendKey val="0"/>
          <c:showVal val="0"/>
          <c:showCatName val="0"/>
          <c:showSerName val="0"/>
          <c:showPercent val="0"/>
          <c:showBubbleSize val="0"/>
        </c:dLbls>
        <c:gapWidth val="219"/>
        <c:overlap val="-27"/>
        <c:axId val="977615136"/>
        <c:axId val="110566036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Column2</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Normal</c:v>
                      </c:pt>
                      <c:pt idx="1">
                        <c:v>Convservative Linker</c:v>
                      </c:pt>
                      <c:pt idx="2">
                        <c:v>Linker + Single File</c:v>
                      </c:pt>
                      <c:pt idx="3">
                        <c:v>Removed Optional Features</c:v>
                      </c:pt>
                      <c:pt idx="4">
                        <c:v>Removed MVC</c:v>
                      </c:pt>
                    </c:strCache>
                  </c:strRef>
                </c:cat>
                <c:val>
                  <c:numRef>
                    <c:extLst>
                      <c:ext uri="{02D57815-91ED-43cb-92C2-25804820EDAC}">
                        <c15:formulaRef>
                          <c15:sqref>Sheet1!$C$2:$C$6</c15:sqref>
                        </c15:formulaRef>
                      </c:ext>
                    </c:extLst>
                    <c:numCache>
                      <c:formatCode>General</c:formatCode>
                      <c:ptCount val="5"/>
                    </c:numCache>
                  </c:numRef>
                </c:val>
                <c:extLst>
                  <c:ext xmlns:c16="http://schemas.microsoft.com/office/drawing/2014/chart" uri="{C3380CC4-5D6E-409C-BE32-E72D297353CC}">
                    <c16:uniqueId val="{00000001-9C91-4415-A1F9-0C0CFB18E9FB}"/>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c:ext xmlns:c15="http://schemas.microsoft.com/office/drawing/2012/chart" uri="{02D57815-91ED-43cb-92C2-25804820EDAC}">
                        <c15:formulaRef>
                          <c15:sqref>Sheet1!$A$2:$A$6</c15:sqref>
                        </c15:formulaRef>
                      </c:ext>
                    </c:extLst>
                    <c:strCache>
                      <c:ptCount val="5"/>
                      <c:pt idx="0">
                        <c:v>Normal</c:v>
                      </c:pt>
                      <c:pt idx="1">
                        <c:v>Convservative Linker</c:v>
                      </c:pt>
                      <c:pt idx="2">
                        <c:v>Linker + Single File</c:v>
                      </c:pt>
                      <c:pt idx="3">
                        <c:v>Removed Optional Features</c:v>
                      </c:pt>
                      <c:pt idx="4">
                        <c:v>Removed MVC</c:v>
                      </c:pt>
                    </c:strCache>
                  </c:strRef>
                </c:cat>
                <c:val>
                  <c:numRef>
                    <c:extLst>
                      <c:ext xmlns:c15="http://schemas.microsoft.com/office/drawing/2012/chart" uri="{02D57815-91ED-43cb-92C2-25804820EDAC}">
                        <c15:formulaRef>
                          <c15:sqref>Sheet1!$D$2:$D$6</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2-9C91-4415-A1F9-0C0CFB18E9FB}"/>
                  </c:ext>
                </c:extLst>
              </c15:ser>
            </c15:filteredBarSeries>
          </c:ext>
        </c:extLst>
      </c:barChart>
      <c:catAx>
        <c:axId val="977615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Scenario</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5660368"/>
        <c:crosses val="autoZero"/>
        <c:auto val="1"/>
        <c:lblAlgn val="ctr"/>
        <c:lblOffset val="100"/>
        <c:noMultiLvlLbl val="0"/>
      </c:catAx>
      <c:valAx>
        <c:axId val="1105660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Size in 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761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svg"/><Relationship Id="rId1" Type="http://schemas.openxmlformats.org/officeDocument/2006/relationships/image" Target="../media/image27.png"/><Relationship Id="rId6" Type="http://schemas.openxmlformats.org/officeDocument/2006/relationships/image" Target="../media/image35.svg"/><Relationship Id="rId5" Type="http://schemas.openxmlformats.org/officeDocument/2006/relationships/image" Target="../media/image31.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EBA58-D445-4F03-8D4F-8C894ABF2CB9}"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2E1FDED7-9323-48D2-8F2D-5027150B12F1}" type="pres">
      <dgm:prSet presAssocID="{521EBA58-D445-4F03-8D4F-8C894ABF2CB9}" presName="Name0" presStyleCnt="0">
        <dgm:presLayoutVars>
          <dgm:chPref val="1"/>
          <dgm:dir/>
          <dgm:animOne val="branch"/>
          <dgm:animLvl val="lvl"/>
          <dgm:resizeHandles/>
        </dgm:presLayoutVars>
      </dgm:prSet>
      <dgm:spPr/>
    </dgm:pt>
  </dgm:ptLst>
  <dgm:cxnLst>
    <dgm:cxn modelId="{441534E3-E4B1-4E51-AEA8-783663AAC592}" type="presOf" srcId="{521EBA58-D445-4F03-8D4F-8C894ABF2CB9}" destId="{2E1FDED7-9323-48D2-8F2D-5027150B12F1}" srcOrd="0"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B245B9-5F02-4AB7-9404-C47D3B902E7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74EE08A5-FEA7-426A-8917-A1CABC12F5CA}">
      <dgm:prSet/>
      <dgm:spPr/>
      <dgm:t>
        <a:bodyPr/>
        <a:lstStyle/>
        <a:p>
          <a:r>
            <a:rPr lang="en-US"/>
            <a:t>Native Runtime</a:t>
          </a:r>
        </a:p>
      </dgm:t>
    </dgm:pt>
    <dgm:pt modelId="{0F4C1857-180E-462F-A54C-A5E17E76FD11}" type="parTrans" cxnId="{AF8FDE2A-17BC-4FCE-A341-EEFFB1E56B15}">
      <dgm:prSet/>
      <dgm:spPr/>
      <dgm:t>
        <a:bodyPr/>
        <a:lstStyle/>
        <a:p>
          <a:endParaRPr lang="en-US"/>
        </a:p>
      </dgm:t>
    </dgm:pt>
    <dgm:pt modelId="{E3B9E557-F179-4D4F-A635-113397B02B0B}" type="sibTrans" cxnId="{AF8FDE2A-17BC-4FCE-A341-EEFFB1E56B15}">
      <dgm:prSet/>
      <dgm:spPr/>
      <dgm:t>
        <a:bodyPr/>
        <a:lstStyle/>
        <a:p>
          <a:endParaRPr lang="en-US"/>
        </a:p>
      </dgm:t>
    </dgm:pt>
    <dgm:pt modelId="{B7FC9E17-6953-4DB5-986A-A67D89CA1112}">
      <dgm:prSet/>
      <dgm:spPr/>
      <dgm:t>
        <a:bodyPr/>
        <a:lstStyle/>
        <a:p>
          <a:r>
            <a:rPr lang="en-US"/>
            <a:t>Crossgen (Ready-to-run) trades some size for a lot of speed</a:t>
          </a:r>
        </a:p>
      </dgm:t>
    </dgm:pt>
    <dgm:pt modelId="{D40BDE48-C1EC-4839-95AD-7AF8EAFF718A}" type="parTrans" cxnId="{60686F4D-DBCD-49A9-94D5-E82A74BBE2A9}">
      <dgm:prSet/>
      <dgm:spPr/>
      <dgm:t>
        <a:bodyPr/>
        <a:lstStyle/>
        <a:p>
          <a:endParaRPr lang="en-US"/>
        </a:p>
      </dgm:t>
    </dgm:pt>
    <dgm:pt modelId="{97E6C445-7E07-436F-AB2C-1FEAA0E94C31}" type="sibTrans" cxnId="{60686F4D-DBCD-49A9-94D5-E82A74BBE2A9}">
      <dgm:prSet/>
      <dgm:spPr/>
      <dgm:t>
        <a:bodyPr/>
        <a:lstStyle/>
        <a:p>
          <a:endParaRPr lang="en-US"/>
        </a:p>
      </dgm:t>
    </dgm:pt>
    <dgm:pt modelId="{94E4AABE-1ED8-4ED3-A16E-F8BA2F66C1D5}">
      <dgm:prSet/>
      <dgm:spPr/>
      <dgm:t>
        <a:bodyPr/>
        <a:lstStyle/>
        <a:p>
          <a:r>
            <a:rPr lang="en-US"/>
            <a:t>Single-file loader is *fast* compared to many files</a:t>
          </a:r>
        </a:p>
      </dgm:t>
    </dgm:pt>
    <dgm:pt modelId="{252387B4-2262-420B-B1FD-F26DDFA8D402}" type="parTrans" cxnId="{879740CD-4D81-440D-9F75-AC5D1EFAA3B1}">
      <dgm:prSet/>
      <dgm:spPr/>
      <dgm:t>
        <a:bodyPr/>
        <a:lstStyle/>
        <a:p>
          <a:endParaRPr lang="en-US"/>
        </a:p>
      </dgm:t>
    </dgm:pt>
    <dgm:pt modelId="{2C4CAD25-07BD-48B8-9D15-06B659A1B165}" type="sibTrans" cxnId="{879740CD-4D81-440D-9F75-AC5D1EFAA3B1}">
      <dgm:prSet/>
      <dgm:spPr/>
      <dgm:t>
        <a:bodyPr/>
        <a:lstStyle/>
        <a:p>
          <a:endParaRPr lang="en-US"/>
        </a:p>
      </dgm:t>
    </dgm:pt>
    <dgm:pt modelId="{A47A5E62-D8C2-4DC2-BA39-E59B05A1537F}">
      <dgm:prSet/>
      <dgm:spPr/>
      <dgm:t>
        <a:bodyPr/>
        <a:lstStyle/>
        <a:p>
          <a:r>
            <a:rPr lang="en-US"/>
            <a:t>Some runtime features aren’t for a single-file</a:t>
          </a:r>
        </a:p>
      </dgm:t>
    </dgm:pt>
    <dgm:pt modelId="{0D694E83-B105-45D3-AF78-1FBCAA10E5F8}" type="parTrans" cxnId="{5CE51EB2-6D4D-40F8-8D0D-36196B4338FB}">
      <dgm:prSet/>
      <dgm:spPr/>
      <dgm:t>
        <a:bodyPr/>
        <a:lstStyle/>
        <a:p>
          <a:endParaRPr lang="en-US"/>
        </a:p>
      </dgm:t>
    </dgm:pt>
    <dgm:pt modelId="{F8C6B6AE-3F11-492B-A7EA-E7868CA3DE56}" type="sibTrans" cxnId="{5CE51EB2-6D4D-40F8-8D0D-36196B4338FB}">
      <dgm:prSet/>
      <dgm:spPr/>
      <dgm:t>
        <a:bodyPr/>
        <a:lstStyle/>
        <a:p>
          <a:endParaRPr lang="en-US"/>
        </a:p>
      </dgm:t>
    </dgm:pt>
    <dgm:pt modelId="{4032B1F6-86D3-4674-BD3F-5FD278EE1D6F}">
      <dgm:prSet/>
      <dgm:spPr/>
      <dgm:t>
        <a:bodyPr/>
        <a:lstStyle/>
        <a:p>
          <a:r>
            <a:rPr lang="en-US"/>
            <a:t>Managed Runtime</a:t>
          </a:r>
        </a:p>
      </dgm:t>
    </dgm:pt>
    <dgm:pt modelId="{03FDECE6-0403-4F1F-AFBB-E263B46C751B}" type="parTrans" cxnId="{ADB14456-A9CC-403F-827D-05FBE94B537A}">
      <dgm:prSet/>
      <dgm:spPr/>
      <dgm:t>
        <a:bodyPr/>
        <a:lstStyle/>
        <a:p>
          <a:endParaRPr lang="en-US"/>
        </a:p>
      </dgm:t>
    </dgm:pt>
    <dgm:pt modelId="{6649789A-4F7E-433D-AF8D-9F785EFC71A1}" type="sibTrans" cxnId="{ADB14456-A9CC-403F-827D-05FBE94B537A}">
      <dgm:prSet/>
      <dgm:spPr/>
      <dgm:t>
        <a:bodyPr/>
        <a:lstStyle/>
        <a:p>
          <a:endParaRPr lang="en-US"/>
        </a:p>
      </dgm:t>
    </dgm:pt>
    <dgm:pt modelId="{6CAB2B86-B81E-43D6-8D17-2A92017A8637}">
      <dgm:prSet/>
      <dgm:spPr/>
      <dgm:t>
        <a:bodyPr/>
        <a:lstStyle/>
        <a:p>
          <a:r>
            <a:rPr lang="en-US"/>
            <a:t>The main thing that’s slow is prepping code to run – so run less code</a:t>
          </a:r>
        </a:p>
      </dgm:t>
    </dgm:pt>
    <dgm:pt modelId="{1AE50C47-D18C-4BB1-ACD3-EFB678BF85FE}" type="parTrans" cxnId="{64DE5A6A-1D26-4544-A018-C7EBFBFDF338}">
      <dgm:prSet/>
      <dgm:spPr/>
      <dgm:t>
        <a:bodyPr/>
        <a:lstStyle/>
        <a:p>
          <a:endParaRPr lang="en-US"/>
        </a:p>
      </dgm:t>
    </dgm:pt>
    <dgm:pt modelId="{80CA7159-A847-45F1-A91D-FEF88488510D}" type="sibTrans" cxnId="{64DE5A6A-1D26-4544-A018-C7EBFBFDF338}">
      <dgm:prSet/>
      <dgm:spPr/>
      <dgm:t>
        <a:bodyPr/>
        <a:lstStyle/>
        <a:p>
          <a:endParaRPr lang="en-US"/>
        </a:p>
      </dgm:t>
    </dgm:pt>
    <dgm:pt modelId="{EF110D2C-2ACB-4618-99B8-32D1C6597F13}">
      <dgm:prSet/>
      <dgm:spPr/>
      <dgm:t>
        <a:bodyPr/>
        <a:lstStyle/>
        <a:p>
          <a:r>
            <a:rPr lang="en-US"/>
            <a:t>Removing/skipping features like don’t fit the scenario</a:t>
          </a:r>
        </a:p>
      </dgm:t>
    </dgm:pt>
    <dgm:pt modelId="{6B5C02F3-C353-4201-8664-D306856A7369}" type="parTrans" cxnId="{931764C3-D0C2-4A6A-AAD3-13FFCE48E666}">
      <dgm:prSet/>
      <dgm:spPr/>
      <dgm:t>
        <a:bodyPr/>
        <a:lstStyle/>
        <a:p>
          <a:endParaRPr lang="en-US"/>
        </a:p>
      </dgm:t>
    </dgm:pt>
    <dgm:pt modelId="{D382D6C2-633A-4E4E-A6A9-EF9FF0D23A6D}" type="sibTrans" cxnId="{931764C3-D0C2-4A6A-AAD3-13FFCE48E666}">
      <dgm:prSet/>
      <dgm:spPr/>
      <dgm:t>
        <a:bodyPr/>
        <a:lstStyle/>
        <a:p>
          <a:endParaRPr lang="en-US"/>
        </a:p>
      </dgm:t>
    </dgm:pt>
    <dgm:pt modelId="{262048B5-C216-4FA8-93AD-5DDEBD8B3A64}">
      <dgm:prSet/>
      <dgm:spPr/>
      <dgm:t>
        <a:bodyPr/>
        <a:lstStyle/>
        <a:p>
          <a:r>
            <a:rPr lang="en-US"/>
            <a:t>App models that support lower levels of abstraction</a:t>
          </a:r>
        </a:p>
      </dgm:t>
    </dgm:pt>
    <dgm:pt modelId="{7A1D1705-BC33-4E46-83BE-0097084CEDB1}" type="parTrans" cxnId="{28F64AD4-EFF7-4556-8D11-D1C4A74A76DA}">
      <dgm:prSet/>
      <dgm:spPr/>
      <dgm:t>
        <a:bodyPr/>
        <a:lstStyle/>
        <a:p>
          <a:endParaRPr lang="en-US"/>
        </a:p>
      </dgm:t>
    </dgm:pt>
    <dgm:pt modelId="{D6E1666D-8DCE-439C-AC21-5D50A69FF476}" type="sibTrans" cxnId="{28F64AD4-EFF7-4556-8D11-D1C4A74A76DA}">
      <dgm:prSet/>
      <dgm:spPr/>
      <dgm:t>
        <a:bodyPr/>
        <a:lstStyle/>
        <a:p>
          <a:endParaRPr lang="en-US"/>
        </a:p>
      </dgm:t>
    </dgm:pt>
    <dgm:pt modelId="{B0BAEA4F-009A-40DB-B9EA-35048E548012}" type="pres">
      <dgm:prSet presAssocID="{68B245B9-5F02-4AB7-9404-C47D3B902E71}" presName="Name0" presStyleCnt="0">
        <dgm:presLayoutVars>
          <dgm:dir/>
          <dgm:animLvl val="lvl"/>
          <dgm:resizeHandles val="exact"/>
        </dgm:presLayoutVars>
      </dgm:prSet>
      <dgm:spPr/>
    </dgm:pt>
    <dgm:pt modelId="{98903F4E-7CCA-4F9A-BA7B-8AD61526B75A}" type="pres">
      <dgm:prSet presAssocID="{74EE08A5-FEA7-426A-8917-A1CABC12F5CA}" presName="linNode" presStyleCnt="0"/>
      <dgm:spPr/>
    </dgm:pt>
    <dgm:pt modelId="{C5980762-9AB9-4383-853D-A630723DE0C6}" type="pres">
      <dgm:prSet presAssocID="{74EE08A5-FEA7-426A-8917-A1CABC12F5CA}" presName="parentText" presStyleLbl="alignNode1" presStyleIdx="0" presStyleCnt="2">
        <dgm:presLayoutVars>
          <dgm:chMax val="1"/>
          <dgm:bulletEnabled/>
        </dgm:presLayoutVars>
      </dgm:prSet>
      <dgm:spPr/>
    </dgm:pt>
    <dgm:pt modelId="{169A0A2C-1730-4AC6-B0E3-D8201C9462C8}" type="pres">
      <dgm:prSet presAssocID="{74EE08A5-FEA7-426A-8917-A1CABC12F5CA}" presName="descendantText" presStyleLbl="alignAccFollowNode1" presStyleIdx="0" presStyleCnt="2">
        <dgm:presLayoutVars>
          <dgm:bulletEnabled/>
        </dgm:presLayoutVars>
      </dgm:prSet>
      <dgm:spPr/>
    </dgm:pt>
    <dgm:pt modelId="{9306893E-E589-4423-A2C0-6C6F15AA95C0}" type="pres">
      <dgm:prSet presAssocID="{E3B9E557-F179-4D4F-A635-113397B02B0B}" presName="sp" presStyleCnt="0"/>
      <dgm:spPr/>
    </dgm:pt>
    <dgm:pt modelId="{E4F8CB8A-9EBA-452B-AFD8-D11830ABDEF5}" type="pres">
      <dgm:prSet presAssocID="{4032B1F6-86D3-4674-BD3F-5FD278EE1D6F}" presName="linNode" presStyleCnt="0"/>
      <dgm:spPr/>
    </dgm:pt>
    <dgm:pt modelId="{4A8E7B2F-24F9-40D8-9FE5-B95D8E4DD25F}" type="pres">
      <dgm:prSet presAssocID="{4032B1F6-86D3-4674-BD3F-5FD278EE1D6F}" presName="parentText" presStyleLbl="alignNode1" presStyleIdx="1" presStyleCnt="2">
        <dgm:presLayoutVars>
          <dgm:chMax val="1"/>
          <dgm:bulletEnabled/>
        </dgm:presLayoutVars>
      </dgm:prSet>
      <dgm:spPr/>
    </dgm:pt>
    <dgm:pt modelId="{20E0D4BB-3C91-4AA1-A048-AF36842957B7}" type="pres">
      <dgm:prSet presAssocID="{4032B1F6-86D3-4674-BD3F-5FD278EE1D6F}" presName="descendantText" presStyleLbl="alignAccFollowNode1" presStyleIdx="1" presStyleCnt="2">
        <dgm:presLayoutVars>
          <dgm:bulletEnabled/>
        </dgm:presLayoutVars>
      </dgm:prSet>
      <dgm:spPr/>
    </dgm:pt>
  </dgm:ptLst>
  <dgm:cxnLst>
    <dgm:cxn modelId="{AF8FDE2A-17BC-4FCE-A341-EEFFB1E56B15}" srcId="{68B245B9-5F02-4AB7-9404-C47D3B902E71}" destId="{74EE08A5-FEA7-426A-8917-A1CABC12F5CA}" srcOrd="0" destOrd="0" parTransId="{0F4C1857-180E-462F-A54C-A5E17E76FD11}" sibTransId="{E3B9E557-F179-4D4F-A635-113397B02B0B}"/>
    <dgm:cxn modelId="{B19F3F2B-36F3-420D-AC49-D864F3EDAE24}" type="presOf" srcId="{94E4AABE-1ED8-4ED3-A16E-F8BA2F66C1D5}" destId="{169A0A2C-1730-4AC6-B0E3-D8201C9462C8}" srcOrd="0" destOrd="1" presId="urn:microsoft.com/office/officeart/2016/7/layout/VerticalSolidActionList"/>
    <dgm:cxn modelId="{A76F3765-7572-4076-9847-8720E153EF74}" type="presOf" srcId="{6CAB2B86-B81E-43D6-8D17-2A92017A8637}" destId="{20E0D4BB-3C91-4AA1-A048-AF36842957B7}" srcOrd="0" destOrd="0" presId="urn:microsoft.com/office/officeart/2016/7/layout/VerticalSolidActionList"/>
    <dgm:cxn modelId="{6F173C67-1C29-4423-BCBE-9E6C5ACB8581}" type="presOf" srcId="{68B245B9-5F02-4AB7-9404-C47D3B902E71}" destId="{B0BAEA4F-009A-40DB-B9EA-35048E548012}" srcOrd="0" destOrd="0" presId="urn:microsoft.com/office/officeart/2016/7/layout/VerticalSolidActionList"/>
    <dgm:cxn modelId="{64DE5A6A-1D26-4544-A018-C7EBFBFDF338}" srcId="{4032B1F6-86D3-4674-BD3F-5FD278EE1D6F}" destId="{6CAB2B86-B81E-43D6-8D17-2A92017A8637}" srcOrd="0" destOrd="0" parTransId="{1AE50C47-D18C-4BB1-ACD3-EFB678BF85FE}" sibTransId="{80CA7159-A847-45F1-A91D-FEF88488510D}"/>
    <dgm:cxn modelId="{60686F4D-DBCD-49A9-94D5-E82A74BBE2A9}" srcId="{74EE08A5-FEA7-426A-8917-A1CABC12F5CA}" destId="{B7FC9E17-6953-4DB5-986A-A67D89CA1112}" srcOrd="0" destOrd="0" parTransId="{D40BDE48-C1EC-4839-95AD-7AF8EAFF718A}" sibTransId="{97E6C445-7E07-436F-AB2C-1FEAA0E94C31}"/>
    <dgm:cxn modelId="{ADB14456-A9CC-403F-827D-05FBE94B537A}" srcId="{68B245B9-5F02-4AB7-9404-C47D3B902E71}" destId="{4032B1F6-86D3-4674-BD3F-5FD278EE1D6F}" srcOrd="1" destOrd="0" parTransId="{03FDECE6-0403-4F1F-AFBB-E263B46C751B}" sibTransId="{6649789A-4F7E-433D-AF8D-9F785EFC71A1}"/>
    <dgm:cxn modelId="{30D64693-2C31-445C-806E-AED0858B9675}" type="presOf" srcId="{4032B1F6-86D3-4674-BD3F-5FD278EE1D6F}" destId="{4A8E7B2F-24F9-40D8-9FE5-B95D8E4DD25F}" srcOrd="0" destOrd="0" presId="urn:microsoft.com/office/officeart/2016/7/layout/VerticalSolidActionList"/>
    <dgm:cxn modelId="{F765B993-CB2B-415E-92A2-74AA3ECB518C}" type="presOf" srcId="{EF110D2C-2ACB-4618-99B8-32D1C6597F13}" destId="{20E0D4BB-3C91-4AA1-A048-AF36842957B7}" srcOrd="0" destOrd="1" presId="urn:microsoft.com/office/officeart/2016/7/layout/VerticalSolidActionList"/>
    <dgm:cxn modelId="{C42EBFA8-DAB4-44DF-80D2-9F62E8967665}" type="presOf" srcId="{262048B5-C216-4FA8-93AD-5DDEBD8B3A64}" destId="{20E0D4BB-3C91-4AA1-A048-AF36842957B7}" srcOrd="0" destOrd="2" presId="urn:microsoft.com/office/officeart/2016/7/layout/VerticalSolidActionList"/>
    <dgm:cxn modelId="{5CE51EB2-6D4D-40F8-8D0D-36196B4338FB}" srcId="{74EE08A5-FEA7-426A-8917-A1CABC12F5CA}" destId="{A47A5E62-D8C2-4DC2-BA39-E59B05A1537F}" srcOrd="2" destOrd="0" parTransId="{0D694E83-B105-45D3-AF78-1FBCAA10E5F8}" sibTransId="{F8C6B6AE-3F11-492B-A7EA-E7868CA3DE56}"/>
    <dgm:cxn modelId="{931764C3-D0C2-4A6A-AAD3-13FFCE48E666}" srcId="{4032B1F6-86D3-4674-BD3F-5FD278EE1D6F}" destId="{EF110D2C-2ACB-4618-99B8-32D1C6597F13}" srcOrd="1" destOrd="0" parTransId="{6B5C02F3-C353-4201-8664-D306856A7369}" sibTransId="{D382D6C2-633A-4E4E-A6A9-EF9FF0D23A6D}"/>
    <dgm:cxn modelId="{879740CD-4D81-440D-9F75-AC5D1EFAA3B1}" srcId="{74EE08A5-FEA7-426A-8917-A1CABC12F5CA}" destId="{94E4AABE-1ED8-4ED3-A16E-F8BA2F66C1D5}" srcOrd="1" destOrd="0" parTransId="{252387B4-2262-420B-B1FD-F26DDFA8D402}" sibTransId="{2C4CAD25-07BD-48B8-9D15-06B659A1B165}"/>
    <dgm:cxn modelId="{28F64AD4-EFF7-4556-8D11-D1C4A74A76DA}" srcId="{4032B1F6-86D3-4674-BD3F-5FD278EE1D6F}" destId="{262048B5-C216-4FA8-93AD-5DDEBD8B3A64}" srcOrd="2" destOrd="0" parTransId="{7A1D1705-BC33-4E46-83BE-0097084CEDB1}" sibTransId="{D6E1666D-8DCE-439C-AC21-5D50A69FF476}"/>
    <dgm:cxn modelId="{766201D8-74AE-4FDA-9D7B-917A951DDD54}" type="presOf" srcId="{A47A5E62-D8C2-4DC2-BA39-E59B05A1537F}" destId="{169A0A2C-1730-4AC6-B0E3-D8201C9462C8}" srcOrd="0" destOrd="2" presId="urn:microsoft.com/office/officeart/2016/7/layout/VerticalSolidActionList"/>
    <dgm:cxn modelId="{B260A8F0-DCED-451B-8F8E-17479B43E309}" type="presOf" srcId="{B7FC9E17-6953-4DB5-986A-A67D89CA1112}" destId="{169A0A2C-1730-4AC6-B0E3-D8201C9462C8}" srcOrd="0" destOrd="0" presId="urn:microsoft.com/office/officeart/2016/7/layout/VerticalSolidActionList"/>
    <dgm:cxn modelId="{6AB1EBF4-054C-4742-8386-78C6168C9658}" type="presOf" srcId="{74EE08A5-FEA7-426A-8917-A1CABC12F5CA}" destId="{C5980762-9AB9-4383-853D-A630723DE0C6}" srcOrd="0" destOrd="0" presId="urn:microsoft.com/office/officeart/2016/7/layout/VerticalSolidActionList"/>
    <dgm:cxn modelId="{ABE88C24-EDEA-43E0-B60E-1F4B53E18C8B}" type="presParOf" srcId="{B0BAEA4F-009A-40DB-B9EA-35048E548012}" destId="{98903F4E-7CCA-4F9A-BA7B-8AD61526B75A}" srcOrd="0" destOrd="0" presId="urn:microsoft.com/office/officeart/2016/7/layout/VerticalSolidActionList"/>
    <dgm:cxn modelId="{34C7C12A-2F67-4582-B557-1DEC4DAA1448}" type="presParOf" srcId="{98903F4E-7CCA-4F9A-BA7B-8AD61526B75A}" destId="{C5980762-9AB9-4383-853D-A630723DE0C6}" srcOrd="0" destOrd="0" presId="urn:microsoft.com/office/officeart/2016/7/layout/VerticalSolidActionList"/>
    <dgm:cxn modelId="{6B9BCFB5-4856-4DD2-8F9B-C2EBDD4E43A0}" type="presParOf" srcId="{98903F4E-7CCA-4F9A-BA7B-8AD61526B75A}" destId="{169A0A2C-1730-4AC6-B0E3-D8201C9462C8}" srcOrd="1" destOrd="0" presId="urn:microsoft.com/office/officeart/2016/7/layout/VerticalSolidActionList"/>
    <dgm:cxn modelId="{324CDACF-005A-484F-8BD8-007BF418DF21}" type="presParOf" srcId="{B0BAEA4F-009A-40DB-B9EA-35048E548012}" destId="{9306893E-E589-4423-A2C0-6C6F15AA95C0}" srcOrd="1" destOrd="0" presId="urn:microsoft.com/office/officeart/2016/7/layout/VerticalSolidActionList"/>
    <dgm:cxn modelId="{06754E7C-FBC4-49FE-9AA8-46498633D7C9}" type="presParOf" srcId="{B0BAEA4F-009A-40DB-B9EA-35048E548012}" destId="{E4F8CB8A-9EBA-452B-AFD8-D11830ABDEF5}" srcOrd="2" destOrd="0" presId="urn:microsoft.com/office/officeart/2016/7/layout/VerticalSolidActionList"/>
    <dgm:cxn modelId="{A2632B6D-5423-48A8-8C9B-29C32A48B97A}" type="presParOf" srcId="{E4F8CB8A-9EBA-452B-AFD8-D11830ABDEF5}" destId="{4A8E7B2F-24F9-40D8-9FE5-B95D8E4DD25F}" srcOrd="0" destOrd="0" presId="urn:microsoft.com/office/officeart/2016/7/layout/VerticalSolidActionList"/>
    <dgm:cxn modelId="{46A4BC7A-5CF1-44FE-8C62-A095527E67D1}" type="presParOf" srcId="{E4F8CB8A-9EBA-452B-AFD8-D11830ABDEF5}" destId="{20E0D4BB-3C91-4AA1-A048-AF36842957B7}"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F50CAB-8792-4311-B801-A3AF45CE79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910B5A-6C9A-44F3-95BD-14C5114F00F1}">
      <dgm:prSet/>
      <dgm:spPr/>
      <dgm:t>
        <a:bodyPr/>
        <a:lstStyle/>
        <a:p>
          <a:r>
            <a:rPr lang="en-US"/>
            <a:t>This is probably the most experimental thing I’m talking about today</a:t>
          </a:r>
        </a:p>
      </dgm:t>
    </dgm:pt>
    <dgm:pt modelId="{181776D0-991C-4056-AB22-D8FE11454590}" type="parTrans" cxnId="{09D868A0-2C4C-4CFB-8FAC-F1DF68501CB9}">
      <dgm:prSet/>
      <dgm:spPr/>
      <dgm:t>
        <a:bodyPr/>
        <a:lstStyle/>
        <a:p>
          <a:endParaRPr lang="en-US"/>
        </a:p>
      </dgm:t>
    </dgm:pt>
    <dgm:pt modelId="{C518DC9E-E1EE-4335-AF94-2E144F0F159A}" type="sibTrans" cxnId="{09D868A0-2C4C-4CFB-8FAC-F1DF68501CB9}">
      <dgm:prSet/>
      <dgm:spPr/>
      <dgm:t>
        <a:bodyPr/>
        <a:lstStyle/>
        <a:p>
          <a:endParaRPr lang="en-US"/>
        </a:p>
      </dgm:t>
    </dgm:pt>
    <dgm:pt modelId="{D63362D9-AC5B-4DEB-9962-73566781CC85}">
      <dgm:prSet/>
      <dgm:spPr/>
      <dgm:t>
        <a:bodyPr/>
        <a:lstStyle/>
        <a:p>
          <a:r>
            <a:rPr lang="en-US" dirty="0"/>
            <a:t>Finding the limits of .NET tech – so we can remove those limits</a:t>
          </a:r>
        </a:p>
      </dgm:t>
    </dgm:pt>
    <dgm:pt modelId="{2DF75D6C-9328-44DA-93F3-B9F5D925AB57}" type="parTrans" cxnId="{D3D6626D-7757-4FF6-9530-2571F81B0718}">
      <dgm:prSet/>
      <dgm:spPr/>
      <dgm:t>
        <a:bodyPr/>
        <a:lstStyle/>
        <a:p>
          <a:endParaRPr lang="en-US"/>
        </a:p>
      </dgm:t>
    </dgm:pt>
    <dgm:pt modelId="{A53334BF-88A6-4130-A843-FD4A8F5E3326}" type="sibTrans" cxnId="{D3D6626D-7757-4FF6-9530-2571F81B0718}">
      <dgm:prSet/>
      <dgm:spPr/>
      <dgm:t>
        <a:bodyPr/>
        <a:lstStyle/>
        <a:p>
          <a:endParaRPr lang="en-US"/>
        </a:p>
      </dgm:t>
    </dgm:pt>
    <dgm:pt modelId="{E7A31758-88F7-4A78-B93D-1EB6C6A5CBF4}">
      <dgm:prSet/>
      <dgm:spPr/>
      <dgm:t>
        <a:bodyPr/>
        <a:lstStyle/>
        <a:p>
          <a:r>
            <a:rPr lang="en-US" dirty="0"/>
            <a:t>Help Wanted: Tell us what you’d use this for</a:t>
          </a:r>
        </a:p>
      </dgm:t>
    </dgm:pt>
    <dgm:pt modelId="{8C8797C7-5299-4998-96A1-7CC8C8E1667A}" type="parTrans" cxnId="{9FC32F49-B7F8-4B18-A202-8C981C5206AF}">
      <dgm:prSet/>
      <dgm:spPr/>
      <dgm:t>
        <a:bodyPr/>
        <a:lstStyle/>
        <a:p>
          <a:endParaRPr lang="en-US"/>
        </a:p>
      </dgm:t>
    </dgm:pt>
    <dgm:pt modelId="{BC67B919-FDAC-4E61-B0C4-914E3FA10BA1}" type="sibTrans" cxnId="{9FC32F49-B7F8-4B18-A202-8C981C5206AF}">
      <dgm:prSet/>
      <dgm:spPr/>
      <dgm:t>
        <a:bodyPr/>
        <a:lstStyle/>
        <a:p>
          <a:endParaRPr lang="en-US"/>
        </a:p>
      </dgm:t>
    </dgm:pt>
    <dgm:pt modelId="{54DEA21D-61AB-42F6-A4FB-39AC15AF92F2}">
      <dgm:prSet/>
      <dgm:spPr/>
      <dgm:t>
        <a:bodyPr/>
        <a:lstStyle/>
        <a:p>
          <a:r>
            <a:rPr lang="en-US"/>
            <a:t>What kind of apps?</a:t>
          </a:r>
        </a:p>
      </dgm:t>
    </dgm:pt>
    <dgm:pt modelId="{EFB5E1F8-5054-4DE7-B105-CE43F8C67624}" type="parTrans" cxnId="{B42E1C37-2D2C-4106-B636-150EB6001493}">
      <dgm:prSet/>
      <dgm:spPr/>
      <dgm:t>
        <a:bodyPr/>
        <a:lstStyle/>
        <a:p>
          <a:endParaRPr lang="en-US"/>
        </a:p>
      </dgm:t>
    </dgm:pt>
    <dgm:pt modelId="{78874428-CEC6-4291-ABD6-FB959DE88FD3}" type="sibTrans" cxnId="{B42E1C37-2D2C-4106-B636-150EB6001493}">
      <dgm:prSet/>
      <dgm:spPr/>
      <dgm:t>
        <a:bodyPr/>
        <a:lstStyle/>
        <a:p>
          <a:endParaRPr lang="en-US"/>
        </a:p>
      </dgm:t>
    </dgm:pt>
    <dgm:pt modelId="{A7481428-7690-4C74-92C0-6381F8DF9720}">
      <dgm:prSet/>
      <dgm:spPr/>
      <dgm:t>
        <a:bodyPr/>
        <a:lstStyle/>
        <a:p>
          <a:r>
            <a:rPr lang="en-US"/>
            <a:t>What kind of deployment environments?</a:t>
          </a:r>
        </a:p>
      </dgm:t>
    </dgm:pt>
    <dgm:pt modelId="{D3C6B0B2-8029-4658-A6F3-CF1BC5C92505}" type="parTrans" cxnId="{F27CB2DC-8261-4CC4-B9B9-0F9902A805E5}">
      <dgm:prSet/>
      <dgm:spPr/>
      <dgm:t>
        <a:bodyPr/>
        <a:lstStyle/>
        <a:p>
          <a:endParaRPr lang="en-US"/>
        </a:p>
      </dgm:t>
    </dgm:pt>
    <dgm:pt modelId="{1760852A-1BC7-484F-86BC-AD37247A1599}" type="sibTrans" cxnId="{F27CB2DC-8261-4CC4-B9B9-0F9902A805E5}">
      <dgm:prSet/>
      <dgm:spPr/>
      <dgm:t>
        <a:bodyPr/>
        <a:lstStyle/>
        <a:p>
          <a:endParaRPr lang="en-US"/>
        </a:p>
      </dgm:t>
    </dgm:pt>
    <dgm:pt modelId="{78F33AC8-DA75-4AC2-9243-DC6D7C264051}">
      <dgm:prSet/>
      <dgm:spPr/>
      <dgm:t>
        <a:bodyPr/>
        <a:lstStyle/>
        <a:p>
          <a:r>
            <a:rPr lang="en-US"/>
            <a:t>What kind of diagnostic tools?</a:t>
          </a:r>
        </a:p>
      </dgm:t>
    </dgm:pt>
    <dgm:pt modelId="{5AE20DEB-774A-47B0-B2F8-153AFE422686}" type="parTrans" cxnId="{A9702A6F-2E23-4924-AA23-C7F55975A3BD}">
      <dgm:prSet/>
      <dgm:spPr/>
      <dgm:t>
        <a:bodyPr/>
        <a:lstStyle/>
        <a:p>
          <a:endParaRPr lang="en-US"/>
        </a:p>
      </dgm:t>
    </dgm:pt>
    <dgm:pt modelId="{E0F0A212-1611-4B2F-A2E4-D6B974411293}" type="sibTrans" cxnId="{A9702A6F-2E23-4924-AA23-C7F55975A3BD}">
      <dgm:prSet/>
      <dgm:spPr/>
      <dgm:t>
        <a:bodyPr/>
        <a:lstStyle/>
        <a:p>
          <a:endParaRPr lang="en-US"/>
        </a:p>
      </dgm:t>
    </dgm:pt>
    <dgm:pt modelId="{C487E04A-402F-4CE1-8119-378056AF52D4}" type="pres">
      <dgm:prSet presAssocID="{54F50CAB-8792-4311-B801-A3AF45CE7976}" presName="root" presStyleCnt="0">
        <dgm:presLayoutVars>
          <dgm:dir/>
          <dgm:resizeHandles val="exact"/>
        </dgm:presLayoutVars>
      </dgm:prSet>
      <dgm:spPr/>
    </dgm:pt>
    <dgm:pt modelId="{CCDF3768-7D92-431B-ADD4-EF5CEE94D411}" type="pres">
      <dgm:prSet presAssocID="{2F910B5A-6C9A-44F3-95BD-14C5114F00F1}" presName="compNode" presStyleCnt="0"/>
      <dgm:spPr/>
    </dgm:pt>
    <dgm:pt modelId="{F0DD4C44-E98E-4FD1-9F61-EA15EC726ACD}" type="pres">
      <dgm:prSet presAssocID="{2F910B5A-6C9A-44F3-95BD-14C5114F00F1}" presName="bgRect" presStyleLbl="bgShp" presStyleIdx="0" presStyleCnt="3"/>
      <dgm:spPr/>
    </dgm:pt>
    <dgm:pt modelId="{FEF9BD22-CADA-40CE-89CE-579929E5FC2E}" type="pres">
      <dgm:prSet presAssocID="{2F910B5A-6C9A-44F3-95BD-14C5114F0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ck"/>
        </a:ext>
      </dgm:extLst>
    </dgm:pt>
    <dgm:pt modelId="{5F5AC542-CC61-42BA-B46C-92D488E4FFBC}" type="pres">
      <dgm:prSet presAssocID="{2F910B5A-6C9A-44F3-95BD-14C5114F00F1}" presName="spaceRect" presStyleCnt="0"/>
      <dgm:spPr/>
    </dgm:pt>
    <dgm:pt modelId="{4456B665-222C-4D51-BB5C-AE0C94FCB9DD}" type="pres">
      <dgm:prSet presAssocID="{2F910B5A-6C9A-44F3-95BD-14C5114F00F1}" presName="parTx" presStyleLbl="revTx" presStyleIdx="0" presStyleCnt="4">
        <dgm:presLayoutVars>
          <dgm:chMax val="0"/>
          <dgm:chPref val="0"/>
        </dgm:presLayoutVars>
      </dgm:prSet>
      <dgm:spPr/>
    </dgm:pt>
    <dgm:pt modelId="{DC9C5073-E1EE-4D7C-A5F1-39B1D8E09F1D}" type="pres">
      <dgm:prSet presAssocID="{C518DC9E-E1EE-4335-AF94-2E144F0F159A}" presName="sibTrans" presStyleCnt="0"/>
      <dgm:spPr/>
    </dgm:pt>
    <dgm:pt modelId="{40EF8E5D-98CE-48CE-9821-7148BE44168B}" type="pres">
      <dgm:prSet presAssocID="{D63362D9-AC5B-4DEB-9962-73566781CC85}" presName="compNode" presStyleCnt="0"/>
      <dgm:spPr/>
    </dgm:pt>
    <dgm:pt modelId="{4871D827-B6EB-45C9-A1B6-E5039509D8A8}" type="pres">
      <dgm:prSet presAssocID="{D63362D9-AC5B-4DEB-9962-73566781CC85}" presName="bgRect" presStyleLbl="bgShp" presStyleIdx="1" presStyleCnt="3"/>
      <dgm:spPr/>
    </dgm:pt>
    <dgm:pt modelId="{C92BDF08-BADE-4E57-84C7-DF48003A154B}" type="pres">
      <dgm:prSet presAssocID="{D63362D9-AC5B-4DEB-9962-73566781CC8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hooting star"/>
        </a:ext>
      </dgm:extLst>
    </dgm:pt>
    <dgm:pt modelId="{69934EB8-8978-453F-9F06-59D14B4DBD0A}" type="pres">
      <dgm:prSet presAssocID="{D63362D9-AC5B-4DEB-9962-73566781CC85}" presName="spaceRect" presStyleCnt="0"/>
      <dgm:spPr/>
    </dgm:pt>
    <dgm:pt modelId="{E595E56B-96FF-4649-AEC8-8EED14801FBE}" type="pres">
      <dgm:prSet presAssocID="{D63362D9-AC5B-4DEB-9962-73566781CC85}" presName="parTx" presStyleLbl="revTx" presStyleIdx="1" presStyleCnt="4">
        <dgm:presLayoutVars>
          <dgm:chMax val="0"/>
          <dgm:chPref val="0"/>
        </dgm:presLayoutVars>
      </dgm:prSet>
      <dgm:spPr/>
    </dgm:pt>
    <dgm:pt modelId="{CEAF835F-7702-4911-990F-A9314880BE61}" type="pres">
      <dgm:prSet presAssocID="{A53334BF-88A6-4130-A843-FD4A8F5E3326}" presName="sibTrans" presStyleCnt="0"/>
      <dgm:spPr/>
    </dgm:pt>
    <dgm:pt modelId="{7C369F4F-D844-470C-991E-EF356F6A3909}" type="pres">
      <dgm:prSet presAssocID="{E7A31758-88F7-4A78-B93D-1EB6C6A5CBF4}" presName="compNode" presStyleCnt="0"/>
      <dgm:spPr/>
    </dgm:pt>
    <dgm:pt modelId="{52AF1DFB-66E4-419D-A1E0-9B4CB52BF1E4}" type="pres">
      <dgm:prSet presAssocID="{E7A31758-88F7-4A78-B93D-1EB6C6A5CBF4}" presName="bgRect" presStyleLbl="bgShp" presStyleIdx="2" presStyleCnt="3"/>
      <dgm:spPr/>
    </dgm:pt>
    <dgm:pt modelId="{3226AD43-D8A8-4064-8C15-4F3922D9A835}" type="pres">
      <dgm:prSet presAssocID="{E7A31758-88F7-4A78-B93D-1EB6C6A5CB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6993EE4-BEED-4B8C-ADC1-3ABCBD95F6F3}" type="pres">
      <dgm:prSet presAssocID="{E7A31758-88F7-4A78-B93D-1EB6C6A5CBF4}" presName="spaceRect" presStyleCnt="0"/>
      <dgm:spPr/>
    </dgm:pt>
    <dgm:pt modelId="{C73CA539-EA9E-4EAC-93FD-D75CEC947CDB}" type="pres">
      <dgm:prSet presAssocID="{E7A31758-88F7-4A78-B93D-1EB6C6A5CBF4}" presName="parTx" presStyleLbl="revTx" presStyleIdx="2" presStyleCnt="4">
        <dgm:presLayoutVars>
          <dgm:chMax val="0"/>
          <dgm:chPref val="0"/>
        </dgm:presLayoutVars>
      </dgm:prSet>
      <dgm:spPr/>
    </dgm:pt>
    <dgm:pt modelId="{C929BEC4-B9AF-4E52-8488-C9344FFD06DF}" type="pres">
      <dgm:prSet presAssocID="{E7A31758-88F7-4A78-B93D-1EB6C6A5CBF4}" presName="desTx" presStyleLbl="revTx" presStyleIdx="3" presStyleCnt="4">
        <dgm:presLayoutVars/>
      </dgm:prSet>
      <dgm:spPr/>
    </dgm:pt>
  </dgm:ptLst>
  <dgm:cxnLst>
    <dgm:cxn modelId="{B42E1C37-2D2C-4106-B636-150EB6001493}" srcId="{E7A31758-88F7-4A78-B93D-1EB6C6A5CBF4}" destId="{54DEA21D-61AB-42F6-A4FB-39AC15AF92F2}" srcOrd="0" destOrd="0" parTransId="{EFB5E1F8-5054-4DE7-B105-CE43F8C67624}" sibTransId="{78874428-CEC6-4291-ABD6-FB959DE88FD3}"/>
    <dgm:cxn modelId="{BD219140-A95C-460D-B64D-702D177ADB6B}" type="presOf" srcId="{D63362D9-AC5B-4DEB-9962-73566781CC85}" destId="{E595E56B-96FF-4649-AEC8-8EED14801FBE}" srcOrd="0" destOrd="0" presId="urn:microsoft.com/office/officeart/2018/2/layout/IconVerticalSolidList"/>
    <dgm:cxn modelId="{EED3F75E-278F-4568-A0F7-DB006AD6C78F}" type="presOf" srcId="{A7481428-7690-4C74-92C0-6381F8DF9720}" destId="{C929BEC4-B9AF-4E52-8488-C9344FFD06DF}" srcOrd="0" destOrd="1" presId="urn:microsoft.com/office/officeart/2018/2/layout/IconVerticalSolidList"/>
    <dgm:cxn modelId="{D618A260-3B25-4129-AE8C-00C1004DE91B}" type="presOf" srcId="{54DEA21D-61AB-42F6-A4FB-39AC15AF92F2}" destId="{C929BEC4-B9AF-4E52-8488-C9344FFD06DF}" srcOrd="0" destOrd="0" presId="urn:microsoft.com/office/officeart/2018/2/layout/IconVerticalSolidList"/>
    <dgm:cxn modelId="{9FC32F49-B7F8-4B18-A202-8C981C5206AF}" srcId="{54F50CAB-8792-4311-B801-A3AF45CE7976}" destId="{E7A31758-88F7-4A78-B93D-1EB6C6A5CBF4}" srcOrd="2" destOrd="0" parTransId="{8C8797C7-5299-4998-96A1-7CC8C8E1667A}" sibTransId="{BC67B919-FDAC-4E61-B0C4-914E3FA10BA1}"/>
    <dgm:cxn modelId="{D3D6626D-7757-4FF6-9530-2571F81B0718}" srcId="{54F50CAB-8792-4311-B801-A3AF45CE7976}" destId="{D63362D9-AC5B-4DEB-9962-73566781CC85}" srcOrd="1" destOrd="0" parTransId="{2DF75D6C-9328-44DA-93F3-B9F5D925AB57}" sibTransId="{A53334BF-88A6-4130-A843-FD4A8F5E3326}"/>
    <dgm:cxn modelId="{A9702A6F-2E23-4924-AA23-C7F55975A3BD}" srcId="{E7A31758-88F7-4A78-B93D-1EB6C6A5CBF4}" destId="{78F33AC8-DA75-4AC2-9243-DC6D7C264051}" srcOrd="2" destOrd="0" parTransId="{5AE20DEB-774A-47B0-B2F8-153AFE422686}" sibTransId="{E0F0A212-1611-4B2F-A2E4-D6B974411293}"/>
    <dgm:cxn modelId="{435BFF85-4688-4360-A689-1F0DD09BB3B0}" type="presOf" srcId="{78F33AC8-DA75-4AC2-9243-DC6D7C264051}" destId="{C929BEC4-B9AF-4E52-8488-C9344FFD06DF}" srcOrd="0" destOrd="2" presId="urn:microsoft.com/office/officeart/2018/2/layout/IconVerticalSolidList"/>
    <dgm:cxn modelId="{09D868A0-2C4C-4CFB-8FAC-F1DF68501CB9}" srcId="{54F50CAB-8792-4311-B801-A3AF45CE7976}" destId="{2F910B5A-6C9A-44F3-95BD-14C5114F00F1}" srcOrd="0" destOrd="0" parTransId="{181776D0-991C-4056-AB22-D8FE11454590}" sibTransId="{C518DC9E-E1EE-4335-AF94-2E144F0F159A}"/>
    <dgm:cxn modelId="{556662BD-C7E1-482C-B7CA-673EC837A423}" type="presOf" srcId="{2F910B5A-6C9A-44F3-95BD-14C5114F00F1}" destId="{4456B665-222C-4D51-BB5C-AE0C94FCB9DD}" srcOrd="0" destOrd="0" presId="urn:microsoft.com/office/officeart/2018/2/layout/IconVerticalSolidList"/>
    <dgm:cxn modelId="{F27CB2DC-8261-4CC4-B9B9-0F9902A805E5}" srcId="{E7A31758-88F7-4A78-B93D-1EB6C6A5CBF4}" destId="{A7481428-7690-4C74-92C0-6381F8DF9720}" srcOrd="1" destOrd="0" parTransId="{D3C6B0B2-8029-4658-A6F3-CF1BC5C92505}" sibTransId="{1760852A-1BC7-484F-86BC-AD37247A1599}"/>
    <dgm:cxn modelId="{B87C18E8-454D-4E34-8E1D-4405F2465800}" type="presOf" srcId="{54F50CAB-8792-4311-B801-A3AF45CE7976}" destId="{C487E04A-402F-4CE1-8119-378056AF52D4}" srcOrd="0" destOrd="0" presId="urn:microsoft.com/office/officeart/2018/2/layout/IconVerticalSolidList"/>
    <dgm:cxn modelId="{F4E8E7F1-4093-49EA-872B-1E251053580D}" type="presOf" srcId="{E7A31758-88F7-4A78-B93D-1EB6C6A5CBF4}" destId="{C73CA539-EA9E-4EAC-93FD-D75CEC947CDB}" srcOrd="0" destOrd="0" presId="urn:microsoft.com/office/officeart/2018/2/layout/IconVerticalSolidList"/>
    <dgm:cxn modelId="{CF6086A8-40F3-4BF3-8ADC-51B3DB4320C0}" type="presParOf" srcId="{C487E04A-402F-4CE1-8119-378056AF52D4}" destId="{CCDF3768-7D92-431B-ADD4-EF5CEE94D411}" srcOrd="0" destOrd="0" presId="urn:microsoft.com/office/officeart/2018/2/layout/IconVerticalSolidList"/>
    <dgm:cxn modelId="{6A27995B-2F7F-425D-8A19-F82E7EE29D29}" type="presParOf" srcId="{CCDF3768-7D92-431B-ADD4-EF5CEE94D411}" destId="{F0DD4C44-E98E-4FD1-9F61-EA15EC726ACD}" srcOrd="0" destOrd="0" presId="urn:microsoft.com/office/officeart/2018/2/layout/IconVerticalSolidList"/>
    <dgm:cxn modelId="{E2F8E74C-02E0-4F7F-987D-55F26A2F6A31}" type="presParOf" srcId="{CCDF3768-7D92-431B-ADD4-EF5CEE94D411}" destId="{FEF9BD22-CADA-40CE-89CE-579929E5FC2E}" srcOrd="1" destOrd="0" presId="urn:microsoft.com/office/officeart/2018/2/layout/IconVerticalSolidList"/>
    <dgm:cxn modelId="{E00576B4-4DB9-4F6B-8B84-EF03B8230074}" type="presParOf" srcId="{CCDF3768-7D92-431B-ADD4-EF5CEE94D411}" destId="{5F5AC542-CC61-42BA-B46C-92D488E4FFBC}" srcOrd="2" destOrd="0" presId="urn:microsoft.com/office/officeart/2018/2/layout/IconVerticalSolidList"/>
    <dgm:cxn modelId="{E746058B-D62A-4998-A650-14F1DDEF4BFF}" type="presParOf" srcId="{CCDF3768-7D92-431B-ADD4-EF5CEE94D411}" destId="{4456B665-222C-4D51-BB5C-AE0C94FCB9DD}" srcOrd="3" destOrd="0" presId="urn:microsoft.com/office/officeart/2018/2/layout/IconVerticalSolidList"/>
    <dgm:cxn modelId="{858AEEB4-0C7B-4334-AC3C-F73A01F96DF5}" type="presParOf" srcId="{C487E04A-402F-4CE1-8119-378056AF52D4}" destId="{DC9C5073-E1EE-4D7C-A5F1-39B1D8E09F1D}" srcOrd="1" destOrd="0" presId="urn:microsoft.com/office/officeart/2018/2/layout/IconVerticalSolidList"/>
    <dgm:cxn modelId="{0411ED57-479F-4BA5-82B8-9A2DD9D5AF61}" type="presParOf" srcId="{C487E04A-402F-4CE1-8119-378056AF52D4}" destId="{40EF8E5D-98CE-48CE-9821-7148BE44168B}" srcOrd="2" destOrd="0" presId="urn:microsoft.com/office/officeart/2018/2/layout/IconVerticalSolidList"/>
    <dgm:cxn modelId="{085D90E6-DCD7-4D9A-8A5E-F3298B2B1E66}" type="presParOf" srcId="{40EF8E5D-98CE-48CE-9821-7148BE44168B}" destId="{4871D827-B6EB-45C9-A1B6-E5039509D8A8}" srcOrd="0" destOrd="0" presId="urn:microsoft.com/office/officeart/2018/2/layout/IconVerticalSolidList"/>
    <dgm:cxn modelId="{9D626F55-744B-4267-A478-5AAEBE899C2A}" type="presParOf" srcId="{40EF8E5D-98CE-48CE-9821-7148BE44168B}" destId="{C92BDF08-BADE-4E57-84C7-DF48003A154B}" srcOrd="1" destOrd="0" presId="urn:microsoft.com/office/officeart/2018/2/layout/IconVerticalSolidList"/>
    <dgm:cxn modelId="{FEBFEF84-E352-44CA-AB1D-9C97011324AB}" type="presParOf" srcId="{40EF8E5D-98CE-48CE-9821-7148BE44168B}" destId="{69934EB8-8978-453F-9F06-59D14B4DBD0A}" srcOrd="2" destOrd="0" presId="urn:microsoft.com/office/officeart/2018/2/layout/IconVerticalSolidList"/>
    <dgm:cxn modelId="{2256D787-01D8-4D61-9826-DE3729B19600}" type="presParOf" srcId="{40EF8E5D-98CE-48CE-9821-7148BE44168B}" destId="{E595E56B-96FF-4649-AEC8-8EED14801FBE}" srcOrd="3" destOrd="0" presId="urn:microsoft.com/office/officeart/2018/2/layout/IconVerticalSolidList"/>
    <dgm:cxn modelId="{359EA0C4-F9BB-4817-AF85-5AC2BF204264}" type="presParOf" srcId="{C487E04A-402F-4CE1-8119-378056AF52D4}" destId="{CEAF835F-7702-4911-990F-A9314880BE61}" srcOrd="3" destOrd="0" presId="urn:microsoft.com/office/officeart/2018/2/layout/IconVerticalSolidList"/>
    <dgm:cxn modelId="{EBE22EFA-4BE3-4AF1-AE08-B59D6932F3BF}" type="presParOf" srcId="{C487E04A-402F-4CE1-8119-378056AF52D4}" destId="{7C369F4F-D844-470C-991E-EF356F6A3909}" srcOrd="4" destOrd="0" presId="urn:microsoft.com/office/officeart/2018/2/layout/IconVerticalSolidList"/>
    <dgm:cxn modelId="{A7586A46-0D1D-4602-82F9-57768318B78F}" type="presParOf" srcId="{7C369F4F-D844-470C-991E-EF356F6A3909}" destId="{52AF1DFB-66E4-419D-A1E0-9B4CB52BF1E4}" srcOrd="0" destOrd="0" presId="urn:microsoft.com/office/officeart/2018/2/layout/IconVerticalSolidList"/>
    <dgm:cxn modelId="{16E3682F-1208-4D0A-B51C-86F942AAC228}" type="presParOf" srcId="{7C369F4F-D844-470C-991E-EF356F6A3909}" destId="{3226AD43-D8A8-4064-8C15-4F3922D9A835}" srcOrd="1" destOrd="0" presId="urn:microsoft.com/office/officeart/2018/2/layout/IconVerticalSolidList"/>
    <dgm:cxn modelId="{4B9A5F86-192E-44A9-A6C0-22F9164803B7}" type="presParOf" srcId="{7C369F4F-D844-470C-991E-EF356F6A3909}" destId="{16993EE4-BEED-4B8C-ADC1-3ABCBD95F6F3}" srcOrd="2" destOrd="0" presId="urn:microsoft.com/office/officeart/2018/2/layout/IconVerticalSolidList"/>
    <dgm:cxn modelId="{EF09345C-C354-4678-8912-F39D3B35EFAB}" type="presParOf" srcId="{7C369F4F-D844-470C-991E-EF356F6A3909}" destId="{C73CA539-EA9E-4EAC-93FD-D75CEC947CDB}" srcOrd="3" destOrd="0" presId="urn:microsoft.com/office/officeart/2018/2/layout/IconVerticalSolidList"/>
    <dgm:cxn modelId="{6422DAF4-31EE-4125-AF07-134DE949C1EE}" type="presParOf" srcId="{7C369F4F-D844-470C-991E-EF356F6A3909}" destId="{C929BEC4-B9AF-4E52-8488-C9344FFD06D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FE006-67E9-4AA1-9589-57A32A3D9C54}"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D7FF5AF6-73A7-439C-8554-639AA8E593A7}">
      <dgm:prSet phldrT="[Text]"/>
      <dgm:spPr/>
      <dgm:t>
        <a:bodyPr/>
        <a:lstStyle/>
        <a:p>
          <a:r>
            <a:rPr lang="en-US" dirty="0"/>
            <a:t>App</a:t>
          </a:r>
        </a:p>
      </dgm:t>
    </dgm:pt>
    <dgm:pt modelId="{B0842955-C5BC-474E-BE71-F61124DB30E5}" type="parTrans" cxnId="{F9FC300E-2E85-4A4B-A805-02598DF90425}">
      <dgm:prSet/>
      <dgm:spPr/>
      <dgm:t>
        <a:bodyPr/>
        <a:lstStyle/>
        <a:p>
          <a:endParaRPr lang="en-US"/>
        </a:p>
      </dgm:t>
    </dgm:pt>
    <dgm:pt modelId="{C3D929DF-4C35-46A2-A3FC-576998818006}" type="sibTrans" cxnId="{F9FC300E-2E85-4A4B-A805-02598DF90425}">
      <dgm:prSet/>
      <dgm:spPr/>
      <dgm:t>
        <a:bodyPr/>
        <a:lstStyle/>
        <a:p>
          <a:endParaRPr lang="en-US"/>
        </a:p>
      </dgm:t>
    </dgm:pt>
    <dgm:pt modelId="{FCD5FA2B-51B5-4A47-B397-EF0AA5AA442E}">
      <dgm:prSet phldrT="[Text]"/>
      <dgm:spPr/>
      <dgm:t>
        <a:bodyPr/>
        <a:lstStyle/>
        <a:p>
          <a:r>
            <a:rPr lang="en-US" dirty="0"/>
            <a:t>Framework (MVC)</a:t>
          </a:r>
        </a:p>
      </dgm:t>
    </dgm:pt>
    <dgm:pt modelId="{2885F3F1-0208-4A66-AA80-8263EA153F7E}" type="parTrans" cxnId="{3E9B4459-4853-4133-AAB6-49576FC60FAF}">
      <dgm:prSet/>
      <dgm:spPr/>
      <dgm:t>
        <a:bodyPr/>
        <a:lstStyle/>
        <a:p>
          <a:endParaRPr lang="en-US"/>
        </a:p>
      </dgm:t>
    </dgm:pt>
    <dgm:pt modelId="{5705DCD1-3FCB-4004-A903-4EBDB904A660}" type="sibTrans" cxnId="{3E9B4459-4853-4133-AAB6-49576FC60FAF}">
      <dgm:prSet/>
      <dgm:spPr/>
      <dgm:t>
        <a:bodyPr/>
        <a:lstStyle/>
        <a:p>
          <a:endParaRPr lang="en-US"/>
        </a:p>
      </dgm:t>
    </dgm:pt>
    <dgm:pt modelId="{2D663DDA-CA6D-4FA2-9399-205538A09567}">
      <dgm:prSet phldrT="[Text]"/>
      <dgm:spPr/>
      <dgm:t>
        <a:bodyPr/>
        <a:lstStyle/>
        <a:p>
          <a:r>
            <a:rPr lang="en-US" dirty="0"/>
            <a:t>Middleware</a:t>
          </a:r>
        </a:p>
      </dgm:t>
    </dgm:pt>
    <dgm:pt modelId="{BAE8B0B7-BA96-4214-8036-F249EA46B7D1}" type="parTrans" cxnId="{F9F64A72-E63D-4618-B983-3533E408EADD}">
      <dgm:prSet/>
      <dgm:spPr/>
      <dgm:t>
        <a:bodyPr/>
        <a:lstStyle/>
        <a:p>
          <a:endParaRPr lang="en-US"/>
        </a:p>
      </dgm:t>
    </dgm:pt>
    <dgm:pt modelId="{0B52077F-7839-4AF8-9AB2-8B41A9CB8B00}" type="sibTrans" cxnId="{F9F64A72-E63D-4618-B983-3533E408EADD}">
      <dgm:prSet/>
      <dgm:spPr/>
      <dgm:t>
        <a:bodyPr/>
        <a:lstStyle/>
        <a:p>
          <a:endParaRPr lang="en-US"/>
        </a:p>
      </dgm:t>
    </dgm:pt>
    <dgm:pt modelId="{2E586AE1-797E-4A2B-A242-13A98A37FA31}">
      <dgm:prSet phldrT="[Text]"/>
      <dgm:spPr/>
      <dgm:t>
        <a:bodyPr/>
        <a:lstStyle/>
        <a:p>
          <a:r>
            <a:rPr lang="en-US" dirty="0"/>
            <a:t>Server (Kestrel)</a:t>
          </a:r>
        </a:p>
      </dgm:t>
    </dgm:pt>
    <dgm:pt modelId="{CD7F056E-0B05-468B-A25B-FDCC391BCD26}" type="parTrans" cxnId="{80A77FD7-7EFE-47A9-987E-8F8CF672271B}">
      <dgm:prSet/>
      <dgm:spPr/>
      <dgm:t>
        <a:bodyPr/>
        <a:lstStyle/>
        <a:p>
          <a:endParaRPr lang="en-US"/>
        </a:p>
      </dgm:t>
    </dgm:pt>
    <dgm:pt modelId="{698B7D15-28AE-4F82-9627-653EFCC0B5DA}" type="sibTrans" cxnId="{80A77FD7-7EFE-47A9-987E-8F8CF672271B}">
      <dgm:prSet/>
      <dgm:spPr/>
      <dgm:t>
        <a:bodyPr/>
        <a:lstStyle/>
        <a:p>
          <a:endParaRPr lang="en-US"/>
        </a:p>
      </dgm:t>
    </dgm:pt>
    <dgm:pt modelId="{5F11CF79-BDD0-4FFB-9A9F-89267D9837B3}">
      <dgm:prSet phldrT="[Text]"/>
      <dgm:spPr/>
      <dgm:t>
        <a:bodyPr/>
        <a:lstStyle/>
        <a:p>
          <a:r>
            <a:rPr lang="en-US" dirty="0" err="1"/>
            <a:t>Libuv</a:t>
          </a:r>
          <a:endParaRPr lang="en-US" dirty="0"/>
        </a:p>
      </dgm:t>
    </dgm:pt>
    <dgm:pt modelId="{E057545A-69CC-4258-94C1-96497F553060}" type="parTrans" cxnId="{78D062BF-06BB-41EE-8428-3D7BE6E062A2}">
      <dgm:prSet/>
      <dgm:spPr/>
      <dgm:t>
        <a:bodyPr/>
        <a:lstStyle/>
        <a:p>
          <a:endParaRPr lang="en-US"/>
        </a:p>
      </dgm:t>
    </dgm:pt>
    <dgm:pt modelId="{E70CC345-1856-4D1C-897D-4C33B86CAA04}" type="sibTrans" cxnId="{78D062BF-06BB-41EE-8428-3D7BE6E062A2}">
      <dgm:prSet/>
      <dgm:spPr/>
      <dgm:t>
        <a:bodyPr/>
        <a:lstStyle/>
        <a:p>
          <a:endParaRPr lang="en-US"/>
        </a:p>
      </dgm:t>
    </dgm:pt>
    <dgm:pt modelId="{FE7552C1-5FD7-4707-96C0-FEB478BEEE8B}">
      <dgm:prSet phldrT="[Text]"/>
      <dgm:spPr/>
      <dgm:t>
        <a:bodyPr/>
        <a:lstStyle/>
        <a:p>
          <a:r>
            <a:rPr lang="en-US" dirty="0"/>
            <a:t>.NET Sockets</a:t>
          </a:r>
        </a:p>
      </dgm:t>
    </dgm:pt>
    <dgm:pt modelId="{C1DE3788-8CC5-4A79-9EF4-6D56EEFA93F7}" type="parTrans" cxnId="{73597226-4C6D-468E-8A8C-3BD6DE61368C}">
      <dgm:prSet/>
      <dgm:spPr/>
      <dgm:t>
        <a:bodyPr/>
        <a:lstStyle/>
        <a:p>
          <a:endParaRPr lang="en-US"/>
        </a:p>
      </dgm:t>
    </dgm:pt>
    <dgm:pt modelId="{7E7437EF-DE08-4FCA-B58C-53F1556F0DB9}" type="sibTrans" cxnId="{73597226-4C6D-468E-8A8C-3BD6DE61368C}">
      <dgm:prSet/>
      <dgm:spPr/>
      <dgm:t>
        <a:bodyPr/>
        <a:lstStyle/>
        <a:p>
          <a:endParaRPr lang="en-US"/>
        </a:p>
      </dgm:t>
    </dgm:pt>
    <dgm:pt modelId="{5E32D83E-4F86-4BF7-91DD-3C6DF69E638C}" type="pres">
      <dgm:prSet presAssocID="{FB1FE006-67E9-4AA1-9589-57A32A3D9C54}" presName="Name0" presStyleCnt="0">
        <dgm:presLayoutVars>
          <dgm:chPref val="1"/>
          <dgm:dir/>
          <dgm:animOne val="branch"/>
          <dgm:animLvl val="lvl"/>
          <dgm:resizeHandles/>
        </dgm:presLayoutVars>
      </dgm:prSet>
      <dgm:spPr/>
    </dgm:pt>
    <dgm:pt modelId="{3493426C-464D-4D48-9CE5-0A254D51563E}" type="pres">
      <dgm:prSet presAssocID="{D7FF5AF6-73A7-439C-8554-639AA8E593A7}" presName="vertOne" presStyleCnt="0"/>
      <dgm:spPr/>
    </dgm:pt>
    <dgm:pt modelId="{1099EAFE-075B-4835-B472-BFADDB5989DC}" type="pres">
      <dgm:prSet presAssocID="{D7FF5AF6-73A7-439C-8554-639AA8E593A7}" presName="txOne" presStyleLbl="node0" presStyleIdx="0" presStyleCnt="1" custAng="0">
        <dgm:presLayoutVars>
          <dgm:chPref val="3"/>
        </dgm:presLayoutVars>
      </dgm:prSet>
      <dgm:spPr/>
    </dgm:pt>
    <dgm:pt modelId="{DDEF0B9A-A29B-468D-8A9D-E5B1B3C9DCB0}" type="pres">
      <dgm:prSet presAssocID="{D7FF5AF6-73A7-439C-8554-639AA8E593A7}" presName="parTransOne" presStyleCnt="0"/>
      <dgm:spPr/>
    </dgm:pt>
    <dgm:pt modelId="{0381793B-841B-43E4-AEDC-AEA6F727553D}" type="pres">
      <dgm:prSet presAssocID="{D7FF5AF6-73A7-439C-8554-639AA8E593A7}" presName="horzOne" presStyleCnt="0"/>
      <dgm:spPr/>
    </dgm:pt>
    <dgm:pt modelId="{C265EA65-C918-45EF-96DC-EC9C80B44FDA}" type="pres">
      <dgm:prSet presAssocID="{FCD5FA2B-51B5-4A47-B397-EF0AA5AA442E}" presName="vertTwo" presStyleCnt="0"/>
      <dgm:spPr/>
    </dgm:pt>
    <dgm:pt modelId="{1336A101-5FFA-46A2-8CE1-A7A246066468}" type="pres">
      <dgm:prSet presAssocID="{FCD5FA2B-51B5-4A47-B397-EF0AA5AA442E}" presName="txTwo" presStyleLbl="node2" presStyleIdx="0" presStyleCnt="1">
        <dgm:presLayoutVars>
          <dgm:chPref val="3"/>
        </dgm:presLayoutVars>
      </dgm:prSet>
      <dgm:spPr/>
    </dgm:pt>
    <dgm:pt modelId="{10AE9243-F38C-443E-A4D5-4BE585ECAE0D}" type="pres">
      <dgm:prSet presAssocID="{FCD5FA2B-51B5-4A47-B397-EF0AA5AA442E}" presName="parTransTwo" presStyleCnt="0"/>
      <dgm:spPr/>
    </dgm:pt>
    <dgm:pt modelId="{8292D4EC-6AD3-4731-AE2A-96CEA7714B63}" type="pres">
      <dgm:prSet presAssocID="{FCD5FA2B-51B5-4A47-B397-EF0AA5AA442E}" presName="horzTwo" presStyleCnt="0"/>
      <dgm:spPr/>
    </dgm:pt>
    <dgm:pt modelId="{633EF37B-10E6-4E90-840A-80A74DCBD040}" type="pres">
      <dgm:prSet presAssocID="{2D663DDA-CA6D-4FA2-9399-205538A09567}" presName="vertThree" presStyleCnt="0"/>
      <dgm:spPr/>
    </dgm:pt>
    <dgm:pt modelId="{D0B623EA-67BB-42C0-8073-9EAB41C254DA}" type="pres">
      <dgm:prSet presAssocID="{2D663DDA-CA6D-4FA2-9399-205538A09567}" presName="txThree" presStyleLbl="node3" presStyleIdx="0" presStyleCnt="1">
        <dgm:presLayoutVars>
          <dgm:chPref val="3"/>
        </dgm:presLayoutVars>
      </dgm:prSet>
      <dgm:spPr/>
    </dgm:pt>
    <dgm:pt modelId="{813D5A27-2779-43C4-91F2-E6F99722798B}" type="pres">
      <dgm:prSet presAssocID="{2D663DDA-CA6D-4FA2-9399-205538A09567}" presName="parTransThree" presStyleCnt="0"/>
      <dgm:spPr/>
    </dgm:pt>
    <dgm:pt modelId="{15026B01-5A40-4816-8C33-39F4E05133B8}" type="pres">
      <dgm:prSet presAssocID="{2D663DDA-CA6D-4FA2-9399-205538A09567}" presName="horzThree" presStyleCnt="0"/>
      <dgm:spPr/>
    </dgm:pt>
    <dgm:pt modelId="{6C41354C-150C-4DA3-AC4B-975EF28F1C99}" type="pres">
      <dgm:prSet presAssocID="{2E586AE1-797E-4A2B-A242-13A98A37FA31}" presName="vertFour" presStyleCnt="0">
        <dgm:presLayoutVars>
          <dgm:chPref val="3"/>
        </dgm:presLayoutVars>
      </dgm:prSet>
      <dgm:spPr/>
    </dgm:pt>
    <dgm:pt modelId="{A9CECAF9-D773-4F96-9271-7F0420BBBB89}" type="pres">
      <dgm:prSet presAssocID="{2E586AE1-797E-4A2B-A242-13A98A37FA31}" presName="txFour" presStyleLbl="node4" presStyleIdx="0" presStyleCnt="3">
        <dgm:presLayoutVars>
          <dgm:chPref val="3"/>
        </dgm:presLayoutVars>
      </dgm:prSet>
      <dgm:spPr/>
    </dgm:pt>
    <dgm:pt modelId="{BEC35EF6-5F2E-4346-AF7A-C50293AC7907}" type="pres">
      <dgm:prSet presAssocID="{2E586AE1-797E-4A2B-A242-13A98A37FA31}" presName="parTransFour" presStyleCnt="0"/>
      <dgm:spPr/>
    </dgm:pt>
    <dgm:pt modelId="{F72A13C8-EFBA-47CE-B011-2FCCDE6CE519}" type="pres">
      <dgm:prSet presAssocID="{2E586AE1-797E-4A2B-A242-13A98A37FA31}" presName="horzFour" presStyleCnt="0"/>
      <dgm:spPr/>
    </dgm:pt>
    <dgm:pt modelId="{EEB92415-DEF3-413B-8469-4D79779230E6}" type="pres">
      <dgm:prSet presAssocID="{5F11CF79-BDD0-4FFB-9A9F-89267D9837B3}" presName="vertFour" presStyleCnt="0">
        <dgm:presLayoutVars>
          <dgm:chPref val="3"/>
        </dgm:presLayoutVars>
      </dgm:prSet>
      <dgm:spPr/>
    </dgm:pt>
    <dgm:pt modelId="{A0D3A7BC-E930-498E-BFE3-7FEF9F971176}" type="pres">
      <dgm:prSet presAssocID="{5F11CF79-BDD0-4FFB-9A9F-89267D9837B3}" presName="txFour" presStyleLbl="node4" presStyleIdx="1" presStyleCnt="3">
        <dgm:presLayoutVars>
          <dgm:chPref val="3"/>
        </dgm:presLayoutVars>
      </dgm:prSet>
      <dgm:spPr/>
    </dgm:pt>
    <dgm:pt modelId="{ADC806D2-6FC5-4AB1-A14D-8026B014195F}" type="pres">
      <dgm:prSet presAssocID="{5F11CF79-BDD0-4FFB-9A9F-89267D9837B3}" presName="horzFour" presStyleCnt="0"/>
      <dgm:spPr/>
    </dgm:pt>
    <dgm:pt modelId="{E926861C-34A5-42C1-82FB-AC29308FF79B}" type="pres">
      <dgm:prSet presAssocID="{E70CC345-1856-4D1C-897D-4C33B86CAA04}" presName="sibSpaceFour" presStyleCnt="0"/>
      <dgm:spPr/>
    </dgm:pt>
    <dgm:pt modelId="{A4A0EE5D-D29B-49BB-A136-73414C6F9F9F}" type="pres">
      <dgm:prSet presAssocID="{FE7552C1-5FD7-4707-96C0-FEB478BEEE8B}" presName="vertFour" presStyleCnt="0">
        <dgm:presLayoutVars>
          <dgm:chPref val="3"/>
        </dgm:presLayoutVars>
      </dgm:prSet>
      <dgm:spPr/>
    </dgm:pt>
    <dgm:pt modelId="{53336563-CD85-4695-A602-6BAB69EDF7E2}" type="pres">
      <dgm:prSet presAssocID="{FE7552C1-5FD7-4707-96C0-FEB478BEEE8B}" presName="txFour" presStyleLbl="node4" presStyleIdx="2" presStyleCnt="3">
        <dgm:presLayoutVars>
          <dgm:chPref val="3"/>
        </dgm:presLayoutVars>
      </dgm:prSet>
      <dgm:spPr/>
    </dgm:pt>
    <dgm:pt modelId="{A12DE2FE-6A33-4B17-BE9D-B0DFA4A742EF}" type="pres">
      <dgm:prSet presAssocID="{FE7552C1-5FD7-4707-96C0-FEB478BEEE8B}" presName="horzFour" presStyleCnt="0"/>
      <dgm:spPr/>
    </dgm:pt>
  </dgm:ptLst>
  <dgm:cxnLst>
    <dgm:cxn modelId="{F9FC300E-2E85-4A4B-A805-02598DF90425}" srcId="{FB1FE006-67E9-4AA1-9589-57A32A3D9C54}" destId="{D7FF5AF6-73A7-439C-8554-639AA8E593A7}" srcOrd="0" destOrd="0" parTransId="{B0842955-C5BC-474E-BE71-F61124DB30E5}" sibTransId="{C3D929DF-4C35-46A2-A3FC-576998818006}"/>
    <dgm:cxn modelId="{73597226-4C6D-468E-8A8C-3BD6DE61368C}" srcId="{2E586AE1-797E-4A2B-A242-13A98A37FA31}" destId="{FE7552C1-5FD7-4707-96C0-FEB478BEEE8B}" srcOrd="1" destOrd="0" parTransId="{C1DE3788-8CC5-4A79-9EF4-6D56EEFA93F7}" sibTransId="{7E7437EF-DE08-4FCA-B58C-53F1556F0DB9}"/>
    <dgm:cxn modelId="{B4492562-EB46-445A-8BC5-32C460BAC1E5}" type="presOf" srcId="{2E586AE1-797E-4A2B-A242-13A98A37FA31}" destId="{A9CECAF9-D773-4F96-9271-7F0420BBBB89}" srcOrd="0" destOrd="0" presId="urn:microsoft.com/office/officeart/2005/8/layout/hierarchy4"/>
    <dgm:cxn modelId="{FED7D366-A465-4768-809D-91156841C70D}" type="presOf" srcId="{D7FF5AF6-73A7-439C-8554-639AA8E593A7}" destId="{1099EAFE-075B-4835-B472-BFADDB5989DC}" srcOrd="0" destOrd="0" presId="urn:microsoft.com/office/officeart/2005/8/layout/hierarchy4"/>
    <dgm:cxn modelId="{F93F7F4D-4351-40E3-B0E0-6FA04FB98B6E}" type="presOf" srcId="{FE7552C1-5FD7-4707-96C0-FEB478BEEE8B}" destId="{53336563-CD85-4695-A602-6BAB69EDF7E2}" srcOrd="0" destOrd="0" presId="urn:microsoft.com/office/officeart/2005/8/layout/hierarchy4"/>
    <dgm:cxn modelId="{E6B0B371-5A22-44D5-9DBC-C1E1C208094D}" type="presOf" srcId="{2D663DDA-CA6D-4FA2-9399-205538A09567}" destId="{D0B623EA-67BB-42C0-8073-9EAB41C254DA}" srcOrd="0" destOrd="0" presId="urn:microsoft.com/office/officeart/2005/8/layout/hierarchy4"/>
    <dgm:cxn modelId="{F9F64A72-E63D-4618-B983-3533E408EADD}" srcId="{FCD5FA2B-51B5-4A47-B397-EF0AA5AA442E}" destId="{2D663DDA-CA6D-4FA2-9399-205538A09567}" srcOrd="0" destOrd="0" parTransId="{BAE8B0B7-BA96-4214-8036-F249EA46B7D1}" sibTransId="{0B52077F-7839-4AF8-9AB2-8B41A9CB8B00}"/>
    <dgm:cxn modelId="{3E9B4459-4853-4133-AAB6-49576FC60FAF}" srcId="{D7FF5AF6-73A7-439C-8554-639AA8E593A7}" destId="{FCD5FA2B-51B5-4A47-B397-EF0AA5AA442E}" srcOrd="0" destOrd="0" parTransId="{2885F3F1-0208-4A66-AA80-8263EA153F7E}" sibTransId="{5705DCD1-3FCB-4004-A903-4EBDB904A660}"/>
    <dgm:cxn modelId="{9467559F-162D-4196-B690-D772F1DFB6F8}" type="presOf" srcId="{FB1FE006-67E9-4AA1-9589-57A32A3D9C54}" destId="{5E32D83E-4F86-4BF7-91DD-3C6DF69E638C}" srcOrd="0" destOrd="0" presId="urn:microsoft.com/office/officeart/2005/8/layout/hierarchy4"/>
    <dgm:cxn modelId="{8F3F61B0-09A2-4013-B63A-2F3C0B63597F}" type="presOf" srcId="{5F11CF79-BDD0-4FFB-9A9F-89267D9837B3}" destId="{A0D3A7BC-E930-498E-BFE3-7FEF9F971176}" srcOrd="0" destOrd="0" presId="urn:microsoft.com/office/officeart/2005/8/layout/hierarchy4"/>
    <dgm:cxn modelId="{B320B7B5-6485-4C04-9456-B607C2DBE94C}" type="presOf" srcId="{FCD5FA2B-51B5-4A47-B397-EF0AA5AA442E}" destId="{1336A101-5FFA-46A2-8CE1-A7A246066468}" srcOrd="0" destOrd="0" presId="urn:microsoft.com/office/officeart/2005/8/layout/hierarchy4"/>
    <dgm:cxn modelId="{78D062BF-06BB-41EE-8428-3D7BE6E062A2}" srcId="{2E586AE1-797E-4A2B-A242-13A98A37FA31}" destId="{5F11CF79-BDD0-4FFB-9A9F-89267D9837B3}" srcOrd="0" destOrd="0" parTransId="{E057545A-69CC-4258-94C1-96497F553060}" sibTransId="{E70CC345-1856-4D1C-897D-4C33B86CAA04}"/>
    <dgm:cxn modelId="{80A77FD7-7EFE-47A9-987E-8F8CF672271B}" srcId="{2D663DDA-CA6D-4FA2-9399-205538A09567}" destId="{2E586AE1-797E-4A2B-A242-13A98A37FA31}" srcOrd="0" destOrd="0" parTransId="{CD7F056E-0B05-468B-A25B-FDCC391BCD26}" sibTransId="{698B7D15-28AE-4F82-9627-653EFCC0B5DA}"/>
    <dgm:cxn modelId="{8BAFB927-A8CA-4E00-B9AC-5C282088D543}" type="presParOf" srcId="{5E32D83E-4F86-4BF7-91DD-3C6DF69E638C}" destId="{3493426C-464D-4D48-9CE5-0A254D51563E}" srcOrd="0" destOrd="0" presId="urn:microsoft.com/office/officeart/2005/8/layout/hierarchy4"/>
    <dgm:cxn modelId="{52C28F79-AE5B-4797-9B4A-BBB7CB82D5FD}" type="presParOf" srcId="{3493426C-464D-4D48-9CE5-0A254D51563E}" destId="{1099EAFE-075B-4835-B472-BFADDB5989DC}" srcOrd="0" destOrd="0" presId="urn:microsoft.com/office/officeart/2005/8/layout/hierarchy4"/>
    <dgm:cxn modelId="{A8AC040C-D137-42F0-8F8D-180C861E8465}" type="presParOf" srcId="{3493426C-464D-4D48-9CE5-0A254D51563E}" destId="{DDEF0B9A-A29B-468D-8A9D-E5B1B3C9DCB0}" srcOrd="1" destOrd="0" presId="urn:microsoft.com/office/officeart/2005/8/layout/hierarchy4"/>
    <dgm:cxn modelId="{918D9CD4-E759-4934-9157-4FEA7D1BBFFC}" type="presParOf" srcId="{3493426C-464D-4D48-9CE5-0A254D51563E}" destId="{0381793B-841B-43E4-AEDC-AEA6F727553D}" srcOrd="2" destOrd="0" presId="urn:microsoft.com/office/officeart/2005/8/layout/hierarchy4"/>
    <dgm:cxn modelId="{1BFCB0C5-7467-48D4-B88D-A09ECE240C43}" type="presParOf" srcId="{0381793B-841B-43E4-AEDC-AEA6F727553D}" destId="{C265EA65-C918-45EF-96DC-EC9C80B44FDA}" srcOrd="0" destOrd="0" presId="urn:microsoft.com/office/officeart/2005/8/layout/hierarchy4"/>
    <dgm:cxn modelId="{13A7FB7D-6DD2-41FB-95E8-1E7900C75200}" type="presParOf" srcId="{C265EA65-C918-45EF-96DC-EC9C80B44FDA}" destId="{1336A101-5FFA-46A2-8CE1-A7A246066468}" srcOrd="0" destOrd="0" presId="urn:microsoft.com/office/officeart/2005/8/layout/hierarchy4"/>
    <dgm:cxn modelId="{97E30207-5E0F-4DC6-B9B2-230B85DBBD62}" type="presParOf" srcId="{C265EA65-C918-45EF-96DC-EC9C80B44FDA}" destId="{10AE9243-F38C-443E-A4D5-4BE585ECAE0D}" srcOrd="1" destOrd="0" presId="urn:microsoft.com/office/officeart/2005/8/layout/hierarchy4"/>
    <dgm:cxn modelId="{C93B612A-CCAC-4FCF-B723-4E19218F1AAD}" type="presParOf" srcId="{C265EA65-C918-45EF-96DC-EC9C80B44FDA}" destId="{8292D4EC-6AD3-4731-AE2A-96CEA7714B63}" srcOrd="2" destOrd="0" presId="urn:microsoft.com/office/officeart/2005/8/layout/hierarchy4"/>
    <dgm:cxn modelId="{394A0165-1DF2-4FA6-8459-A4541F26072D}" type="presParOf" srcId="{8292D4EC-6AD3-4731-AE2A-96CEA7714B63}" destId="{633EF37B-10E6-4E90-840A-80A74DCBD040}" srcOrd="0" destOrd="0" presId="urn:microsoft.com/office/officeart/2005/8/layout/hierarchy4"/>
    <dgm:cxn modelId="{0D20E7C5-363D-4EF9-BD77-43CC2A64220A}" type="presParOf" srcId="{633EF37B-10E6-4E90-840A-80A74DCBD040}" destId="{D0B623EA-67BB-42C0-8073-9EAB41C254DA}" srcOrd="0" destOrd="0" presId="urn:microsoft.com/office/officeart/2005/8/layout/hierarchy4"/>
    <dgm:cxn modelId="{518B91B2-A00F-4D36-90A3-314443008DE0}" type="presParOf" srcId="{633EF37B-10E6-4E90-840A-80A74DCBD040}" destId="{813D5A27-2779-43C4-91F2-E6F99722798B}" srcOrd="1" destOrd="0" presId="urn:microsoft.com/office/officeart/2005/8/layout/hierarchy4"/>
    <dgm:cxn modelId="{A9362E03-22B6-47F8-B963-D87FD38D1E40}" type="presParOf" srcId="{633EF37B-10E6-4E90-840A-80A74DCBD040}" destId="{15026B01-5A40-4816-8C33-39F4E05133B8}" srcOrd="2" destOrd="0" presId="urn:microsoft.com/office/officeart/2005/8/layout/hierarchy4"/>
    <dgm:cxn modelId="{0A1F909F-8B43-427D-9C75-3F010AB2F24A}" type="presParOf" srcId="{15026B01-5A40-4816-8C33-39F4E05133B8}" destId="{6C41354C-150C-4DA3-AC4B-975EF28F1C99}" srcOrd="0" destOrd="0" presId="urn:microsoft.com/office/officeart/2005/8/layout/hierarchy4"/>
    <dgm:cxn modelId="{C3D70315-3B61-4612-AB16-EC58677A02DE}" type="presParOf" srcId="{6C41354C-150C-4DA3-AC4B-975EF28F1C99}" destId="{A9CECAF9-D773-4F96-9271-7F0420BBBB89}" srcOrd="0" destOrd="0" presId="urn:microsoft.com/office/officeart/2005/8/layout/hierarchy4"/>
    <dgm:cxn modelId="{4F53326D-7949-45D3-8263-CBC77D3B7F90}" type="presParOf" srcId="{6C41354C-150C-4DA3-AC4B-975EF28F1C99}" destId="{BEC35EF6-5F2E-4346-AF7A-C50293AC7907}" srcOrd="1" destOrd="0" presId="urn:microsoft.com/office/officeart/2005/8/layout/hierarchy4"/>
    <dgm:cxn modelId="{9B141DA6-7808-4C04-AF69-9069CBD577A6}" type="presParOf" srcId="{6C41354C-150C-4DA3-AC4B-975EF28F1C99}" destId="{F72A13C8-EFBA-47CE-B011-2FCCDE6CE519}" srcOrd="2" destOrd="0" presId="urn:microsoft.com/office/officeart/2005/8/layout/hierarchy4"/>
    <dgm:cxn modelId="{0C1C2BF1-8CCB-47BD-985A-DAF5D8DFD6A2}" type="presParOf" srcId="{F72A13C8-EFBA-47CE-B011-2FCCDE6CE519}" destId="{EEB92415-DEF3-413B-8469-4D79779230E6}" srcOrd="0" destOrd="0" presId="urn:microsoft.com/office/officeart/2005/8/layout/hierarchy4"/>
    <dgm:cxn modelId="{7F493F66-12EF-4518-84DB-4184B3B298D8}" type="presParOf" srcId="{EEB92415-DEF3-413B-8469-4D79779230E6}" destId="{A0D3A7BC-E930-498E-BFE3-7FEF9F971176}" srcOrd="0" destOrd="0" presId="urn:microsoft.com/office/officeart/2005/8/layout/hierarchy4"/>
    <dgm:cxn modelId="{348182BB-D76D-4C61-A100-C5020FFB0F98}" type="presParOf" srcId="{EEB92415-DEF3-413B-8469-4D79779230E6}" destId="{ADC806D2-6FC5-4AB1-A14D-8026B014195F}" srcOrd="1" destOrd="0" presId="urn:microsoft.com/office/officeart/2005/8/layout/hierarchy4"/>
    <dgm:cxn modelId="{766CCAF5-1165-4BA8-AABA-D87C50316190}" type="presParOf" srcId="{F72A13C8-EFBA-47CE-B011-2FCCDE6CE519}" destId="{E926861C-34A5-42C1-82FB-AC29308FF79B}" srcOrd="1" destOrd="0" presId="urn:microsoft.com/office/officeart/2005/8/layout/hierarchy4"/>
    <dgm:cxn modelId="{5BD9D597-6EF6-4DFE-B600-2C842A612688}" type="presParOf" srcId="{F72A13C8-EFBA-47CE-B011-2FCCDE6CE519}" destId="{A4A0EE5D-D29B-49BB-A136-73414C6F9F9F}" srcOrd="2" destOrd="0" presId="urn:microsoft.com/office/officeart/2005/8/layout/hierarchy4"/>
    <dgm:cxn modelId="{4B0FABF8-FA8E-4B5A-8FB3-BEB43C3BA8C7}" type="presParOf" srcId="{A4A0EE5D-D29B-49BB-A136-73414C6F9F9F}" destId="{53336563-CD85-4695-A602-6BAB69EDF7E2}" srcOrd="0" destOrd="0" presId="urn:microsoft.com/office/officeart/2005/8/layout/hierarchy4"/>
    <dgm:cxn modelId="{BDBE583C-E478-4890-B626-9400D8FC5092}" type="presParOf" srcId="{A4A0EE5D-D29B-49BB-A136-73414C6F9F9F}" destId="{A12DE2FE-6A33-4B17-BE9D-B0DFA4A742E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6C089C-E238-4C4B-B75F-373CBC6A8D23}" type="doc">
      <dgm:prSet loTypeId="urn:microsoft.com/office/officeart/2005/8/layout/hierarchy4" loCatId="relationship" qsTypeId="urn:microsoft.com/office/officeart/2005/8/quickstyle/simple3" qsCatId="simple" csTypeId="urn:microsoft.com/office/officeart/2005/8/colors/colorful2" csCatId="colorful" phldr="1"/>
      <dgm:spPr/>
      <dgm:t>
        <a:bodyPr/>
        <a:lstStyle/>
        <a:p>
          <a:endParaRPr lang="en-US"/>
        </a:p>
      </dgm:t>
    </dgm:pt>
    <dgm:pt modelId="{BA94419D-3D86-4151-97AA-C5651E9C1D8C}">
      <dgm:prSet phldrT="[Text]"/>
      <dgm:spPr/>
      <dgm:t>
        <a:bodyPr/>
        <a:lstStyle/>
        <a:p>
          <a:r>
            <a:rPr lang="en-US" dirty="0"/>
            <a:t>Protocol (HTTP, HTTP2, </a:t>
          </a:r>
          <a:r>
            <a:rPr lang="en-US" dirty="0" err="1"/>
            <a:t>SignalR</a:t>
          </a:r>
          <a:r>
            <a:rPr lang="en-US" dirty="0"/>
            <a:t>)</a:t>
          </a:r>
        </a:p>
      </dgm:t>
    </dgm:pt>
    <dgm:pt modelId="{97958B54-5152-4103-B358-0C9B64793946}" type="parTrans" cxnId="{7DFD6787-6A21-4FC0-A5B2-1AEF9A4E5B1E}">
      <dgm:prSet/>
      <dgm:spPr/>
      <dgm:t>
        <a:bodyPr/>
        <a:lstStyle/>
        <a:p>
          <a:endParaRPr lang="en-US"/>
        </a:p>
      </dgm:t>
    </dgm:pt>
    <dgm:pt modelId="{ECD23EDE-7135-4862-8393-7C30DB8A7256}" type="sibTrans" cxnId="{7DFD6787-6A21-4FC0-A5B2-1AEF9A4E5B1E}">
      <dgm:prSet/>
      <dgm:spPr/>
      <dgm:t>
        <a:bodyPr/>
        <a:lstStyle/>
        <a:p>
          <a:endParaRPr lang="en-US"/>
        </a:p>
      </dgm:t>
    </dgm:pt>
    <dgm:pt modelId="{71E14673-A036-458C-B609-0BA51481C86E}">
      <dgm:prSet phldrT="[Text]"/>
      <dgm:spPr/>
      <dgm:t>
        <a:bodyPr/>
        <a:lstStyle/>
        <a:p>
          <a:r>
            <a:rPr lang="en-US" dirty="0"/>
            <a:t>Transport (.NET Sockets)</a:t>
          </a:r>
        </a:p>
      </dgm:t>
    </dgm:pt>
    <dgm:pt modelId="{3E2E004E-BDFE-4084-B90A-432B7C397B31}" type="parTrans" cxnId="{B18AF5A3-8CFF-4826-94CE-8451EE24257B}">
      <dgm:prSet/>
      <dgm:spPr/>
      <dgm:t>
        <a:bodyPr/>
        <a:lstStyle/>
        <a:p>
          <a:endParaRPr lang="en-US"/>
        </a:p>
      </dgm:t>
    </dgm:pt>
    <dgm:pt modelId="{6C317C38-9B94-4818-8B78-8FE359398AE3}" type="sibTrans" cxnId="{B18AF5A3-8CFF-4826-94CE-8451EE24257B}">
      <dgm:prSet/>
      <dgm:spPr/>
      <dgm:t>
        <a:bodyPr/>
        <a:lstStyle/>
        <a:p>
          <a:endParaRPr lang="en-US"/>
        </a:p>
      </dgm:t>
    </dgm:pt>
    <dgm:pt modelId="{5FED6F02-A7F8-469C-B8FD-5CD2176B769A}">
      <dgm:prSet phldrT="[Text]"/>
      <dgm:spPr/>
      <dgm:t>
        <a:bodyPr/>
        <a:lstStyle/>
        <a:p>
          <a:r>
            <a:rPr lang="en-US" dirty="0"/>
            <a:t>Server</a:t>
          </a:r>
        </a:p>
      </dgm:t>
    </dgm:pt>
    <dgm:pt modelId="{D22574FF-E29A-4BCC-B5DC-9849E689D63C}" type="parTrans" cxnId="{49A34C7D-3794-4D58-AFCD-7449666619A3}">
      <dgm:prSet/>
      <dgm:spPr/>
    </dgm:pt>
    <dgm:pt modelId="{C4D32414-3008-417F-9011-95FDF4F84C16}" type="sibTrans" cxnId="{49A34C7D-3794-4D58-AFCD-7449666619A3}">
      <dgm:prSet/>
      <dgm:spPr/>
    </dgm:pt>
    <dgm:pt modelId="{5B652375-BE74-4C72-9585-D8399A8C810A}" type="pres">
      <dgm:prSet presAssocID="{FE6C089C-E238-4C4B-B75F-373CBC6A8D23}" presName="Name0" presStyleCnt="0">
        <dgm:presLayoutVars>
          <dgm:chPref val="1"/>
          <dgm:dir/>
          <dgm:animOne val="branch"/>
          <dgm:animLvl val="lvl"/>
          <dgm:resizeHandles/>
        </dgm:presLayoutVars>
      </dgm:prSet>
      <dgm:spPr/>
    </dgm:pt>
    <dgm:pt modelId="{F89243A6-0070-48B7-BE4D-2EB283628E09}" type="pres">
      <dgm:prSet presAssocID="{BA94419D-3D86-4151-97AA-C5651E9C1D8C}" presName="vertOne" presStyleCnt="0"/>
      <dgm:spPr/>
    </dgm:pt>
    <dgm:pt modelId="{5F12A44A-E6BE-48AA-B051-6EA0BF9B734C}" type="pres">
      <dgm:prSet presAssocID="{BA94419D-3D86-4151-97AA-C5651E9C1D8C}" presName="txOne" presStyleLbl="node0" presStyleIdx="0" presStyleCnt="1">
        <dgm:presLayoutVars>
          <dgm:chPref val="3"/>
        </dgm:presLayoutVars>
      </dgm:prSet>
      <dgm:spPr/>
    </dgm:pt>
    <dgm:pt modelId="{CB368591-243B-468E-8398-F3DCEB58CFC7}" type="pres">
      <dgm:prSet presAssocID="{BA94419D-3D86-4151-97AA-C5651E9C1D8C}" presName="parTransOne" presStyleCnt="0"/>
      <dgm:spPr/>
    </dgm:pt>
    <dgm:pt modelId="{AEB0D09D-661C-470C-821E-7DFE0B483DF3}" type="pres">
      <dgm:prSet presAssocID="{BA94419D-3D86-4151-97AA-C5651E9C1D8C}" presName="horzOne" presStyleCnt="0"/>
      <dgm:spPr/>
    </dgm:pt>
    <dgm:pt modelId="{24FF0606-1C7F-46BC-BC43-3F714FB134B8}" type="pres">
      <dgm:prSet presAssocID="{5FED6F02-A7F8-469C-B8FD-5CD2176B769A}" presName="vertTwo" presStyleCnt="0"/>
      <dgm:spPr/>
    </dgm:pt>
    <dgm:pt modelId="{EC7BD77D-E6AE-4451-AEB5-E61F4A5EE5C7}" type="pres">
      <dgm:prSet presAssocID="{5FED6F02-A7F8-469C-B8FD-5CD2176B769A}" presName="txTwo" presStyleLbl="node2" presStyleIdx="0" presStyleCnt="1">
        <dgm:presLayoutVars>
          <dgm:chPref val="3"/>
        </dgm:presLayoutVars>
      </dgm:prSet>
      <dgm:spPr/>
    </dgm:pt>
    <dgm:pt modelId="{08879015-7034-442E-BFF4-B3091B9E7735}" type="pres">
      <dgm:prSet presAssocID="{5FED6F02-A7F8-469C-B8FD-5CD2176B769A}" presName="parTransTwo" presStyleCnt="0"/>
      <dgm:spPr/>
    </dgm:pt>
    <dgm:pt modelId="{83355552-796C-4042-AEDF-9DAE19378188}" type="pres">
      <dgm:prSet presAssocID="{5FED6F02-A7F8-469C-B8FD-5CD2176B769A}" presName="horzTwo" presStyleCnt="0"/>
      <dgm:spPr/>
    </dgm:pt>
    <dgm:pt modelId="{5C3E581A-9957-4A27-916E-60C8F98E5F1C}" type="pres">
      <dgm:prSet presAssocID="{71E14673-A036-458C-B609-0BA51481C86E}" presName="vertThree" presStyleCnt="0"/>
      <dgm:spPr/>
    </dgm:pt>
    <dgm:pt modelId="{A542554F-AF74-4921-B452-3DF4403D4EF4}" type="pres">
      <dgm:prSet presAssocID="{71E14673-A036-458C-B609-0BA51481C86E}" presName="txThree" presStyleLbl="node3" presStyleIdx="0" presStyleCnt="1">
        <dgm:presLayoutVars>
          <dgm:chPref val="3"/>
        </dgm:presLayoutVars>
      </dgm:prSet>
      <dgm:spPr/>
    </dgm:pt>
    <dgm:pt modelId="{0CB37B40-61C5-4964-8D53-046D9CEBBB74}" type="pres">
      <dgm:prSet presAssocID="{71E14673-A036-458C-B609-0BA51481C86E}" presName="horzThree" presStyleCnt="0"/>
      <dgm:spPr/>
    </dgm:pt>
  </dgm:ptLst>
  <dgm:cxnLst>
    <dgm:cxn modelId="{853FDB4E-2226-4531-8515-4D27ADF3DF8A}" type="presOf" srcId="{FE6C089C-E238-4C4B-B75F-373CBC6A8D23}" destId="{5B652375-BE74-4C72-9585-D8399A8C810A}" srcOrd="0" destOrd="0" presId="urn:microsoft.com/office/officeart/2005/8/layout/hierarchy4"/>
    <dgm:cxn modelId="{154F6D70-C08E-4044-92BE-479D5D6C74C9}" type="presOf" srcId="{BA94419D-3D86-4151-97AA-C5651E9C1D8C}" destId="{5F12A44A-E6BE-48AA-B051-6EA0BF9B734C}" srcOrd="0" destOrd="0" presId="urn:microsoft.com/office/officeart/2005/8/layout/hierarchy4"/>
    <dgm:cxn modelId="{64A96B56-1A49-4BB1-9306-884EC5CB5862}" type="presOf" srcId="{5FED6F02-A7F8-469C-B8FD-5CD2176B769A}" destId="{EC7BD77D-E6AE-4451-AEB5-E61F4A5EE5C7}" srcOrd="0" destOrd="0" presId="urn:microsoft.com/office/officeart/2005/8/layout/hierarchy4"/>
    <dgm:cxn modelId="{3DF38E7C-9BC2-40C4-8B23-11A8B2E935B6}" type="presOf" srcId="{71E14673-A036-458C-B609-0BA51481C86E}" destId="{A542554F-AF74-4921-B452-3DF4403D4EF4}" srcOrd="0" destOrd="0" presId="urn:microsoft.com/office/officeart/2005/8/layout/hierarchy4"/>
    <dgm:cxn modelId="{49A34C7D-3794-4D58-AFCD-7449666619A3}" srcId="{BA94419D-3D86-4151-97AA-C5651E9C1D8C}" destId="{5FED6F02-A7F8-469C-B8FD-5CD2176B769A}" srcOrd="0" destOrd="0" parTransId="{D22574FF-E29A-4BCC-B5DC-9849E689D63C}" sibTransId="{C4D32414-3008-417F-9011-95FDF4F84C16}"/>
    <dgm:cxn modelId="{7DFD6787-6A21-4FC0-A5B2-1AEF9A4E5B1E}" srcId="{FE6C089C-E238-4C4B-B75F-373CBC6A8D23}" destId="{BA94419D-3D86-4151-97AA-C5651E9C1D8C}" srcOrd="0" destOrd="0" parTransId="{97958B54-5152-4103-B358-0C9B64793946}" sibTransId="{ECD23EDE-7135-4862-8393-7C30DB8A7256}"/>
    <dgm:cxn modelId="{B18AF5A3-8CFF-4826-94CE-8451EE24257B}" srcId="{5FED6F02-A7F8-469C-B8FD-5CD2176B769A}" destId="{71E14673-A036-458C-B609-0BA51481C86E}" srcOrd="0" destOrd="0" parTransId="{3E2E004E-BDFE-4084-B90A-432B7C397B31}" sibTransId="{6C317C38-9B94-4818-8B78-8FE359398AE3}"/>
    <dgm:cxn modelId="{47820B61-6DB4-48D3-B3F5-15A0C200B0BA}" type="presParOf" srcId="{5B652375-BE74-4C72-9585-D8399A8C810A}" destId="{F89243A6-0070-48B7-BE4D-2EB283628E09}" srcOrd="0" destOrd="0" presId="urn:microsoft.com/office/officeart/2005/8/layout/hierarchy4"/>
    <dgm:cxn modelId="{AFCE55D9-2B06-44D3-8A9B-F02354BB5CC2}" type="presParOf" srcId="{F89243A6-0070-48B7-BE4D-2EB283628E09}" destId="{5F12A44A-E6BE-48AA-B051-6EA0BF9B734C}" srcOrd="0" destOrd="0" presId="urn:microsoft.com/office/officeart/2005/8/layout/hierarchy4"/>
    <dgm:cxn modelId="{1E18D7E1-0703-4796-9A22-088539A80028}" type="presParOf" srcId="{F89243A6-0070-48B7-BE4D-2EB283628E09}" destId="{CB368591-243B-468E-8398-F3DCEB58CFC7}" srcOrd="1" destOrd="0" presId="urn:microsoft.com/office/officeart/2005/8/layout/hierarchy4"/>
    <dgm:cxn modelId="{05758F44-7FDA-43EF-A340-6EEB04438B9C}" type="presParOf" srcId="{F89243A6-0070-48B7-BE4D-2EB283628E09}" destId="{AEB0D09D-661C-470C-821E-7DFE0B483DF3}" srcOrd="2" destOrd="0" presId="urn:microsoft.com/office/officeart/2005/8/layout/hierarchy4"/>
    <dgm:cxn modelId="{12CEB392-FFEB-4B38-B7C0-EE7B696BECFE}" type="presParOf" srcId="{AEB0D09D-661C-470C-821E-7DFE0B483DF3}" destId="{24FF0606-1C7F-46BC-BC43-3F714FB134B8}" srcOrd="0" destOrd="0" presId="urn:microsoft.com/office/officeart/2005/8/layout/hierarchy4"/>
    <dgm:cxn modelId="{1B4B3F88-8DF7-4DAF-AFAB-2A048C1D1B55}" type="presParOf" srcId="{24FF0606-1C7F-46BC-BC43-3F714FB134B8}" destId="{EC7BD77D-E6AE-4451-AEB5-E61F4A5EE5C7}" srcOrd="0" destOrd="0" presId="urn:microsoft.com/office/officeart/2005/8/layout/hierarchy4"/>
    <dgm:cxn modelId="{334BA0DC-A321-4239-B550-F516A19C4FC1}" type="presParOf" srcId="{24FF0606-1C7F-46BC-BC43-3F714FB134B8}" destId="{08879015-7034-442E-BFF4-B3091B9E7735}" srcOrd="1" destOrd="0" presId="urn:microsoft.com/office/officeart/2005/8/layout/hierarchy4"/>
    <dgm:cxn modelId="{4FCA9D1C-44C3-45E8-9F3D-32FA5258F7E5}" type="presParOf" srcId="{24FF0606-1C7F-46BC-BC43-3F714FB134B8}" destId="{83355552-796C-4042-AEDF-9DAE19378188}" srcOrd="2" destOrd="0" presId="urn:microsoft.com/office/officeart/2005/8/layout/hierarchy4"/>
    <dgm:cxn modelId="{155BD011-A2D8-49B1-968C-3F2B0F587000}" type="presParOf" srcId="{83355552-796C-4042-AEDF-9DAE19378188}" destId="{5C3E581A-9957-4A27-916E-60C8F98E5F1C}" srcOrd="0" destOrd="0" presId="urn:microsoft.com/office/officeart/2005/8/layout/hierarchy4"/>
    <dgm:cxn modelId="{1909EDF8-B5B7-4D32-9833-9E9A5046DF64}" type="presParOf" srcId="{5C3E581A-9957-4A27-916E-60C8F98E5F1C}" destId="{A542554F-AF74-4921-B452-3DF4403D4EF4}" srcOrd="0" destOrd="0" presId="urn:microsoft.com/office/officeart/2005/8/layout/hierarchy4"/>
    <dgm:cxn modelId="{A983A570-736E-44D7-9635-23A847044318}" type="presParOf" srcId="{5C3E581A-9957-4A27-916E-60C8F98E5F1C}" destId="{0CB37B40-61C5-4964-8D53-046D9CEBBB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452B5-59F9-4A25-86EB-3E5DED5692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D46DA3-8C39-426C-B2DA-B5F5DB256DBD}">
      <dgm:prSet/>
      <dgm:spPr/>
      <dgm:t>
        <a:bodyPr/>
        <a:lstStyle/>
        <a:p>
          <a:pPr>
            <a:lnSpc>
              <a:spcPct val="100000"/>
            </a:lnSpc>
            <a:defRPr b="1"/>
          </a:pPr>
          <a:r>
            <a:rPr lang="en-US" dirty="0"/>
            <a:t>ASP.NET Core Team</a:t>
          </a:r>
        </a:p>
      </dgm:t>
    </dgm:pt>
    <dgm:pt modelId="{B6A0F087-935D-46FB-85C2-524DCCA095F8}" type="parTrans" cxnId="{1C1699C0-FAFA-48C2-B03C-027834A03045}">
      <dgm:prSet/>
      <dgm:spPr/>
      <dgm:t>
        <a:bodyPr/>
        <a:lstStyle/>
        <a:p>
          <a:endParaRPr lang="en-US"/>
        </a:p>
      </dgm:t>
    </dgm:pt>
    <dgm:pt modelId="{DD296D46-7C15-466A-B75F-F2BC405D4168}" type="sibTrans" cxnId="{1C1699C0-FAFA-48C2-B03C-027834A03045}">
      <dgm:prSet/>
      <dgm:spPr/>
      <dgm:t>
        <a:bodyPr/>
        <a:lstStyle/>
        <a:p>
          <a:endParaRPr lang="en-US"/>
        </a:p>
      </dgm:t>
    </dgm:pt>
    <dgm:pt modelId="{FDEE91E9-0C7C-4FAA-806B-CA80E740144B}">
      <dgm:prSet/>
      <dgm:spPr/>
      <dgm:t>
        <a:bodyPr/>
        <a:lstStyle/>
        <a:p>
          <a:pPr>
            <a:lnSpc>
              <a:spcPct val="100000"/>
            </a:lnSpc>
          </a:pPr>
          <a:r>
            <a:rPr lang="en-US" dirty="0"/>
            <a:t>HTTP3 and QUIC</a:t>
          </a:r>
        </a:p>
      </dgm:t>
    </dgm:pt>
    <dgm:pt modelId="{B5591770-A471-4DD2-90D6-97E3561CAEC6}" type="parTrans" cxnId="{0D9F1F41-537A-4D08-8231-D62224F15FDC}">
      <dgm:prSet/>
      <dgm:spPr/>
      <dgm:t>
        <a:bodyPr/>
        <a:lstStyle/>
        <a:p>
          <a:endParaRPr lang="en-US"/>
        </a:p>
      </dgm:t>
    </dgm:pt>
    <dgm:pt modelId="{B3F5098E-E8BB-415C-80F8-6910C9A63496}" type="sibTrans" cxnId="{0D9F1F41-537A-4D08-8231-D62224F15FDC}">
      <dgm:prSet/>
      <dgm:spPr/>
      <dgm:t>
        <a:bodyPr/>
        <a:lstStyle/>
        <a:p>
          <a:endParaRPr lang="en-US"/>
        </a:p>
      </dgm:t>
    </dgm:pt>
    <dgm:pt modelId="{9B4D8160-D0E7-4AA0-8427-B58F5BF7057B}">
      <dgm:prSet/>
      <dgm:spPr/>
      <dgm:t>
        <a:bodyPr/>
        <a:lstStyle/>
        <a:p>
          <a:pPr>
            <a:lnSpc>
              <a:spcPct val="100000"/>
            </a:lnSpc>
          </a:pPr>
          <a:r>
            <a:rPr lang="en-US" dirty="0"/>
            <a:t>MQTT</a:t>
          </a:r>
        </a:p>
      </dgm:t>
    </dgm:pt>
    <dgm:pt modelId="{4DC5F8C6-1939-44F3-A292-7DF7DC736DA7}" type="parTrans" cxnId="{A9BD50D4-D00D-49C1-9C94-B374D5F28127}">
      <dgm:prSet/>
      <dgm:spPr/>
      <dgm:t>
        <a:bodyPr/>
        <a:lstStyle/>
        <a:p>
          <a:endParaRPr lang="en-US"/>
        </a:p>
      </dgm:t>
    </dgm:pt>
    <dgm:pt modelId="{FC124AA9-86FA-444A-ADB3-686A3CB4A7B9}" type="sibTrans" cxnId="{A9BD50D4-D00D-49C1-9C94-B374D5F28127}">
      <dgm:prSet/>
      <dgm:spPr/>
      <dgm:t>
        <a:bodyPr/>
        <a:lstStyle/>
        <a:p>
          <a:endParaRPr lang="en-US"/>
        </a:p>
      </dgm:t>
    </dgm:pt>
    <dgm:pt modelId="{50F0DB59-4237-4CF9-842E-C604AFE82E25}">
      <dgm:prSet/>
      <dgm:spPr/>
      <dgm:t>
        <a:bodyPr/>
        <a:lstStyle/>
        <a:p>
          <a:pPr>
            <a:lnSpc>
              <a:spcPct val="100000"/>
            </a:lnSpc>
          </a:pPr>
          <a:r>
            <a:rPr lang="en-US" dirty="0"/>
            <a:t>Others ???</a:t>
          </a:r>
        </a:p>
      </dgm:t>
    </dgm:pt>
    <dgm:pt modelId="{40338613-7462-4C37-8F43-4E4ED59C885B}" type="parTrans" cxnId="{E2B21E7A-6B5D-4348-814A-27FD13CA85EF}">
      <dgm:prSet/>
      <dgm:spPr/>
      <dgm:t>
        <a:bodyPr/>
        <a:lstStyle/>
        <a:p>
          <a:endParaRPr lang="en-US"/>
        </a:p>
      </dgm:t>
    </dgm:pt>
    <dgm:pt modelId="{5C189D17-EE6B-4C68-9B6B-037E1F0494E4}" type="sibTrans" cxnId="{E2B21E7A-6B5D-4348-814A-27FD13CA85EF}">
      <dgm:prSet/>
      <dgm:spPr/>
      <dgm:t>
        <a:bodyPr/>
        <a:lstStyle/>
        <a:p>
          <a:endParaRPr lang="en-US"/>
        </a:p>
      </dgm:t>
    </dgm:pt>
    <dgm:pt modelId="{44CDC931-DA74-466C-A921-62B95D386F3C}">
      <dgm:prSet/>
      <dgm:spPr/>
      <dgm:t>
        <a:bodyPr/>
        <a:lstStyle/>
        <a:p>
          <a:pPr>
            <a:lnSpc>
              <a:spcPct val="100000"/>
            </a:lnSpc>
            <a:defRPr b="1"/>
          </a:pPr>
          <a:r>
            <a:rPr lang="en-US" dirty="0"/>
            <a:t>.NET Community</a:t>
          </a:r>
        </a:p>
      </dgm:t>
    </dgm:pt>
    <dgm:pt modelId="{5F9949CA-B7F8-4904-AEE6-86C4E5E195F5}" type="parTrans" cxnId="{DE175C69-8B57-48F2-B44E-BDA295BF585A}">
      <dgm:prSet/>
      <dgm:spPr/>
      <dgm:t>
        <a:bodyPr/>
        <a:lstStyle/>
        <a:p>
          <a:endParaRPr lang="en-US"/>
        </a:p>
      </dgm:t>
    </dgm:pt>
    <dgm:pt modelId="{812197CF-301F-410D-9945-F6A294A10750}" type="sibTrans" cxnId="{DE175C69-8B57-48F2-B44E-BDA295BF585A}">
      <dgm:prSet/>
      <dgm:spPr/>
      <dgm:t>
        <a:bodyPr/>
        <a:lstStyle/>
        <a:p>
          <a:endParaRPr lang="en-US"/>
        </a:p>
      </dgm:t>
    </dgm:pt>
    <dgm:pt modelId="{0448AB42-94A6-4808-AE95-F982C99144E5}">
      <dgm:prSet/>
      <dgm:spPr/>
      <dgm:t>
        <a:bodyPr/>
        <a:lstStyle/>
        <a:p>
          <a:pPr>
            <a:lnSpc>
              <a:spcPct val="100000"/>
            </a:lnSpc>
          </a:pPr>
          <a:r>
            <a:rPr lang="en-US" dirty="0"/>
            <a:t>Using connection abstractions in libraries</a:t>
          </a:r>
        </a:p>
      </dgm:t>
    </dgm:pt>
    <dgm:pt modelId="{6FC64E1A-E0CB-4950-B4B5-EC0D8B9FD7B7}" type="parTrans" cxnId="{21553009-6E56-4494-B729-777315434159}">
      <dgm:prSet/>
      <dgm:spPr/>
      <dgm:t>
        <a:bodyPr/>
        <a:lstStyle/>
        <a:p>
          <a:endParaRPr lang="en-US"/>
        </a:p>
      </dgm:t>
    </dgm:pt>
    <dgm:pt modelId="{3ECC82BC-CF67-4101-B043-B69C6E70292A}" type="sibTrans" cxnId="{21553009-6E56-4494-B729-777315434159}">
      <dgm:prSet/>
      <dgm:spPr/>
      <dgm:t>
        <a:bodyPr/>
        <a:lstStyle/>
        <a:p>
          <a:endParaRPr lang="en-US"/>
        </a:p>
      </dgm:t>
    </dgm:pt>
    <dgm:pt modelId="{CA3B641B-1118-4AA9-83E6-401D9E449EA5}">
      <dgm:prSet/>
      <dgm:spPr/>
      <dgm:t>
        <a:bodyPr/>
        <a:lstStyle/>
        <a:p>
          <a:pPr>
            <a:lnSpc>
              <a:spcPct val="100000"/>
            </a:lnSpc>
          </a:pPr>
          <a:r>
            <a:rPr lang="en-US" dirty="0"/>
            <a:t>Keep getting better and faster</a:t>
          </a:r>
        </a:p>
        <a:p>
          <a:pPr>
            <a:lnSpc>
              <a:spcPct val="100000"/>
            </a:lnSpc>
          </a:pPr>
          <a:r>
            <a:rPr lang="en-US" dirty="0"/>
            <a:t>Build new things that don’t exist yet</a:t>
          </a:r>
        </a:p>
      </dgm:t>
    </dgm:pt>
    <dgm:pt modelId="{EC5A5DA1-985F-43B2-8834-415AF8D7CEBD}" type="parTrans" cxnId="{DFC2FF6A-B033-42AB-82ED-35881295D266}">
      <dgm:prSet/>
      <dgm:spPr/>
      <dgm:t>
        <a:bodyPr/>
        <a:lstStyle/>
        <a:p>
          <a:endParaRPr lang="en-US"/>
        </a:p>
      </dgm:t>
    </dgm:pt>
    <dgm:pt modelId="{8D5DAB53-35AE-4825-8628-5762224AFDD8}" type="sibTrans" cxnId="{DFC2FF6A-B033-42AB-82ED-35881295D266}">
      <dgm:prSet/>
      <dgm:spPr/>
      <dgm:t>
        <a:bodyPr/>
        <a:lstStyle/>
        <a:p>
          <a:endParaRPr lang="en-US"/>
        </a:p>
      </dgm:t>
    </dgm:pt>
    <dgm:pt modelId="{E1EC8154-7F28-4929-A2B8-B9835DC6E7DD}" type="pres">
      <dgm:prSet presAssocID="{80A452B5-59F9-4A25-86EB-3E5DED5692B7}" presName="root" presStyleCnt="0">
        <dgm:presLayoutVars>
          <dgm:dir/>
          <dgm:resizeHandles val="exact"/>
        </dgm:presLayoutVars>
      </dgm:prSet>
      <dgm:spPr/>
    </dgm:pt>
    <dgm:pt modelId="{5B988BFE-CDDD-4C44-8084-11787F15C2D3}" type="pres">
      <dgm:prSet presAssocID="{D3D46DA3-8C39-426C-B2DA-B5F5DB256DBD}" presName="compNode" presStyleCnt="0"/>
      <dgm:spPr/>
    </dgm:pt>
    <dgm:pt modelId="{67F75A91-F904-44BA-ACD4-E315BEDEF2CC}" type="pres">
      <dgm:prSet presAssocID="{D3D46DA3-8C39-426C-B2DA-B5F5DB256D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D2ABB16-9532-4C89-A25C-7EE74EB92456}" type="pres">
      <dgm:prSet presAssocID="{D3D46DA3-8C39-426C-B2DA-B5F5DB256DBD}" presName="iconSpace" presStyleCnt="0"/>
      <dgm:spPr/>
    </dgm:pt>
    <dgm:pt modelId="{B9DF8EB6-A66D-4B05-98D5-B8E60E216BA6}" type="pres">
      <dgm:prSet presAssocID="{D3D46DA3-8C39-426C-B2DA-B5F5DB256DBD}" presName="parTx" presStyleLbl="revTx" presStyleIdx="0" presStyleCnt="4">
        <dgm:presLayoutVars>
          <dgm:chMax val="0"/>
          <dgm:chPref val="0"/>
        </dgm:presLayoutVars>
      </dgm:prSet>
      <dgm:spPr/>
    </dgm:pt>
    <dgm:pt modelId="{6D0CA501-9766-44B3-8350-C980FB371ED9}" type="pres">
      <dgm:prSet presAssocID="{D3D46DA3-8C39-426C-B2DA-B5F5DB256DBD}" presName="txSpace" presStyleCnt="0"/>
      <dgm:spPr/>
    </dgm:pt>
    <dgm:pt modelId="{B4367DBC-FDB1-4A5E-8381-4008C52D366A}" type="pres">
      <dgm:prSet presAssocID="{D3D46DA3-8C39-426C-B2DA-B5F5DB256DBD}" presName="desTx" presStyleLbl="revTx" presStyleIdx="1" presStyleCnt="4">
        <dgm:presLayoutVars/>
      </dgm:prSet>
      <dgm:spPr/>
    </dgm:pt>
    <dgm:pt modelId="{DD29D704-8F5B-4589-A80F-3B9D3800141C}" type="pres">
      <dgm:prSet presAssocID="{DD296D46-7C15-466A-B75F-F2BC405D4168}" presName="sibTrans" presStyleCnt="0"/>
      <dgm:spPr/>
    </dgm:pt>
    <dgm:pt modelId="{25A225AB-B0D3-42CE-9C82-CA5C8CB5D96D}" type="pres">
      <dgm:prSet presAssocID="{44CDC931-DA74-466C-A921-62B95D386F3C}" presName="compNode" presStyleCnt="0"/>
      <dgm:spPr/>
    </dgm:pt>
    <dgm:pt modelId="{0F7FCDFB-5DC7-49BD-95AE-46AC57E388EB}" type="pres">
      <dgm:prSet presAssocID="{44CDC931-DA74-466C-A921-62B95D386F3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Group success"/>
        </a:ext>
      </dgm:extLst>
    </dgm:pt>
    <dgm:pt modelId="{4CD0737F-B921-40C6-A72F-4BC15DB04B3B}" type="pres">
      <dgm:prSet presAssocID="{44CDC931-DA74-466C-A921-62B95D386F3C}" presName="iconSpace" presStyleCnt="0"/>
      <dgm:spPr/>
    </dgm:pt>
    <dgm:pt modelId="{940E450D-DBB8-4BCA-B6FB-5C0013D38931}" type="pres">
      <dgm:prSet presAssocID="{44CDC931-DA74-466C-A921-62B95D386F3C}" presName="parTx" presStyleLbl="revTx" presStyleIdx="2" presStyleCnt="4">
        <dgm:presLayoutVars>
          <dgm:chMax val="0"/>
          <dgm:chPref val="0"/>
        </dgm:presLayoutVars>
      </dgm:prSet>
      <dgm:spPr/>
    </dgm:pt>
    <dgm:pt modelId="{CAD01462-FD02-435A-B845-49C7D04A9DE3}" type="pres">
      <dgm:prSet presAssocID="{44CDC931-DA74-466C-A921-62B95D386F3C}" presName="txSpace" presStyleCnt="0"/>
      <dgm:spPr/>
    </dgm:pt>
    <dgm:pt modelId="{8FDEDCA9-371A-4323-9D48-C72B66B073E0}" type="pres">
      <dgm:prSet presAssocID="{44CDC931-DA74-466C-A921-62B95D386F3C}" presName="desTx" presStyleLbl="revTx" presStyleIdx="3" presStyleCnt="4">
        <dgm:presLayoutVars/>
      </dgm:prSet>
      <dgm:spPr/>
    </dgm:pt>
  </dgm:ptLst>
  <dgm:cxnLst>
    <dgm:cxn modelId="{21553009-6E56-4494-B729-777315434159}" srcId="{44CDC931-DA74-466C-A921-62B95D386F3C}" destId="{0448AB42-94A6-4808-AE95-F982C99144E5}" srcOrd="0" destOrd="0" parTransId="{6FC64E1A-E0CB-4950-B4B5-EC0D8B9FD7B7}" sibTransId="{3ECC82BC-CF67-4101-B043-B69C6E70292A}"/>
    <dgm:cxn modelId="{33172815-EE29-41F8-97E8-B28C4578C937}" type="presOf" srcId="{44CDC931-DA74-466C-A921-62B95D386F3C}" destId="{940E450D-DBB8-4BCA-B6FB-5C0013D38931}" srcOrd="0" destOrd="0" presId="urn:microsoft.com/office/officeart/2018/5/layout/CenteredIconLabelDescriptionList"/>
    <dgm:cxn modelId="{A3320D20-4761-4DE6-BBBB-43932E49D48D}" type="presOf" srcId="{9B4D8160-D0E7-4AA0-8427-B58F5BF7057B}" destId="{B4367DBC-FDB1-4A5E-8381-4008C52D366A}" srcOrd="0" destOrd="1" presId="urn:microsoft.com/office/officeart/2018/5/layout/CenteredIconLabelDescriptionList"/>
    <dgm:cxn modelId="{0D9F1F41-537A-4D08-8231-D62224F15FDC}" srcId="{D3D46DA3-8C39-426C-B2DA-B5F5DB256DBD}" destId="{FDEE91E9-0C7C-4FAA-806B-CA80E740144B}" srcOrd="0" destOrd="0" parTransId="{B5591770-A471-4DD2-90D6-97E3561CAEC6}" sibTransId="{B3F5098E-E8BB-415C-80F8-6910C9A63496}"/>
    <dgm:cxn modelId="{2AFABA67-D889-4255-A344-08ABD8A37D57}" type="presOf" srcId="{0448AB42-94A6-4808-AE95-F982C99144E5}" destId="{8FDEDCA9-371A-4323-9D48-C72B66B073E0}" srcOrd="0" destOrd="0" presId="urn:microsoft.com/office/officeart/2018/5/layout/CenteredIconLabelDescriptionList"/>
    <dgm:cxn modelId="{A129DA68-6EF3-4114-BA3D-1B9A05799F0F}" type="presOf" srcId="{CA3B641B-1118-4AA9-83E6-401D9E449EA5}" destId="{8FDEDCA9-371A-4323-9D48-C72B66B073E0}" srcOrd="0" destOrd="1" presId="urn:microsoft.com/office/officeart/2018/5/layout/CenteredIconLabelDescriptionList"/>
    <dgm:cxn modelId="{DE175C69-8B57-48F2-B44E-BDA295BF585A}" srcId="{80A452B5-59F9-4A25-86EB-3E5DED5692B7}" destId="{44CDC931-DA74-466C-A921-62B95D386F3C}" srcOrd="1" destOrd="0" parTransId="{5F9949CA-B7F8-4904-AEE6-86C4E5E195F5}" sibTransId="{812197CF-301F-410D-9945-F6A294A10750}"/>
    <dgm:cxn modelId="{DFC2FF6A-B033-42AB-82ED-35881295D266}" srcId="{44CDC931-DA74-466C-A921-62B95D386F3C}" destId="{CA3B641B-1118-4AA9-83E6-401D9E449EA5}" srcOrd="1" destOrd="0" parTransId="{EC5A5DA1-985F-43B2-8834-415AF8D7CEBD}" sibTransId="{8D5DAB53-35AE-4825-8628-5762224AFDD8}"/>
    <dgm:cxn modelId="{8F17A66E-0A2E-4802-BBDC-2ACF1A1F625A}" type="presOf" srcId="{50F0DB59-4237-4CF9-842E-C604AFE82E25}" destId="{B4367DBC-FDB1-4A5E-8381-4008C52D366A}" srcOrd="0" destOrd="2" presId="urn:microsoft.com/office/officeart/2018/5/layout/CenteredIconLabelDescriptionList"/>
    <dgm:cxn modelId="{8DDA606F-9312-454C-A84A-54CD554E1F3D}" type="presOf" srcId="{FDEE91E9-0C7C-4FAA-806B-CA80E740144B}" destId="{B4367DBC-FDB1-4A5E-8381-4008C52D366A}" srcOrd="0" destOrd="0" presId="urn:microsoft.com/office/officeart/2018/5/layout/CenteredIconLabelDescriptionList"/>
    <dgm:cxn modelId="{E2B21E7A-6B5D-4348-814A-27FD13CA85EF}" srcId="{D3D46DA3-8C39-426C-B2DA-B5F5DB256DBD}" destId="{50F0DB59-4237-4CF9-842E-C604AFE82E25}" srcOrd="2" destOrd="0" parTransId="{40338613-7462-4C37-8F43-4E4ED59C885B}" sibTransId="{5C189D17-EE6B-4C68-9B6B-037E1F0494E4}"/>
    <dgm:cxn modelId="{9805477E-3887-465F-A9B7-5FA0FA3091CB}" type="presOf" srcId="{D3D46DA3-8C39-426C-B2DA-B5F5DB256DBD}" destId="{B9DF8EB6-A66D-4B05-98D5-B8E60E216BA6}" srcOrd="0" destOrd="0" presId="urn:microsoft.com/office/officeart/2018/5/layout/CenteredIconLabelDescriptionList"/>
    <dgm:cxn modelId="{1DB3C695-D3D2-4514-80FD-49CE8BE5CE94}" type="presOf" srcId="{80A452B5-59F9-4A25-86EB-3E5DED5692B7}" destId="{E1EC8154-7F28-4929-A2B8-B9835DC6E7DD}" srcOrd="0" destOrd="0" presId="urn:microsoft.com/office/officeart/2018/5/layout/CenteredIconLabelDescriptionList"/>
    <dgm:cxn modelId="{1C1699C0-FAFA-48C2-B03C-027834A03045}" srcId="{80A452B5-59F9-4A25-86EB-3E5DED5692B7}" destId="{D3D46DA3-8C39-426C-B2DA-B5F5DB256DBD}" srcOrd="0" destOrd="0" parTransId="{B6A0F087-935D-46FB-85C2-524DCCA095F8}" sibTransId="{DD296D46-7C15-466A-B75F-F2BC405D4168}"/>
    <dgm:cxn modelId="{A9BD50D4-D00D-49C1-9C94-B374D5F28127}" srcId="{D3D46DA3-8C39-426C-B2DA-B5F5DB256DBD}" destId="{9B4D8160-D0E7-4AA0-8427-B58F5BF7057B}" srcOrd="1" destOrd="0" parTransId="{4DC5F8C6-1939-44F3-A292-7DF7DC736DA7}" sibTransId="{FC124AA9-86FA-444A-ADB3-686A3CB4A7B9}"/>
    <dgm:cxn modelId="{89539F51-5C62-4345-843E-B3ACF954CC62}" type="presParOf" srcId="{E1EC8154-7F28-4929-A2B8-B9835DC6E7DD}" destId="{5B988BFE-CDDD-4C44-8084-11787F15C2D3}" srcOrd="0" destOrd="0" presId="urn:microsoft.com/office/officeart/2018/5/layout/CenteredIconLabelDescriptionList"/>
    <dgm:cxn modelId="{5EF0EFD3-4156-4DE6-9DE5-556A90A2E6D9}" type="presParOf" srcId="{5B988BFE-CDDD-4C44-8084-11787F15C2D3}" destId="{67F75A91-F904-44BA-ACD4-E315BEDEF2CC}" srcOrd="0" destOrd="0" presId="urn:microsoft.com/office/officeart/2018/5/layout/CenteredIconLabelDescriptionList"/>
    <dgm:cxn modelId="{A0A4BED9-7493-49CE-8939-895A6AF10C15}" type="presParOf" srcId="{5B988BFE-CDDD-4C44-8084-11787F15C2D3}" destId="{8D2ABB16-9532-4C89-A25C-7EE74EB92456}" srcOrd="1" destOrd="0" presId="urn:microsoft.com/office/officeart/2018/5/layout/CenteredIconLabelDescriptionList"/>
    <dgm:cxn modelId="{00C4B337-8395-4C26-9DC3-0C9835389CE6}" type="presParOf" srcId="{5B988BFE-CDDD-4C44-8084-11787F15C2D3}" destId="{B9DF8EB6-A66D-4B05-98D5-B8E60E216BA6}" srcOrd="2" destOrd="0" presId="urn:microsoft.com/office/officeart/2018/5/layout/CenteredIconLabelDescriptionList"/>
    <dgm:cxn modelId="{CD0D0E27-630C-4179-AB54-E613407CA98A}" type="presParOf" srcId="{5B988BFE-CDDD-4C44-8084-11787F15C2D3}" destId="{6D0CA501-9766-44B3-8350-C980FB371ED9}" srcOrd="3" destOrd="0" presId="urn:microsoft.com/office/officeart/2018/5/layout/CenteredIconLabelDescriptionList"/>
    <dgm:cxn modelId="{EF7CAB70-A424-4ED3-8678-EAC75E25F0C4}" type="presParOf" srcId="{5B988BFE-CDDD-4C44-8084-11787F15C2D3}" destId="{B4367DBC-FDB1-4A5E-8381-4008C52D366A}" srcOrd="4" destOrd="0" presId="urn:microsoft.com/office/officeart/2018/5/layout/CenteredIconLabelDescriptionList"/>
    <dgm:cxn modelId="{FA7E33CC-3443-4F68-92CD-6D16A898B472}" type="presParOf" srcId="{E1EC8154-7F28-4929-A2B8-B9835DC6E7DD}" destId="{DD29D704-8F5B-4589-A80F-3B9D3800141C}" srcOrd="1" destOrd="0" presId="urn:microsoft.com/office/officeart/2018/5/layout/CenteredIconLabelDescriptionList"/>
    <dgm:cxn modelId="{ACB1D5B5-09C4-4B7E-9279-11C6683A6C8D}" type="presParOf" srcId="{E1EC8154-7F28-4929-A2B8-B9835DC6E7DD}" destId="{25A225AB-B0D3-42CE-9C82-CA5C8CB5D96D}" srcOrd="2" destOrd="0" presId="urn:microsoft.com/office/officeart/2018/5/layout/CenteredIconLabelDescriptionList"/>
    <dgm:cxn modelId="{AACFA4DF-0D2D-4FF4-957B-B80BF37938DF}" type="presParOf" srcId="{25A225AB-B0D3-42CE-9C82-CA5C8CB5D96D}" destId="{0F7FCDFB-5DC7-49BD-95AE-46AC57E388EB}" srcOrd="0" destOrd="0" presId="urn:microsoft.com/office/officeart/2018/5/layout/CenteredIconLabelDescriptionList"/>
    <dgm:cxn modelId="{87860134-18CE-435A-91EA-8032A84798AF}" type="presParOf" srcId="{25A225AB-B0D3-42CE-9C82-CA5C8CB5D96D}" destId="{4CD0737F-B921-40C6-A72F-4BC15DB04B3B}" srcOrd="1" destOrd="0" presId="urn:microsoft.com/office/officeart/2018/5/layout/CenteredIconLabelDescriptionList"/>
    <dgm:cxn modelId="{87AF78DB-A87E-471C-8CED-0C71CA3CA3EA}" type="presParOf" srcId="{25A225AB-B0D3-42CE-9C82-CA5C8CB5D96D}" destId="{940E450D-DBB8-4BCA-B6FB-5C0013D38931}" srcOrd="2" destOrd="0" presId="urn:microsoft.com/office/officeart/2018/5/layout/CenteredIconLabelDescriptionList"/>
    <dgm:cxn modelId="{E431AA52-8875-4205-BD8F-5CA38C0BED61}" type="presParOf" srcId="{25A225AB-B0D3-42CE-9C82-CA5C8CB5D96D}" destId="{CAD01462-FD02-435A-B845-49C7D04A9DE3}" srcOrd="3" destOrd="0" presId="urn:microsoft.com/office/officeart/2018/5/layout/CenteredIconLabelDescriptionList"/>
    <dgm:cxn modelId="{9EC66E24-C1F7-45AA-B725-49533A6B4311}" type="presParOf" srcId="{25A225AB-B0D3-42CE-9C82-CA5C8CB5D96D}" destId="{8FDEDCA9-371A-4323-9D48-C72B66B073E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E78CA3-11D4-41DC-A436-6463A948E6A4}"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3F302E4-7C0C-407C-B396-EE5D7ECFED43}">
      <dgm:prSet phldrT="[Text]"/>
      <dgm:spPr/>
      <dgm:t>
        <a:bodyPr/>
        <a:lstStyle/>
        <a:p>
          <a:r>
            <a:rPr lang="en-US" dirty="0"/>
            <a:t>Controllers</a:t>
          </a:r>
        </a:p>
      </dgm:t>
    </dgm:pt>
    <dgm:pt modelId="{67239E02-FA01-4F39-B6A8-5A92BB2B553B}" type="parTrans" cxnId="{B835D222-0857-4210-B53D-22235C0359D5}">
      <dgm:prSet/>
      <dgm:spPr/>
      <dgm:t>
        <a:bodyPr/>
        <a:lstStyle/>
        <a:p>
          <a:endParaRPr lang="en-US"/>
        </a:p>
      </dgm:t>
    </dgm:pt>
    <dgm:pt modelId="{2B829A6D-B477-459F-91F6-CC33E69FB309}" type="sibTrans" cxnId="{B835D222-0857-4210-B53D-22235C0359D5}">
      <dgm:prSet/>
      <dgm:spPr/>
      <dgm:t>
        <a:bodyPr/>
        <a:lstStyle/>
        <a:p>
          <a:endParaRPr lang="en-US"/>
        </a:p>
      </dgm:t>
    </dgm:pt>
    <dgm:pt modelId="{548FF0DC-6AE4-4C51-8694-49D6B265020B}">
      <dgm:prSet phldrT="[Text]"/>
      <dgm:spPr/>
      <dgm:t>
        <a:bodyPr/>
        <a:lstStyle/>
        <a:p>
          <a:r>
            <a:rPr lang="en-US" dirty="0" err="1"/>
            <a:t>SignalR</a:t>
          </a:r>
          <a:endParaRPr lang="en-US" dirty="0"/>
        </a:p>
      </dgm:t>
    </dgm:pt>
    <dgm:pt modelId="{06588DE2-116E-4C11-9382-A65C98CCCF68}" type="parTrans" cxnId="{19CD0F91-4C93-4479-8697-B826051222D7}">
      <dgm:prSet/>
      <dgm:spPr/>
      <dgm:t>
        <a:bodyPr/>
        <a:lstStyle/>
        <a:p>
          <a:endParaRPr lang="en-US"/>
        </a:p>
      </dgm:t>
    </dgm:pt>
    <dgm:pt modelId="{DA6D2D00-75E2-4F59-9ADD-BA25B1B1DF61}" type="sibTrans" cxnId="{19CD0F91-4C93-4479-8697-B826051222D7}">
      <dgm:prSet/>
      <dgm:spPr/>
      <dgm:t>
        <a:bodyPr/>
        <a:lstStyle/>
        <a:p>
          <a:endParaRPr lang="en-US"/>
        </a:p>
      </dgm:t>
    </dgm:pt>
    <dgm:pt modelId="{6AAA5BE1-38D5-431E-8395-3777D7F97E51}">
      <dgm:prSet phldrT="[Text]"/>
      <dgm:spPr/>
      <dgm:t>
        <a:bodyPr/>
        <a:lstStyle/>
        <a:p>
          <a:r>
            <a:rPr lang="en-US" dirty="0"/>
            <a:t>Pages</a:t>
          </a:r>
        </a:p>
      </dgm:t>
    </dgm:pt>
    <dgm:pt modelId="{E4A43F03-92DE-41FE-B2E6-4FAEFE7D60C4}" type="parTrans" cxnId="{E29CD9F4-CBB3-4A2B-94FE-5D57E8E274B7}">
      <dgm:prSet/>
      <dgm:spPr/>
      <dgm:t>
        <a:bodyPr/>
        <a:lstStyle/>
        <a:p>
          <a:endParaRPr lang="en-US"/>
        </a:p>
      </dgm:t>
    </dgm:pt>
    <dgm:pt modelId="{1587EF6F-40C7-4D46-AA33-032FA336E792}" type="sibTrans" cxnId="{E29CD9F4-CBB3-4A2B-94FE-5D57E8E274B7}">
      <dgm:prSet/>
      <dgm:spPr/>
      <dgm:t>
        <a:bodyPr/>
        <a:lstStyle/>
        <a:p>
          <a:endParaRPr lang="en-US"/>
        </a:p>
      </dgm:t>
    </dgm:pt>
    <dgm:pt modelId="{A553C490-A2C3-403F-83A9-E349C393343D}">
      <dgm:prSet phldrT="[Text]"/>
      <dgm:spPr/>
      <dgm:t>
        <a:bodyPr/>
        <a:lstStyle/>
        <a:p>
          <a:r>
            <a:rPr lang="en-US" dirty="0" err="1"/>
            <a:t>gRPC</a:t>
          </a:r>
          <a:endParaRPr lang="en-US" dirty="0"/>
        </a:p>
      </dgm:t>
    </dgm:pt>
    <dgm:pt modelId="{0E27BD1A-8BC9-41EA-BF52-5593286EA180}" type="parTrans" cxnId="{258375CC-A2DD-4D0F-8844-F716EA53B205}">
      <dgm:prSet/>
      <dgm:spPr/>
      <dgm:t>
        <a:bodyPr/>
        <a:lstStyle/>
        <a:p>
          <a:endParaRPr lang="en-US"/>
        </a:p>
      </dgm:t>
    </dgm:pt>
    <dgm:pt modelId="{09710D69-8A44-4DF0-AC57-F4344E1D4E0B}" type="sibTrans" cxnId="{258375CC-A2DD-4D0F-8844-F716EA53B205}">
      <dgm:prSet/>
      <dgm:spPr/>
      <dgm:t>
        <a:bodyPr/>
        <a:lstStyle/>
        <a:p>
          <a:endParaRPr lang="en-US"/>
        </a:p>
      </dgm:t>
    </dgm:pt>
    <dgm:pt modelId="{DC043D6B-279E-4304-B7FB-D77930E2FEA1}">
      <dgm:prSet phldrT="[Text]"/>
      <dgm:spPr/>
      <dgm:t>
        <a:bodyPr/>
        <a:lstStyle/>
        <a:p>
          <a:r>
            <a:rPr lang="en-US" dirty="0" err="1"/>
            <a:t>Blazor</a:t>
          </a:r>
          <a:r>
            <a:rPr lang="en-US" dirty="0"/>
            <a:t> Server</a:t>
          </a:r>
        </a:p>
      </dgm:t>
    </dgm:pt>
    <dgm:pt modelId="{6F272326-6D0B-4F7D-96C8-1EC5608FD93E}" type="parTrans" cxnId="{5B1FF9E9-D7C0-4DE4-AC8C-140D8D45F898}">
      <dgm:prSet/>
      <dgm:spPr/>
      <dgm:t>
        <a:bodyPr/>
        <a:lstStyle/>
        <a:p>
          <a:endParaRPr lang="en-US"/>
        </a:p>
      </dgm:t>
    </dgm:pt>
    <dgm:pt modelId="{433EE68A-C095-4151-8FC9-AEC4C3A54120}" type="sibTrans" cxnId="{5B1FF9E9-D7C0-4DE4-AC8C-140D8D45F898}">
      <dgm:prSet/>
      <dgm:spPr/>
      <dgm:t>
        <a:bodyPr/>
        <a:lstStyle/>
        <a:p>
          <a:endParaRPr lang="en-US"/>
        </a:p>
      </dgm:t>
    </dgm:pt>
    <dgm:pt modelId="{10F5F108-7485-4C7F-9A09-F103A904F26F}" type="pres">
      <dgm:prSet presAssocID="{69E78CA3-11D4-41DC-A436-6463A948E6A4}" presName="diagram" presStyleCnt="0">
        <dgm:presLayoutVars>
          <dgm:dir/>
          <dgm:resizeHandles val="exact"/>
        </dgm:presLayoutVars>
      </dgm:prSet>
      <dgm:spPr/>
    </dgm:pt>
    <dgm:pt modelId="{EC0490CA-6824-49E6-9791-4E06CEFE9041}" type="pres">
      <dgm:prSet presAssocID="{A3F302E4-7C0C-407C-B396-EE5D7ECFED43}" presName="node" presStyleLbl="node1" presStyleIdx="0" presStyleCnt="5">
        <dgm:presLayoutVars>
          <dgm:bulletEnabled val="1"/>
        </dgm:presLayoutVars>
      </dgm:prSet>
      <dgm:spPr/>
    </dgm:pt>
    <dgm:pt modelId="{741B0F8A-D6F4-48B3-9606-6C73A2C37608}" type="pres">
      <dgm:prSet presAssocID="{2B829A6D-B477-459F-91F6-CC33E69FB309}" presName="sibTrans" presStyleCnt="0"/>
      <dgm:spPr/>
    </dgm:pt>
    <dgm:pt modelId="{F0519EF0-E90C-40B5-95C2-E26345A748EB}" type="pres">
      <dgm:prSet presAssocID="{548FF0DC-6AE4-4C51-8694-49D6B265020B}" presName="node" presStyleLbl="node1" presStyleIdx="1" presStyleCnt="5">
        <dgm:presLayoutVars>
          <dgm:bulletEnabled val="1"/>
        </dgm:presLayoutVars>
      </dgm:prSet>
      <dgm:spPr/>
    </dgm:pt>
    <dgm:pt modelId="{C2CA9355-0254-4EE9-A954-3C24789FA561}" type="pres">
      <dgm:prSet presAssocID="{DA6D2D00-75E2-4F59-9ADD-BA25B1B1DF61}" presName="sibTrans" presStyleCnt="0"/>
      <dgm:spPr/>
    </dgm:pt>
    <dgm:pt modelId="{9D9B440C-FC75-4156-B28B-1B78760D338A}" type="pres">
      <dgm:prSet presAssocID="{6AAA5BE1-38D5-431E-8395-3777D7F97E51}" presName="node" presStyleLbl="node1" presStyleIdx="2" presStyleCnt="5">
        <dgm:presLayoutVars>
          <dgm:bulletEnabled val="1"/>
        </dgm:presLayoutVars>
      </dgm:prSet>
      <dgm:spPr/>
    </dgm:pt>
    <dgm:pt modelId="{0B845FAB-1397-4AE3-877A-532556135117}" type="pres">
      <dgm:prSet presAssocID="{1587EF6F-40C7-4D46-AA33-032FA336E792}" presName="sibTrans" presStyleCnt="0"/>
      <dgm:spPr/>
    </dgm:pt>
    <dgm:pt modelId="{64B3B2C3-1B65-4BA7-A463-1499D5A803FA}" type="pres">
      <dgm:prSet presAssocID="{A553C490-A2C3-403F-83A9-E349C393343D}" presName="node" presStyleLbl="node1" presStyleIdx="3" presStyleCnt="5">
        <dgm:presLayoutVars>
          <dgm:bulletEnabled val="1"/>
        </dgm:presLayoutVars>
      </dgm:prSet>
      <dgm:spPr/>
    </dgm:pt>
    <dgm:pt modelId="{2B35D561-A545-4582-A844-27443DCAB7FF}" type="pres">
      <dgm:prSet presAssocID="{09710D69-8A44-4DF0-AC57-F4344E1D4E0B}" presName="sibTrans" presStyleCnt="0"/>
      <dgm:spPr/>
    </dgm:pt>
    <dgm:pt modelId="{E026AF8B-2D86-4CED-853C-600D1966DE9F}" type="pres">
      <dgm:prSet presAssocID="{DC043D6B-279E-4304-B7FB-D77930E2FEA1}" presName="node" presStyleLbl="node1" presStyleIdx="4" presStyleCnt="5">
        <dgm:presLayoutVars>
          <dgm:bulletEnabled val="1"/>
        </dgm:presLayoutVars>
      </dgm:prSet>
      <dgm:spPr/>
    </dgm:pt>
  </dgm:ptLst>
  <dgm:cxnLst>
    <dgm:cxn modelId="{B835D222-0857-4210-B53D-22235C0359D5}" srcId="{69E78CA3-11D4-41DC-A436-6463A948E6A4}" destId="{A3F302E4-7C0C-407C-B396-EE5D7ECFED43}" srcOrd="0" destOrd="0" parTransId="{67239E02-FA01-4F39-B6A8-5A92BB2B553B}" sibTransId="{2B829A6D-B477-459F-91F6-CC33E69FB309}"/>
    <dgm:cxn modelId="{51AB8432-D717-444C-BC08-596D9D5678DB}" type="presOf" srcId="{A553C490-A2C3-403F-83A9-E349C393343D}" destId="{64B3B2C3-1B65-4BA7-A463-1499D5A803FA}" srcOrd="0" destOrd="0" presId="urn:microsoft.com/office/officeart/2005/8/layout/default"/>
    <dgm:cxn modelId="{3B95E651-5CE0-4E4E-ADF4-0297EB2EC9DC}" type="presOf" srcId="{DC043D6B-279E-4304-B7FB-D77930E2FEA1}" destId="{E026AF8B-2D86-4CED-853C-600D1966DE9F}" srcOrd="0" destOrd="0" presId="urn:microsoft.com/office/officeart/2005/8/layout/default"/>
    <dgm:cxn modelId="{9FD2B554-90D4-4FB9-B61D-E69CB2AD56BF}" type="presOf" srcId="{A3F302E4-7C0C-407C-B396-EE5D7ECFED43}" destId="{EC0490CA-6824-49E6-9791-4E06CEFE9041}" srcOrd="0" destOrd="0" presId="urn:microsoft.com/office/officeart/2005/8/layout/default"/>
    <dgm:cxn modelId="{EA0BFB88-CBB0-4061-B29B-76D37204B473}" type="presOf" srcId="{69E78CA3-11D4-41DC-A436-6463A948E6A4}" destId="{10F5F108-7485-4C7F-9A09-F103A904F26F}" srcOrd="0" destOrd="0" presId="urn:microsoft.com/office/officeart/2005/8/layout/default"/>
    <dgm:cxn modelId="{98500D8C-475E-43EA-837E-BAC6855EE124}" type="presOf" srcId="{6AAA5BE1-38D5-431E-8395-3777D7F97E51}" destId="{9D9B440C-FC75-4156-B28B-1B78760D338A}" srcOrd="0" destOrd="0" presId="urn:microsoft.com/office/officeart/2005/8/layout/default"/>
    <dgm:cxn modelId="{19CD0F91-4C93-4479-8697-B826051222D7}" srcId="{69E78CA3-11D4-41DC-A436-6463A948E6A4}" destId="{548FF0DC-6AE4-4C51-8694-49D6B265020B}" srcOrd="1" destOrd="0" parTransId="{06588DE2-116E-4C11-9382-A65C98CCCF68}" sibTransId="{DA6D2D00-75E2-4F59-9ADD-BA25B1B1DF61}"/>
    <dgm:cxn modelId="{258375CC-A2DD-4D0F-8844-F716EA53B205}" srcId="{69E78CA3-11D4-41DC-A436-6463A948E6A4}" destId="{A553C490-A2C3-403F-83A9-E349C393343D}" srcOrd="3" destOrd="0" parTransId="{0E27BD1A-8BC9-41EA-BF52-5593286EA180}" sibTransId="{09710D69-8A44-4DF0-AC57-F4344E1D4E0B}"/>
    <dgm:cxn modelId="{5B1FF9E9-D7C0-4DE4-AC8C-140D8D45F898}" srcId="{69E78CA3-11D4-41DC-A436-6463A948E6A4}" destId="{DC043D6B-279E-4304-B7FB-D77930E2FEA1}" srcOrd="4" destOrd="0" parTransId="{6F272326-6D0B-4F7D-96C8-1EC5608FD93E}" sibTransId="{433EE68A-C095-4151-8FC9-AEC4C3A54120}"/>
    <dgm:cxn modelId="{B69E61ED-562A-4E0D-9118-AEAE46B4FFDA}" type="presOf" srcId="{548FF0DC-6AE4-4C51-8694-49D6B265020B}" destId="{F0519EF0-E90C-40B5-95C2-E26345A748EB}" srcOrd="0" destOrd="0" presId="urn:microsoft.com/office/officeart/2005/8/layout/default"/>
    <dgm:cxn modelId="{E29CD9F4-CBB3-4A2B-94FE-5D57E8E274B7}" srcId="{69E78CA3-11D4-41DC-A436-6463A948E6A4}" destId="{6AAA5BE1-38D5-431E-8395-3777D7F97E51}" srcOrd="2" destOrd="0" parTransId="{E4A43F03-92DE-41FE-B2E6-4FAEFE7D60C4}" sibTransId="{1587EF6F-40C7-4D46-AA33-032FA336E792}"/>
    <dgm:cxn modelId="{D90780C0-77E1-4649-9371-48DEEB3445D3}" type="presParOf" srcId="{10F5F108-7485-4C7F-9A09-F103A904F26F}" destId="{EC0490CA-6824-49E6-9791-4E06CEFE9041}" srcOrd="0" destOrd="0" presId="urn:microsoft.com/office/officeart/2005/8/layout/default"/>
    <dgm:cxn modelId="{05C18BF6-D125-4598-8F73-23C345E3931C}" type="presParOf" srcId="{10F5F108-7485-4C7F-9A09-F103A904F26F}" destId="{741B0F8A-D6F4-48B3-9606-6C73A2C37608}" srcOrd="1" destOrd="0" presId="urn:microsoft.com/office/officeart/2005/8/layout/default"/>
    <dgm:cxn modelId="{9BA8DDCE-5B40-41FC-AE49-B0D5E5B25356}" type="presParOf" srcId="{10F5F108-7485-4C7F-9A09-F103A904F26F}" destId="{F0519EF0-E90C-40B5-95C2-E26345A748EB}" srcOrd="2" destOrd="0" presId="urn:microsoft.com/office/officeart/2005/8/layout/default"/>
    <dgm:cxn modelId="{753AAA88-3AD3-4A51-B0AA-DE87CE76BB56}" type="presParOf" srcId="{10F5F108-7485-4C7F-9A09-F103A904F26F}" destId="{C2CA9355-0254-4EE9-A954-3C24789FA561}" srcOrd="3" destOrd="0" presId="urn:microsoft.com/office/officeart/2005/8/layout/default"/>
    <dgm:cxn modelId="{36064F06-2CCE-4EF1-9505-192D6167C01F}" type="presParOf" srcId="{10F5F108-7485-4C7F-9A09-F103A904F26F}" destId="{9D9B440C-FC75-4156-B28B-1B78760D338A}" srcOrd="4" destOrd="0" presId="urn:microsoft.com/office/officeart/2005/8/layout/default"/>
    <dgm:cxn modelId="{11825D90-65D1-4EF7-BF1A-099370296CC7}" type="presParOf" srcId="{10F5F108-7485-4C7F-9A09-F103A904F26F}" destId="{0B845FAB-1397-4AE3-877A-532556135117}" srcOrd="5" destOrd="0" presId="urn:microsoft.com/office/officeart/2005/8/layout/default"/>
    <dgm:cxn modelId="{954C681A-27CD-4D06-B4A7-344EDF500A93}" type="presParOf" srcId="{10F5F108-7485-4C7F-9A09-F103A904F26F}" destId="{64B3B2C3-1B65-4BA7-A463-1499D5A803FA}" srcOrd="6" destOrd="0" presId="urn:microsoft.com/office/officeart/2005/8/layout/default"/>
    <dgm:cxn modelId="{DFBDFC3F-5F91-4547-ABC8-DC5E72E65BF1}" type="presParOf" srcId="{10F5F108-7485-4C7F-9A09-F103A904F26F}" destId="{2B35D561-A545-4582-A844-27443DCAB7FF}" srcOrd="7" destOrd="0" presId="urn:microsoft.com/office/officeart/2005/8/layout/default"/>
    <dgm:cxn modelId="{F76E10D8-DA20-45AE-9C2E-5C5812BF0539}" type="presParOf" srcId="{10F5F108-7485-4C7F-9A09-F103A904F26F}" destId="{E026AF8B-2D86-4CED-853C-600D1966DE9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9C2AF8-1883-42A8-A197-A86E58C48C92}" type="doc">
      <dgm:prSet loTypeId="urn:microsoft.com/office/officeart/2005/8/layout/architecture" loCatId="hierarchy" qsTypeId="urn:microsoft.com/office/officeart/2005/8/quickstyle/simple3" qsCatId="simple" csTypeId="urn:microsoft.com/office/officeart/2005/8/colors/colorful2" csCatId="colorful" phldr="1"/>
      <dgm:spPr/>
      <dgm:t>
        <a:bodyPr/>
        <a:lstStyle/>
        <a:p>
          <a:endParaRPr lang="en-US"/>
        </a:p>
      </dgm:t>
    </dgm:pt>
    <dgm:pt modelId="{5BAD7C0F-5AC8-4EDD-BAAB-7E4EFBFCB266}">
      <dgm:prSet phldrT="[Text]"/>
      <dgm:spPr/>
      <dgm:t>
        <a:bodyPr/>
        <a:lstStyle/>
        <a:p>
          <a:r>
            <a:rPr lang="en-US" dirty="0"/>
            <a:t>Server</a:t>
          </a:r>
        </a:p>
      </dgm:t>
    </dgm:pt>
    <dgm:pt modelId="{2C68E39A-5B15-4725-B6AC-0AB09CE8A0BA}" type="parTrans" cxnId="{BFAA4363-CE76-4F9C-9AB6-6BB7F756F0A1}">
      <dgm:prSet/>
      <dgm:spPr/>
      <dgm:t>
        <a:bodyPr/>
        <a:lstStyle/>
        <a:p>
          <a:endParaRPr lang="en-US"/>
        </a:p>
      </dgm:t>
    </dgm:pt>
    <dgm:pt modelId="{EEDF56A5-1655-4C83-B5B2-D7BC915AF3F4}" type="sibTrans" cxnId="{BFAA4363-CE76-4F9C-9AB6-6BB7F756F0A1}">
      <dgm:prSet/>
      <dgm:spPr/>
      <dgm:t>
        <a:bodyPr/>
        <a:lstStyle/>
        <a:p>
          <a:endParaRPr lang="en-US"/>
        </a:p>
      </dgm:t>
    </dgm:pt>
    <dgm:pt modelId="{732D9F2E-DB62-47FC-AACB-B7E18404AD28}">
      <dgm:prSet phldrT="[Text]"/>
      <dgm:spPr/>
      <dgm:t>
        <a:bodyPr/>
        <a:lstStyle/>
        <a:p>
          <a:r>
            <a:rPr lang="en-US" dirty="0"/>
            <a:t>Middleware</a:t>
          </a:r>
        </a:p>
      </dgm:t>
    </dgm:pt>
    <dgm:pt modelId="{5872D860-B286-43AF-9461-E76B06FE38D0}" type="parTrans" cxnId="{48D9FFB8-94ED-438C-AA6A-B14A6827D39E}">
      <dgm:prSet/>
      <dgm:spPr/>
      <dgm:t>
        <a:bodyPr/>
        <a:lstStyle/>
        <a:p>
          <a:endParaRPr lang="en-US"/>
        </a:p>
      </dgm:t>
    </dgm:pt>
    <dgm:pt modelId="{9584B693-C9B7-4392-A5F8-DCBCD2435943}" type="sibTrans" cxnId="{48D9FFB8-94ED-438C-AA6A-B14A6827D39E}">
      <dgm:prSet/>
      <dgm:spPr/>
      <dgm:t>
        <a:bodyPr/>
        <a:lstStyle/>
        <a:p>
          <a:endParaRPr lang="en-US"/>
        </a:p>
      </dgm:t>
    </dgm:pt>
    <dgm:pt modelId="{E7CFB9E8-7BA8-410A-B1B9-AA3C83165601}">
      <dgm:prSet phldrT="[Text]"/>
      <dgm:spPr/>
      <dgm:t>
        <a:bodyPr/>
        <a:lstStyle/>
        <a:p>
          <a:r>
            <a:rPr lang="en-US" dirty="0"/>
            <a:t>Routing</a:t>
          </a:r>
        </a:p>
      </dgm:t>
    </dgm:pt>
    <dgm:pt modelId="{847E206B-994F-4754-A564-CCD64F922053}" type="parTrans" cxnId="{D7B8DE08-3A02-49C8-9995-99D404E3D83A}">
      <dgm:prSet/>
      <dgm:spPr/>
      <dgm:t>
        <a:bodyPr/>
        <a:lstStyle/>
        <a:p>
          <a:endParaRPr lang="en-US"/>
        </a:p>
      </dgm:t>
    </dgm:pt>
    <dgm:pt modelId="{24169D5C-8B1A-4C02-B2E8-DDFE6E1B1381}" type="sibTrans" cxnId="{D7B8DE08-3A02-49C8-9995-99D404E3D83A}">
      <dgm:prSet/>
      <dgm:spPr/>
      <dgm:t>
        <a:bodyPr/>
        <a:lstStyle/>
        <a:p>
          <a:endParaRPr lang="en-US"/>
        </a:p>
      </dgm:t>
    </dgm:pt>
    <dgm:pt modelId="{734A438A-375D-4C3B-B163-F31D08E8F6FF}">
      <dgm:prSet phldrT="[Text]"/>
      <dgm:spPr/>
      <dgm:t>
        <a:bodyPr/>
        <a:lstStyle/>
        <a:p>
          <a:r>
            <a:rPr lang="en-US" dirty="0"/>
            <a:t>Controllers</a:t>
          </a:r>
        </a:p>
      </dgm:t>
    </dgm:pt>
    <dgm:pt modelId="{613DD565-BD86-4CA6-940F-CBB6D4CD6FEE}" type="parTrans" cxnId="{68A212F3-35E2-4E6A-8FA7-898649997EDF}">
      <dgm:prSet/>
      <dgm:spPr/>
      <dgm:t>
        <a:bodyPr/>
        <a:lstStyle/>
        <a:p>
          <a:endParaRPr lang="en-US"/>
        </a:p>
      </dgm:t>
    </dgm:pt>
    <dgm:pt modelId="{F79E50CF-A686-4A55-A241-92704E0AA824}" type="sibTrans" cxnId="{68A212F3-35E2-4E6A-8FA7-898649997EDF}">
      <dgm:prSet/>
      <dgm:spPr/>
      <dgm:t>
        <a:bodyPr/>
        <a:lstStyle/>
        <a:p>
          <a:endParaRPr lang="en-US"/>
        </a:p>
      </dgm:t>
    </dgm:pt>
    <dgm:pt modelId="{8DDB5D16-DB2F-44AB-A3BE-3A0EB7117787}">
      <dgm:prSet phldrT="[Text]"/>
      <dgm:spPr/>
      <dgm:t>
        <a:bodyPr/>
        <a:lstStyle/>
        <a:p>
          <a:r>
            <a:rPr lang="en-US" dirty="0"/>
            <a:t>Pages</a:t>
          </a:r>
        </a:p>
      </dgm:t>
    </dgm:pt>
    <dgm:pt modelId="{6FA16263-4414-439F-8006-C722202EC11B}" type="parTrans" cxnId="{CC961F1C-E267-42F3-833B-45045C50D220}">
      <dgm:prSet/>
      <dgm:spPr/>
      <dgm:t>
        <a:bodyPr/>
        <a:lstStyle/>
        <a:p>
          <a:endParaRPr lang="en-US"/>
        </a:p>
      </dgm:t>
    </dgm:pt>
    <dgm:pt modelId="{3082FCEC-9ACF-42B6-9B15-53FA9E07C6B8}" type="sibTrans" cxnId="{CC961F1C-E267-42F3-833B-45045C50D220}">
      <dgm:prSet/>
      <dgm:spPr/>
      <dgm:t>
        <a:bodyPr/>
        <a:lstStyle/>
        <a:p>
          <a:endParaRPr lang="en-US"/>
        </a:p>
      </dgm:t>
    </dgm:pt>
    <dgm:pt modelId="{104D896D-BF7C-4146-AFC1-6A850330B5B9}">
      <dgm:prSet phldrT="[Text]"/>
      <dgm:spPr/>
      <dgm:t>
        <a:bodyPr/>
        <a:lstStyle/>
        <a:p>
          <a:r>
            <a:rPr lang="en-US" dirty="0" err="1"/>
            <a:t>SignalR</a:t>
          </a:r>
          <a:endParaRPr lang="en-US" dirty="0"/>
        </a:p>
      </dgm:t>
    </dgm:pt>
    <dgm:pt modelId="{7FE35BED-CD19-4778-A545-27DCC6BEE987}" type="parTrans" cxnId="{EA4131FD-2EF2-47CF-937E-096DEFE390F4}">
      <dgm:prSet/>
      <dgm:spPr/>
      <dgm:t>
        <a:bodyPr/>
        <a:lstStyle/>
        <a:p>
          <a:endParaRPr lang="en-US"/>
        </a:p>
      </dgm:t>
    </dgm:pt>
    <dgm:pt modelId="{7FEF1BA6-C9F4-4F82-95F9-0A1CB2D60535}" type="sibTrans" cxnId="{EA4131FD-2EF2-47CF-937E-096DEFE390F4}">
      <dgm:prSet/>
      <dgm:spPr/>
      <dgm:t>
        <a:bodyPr/>
        <a:lstStyle/>
        <a:p>
          <a:endParaRPr lang="en-US"/>
        </a:p>
      </dgm:t>
    </dgm:pt>
    <dgm:pt modelId="{80A9600E-66A3-49A3-A522-3A15207CB6C2}">
      <dgm:prSet phldrT="[Text]"/>
      <dgm:spPr/>
      <dgm:t>
        <a:bodyPr/>
        <a:lstStyle/>
        <a:p>
          <a:r>
            <a:rPr lang="en-US" dirty="0" err="1"/>
            <a:t>gRPC</a:t>
          </a:r>
          <a:endParaRPr lang="en-US" dirty="0"/>
        </a:p>
      </dgm:t>
    </dgm:pt>
    <dgm:pt modelId="{F90AA1CE-688B-47FC-8332-D9261DFB1E56}" type="parTrans" cxnId="{3347EF2C-5604-4CB8-84E9-BC9CA4E5E768}">
      <dgm:prSet/>
      <dgm:spPr/>
      <dgm:t>
        <a:bodyPr/>
        <a:lstStyle/>
        <a:p>
          <a:endParaRPr lang="en-US"/>
        </a:p>
      </dgm:t>
    </dgm:pt>
    <dgm:pt modelId="{6010A158-1F3B-4314-B5CF-5D05F429A8EB}" type="sibTrans" cxnId="{3347EF2C-5604-4CB8-84E9-BC9CA4E5E768}">
      <dgm:prSet/>
      <dgm:spPr/>
      <dgm:t>
        <a:bodyPr/>
        <a:lstStyle/>
        <a:p>
          <a:endParaRPr lang="en-US"/>
        </a:p>
      </dgm:t>
    </dgm:pt>
    <dgm:pt modelId="{81D36BDE-FEC1-49A2-B0A9-B6FAEB5017CE}">
      <dgm:prSet phldrT="[Text]"/>
      <dgm:spPr/>
      <dgm:t>
        <a:bodyPr/>
        <a:lstStyle/>
        <a:p>
          <a:r>
            <a:rPr lang="en-US" dirty="0" err="1"/>
            <a:t>Blazor</a:t>
          </a:r>
          <a:r>
            <a:rPr lang="en-US" dirty="0"/>
            <a:t> Server</a:t>
          </a:r>
        </a:p>
      </dgm:t>
    </dgm:pt>
    <dgm:pt modelId="{28AAA549-43AC-44DA-AB05-F6BE2010102F}" type="parTrans" cxnId="{510E1275-94CF-4E27-9145-7D3B1A1540A1}">
      <dgm:prSet/>
      <dgm:spPr/>
      <dgm:t>
        <a:bodyPr/>
        <a:lstStyle/>
        <a:p>
          <a:endParaRPr lang="en-US"/>
        </a:p>
      </dgm:t>
    </dgm:pt>
    <dgm:pt modelId="{9D70943B-6214-4EAA-9C0C-91590CC320F8}" type="sibTrans" cxnId="{510E1275-94CF-4E27-9145-7D3B1A1540A1}">
      <dgm:prSet/>
      <dgm:spPr/>
      <dgm:t>
        <a:bodyPr/>
        <a:lstStyle/>
        <a:p>
          <a:endParaRPr lang="en-US"/>
        </a:p>
      </dgm:t>
    </dgm:pt>
    <dgm:pt modelId="{4CE4822C-79C5-4F4C-8C42-0C40F42F5BC9}" type="pres">
      <dgm:prSet presAssocID="{AD9C2AF8-1883-42A8-A197-A86E58C48C92}" presName="Name0" presStyleCnt="0">
        <dgm:presLayoutVars>
          <dgm:chPref val="1"/>
          <dgm:dir/>
          <dgm:animOne val="branch"/>
          <dgm:animLvl val="lvl"/>
          <dgm:resizeHandles/>
        </dgm:presLayoutVars>
      </dgm:prSet>
      <dgm:spPr/>
    </dgm:pt>
    <dgm:pt modelId="{B171C683-CF3F-4DFD-8086-B3C99242DFF7}" type="pres">
      <dgm:prSet presAssocID="{5BAD7C0F-5AC8-4EDD-BAAB-7E4EFBFCB266}" presName="vertOne" presStyleCnt="0"/>
      <dgm:spPr/>
    </dgm:pt>
    <dgm:pt modelId="{CA70BADF-4CDC-4F77-9E27-245A15416E59}" type="pres">
      <dgm:prSet presAssocID="{5BAD7C0F-5AC8-4EDD-BAAB-7E4EFBFCB266}" presName="txOne" presStyleLbl="node0" presStyleIdx="0" presStyleCnt="1">
        <dgm:presLayoutVars>
          <dgm:chPref val="3"/>
        </dgm:presLayoutVars>
      </dgm:prSet>
      <dgm:spPr/>
    </dgm:pt>
    <dgm:pt modelId="{1DAFAC18-B9EE-497B-9172-BDF242A02645}" type="pres">
      <dgm:prSet presAssocID="{5BAD7C0F-5AC8-4EDD-BAAB-7E4EFBFCB266}" presName="parTransOne" presStyleCnt="0"/>
      <dgm:spPr/>
    </dgm:pt>
    <dgm:pt modelId="{43C98D56-6834-472B-806E-F1468BB84FBD}" type="pres">
      <dgm:prSet presAssocID="{5BAD7C0F-5AC8-4EDD-BAAB-7E4EFBFCB266}" presName="horzOne" presStyleCnt="0"/>
      <dgm:spPr/>
    </dgm:pt>
    <dgm:pt modelId="{18B42E88-D406-4679-B991-00021866EF69}" type="pres">
      <dgm:prSet presAssocID="{732D9F2E-DB62-47FC-AACB-B7E18404AD28}" presName="vertTwo" presStyleCnt="0"/>
      <dgm:spPr/>
    </dgm:pt>
    <dgm:pt modelId="{97EB4B09-4E42-4D47-829B-7861DF1F43A9}" type="pres">
      <dgm:prSet presAssocID="{732D9F2E-DB62-47FC-AACB-B7E18404AD28}" presName="txTwo" presStyleLbl="node2" presStyleIdx="0" presStyleCnt="1">
        <dgm:presLayoutVars>
          <dgm:chPref val="3"/>
        </dgm:presLayoutVars>
      </dgm:prSet>
      <dgm:spPr/>
    </dgm:pt>
    <dgm:pt modelId="{DD80E0C7-3154-485A-BF90-BA780EC2E2E1}" type="pres">
      <dgm:prSet presAssocID="{732D9F2E-DB62-47FC-AACB-B7E18404AD28}" presName="parTransTwo" presStyleCnt="0"/>
      <dgm:spPr/>
    </dgm:pt>
    <dgm:pt modelId="{6F40B999-BC5E-4AFD-884C-7455C3F4E33C}" type="pres">
      <dgm:prSet presAssocID="{732D9F2E-DB62-47FC-AACB-B7E18404AD28}" presName="horzTwo" presStyleCnt="0"/>
      <dgm:spPr/>
    </dgm:pt>
    <dgm:pt modelId="{51B9998F-2F25-4143-8F8A-2C419609469A}" type="pres">
      <dgm:prSet presAssocID="{E7CFB9E8-7BA8-410A-B1B9-AA3C83165601}" presName="vertThree" presStyleCnt="0"/>
      <dgm:spPr/>
    </dgm:pt>
    <dgm:pt modelId="{A1FFD850-A97F-4C1A-A351-7ABBB123AD15}" type="pres">
      <dgm:prSet presAssocID="{E7CFB9E8-7BA8-410A-B1B9-AA3C83165601}" presName="txThree" presStyleLbl="node3" presStyleIdx="0" presStyleCnt="1">
        <dgm:presLayoutVars>
          <dgm:chPref val="3"/>
        </dgm:presLayoutVars>
      </dgm:prSet>
      <dgm:spPr/>
    </dgm:pt>
    <dgm:pt modelId="{4BB7E091-BB0F-4EEE-ACF6-BBDF0D7247E3}" type="pres">
      <dgm:prSet presAssocID="{E7CFB9E8-7BA8-410A-B1B9-AA3C83165601}" presName="parTransThree" presStyleCnt="0"/>
      <dgm:spPr/>
    </dgm:pt>
    <dgm:pt modelId="{1AF15E60-AF99-41D7-8C3F-7064A7B20C53}" type="pres">
      <dgm:prSet presAssocID="{E7CFB9E8-7BA8-410A-B1B9-AA3C83165601}" presName="horzThree" presStyleCnt="0"/>
      <dgm:spPr/>
    </dgm:pt>
    <dgm:pt modelId="{8123EDAB-E379-42A7-BAD6-D909BF53C888}" type="pres">
      <dgm:prSet presAssocID="{734A438A-375D-4C3B-B163-F31D08E8F6FF}" presName="vertFour" presStyleCnt="0">
        <dgm:presLayoutVars>
          <dgm:chPref val="3"/>
        </dgm:presLayoutVars>
      </dgm:prSet>
      <dgm:spPr/>
    </dgm:pt>
    <dgm:pt modelId="{435D7202-5F90-4D46-AD63-48B963473E6C}" type="pres">
      <dgm:prSet presAssocID="{734A438A-375D-4C3B-B163-F31D08E8F6FF}" presName="txFour" presStyleLbl="node4" presStyleIdx="0" presStyleCnt="5">
        <dgm:presLayoutVars>
          <dgm:chPref val="3"/>
        </dgm:presLayoutVars>
      </dgm:prSet>
      <dgm:spPr/>
    </dgm:pt>
    <dgm:pt modelId="{E6EE774A-B5FD-4D77-A56F-897C84A0FD72}" type="pres">
      <dgm:prSet presAssocID="{734A438A-375D-4C3B-B163-F31D08E8F6FF}" presName="horzFour" presStyleCnt="0"/>
      <dgm:spPr/>
    </dgm:pt>
    <dgm:pt modelId="{D871CF01-40D0-46B1-B505-662DEA3EC0B2}" type="pres">
      <dgm:prSet presAssocID="{F79E50CF-A686-4A55-A241-92704E0AA824}" presName="sibSpaceFour" presStyleCnt="0"/>
      <dgm:spPr/>
    </dgm:pt>
    <dgm:pt modelId="{0DE2E576-C190-4240-A55A-D18FA89E50B8}" type="pres">
      <dgm:prSet presAssocID="{8DDB5D16-DB2F-44AB-A3BE-3A0EB7117787}" presName="vertFour" presStyleCnt="0">
        <dgm:presLayoutVars>
          <dgm:chPref val="3"/>
        </dgm:presLayoutVars>
      </dgm:prSet>
      <dgm:spPr/>
    </dgm:pt>
    <dgm:pt modelId="{92240AEC-14BC-46ED-9D87-C60142786760}" type="pres">
      <dgm:prSet presAssocID="{8DDB5D16-DB2F-44AB-A3BE-3A0EB7117787}" presName="txFour" presStyleLbl="node4" presStyleIdx="1" presStyleCnt="5">
        <dgm:presLayoutVars>
          <dgm:chPref val="3"/>
        </dgm:presLayoutVars>
      </dgm:prSet>
      <dgm:spPr/>
    </dgm:pt>
    <dgm:pt modelId="{4E0D2705-2D71-4784-9356-A9C6EE9C1AC1}" type="pres">
      <dgm:prSet presAssocID="{8DDB5D16-DB2F-44AB-A3BE-3A0EB7117787}" presName="horzFour" presStyleCnt="0"/>
      <dgm:spPr/>
    </dgm:pt>
    <dgm:pt modelId="{8B6B470E-EB6F-4977-A1C0-97EA4C8518DE}" type="pres">
      <dgm:prSet presAssocID="{3082FCEC-9ACF-42B6-9B15-53FA9E07C6B8}" presName="sibSpaceFour" presStyleCnt="0"/>
      <dgm:spPr/>
    </dgm:pt>
    <dgm:pt modelId="{76EE0FDC-0C16-4FC1-A417-E80196B74D19}" type="pres">
      <dgm:prSet presAssocID="{104D896D-BF7C-4146-AFC1-6A850330B5B9}" presName="vertFour" presStyleCnt="0">
        <dgm:presLayoutVars>
          <dgm:chPref val="3"/>
        </dgm:presLayoutVars>
      </dgm:prSet>
      <dgm:spPr/>
    </dgm:pt>
    <dgm:pt modelId="{82B27153-096A-4AEB-BE31-AA49B7573441}" type="pres">
      <dgm:prSet presAssocID="{104D896D-BF7C-4146-AFC1-6A850330B5B9}" presName="txFour" presStyleLbl="node4" presStyleIdx="2" presStyleCnt="5">
        <dgm:presLayoutVars>
          <dgm:chPref val="3"/>
        </dgm:presLayoutVars>
      </dgm:prSet>
      <dgm:spPr/>
    </dgm:pt>
    <dgm:pt modelId="{285E1470-EA6D-4650-A00A-84D30C8BC0AA}" type="pres">
      <dgm:prSet presAssocID="{104D896D-BF7C-4146-AFC1-6A850330B5B9}" presName="horzFour" presStyleCnt="0"/>
      <dgm:spPr/>
    </dgm:pt>
    <dgm:pt modelId="{35FF0513-465A-44CB-83BF-FAA440BAEC91}" type="pres">
      <dgm:prSet presAssocID="{7FEF1BA6-C9F4-4F82-95F9-0A1CB2D60535}" presName="sibSpaceFour" presStyleCnt="0"/>
      <dgm:spPr/>
    </dgm:pt>
    <dgm:pt modelId="{6F2FA6FB-7414-4ACF-AA2B-6082A1E5ECAA}" type="pres">
      <dgm:prSet presAssocID="{80A9600E-66A3-49A3-A522-3A15207CB6C2}" presName="vertFour" presStyleCnt="0">
        <dgm:presLayoutVars>
          <dgm:chPref val="3"/>
        </dgm:presLayoutVars>
      </dgm:prSet>
      <dgm:spPr/>
    </dgm:pt>
    <dgm:pt modelId="{8D729C6B-18E9-40A0-958E-AFEFE8368442}" type="pres">
      <dgm:prSet presAssocID="{80A9600E-66A3-49A3-A522-3A15207CB6C2}" presName="txFour" presStyleLbl="node4" presStyleIdx="3" presStyleCnt="5">
        <dgm:presLayoutVars>
          <dgm:chPref val="3"/>
        </dgm:presLayoutVars>
      </dgm:prSet>
      <dgm:spPr/>
    </dgm:pt>
    <dgm:pt modelId="{5017C0E4-E27E-4893-B76F-A8D77B64843C}" type="pres">
      <dgm:prSet presAssocID="{80A9600E-66A3-49A3-A522-3A15207CB6C2}" presName="horzFour" presStyleCnt="0"/>
      <dgm:spPr/>
    </dgm:pt>
    <dgm:pt modelId="{75844847-BD26-421E-9952-8943EE4D0187}" type="pres">
      <dgm:prSet presAssocID="{6010A158-1F3B-4314-B5CF-5D05F429A8EB}" presName="sibSpaceFour" presStyleCnt="0"/>
      <dgm:spPr/>
    </dgm:pt>
    <dgm:pt modelId="{43E20482-A9E6-421B-AD58-F3E4EA59F4F7}" type="pres">
      <dgm:prSet presAssocID="{81D36BDE-FEC1-49A2-B0A9-B6FAEB5017CE}" presName="vertFour" presStyleCnt="0">
        <dgm:presLayoutVars>
          <dgm:chPref val="3"/>
        </dgm:presLayoutVars>
      </dgm:prSet>
      <dgm:spPr/>
    </dgm:pt>
    <dgm:pt modelId="{42AEF121-33AD-44F9-918C-D13ACA571445}" type="pres">
      <dgm:prSet presAssocID="{81D36BDE-FEC1-49A2-B0A9-B6FAEB5017CE}" presName="txFour" presStyleLbl="node4" presStyleIdx="4" presStyleCnt="5">
        <dgm:presLayoutVars>
          <dgm:chPref val="3"/>
        </dgm:presLayoutVars>
      </dgm:prSet>
      <dgm:spPr/>
    </dgm:pt>
    <dgm:pt modelId="{65D25939-D11D-4AD0-B3FB-FADB84693DDD}" type="pres">
      <dgm:prSet presAssocID="{81D36BDE-FEC1-49A2-B0A9-B6FAEB5017CE}" presName="horzFour" presStyleCnt="0"/>
      <dgm:spPr/>
    </dgm:pt>
  </dgm:ptLst>
  <dgm:cxnLst>
    <dgm:cxn modelId="{D7B8DE08-3A02-49C8-9995-99D404E3D83A}" srcId="{732D9F2E-DB62-47FC-AACB-B7E18404AD28}" destId="{E7CFB9E8-7BA8-410A-B1B9-AA3C83165601}" srcOrd="0" destOrd="0" parTransId="{847E206B-994F-4754-A564-CCD64F922053}" sibTransId="{24169D5C-8B1A-4C02-B2E8-DDFE6E1B1381}"/>
    <dgm:cxn modelId="{96604A19-F967-4CC7-8F65-688D19293DED}" type="presOf" srcId="{734A438A-375D-4C3B-B163-F31D08E8F6FF}" destId="{435D7202-5F90-4D46-AD63-48B963473E6C}" srcOrd="0" destOrd="0" presId="urn:microsoft.com/office/officeart/2005/8/layout/architecture"/>
    <dgm:cxn modelId="{CC961F1C-E267-42F3-833B-45045C50D220}" srcId="{E7CFB9E8-7BA8-410A-B1B9-AA3C83165601}" destId="{8DDB5D16-DB2F-44AB-A3BE-3A0EB7117787}" srcOrd="1" destOrd="0" parTransId="{6FA16263-4414-439F-8006-C722202EC11B}" sibTransId="{3082FCEC-9ACF-42B6-9B15-53FA9E07C6B8}"/>
    <dgm:cxn modelId="{10C72D22-A9C0-4180-B1DC-0601E8500CA8}" type="presOf" srcId="{732D9F2E-DB62-47FC-AACB-B7E18404AD28}" destId="{97EB4B09-4E42-4D47-829B-7861DF1F43A9}" srcOrd="0" destOrd="0" presId="urn:microsoft.com/office/officeart/2005/8/layout/architecture"/>
    <dgm:cxn modelId="{3347EF2C-5604-4CB8-84E9-BC9CA4E5E768}" srcId="{E7CFB9E8-7BA8-410A-B1B9-AA3C83165601}" destId="{80A9600E-66A3-49A3-A522-3A15207CB6C2}" srcOrd="3" destOrd="0" parTransId="{F90AA1CE-688B-47FC-8332-D9261DFB1E56}" sibTransId="{6010A158-1F3B-4314-B5CF-5D05F429A8EB}"/>
    <dgm:cxn modelId="{BFAA4363-CE76-4F9C-9AB6-6BB7F756F0A1}" srcId="{AD9C2AF8-1883-42A8-A197-A86E58C48C92}" destId="{5BAD7C0F-5AC8-4EDD-BAAB-7E4EFBFCB266}" srcOrd="0" destOrd="0" parTransId="{2C68E39A-5B15-4725-B6AC-0AB09CE8A0BA}" sibTransId="{EEDF56A5-1655-4C83-B5B2-D7BC915AF3F4}"/>
    <dgm:cxn modelId="{CB2F7A4A-4402-4565-994D-9CBC36D71177}" type="presOf" srcId="{AD9C2AF8-1883-42A8-A197-A86E58C48C92}" destId="{4CE4822C-79C5-4F4C-8C42-0C40F42F5BC9}" srcOrd="0" destOrd="0" presId="urn:microsoft.com/office/officeart/2005/8/layout/architecture"/>
    <dgm:cxn modelId="{B81E2B4D-B6C9-4B92-8192-C24204D70796}" type="presOf" srcId="{81D36BDE-FEC1-49A2-B0A9-B6FAEB5017CE}" destId="{42AEF121-33AD-44F9-918C-D13ACA571445}" srcOrd="0" destOrd="0" presId="urn:microsoft.com/office/officeart/2005/8/layout/architecture"/>
    <dgm:cxn modelId="{510E1275-94CF-4E27-9145-7D3B1A1540A1}" srcId="{E7CFB9E8-7BA8-410A-B1B9-AA3C83165601}" destId="{81D36BDE-FEC1-49A2-B0A9-B6FAEB5017CE}" srcOrd="4" destOrd="0" parTransId="{28AAA549-43AC-44DA-AB05-F6BE2010102F}" sibTransId="{9D70943B-6214-4EAA-9C0C-91590CC320F8}"/>
    <dgm:cxn modelId="{D8B59777-7229-43AC-9467-0E62F4AD2385}" type="presOf" srcId="{8DDB5D16-DB2F-44AB-A3BE-3A0EB7117787}" destId="{92240AEC-14BC-46ED-9D87-C60142786760}" srcOrd="0" destOrd="0" presId="urn:microsoft.com/office/officeart/2005/8/layout/architecture"/>
    <dgm:cxn modelId="{8FBE5079-958B-4106-BCAE-743A8FD4F5EA}" type="presOf" srcId="{104D896D-BF7C-4146-AFC1-6A850330B5B9}" destId="{82B27153-096A-4AEB-BE31-AA49B7573441}" srcOrd="0" destOrd="0" presId="urn:microsoft.com/office/officeart/2005/8/layout/architecture"/>
    <dgm:cxn modelId="{4D5B8EAE-A69E-4FB6-9F6A-17BAD50B6DB7}" type="presOf" srcId="{E7CFB9E8-7BA8-410A-B1B9-AA3C83165601}" destId="{A1FFD850-A97F-4C1A-A351-7ABBB123AD15}" srcOrd="0" destOrd="0" presId="urn:microsoft.com/office/officeart/2005/8/layout/architecture"/>
    <dgm:cxn modelId="{48D9FFB8-94ED-438C-AA6A-B14A6827D39E}" srcId="{5BAD7C0F-5AC8-4EDD-BAAB-7E4EFBFCB266}" destId="{732D9F2E-DB62-47FC-AACB-B7E18404AD28}" srcOrd="0" destOrd="0" parTransId="{5872D860-B286-43AF-9461-E76B06FE38D0}" sibTransId="{9584B693-C9B7-4392-A5F8-DCBCD2435943}"/>
    <dgm:cxn modelId="{68A212F3-35E2-4E6A-8FA7-898649997EDF}" srcId="{E7CFB9E8-7BA8-410A-B1B9-AA3C83165601}" destId="{734A438A-375D-4C3B-B163-F31D08E8F6FF}" srcOrd="0" destOrd="0" parTransId="{613DD565-BD86-4CA6-940F-CBB6D4CD6FEE}" sibTransId="{F79E50CF-A686-4A55-A241-92704E0AA824}"/>
    <dgm:cxn modelId="{AC6826FB-3E42-4EFD-8FF2-FF97D83B6566}" type="presOf" srcId="{5BAD7C0F-5AC8-4EDD-BAAB-7E4EFBFCB266}" destId="{CA70BADF-4CDC-4F77-9E27-245A15416E59}" srcOrd="0" destOrd="0" presId="urn:microsoft.com/office/officeart/2005/8/layout/architecture"/>
    <dgm:cxn modelId="{EA4131FD-2EF2-47CF-937E-096DEFE390F4}" srcId="{E7CFB9E8-7BA8-410A-B1B9-AA3C83165601}" destId="{104D896D-BF7C-4146-AFC1-6A850330B5B9}" srcOrd="2" destOrd="0" parTransId="{7FE35BED-CD19-4778-A545-27DCC6BEE987}" sibTransId="{7FEF1BA6-C9F4-4F82-95F9-0A1CB2D60535}"/>
    <dgm:cxn modelId="{F6E26DFD-1F70-4CC0-93EE-5E6ACFFAEAAE}" type="presOf" srcId="{80A9600E-66A3-49A3-A522-3A15207CB6C2}" destId="{8D729C6B-18E9-40A0-958E-AFEFE8368442}" srcOrd="0" destOrd="0" presId="urn:microsoft.com/office/officeart/2005/8/layout/architecture"/>
    <dgm:cxn modelId="{38B1FBF3-8339-41F1-AAD7-3A86564CE71F}" type="presParOf" srcId="{4CE4822C-79C5-4F4C-8C42-0C40F42F5BC9}" destId="{B171C683-CF3F-4DFD-8086-B3C99242DFF7}" srcOrd="0" destOrd="0" presId="urn:microsoft.com/office/officeart/2005/8/layout/architecture"/>
    <dgm:cxn modelId="{8AA2575C-3AC0-4FFE-82C7-05B168EA0AAF}" type="presParOf" srcId="{B171C683-CF3F-4DFD-8086-B3C99242DFF7}" destId="{CA70BADF-4CDC-4F77-9E27-245A15416E59}" srcOrd="0" destOrd="0" presId="urn:microsoft.com/office/officeart/2005/8/layout/architecture"/>
    <dgm:cxn modelId="{7AA7AECA-1B6E-4E56-979D-D5622B08BF8B}" type="presParOf" srcId="{B171C683-CF3F-4DFD-8086-B3C99242DFF7}" destId="{1DAFAC18-B9EE-497B-9172-BDF242A02645}" srcOrd="1" destOrd="0" presId="urn:microsoft.com/office/officeart/2005/8/layout/architecture"/>
    <dgm:cxn modelId="{8A52A736-9A90-4079-9805-D754D3164660}" type="presParOf" srcId="{B171C683-CF3F-4DFD-8086-B3C99242DFF7}" destId="{43C98D56-6834-472B-806E-F1468BB84FBD}" srcOrd="2" destOrd="0" presId="urn:microsoft.com/office/officeart/2005/8/layout/architecture"/>
    <dgm:cxn modelId="{EC4979DB-E124-424F-8433-5E5BC055783F}" type="presParOf" srcId="{43C98D56-6834-472B-806E-F1468BB84FBD}" destId="{18B42E88-D406-4679-B991-00021866EF69}" srcOrd="0" destOrd="0" presId="urn:microsoft.com/office/officeart/2005/8/layout/architecture"/>
    <dgm:cxn modelId="{EC17E736-6557-46A5-91C4-1EC36E5BA134}" type="presParOf" srcId="{18B42E88-D406-4679-B991-00021866EF69}" destId="{97EB4B09-4E42-4D47-829B-7861DF1F43A9}" srcOrd="0" destOrd="0" presId="urn:microsoft.com/office/officeart/2005/8/layout/architecture"/>
    <dgm:cxn modelId="{C8B0656E-BC88-4C9E-AA72-8B6F69CBA8DE}" type="presParOf" srcId="{18B42E88-D406-4679-B991-00021866EF69}" destId="{DD80E0C7-3154-485A-BF90-BA780EC2E2E1}" srcOrd="1" destOrd="0" presId="urn:microsoft.com/office/officeart/2005/8/layout/architecture"/>
    <dgm:cxn modelId="{4C7227F3-2615-4149-9047-CE6F49612180}" type="presParOf" srcId="{18B42E88-D406-4679-B991-00021866EF69}" destId="{6F40B999-BC5E-4AFD-884C-7455C3F4E33C}" srcOrd="2" destOrd="0" presId="urn:microsoft.com/office/officeart/2005/8/layout/architecture"/>
    <dgm:cxn modelId="{7DAD9D2B-83F3-4EF4-AA66-2679FCDF813F}" type="presParOf" srcId="{6F40B999-BC5E-4AFD-884C-7455C3F4E33C}" destId="{51B9998F-2F25-4143-8F8A-2C419609469A}" srcOrd="0" destOrd="0" presId="urn:microsoft.com/office/officeart/2005/8/layout/architecture"/>
    <dgm:cxn modelId="{18B07866-3E81-4B60-8A06-5282486C3189}" type="presParOf" srcId="{51B9998F-2F25-4143-8F8A-2C419609469A}" destId="{A1FFD850-A97F-4C1A-A351-7ABBB123AD15}" srcOrd="0" destOrd="0" presId="urn:microsoft.com/office/officeart/2005/8/layout/architecture"/>
    <dgm:cxn modelId="{E8A9C3D4-FC32-4FF3-BCEB-951D397DAF20}" type="presParOf" srcId="{51B9998F-2F25-4143-8F8A-2C419609469A}" destId="{4BB7E091-BB0F-4EEE-ACF6-BBDF0D7247E3}" srcOrd="1" destOrd="0" presId="urn:microsoft.com/office/officeart/2005/8/layout/architecture"/>
    <dgm:cxn modelId="{CA719ED0-990C-4736-AF17-2843EBE286DD}" type="presParOf" srcId="{51B9998F-2F25-4143-8F8A-2C419609469A}" destId="{1AF15E60-AF99-41D7-8C3F-7064A7B20C53}" srcOrd="2" destOrd="0" presId="urn:microsoft.com/office/officeart/2005/8/layout/architecture"/>
    <dgm:cxn modelId="{B49F7433-E2F2-474C-A7BC-96FF258D7501}" type="presParOf" srcId="{1AF15E60-AF99-41D7-8C3F-7064A7B20C53}" destId="{8123EDAB-E379-42A7-BAD6-D909BF53C888}" srcOrd="0" destOrd="0" presId="urn:microsoft.com/office/officeart/2005/8/layout/architecture"/>
    <dgm:cxn modelId="{CF85BC3C-A0A7-49B0-AB4B-93E1E3839A16}" type="presParOf" srcId="{8123EDAB-E379-42A7-BAD6-D909BF53C888}" destId="{435D7202-5F90-4D46-AD63-48B963473E6C}" srcOrd="0" destOrd="0" presId="urn:microsoft.com/office/officeart/2005/8/layout/architecture"/>
    <dgm:cxn modelId="{39D540F1-6CFB-454C-8BD3-3B17764237B7}" type="presParOf" srcId="{8123EDAB-E379-42A7-BAD6-D909BF53C888}" destId="{E6EE774A-B5FD-4D77-A56F-897C84A0FD72}" srcOrd="1" destOrd="0" presId="urn:microsoft.com/office/officeart/2005/8/layout/architecture"/>
    <dgm:cxn modelId="{B305CA2D-72AC-408C-930E-57B5ECEC4A3E}" type="presParOf" srcId="{1AF15E60-AF99-41D7-8C3F-7064A7B20C53}" destId="{D871CF01-40D0-46B1-B505-662DEA3EC0B2}" srcOrd="1" destOrd="0" presId="urn:microsoft.com/office/officeart/2005/8/layout/architecture"/>
    <dgm:cxn modelId="{5668BCFB-9AB8-4776-B38D-D9651F4357CA}" type="presParOf" srcId="{1AF15E60-AF99-41D7-8C3F-7064A7B20C53}" destId="{0DE2E576-C190-4240-A55A-D18FA89E50B8}" srcOrd="2" destOrd="0" presId="urn:microsoft.com/office/officeart/2005/8/layout/architecture"/>
    <dgm:cxn modelId="{A26DCF31-8DE6-4CA1-AB2D-FEF14CDD1DE3}" type="presParOf" srcId="{0DE2E576-C190-4240-A55A-D18FA89E50B8}" destId="{92240AEC-14BC-46ED-9D87-C60142786760}" srcOrd="0" destOrd="0" presId="urn:microsoft.com/office/officeart/2005/8/layout/architecture"/>
    <dgm:cxn modelId="{C7E1655D-D745-4F61-BE61-0BE097CF5421}" type="presParOf" srcId="{0DE2E576-C190-4240-A55A-D18FA89E50B8}" destId="{4E0D2705-2D71-4784-9356-A9C6EE9C1AC1}" srcOrd="1" destOrd="0" presId="urn:microsoft.com/office/officeart/2005/8/layout/architecture"/>
    <dgm:cxn modelId="{87FF8200-4CBD-41A0-BA76-342DC0276048}" type="presParOf" srcId="{1AF15E60-AF99-41D7-8C3F-7064A7B20C53}" destId="{8B6B470E-EB6F-4977-A1C0-97EA4C8518DE}" srcOrd="3" destOrd="0" presId="urn:microsoft.com/office/officeart/2005/8/layout/architecture"/>
    <dgm:cxn modelId="{19EB052D-80E7-452F-90A2-A80B70390B2A}" type="presParOf" srcId="{1AF15E60-AF99-41D7-8C3F-7064A7B20C53}" destId="{76EE0FDC-0C16-4FC1-A417-E80196B74D19}" srcOrd="4" destOrd="0" presId="urn:microsoft.com/office/officeart/2005/8/layout/architecture"/>
    <dgm:cxn modelId="{588BEFB2-0B27-49C3-9A40-06194A683398}" type="presParOf" srcId="{76EE0FDC-0C16-4FC1-A417-E80196B74D19}" destId="{82B27153-096A-4AEB-BE31-AA49B7573441}" srcOrd="0" destOrd="0" presId="urn:microsoft.com/office/officeart/2005/8/layout/architecture"/>
    <dgm:cxn modelId="{74940D34-C5F8-49C8-9F8C-05B9896D0411}" type="presParOf" srcId="{76EE0FDC-0C16-4FC1-A417-E80196B74D19}" destId="{285E1470-EA6D-4650-A00A-84D30C8BC0AA}" srcOrd="1" destOrd="0" presId="urn:microsoft.com/office/officeart/2005/8/layout/architecture"/>
    <dgm:cxn modelId="{97BC04D2-89FA-41E5-A58A-F09989121DDA}" type="presParOf" srcId="{1AF15E60-AF99-41D7-8C3F-7064A7B20C53}" destId="{35FF0513-465A-44CB-83BF-FAA440BAEC91}" srcOrd="5" destOrd="0" presId="urn:microsoft.com/office/officeart/2005/8/layout/architecture"/>
    <dgm:cxn modelId="{D8CF36E2-B177-4225-A385-587E9D349B5D}" type="presParOf" srcId="{1AF15E60-AF99-41D7-8C3F-7064A7B20C53}" destId="{6F2FA6FB-7414-4ACF-AA2B-6082A1E5ECAA}" srcOrd="6" destOrd="0" presId="urn:microsoft.com/office/officeart/2005/8/layout/architecture"/>
    <dgm:cxn modelId="{F646E0D6-2F70-4011-94BD-00208C1DECFC}" type="presParOf" srcId="{6F2FA6FB-7414-4ACF-AA2B-6082A1E5ECAA}" destId="{8D729C6B-18E9-40A0-958E-AFEFE8368442}" srcOrd="0" destOrd="0" presId="urn:microsoft.com/office/officeart/2005/8/layout/architecture"/>
    <dgm:cxn modelId="{307C289C-7605-4511-A933-D724E4C5854F}" type="presParOf" srcId="{6F2FA6FB-7414-4ACF-AA2B-6082A1E5ECAA}" destId="{5017C0E4-E27E-4893-B76F-A8D77B64843C}" srcOrd="1" destOrd="0" presId="urn:microsoft.com/office/officeart/2005/8/layout/architecture"/>
    <dgm:cxn modelId="{D17EEB5C-B089-43E0-BD7B-AC679727F61D}" type="presParOf" srcId="{1AF15E60-AF99-41D7-8C3F-7064A7B20C53}" destId="{75844847-BD26-421E-9952-8943EE4D0187}" srcOrd="7" destOrd="0" presId="urn:microsoft.com/office/officeart/2005/8/layout/architecture"/>
    <dgm:cxn modelId="{DA01D239-FB73-4498-AECF-43D3C56E8E32}" type="presParOf" srcId="{1AF15E60-AF99-41D7-8C3F-7064A7B20C53}" destId="{43E20482-A9E6-421B-AD58-F3E4EA59F4F7}" srcOrd="8" destOrd="0" presId="urn:microsoft.com/office/officeart/2005/8/layout/architecture"/>
    <dgm:cxn modelId="{2B17DA04-EC2D-45D7-8D1B-8139BAC34A60}" type="presParOf" srcId="{43E20482-A9E6-421B-AD58-F3E4EA59F4F7}" destId="{42AEF121-33AD-44F9-918C-D13ACA571445}" srcOrd="0" destOrd="0" presId="urn:microsoft.com/office/officeart/2005/8/layout/architecture"/>
    <dgm:cxn modelId="{C1969B13-81AB-47C0-B810-46633DB12BC2}" type="presParOf" srcId="{43E20482-A9E6-421B-AD58-F3E4EA59F4F7}" destId="{65D25939-D11D-4AD0-B3FB-FADB84693DDD}"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9C8E66-6A78-41FF-9A86-59369AF696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E4DD34-5958-4F01-BC3A-834FE5984A1E}">
      <dgm:prSet/>
      <dgm:spPr/>
      <dgm:t>
        <a:bodyPr/>
        <a:lstStyle/>
        <a:p>
          <a:pPr>
            <a:defRPr cap="all"/>
          </a:pPr>
          <a:r>
            <a:rPr lang="en-US" dirty="0"/>
            <a:t>More MVC features are platform features</a:t>
          </a:r>
        </a:p>
      </dgm:t>
    </dgm:pt>
    <dgm:pt modelId="{10AB7C33-FA54-48F4-A265-679219EB8FD4}" type="parTrans" cxnId="{C1E911A4-9D48-4AA3-B34F-5389BE8EEBC4}">
      <dgm:prSet/>
      <dgm:spPr/>
      <dgm:t>
        <a:bodyPr/>
        <a:lstStyle/>
        <a:p>
          <a:endParaRPr lang="en-US"/>
        </a:p>
      </dgm:t>
    </dgm:pt>
    <dgm:pt modelId="{6792AE67-6F12-4304-A08D-77FB69E1B332}" type="sibTrans" cxnId="{C1E911A4-9D48-4AA3-B34F-5389BE8EEBC4}">
      <dgm:prSet/>
      <dgm:spPr/>
      <dgm:t>
        <a:bodyPr/>
        <a:lstStyle/>
        <a:p>
          <a:endParaRPr lang="en-US"/>
        </a:p>
      </dgm:t>
    </dgm:pt>
    <dgm:pt modelId="{A611789E-13C5-4551-BF34-BF5700296FB5}">
      <dgm:prSet/>
      <dgm:spPr/>
      <dgm:t>
        <a:bodyPr/>
        <a:lstStyle/>
        <a:p>
          <a:pPr>
            <a:defRPr cap="all"/>
          </a:pPr>
          <a:r>
            <a:rPr lang="en-US"/>
            <a:t>Gradual evolution of Controllers and Pages </a:t>
          </a:r>
        </a:p>
      </dgm:t>
    </dgm:pt>
    <dgm:pt modelId="{8280B6E7-84F1-44EE-9601-0BB62B262E91}" type="parTrans" cxnId="{79766DB5-0D4C-4FD6-B118-8B318DF1E44E}">
      <dgm:prSet/>
      <dgm:spPr/>
      <dgm:t>
        <a:bodyPr/>
        <a:lstStyle/>
        <a:p>
          <a:endParaRPr lang="en-US"/>
        </a:p>
      </dgm:t>
    </dgm:pt>
    <dgm:pt modelId="{80225539-A5A0-47AC-9764-3F769875E708}" type="sibTrans" cxnId="{79766DB5-0D4C-4FD6-B118-8B318DF1E44E}">
      <dgm:prSet/>
      <dgm:spPr/>
      <dgm:t>
        <a:bodyPr/>
        <a:lstStyle/>
        <a:p>
          <a:endParaRPr lang="en-US"/>
        </a:p>
      </dgm:t>
    </dgm:pt>
    <dgm:pt modelId="{4C6C868D-87E8-4E0A-BD2F-8044CC601AF8}">
      <dgm:prSet/>
      <dgm:spPr/>
      <dgm:t>
        <a:bodyPr/>
        <a:lstStyle/>
        <a:p>
          <a:pPr>
            <a:defRPr cap="all"/>
          </a:pPr>
          <a:r>
            <a:rPr lang="en-US"/>
            <a:t>Smaller amounts of code and ceremony will feel good</a:t>
          </a:r>
        </a:p>
      </dgm:t>
    </dgm:pt>
    <dgm:pt modelId="{EEB78186-2882-458A-9533-AE0A947895D4}" type="parTrans" cxnId="{F936430A-42A1-4362-8360-505F7C933C4F}">
      <dgm:prSet/>
      <dgm:spPr/>
      <dgm:t>
        <a:bodyPr/>
        <a:lstStyle/>
        <a:p>
          <a:endParaRPr lang="en-US"/>
        </a:p>
      </dgm:t>
    </dgm:pt>
    <dgm:pt modelId="{E4952826-E2CE-4DA2-B4F4-4F3CFCE79618}" type="sibTrans" cxnId="{F936430A-42A1-4362-8360-505F7C933C4F}">
      <dgm:prSet/>
      <dgm:spPr/>
      <dgm:t>
        <a:bodyPr/>
        <a:lstStyle/>
        <a:p>
          <a:endParaRPr lang="en-US"/>
        </a:p>
      </dgm:t>
    </dgm:pt>
    <dgm:pt modelId="{3AB606FB-9202-4496-A14C-72F6F41BDDF7}" type="pres">
      <dgm:prSet presAssocID="{389C8E66-6A78-41FF-9A86-59369AF6961F}" presName="root" presStyleCnt="0">
        <dgm:presLayoutVars>
          <dgm:dir/>
          <dgm:resizeHandles val="exact"/>
        </dgm:presLayoutVars>
      </dgm:prSet>
      <dgm:spPr/>
    </dgm:pt>
    <dgm:pt modelId="{516A91E3-5132-4494-B289-4865BE77BE8B}" type="pres">
      <dgm:prSet presAssocID="{F6E4DD34-5958-4F01-BC3A-834FE5984A1E}" presName="compNode" presStyleCnt="0"/>
      <dgm:spPr/>
    </dgm:pt>
    <dgm:pt modelId="{91B24D94-A222-4EC7-8BF4-1EC4F17E0521}" type="pres">
      <dgm:prSet presAssocID="{F6E4DD34-5958-4F01-BC3A-834FE5984A1E}" presName="iconBgRect" presStyleLbl="bgShp" presStyleIdx="0" presStyleCnt="3"/>
      <dgm:spPr/>
    </dgm:pt>
    <dgm:pt modelId="{93EEFD1F-294D-4F83-A182-AD6B58435B5C}" type="pres">
      <dgm:prSet presAssocID="{F6E4DD34-5958-4F01-BC3A-834FE5984A1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D39322AE-E7B2-44EE-BF28-BDAACFF4D529}" type="pres">
      <dgm:prSet presAssocID="{F6E4DD34-5958-4F01-BC3A-834FE5984A1E}" presName="spaceRect" presStyleCnt="0"/>
      <dgm:spPr/>
    </dgm:pt>
    <dgm:pt modelId="{C200B1E3-A9FD-41F0-9969-3D3BB01519EE}" type="pres">
      <dgm:prSet presAssocID="{F6E4DD34-5958-4F01-BC3A-834FE5984A1E}" presName="textRect" presStyleLbl="revTx" presStyleIdx="0" presStyleCnt="3">
        <dgm:presLayoutVars>
          <dgm:chMax val="1"/>
          <dgm:chPref val="1"/>
        </dgm:presLayoutVars>
      </dgm:prSet>
      <dgm:spPr/>
    </dgm:pt>
    <dgm:pt modelId="{BA7379E4-8073-4E31-AF74-007BDD857B2A}" type="pres">
      <dgm:prSet presAssocID="{6792AE67-6F12-4304-A08D-77FB69E1B332}" presName="sibTrans" presStyleCnt="0"/>
      <dgm:spPr/>
    </dgm:pt>
    <dgm:pt modelId="{D1C1EC06-097E-4235-A7DA-61F5A638580A}" type="pres">
      <dgm:prSet presAssocID="{A611789E-13C5-4551-BF34-BF5700296FB5}" presName="compNode" presStyleCnt="0"/>
      <dgm:spPr/>
    </dgm:pt>
    <dgm:pt modelId="{FEFECCA9-D4B8-494F-BBC3-1722680994C9}" type="pres">
      <dgm:prSet presAssocID="{A611789E-13C5-4551-BF34-BF5700296FB5}" presName="iconBgRect" presStyleLbl="bgShp" presStyleIdx="1" presStyleCnt="3"/>
      <dgm:spPr/>
    </dgm:pt>
    <dgm:pt modelId="{A88B1622-75D8-40BA-AD41-34EA13AF2450}" type="pres">
      <dgm:prSet presAssocID="{A611789E-13C5-4551-BF34-BF5700296F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ad"/>
        </a:ext>
      </dgm:extLst>
    </dgm:pt>
    <dgm:pt modelId="{FBBA1EF9-F228-47B3-9649-A11B4B92FCD1}" type="pres">
      <dgm:prSet presAssocID="{A611789E-13C5-4551-BF34-BF5700296FB5}" presName="spaceRect" presStyleCnt="0"/>
      <dgm:spPr/>
    </dgm:pt>
    <dgm:pt modelId="{C5C56820-DAE2-48D2-B57A-42F6388F2D0E}" type="pres">
      <dgm:prSet presAssocID="{A611789E-13C5-4551-BF34-BF5700296FB5}" presName="textRect" presStyleLbl="revTx" presStyleIdx="1" presStyleCnt="3">
        <dgm:presLayoutVars>
          <dgm:chMax val="1"/>
          <dgm:chPref val="1"/>
        </dgm:presLayoutVars>
      </dgm:prSet>
      <dgm:spPr/>
    </dgm:pt>
    <dgm:pt modelId="{918042DD-9CE6-47DE-A864-F1E32CC17896}" type="pres">
      <dgm:prSet presAssocID="{80225539-A5A0-47AC-9764-3F769875E708}" presName="sibTrans" presStyleCnt="0"/>
      <dgm:spPr/>
    </dgm:pt>
    <dgm:pt modelId="{19D7BDAA-723C-45A0-8F8C-0BD5558BDDFA}" type="pres">
      <dgm:prSet presAssocID="{4C6C868D-87E8-4E0A-BD2F-8044CC601AF8}" presName="compNode" presStyleCnt="0"/>
      <dgm:spPr/>
    </dgm:pt>
    <dgm:pt modelId="{2D5A0CE6-212A-4B1B-AFBB-54AD33ECFF9B}" type="pres">
      <dgm:prSet presAssocID="{4C6C868D-87E8-4E0A-BD2F-8044CC601AF8}" presName="iconBgRect" presStyleLbl="bgShp" presStyleIdx="2" presStyleCnt="3"/>
      <dgm:spPr/>
    </dgm:pt>
    <dgm:pt modelId="{4C55A17F-9AC9-408E-8C28-495EA7BFB254}" type="pres">
      <dgm:prSet presAssocID="{4C6C868D-87E8-4E0A-BD2F-8044CC601A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croscope"/>
        </a:ext>
      </dgm:extLst>
    </dgm:pt>
    <dgm:pt modelId="{8CA2CFBF-7DF3-4AA1-90D7-935CFD034BD8}" type="pres">
      <dgm:prSet presAssocID="{4C6C868D-87E8-4E0A-BD2F-8044CC601AF8}" presName="spaceRect" presStyleCnt="0"/>
      <dgm:spPr/>
    </dgm:pt>
    <dgm:pt modelId="{F75247C2-4A1A-4F5F-BA5A-F0316D503C10}" type="pres">
      <dgm:prSet presAssocID="{4C6C868D-87E8-4E0A-BD2F-8044CC601AF8}" presName="textRect" presStyleLbl="revTx" presStyleIdx="2" presStyleCnt="3">
        <dgm:presLayoutVars>
          <dgm:chMax val="1"/>
          <dgm:chPref val="1"/>
        </dgm:presLayoutVars>
      </dgm:prSet>
      <dgm:spPr/>
    </dgm:pt>
  </dgm:ptLst>
  <dgm:cxnLst>
    <dgm:cxn modelId="{F936430A-42A1-4362-8360-505F7C933C4F}" srcId="{389C8E66-6A78-41FF-9A86-59369AF6961F}" destId="{4C6C868D-87E8-4E0A-BD2F-8044CC601AF8}" srcOrd="2" destOrd="0" parTransId="{EEB78186-2882-458A-9533-AE0A947895D4}" sibTransId="{E4952826-E2CE-4DA2-B4F4-4F3CFCE79618}"/>
    <dgm:cxn modelId="{A1D7962D-F0D7-4846-ADF0-0F68EFDF1657}" type="presOf" srcId="{F6E4DD34-5958-4F01-BC3A-834FE5984A1E}" destId="{C200B1E3-A9FD-41F0-9969-3D3BB01519EE}" srcOrd="0" destOrd="0" presId="urn:microsoft.com/office/officeart/2018/5/layout/IconCircleLabelList"/>
    <dgm:cxn modelId="{A1859463-B9E8-44F7-BEB4-12C68AAE4286}" type="presOf" srcId="{A611789E-13C5-4551-BF34-BF5700296FB5}" destId="{C5C56820-DAE2-48D2-B57A-42F6388F2D0E}" srcOrd="0" destOrd="0" presId="urn:microsoft.com/office/officeart/2018/5/layout/IconCircleLabelList"/>
    <dgm:cxn modelId="{25A1C14B-7186-4CDC-9370-72F3F7FCB9C4}" type="presOf" srcId="{389C8E66-6A78-41FF-9A86-59369AF6961F}" destId="{3AB606FB-9202-4496-A14C-72F6F41BDDF7}" srcOrd="0" destOrd="0" presId="urn:microsoft.com/office/officeart/2018/5/layout/IconCircleLabelList"/>
    <dgm:cxn modelId="{A7EB267D-59BA-498C-84F4-8D220EB69CDC}" type="presOf" srcId="{4C6C868D-87E8-4E0A-BD2F-8044CC601AF8}" destId="{F75247C2-4A1A-4F5F-BA5A-F0316D503C10}" srcOrd="0" destOrd="0" presId="urn:microsoft.com/office/officeart/2018/5/layout/IconCircleLabelList"/>
    <dgm:cxn modelId="{C1E911A4-9D48-4AA3-B34F-5389BE8EEBC4}" srcId="{389C8E66-6A78-41FF-9A86-59369AF6961F}" destId="{F6E4DD34-5958-4F01-BC3A-834FE5984A1E}" srcOrd="0" destOrd="0" parTransId="{10AB7C33-FA54-48F4-A265-679219EB8FD4}" sibTransId="{6792AE67-6F12-4304-A08D-77FB69E1B332}"/>
    <dgm:cxn modelId="{79766DB5-0D4C-4FD6-B118-8B318DF1E44E}" srcId="{389C8E66-6A78-41FF-9A86-59369AF6961F}" destId="{A611789E-13C5-4551-BF34-BF5700296FB5}" srcOrd="1" destOrd="0" parTransId="{8280B6E7-84F1-44EE-9601-0BB62B262E91}" sibTransId="{80225539-A5A0-47AC-9764-3F769875E708}"/>
    <dgm:cxn modelId="{36AAC15F-E4C6-42D0-8893-18188243B29E}" type="presParOf" srcId="{3AB606FB-9202-4496-A14C-72F6F41BDDF7}" destId="{516A91E3-5132-4494-B289-4865BE77BE8B}" srcOrd="0" destOrd="0" presId="urn:microsoft.com/office/officeart/2018/5/layout/IconCircleLabelList"/>
    <dgm:cxn modelId="{1B04B22D-0523-4035-9147-A407DDE49D59}" type="presParOf" srcId="{516A91E3-5132-4494-B289-4865BE77BE8B}" destId="{91B24D94-A222-4EC7-8BF4-1EC4F17E0521}" srcOrd="0" destOrd="0" presId="urn:microsoft.com/office/officeart/2018/5/layout/IconCircleLabelList"/>
    <dgm:cxn modelId="{AA0FE7D9-951C-49B5-AEA0-C18C841D6FD8}" type="presParOf" srcId="{516A91E3-5132-4494-B289-4865BE77BE8B}" destId="{93EEFD1F-294D-4F83-A182-AD6B58435B5C}" srcOrd="1" destOrd="0" presId="urn:microsoft.com/office/officeart/2018/5/layout/IconCircleLabelList"/>
    <dgm:cxn modelId="{278B6B5A-C3D1-4274-93D5-737449945587}" type="presParOf" srcId="{516A91E3-5132-4494-B289-4865BE77BE8B}" destId="{D39322AE-E7B2-44EE-BF28-BDAACFF4D529}" srcOrd="2" destOrd="0" presId="urn:microsoft.com/office/officeart/2018/5/layout/IconCircleLabelList"/>
    <dgm:cxn modelId="{E04937DC-901B-4807-A60C-52BB380F1DED}" type="presParOf" srcId="{516A91E3-5132-4494-B289-4865BE77BE8B}" destId="{C200B1E3-A9FD-41F0-9969-3D3BB01519EE}" srcOrd="3" destOrd="0" presId="urn:microsoft.com/office/officeart/2018/5/layout/IconCircleLabelList"/>
    <dgm:cxn modelId="{403B7931-8799-41E8-88F5-B69D90465130}" type="presParOf" srcId="{3AB606FB-9202-4496-A14C-72F6F41BDDF7}" destId="{BA7379E4-8073-4E31-AF74-007BDD857B2A}" srcOrd="1" destOrd="0" presId="urn:microsoft.com/office/officeart/2018/5/layout/IconCircleLabelList"/>
    <dgm:cxn modelId="{C933E2E5-D658-4FF2-9888-D9767CA08171}" type="presParOf" srcId="{3AB606FB-9202-4496-A14C-72F6F41BDDF7}" destId="{D1C1EC06-097E-4235-A7DA-61F5A638580A}" srcOrd="2" destOrd="0" presId="urn:microsoft.com/office/officeart/2018/5/layout/IconCircleLabelList"/>
    <dgm:cxn modelId="{B4B0355A-168E-4D40-B719-6ABA33F813DF}" type="presParOf" srcId="{D1C1EC06-097E-4235-A7DA-61F5A638580A}" destId="{FEFECCA9-D4B8-494F-BBC3-1722680994C9}" srcOrd="0" destOrd="0" presId="urn:microsoft.com/office/officeart/2018/5/layout/IconCircleLabelList"/>
    <dgm:cxn modelId="{6A8CAD9B-0E6B-4A19-9341-6A86080817F3}" type="presParOf" srcId="{D1C1EC06-097E-4235-A7DA-61F5A638580A}" destId="{A88B1622-75D8-40BA-AD41-34EA13AF2450}" srcOrd="1" destOrd="0" presId="urn:microsoft.com/office/officeart/2018/5/layout/IconCircleLabelList"/>
    <dgm:cxn modelId="{AA2F0FEA-40A2-4E33-A165-09ED2D670976}" type="presParOf" srcId="{D1C1EC06-097E-4235-A7DA-61F5A638580A}" destId="{FBBA1EF9-F228-47B3-9649-A11B4B92FCD1}" srcOrd="2" destOrd="0" presId="urn:microsoft.com/office/officeart/2018/5/layout/IconCircleLabelList"/>
    <dgm:cxn modelId="{2AAD9139-E4BA-4A00-8294-EC52B512FFDA}" type="presParOf" srcId="{D1C1EC06-097E-4235-A7DA-61F5A638580A}" destId="{C5C56820-DAE2-48D2-B57A-42F6388F2D0E}" srcOrd="3" destOrd="0" presId="urn:microsoft.com/office/officeart/2018/5/layout/IconCircleLabelList"/>
    <dgm:cxn modelId="{7B233D4D-782F-43EB-9AC0-E51E7E97E421}" type="presParOf" srcId="{3AB606FB-9202-4496-A14C-72F6F41BDDF7}" destId="{918042DD-9CE6-47DE-A864-F1E32CC17896}" srcOrd="3" destOrd="0" presId="urn:microsoft.com/office/officeart/2018/5/layout/IconCircleLabelList"/>
    <dgm:cxn modelId="{84201B58-9DD9-4F97-B834-753E10D0DEB7}" type="presParOf" srcId="{3AB606FB-9202-4496-A14C-72F6F41BDDF7}" destId="{19D7BDAA-723C-45A0-8F8C-0BD5558BDDFA}" srcOrd="4" destOrd="0" presId="urn:microsoft.com/office/officeart/2018/5/layout/IconCircleLabelList"/>
    <dgm:cxn modelId="{30A426D4-EBE1-48B3-BD78-1C99D67717CF}" type="presParOf" srcId="{19D7BDAA-723C-45A0-8F8C-0BD5558BDDFA}" destId="{2D5A0CE6-212A-4B1B-AFBB-54AD33ECFF9B}" srcOrd="0" destOrd="0" presId="urn:microsoft.com/office/officeart/2018/5/layout/IconCircleLabelList"/>
    <dgm:cxn modelId="{1402E1B5-615C-4793-843A-715EDECF656C}" type="presParOf" srcId="{19D7BDAA-723C-45A0-8F8C-0BD5558BDDFA}" destId="{4C55A17F-9AC9-408E-8C28-495EA7BFB254}" srcOrd="1" destOrd="0" presId="urn:microsoft.com/office/officeart/2018/5/layout/IconCircleLabelList"/>
    <dgm:cxn modelId="{E0FDA099-0CF7-4C3E-98D0-D60DF4FB02B8}" type="presParOf" srcId="{19D7BDAA-723C-45A0-8F8C-0BD5558BDDFA}" destId="{8CA2CFBF-7DF3-4AA1-90D7-935CFD034BD8}" srcOrd="2" destOrd="0" presId="urn:microsoft.com/office/officeart/2018/5/layout/IconCircleLabelList"/>
    <dgm:cxn modelId="{16D2D1B2-C5A1-4A80-9ADE-D222C506578A}" type="presParOf" srcId="{19D7BDAA-723C-45A0-8F8C-0BD5558BDDFA}" destId="{F75247C2-4A1A-4F5F-BA5A-F0316D503C1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81BA6C-6606-4DB7-8BC1-6539900B8BF2}"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2E90BC8-E446-4D5A-8603-11B9ACCEE04E}">
      <dgm:prSet/>
      <dgm:spPr/>
      <dgm:t>
        <a:bodyPr/>
        <a:lstStyle/>
        <a:p>
          <a:pPr>
            <a:lnSpc>
              <a:spcPct val="100000"/>
            </a:lnSpc>
            <a:defRPr b="1"/>
          </a:pPr>
          <a:r>
            <a:rPr lang="en-US"/>
            <a:t>Single File (Today)</a:t>
          </a:r>
        </a:p>
      </dgm:t>
    </dgm:pt>
    <dgm:pt modelId="{E04A1761-134B-4D4E-97AC-40B5FA595D3E}" type="parTrans" cxnId="{13531FD5-6479-4DC3-AF15-E41DF3D21B09}">
      <dgm:prSet/>
      <dgm:spPr/>
      <dgm:t>
        <a:bodyPr/>
        <a:lstStyle/>
        <a:p>
          <a:endParaRPr lang="en-US"/>
        </a:p>
      </dgm:t>
    </dgm:pt>
    <dgm:pt modelId="{50CDB22B-0F59-457C-BD59-F98ACC64CF54}" type="sibTrans" cxnId="{13531FD5-6479-4DC3-AF15-E41DF3D21B09}">
      <dgm:prSet/>
      <dgm:spPr/>
      <dgm:t>
        <a:bodyPr/>
        <a:lstStyle/>
        <a:p>
          <a:endParaRPr lang="en-US"/>
        </a:p>
      </dgm:t>
    </dgm:pt>
    <dgm:pt modelId="{6DCE92F2-3653-46E3-98C4-0C60A407FA2F}">
      <dgm:prSet/>
      <dgm:spPr/>
      <dgm:t>
        <a:bodyPr/>
        <a:lstStyle/>
        <a:p>
          <a:pPr>
            <a:lnSpc>
              <a:spcPct val="100000"/>
            </a:lnSpc>
          </a:pPr>
          <a:r>
            <a:rPr lang="en-US"/>
            <a:t>5 files</a:t>
          </a:r>
        </a:p>
      </dgm:t>
    </dgm:pt>
    <dgm:pt modelId="{8C6642B6-AA31-4C43-B023-846C05583100}" type="parTrans" cxnId="{4A464BA4-6413-4D93-9515-B447714D3A62}">
      <dgm:prSet/>
      <dgm:spPr/>
      <dgm:t>
        <a:bodyPr/>
        <a:lstStyle/>
        <a:p>
          <a:endParaRPr lang="en-US"/>
        </a:p>
      </dgm:t>
    </dgm:pt>
    <dgm:pt modelId="{E5ECDC2A-F18E-4992-8053-859FE6A2C988}" type="sibTrans" cxnId="{4A464BA4-6413-4D93-9515-B447714D3A62}">
      <dgm:prSet/>
      <dgm:spPr/>
      <dgm:t>
        <a:bodyPr/>
        <a:lstStyle/>
        <a:p>
          <a:endParaRPr lang="en-US"/>
        </a:p>
      </dgm:t>
    </dgm:pt>
    <dgm:pt modelId="{B9C954EB-FD8A-4074-AB9B-05435A49E7F0}">
      <dgm:prSet/>
      <dgm:spPr/>
      <dgm:t>
        <a:bodyPr/>
        <a:lstStyle/>
        <a:p>
          <a:pPr>
            <a:lnSpc>
              <a:spcPct val="100000"/>
            </a:lnSpc>
          </a:pPr>
          <a:r>
            <a:rPr lang="en-US"/>
            <a:t>94.5 mb</a:t>
          </a:r>
        </a:p>
      </dgm:t>
    </dgm:pt>
    <dgm:pt modelId="{CAE09585-50D3-46F8-859D-BE217A4A058E}" type="parTrans" cxnId="{0CEC4D9A-7AAC-4F1B-866E-D182F09863D4}">
      <dgm:prSet/>
      <dgm:spPr/>
      <dgm:t>
        <a:bodyPr/>
        <a:lstStyle/>
        <a:p>
          <a:endParaRPr lang="en-US"/>
        </a:p>
      </dgm:t>
    </dgm:pt>
    <dgm:pt modelId="{E7B85216-975C-4F93-9801-AD105797A2DF}" type="sibTrans" cxnId="{0CEC4D9A-7AAC-4F1B-866E-D182F09863D4}">
      <dgm:prSet/>
      <dgm:spPr/>
      <dgm:t>
        <a:bodyPr/>
        <a:lstStyle/>
        <a:p>
          <a:endParaRPr lang="en-US"/>
        </a:p>
      </dgm:t>
    </dgm:pt>
    <dgm:pt modelId="{6A0B1E6A-4F33-4AF7-8D18-90A5EEC42D22}">
      <dgm:prSet/>
      <dgm:spPr/>
      <dgm:t>
        <a:bodyPr/>
        <a:lstStyle/>
        <a:p>
          <a:pPr>
            <a:lnSpc>
              <a:spcPct val="100000"/>
            </a:lnSpc>
          </a:pPr>
          <a:r>
            <a:rPr lang="en-US"/>
            <a:t>4 of these files are config</a:t>
          </a:r>
        </a:p>
      </dgm:t>
    </dgm:pt>
    <dgm:pt modelId="{13A726C3-9550-41FB-9815-0F86A42FA200}" type="parTrans" cxnId="{4680C5C9-A3E2-4C44-B29D-4CF7A2EA7A04}">
      <dgm:prSet/>
      <dgm:spPr/>
      <dgm:t>
        <a:bodyPr/>
        <a:lstStyle/>
        <a:p>
          <a:endParaRPr lang="en-US"/>
        </a:p>
      </dgm:t>
    </dgm:pt>
    <dgm:pt modelId="{3B6276D8-F996-41FC-86A6-F3065C31DE4E}" type="sibTrans" cxnId="{4680C5C9-A3E2-4C44-B29D-4CF7A2EA7A04}">
      <dgm:prSet/>
      <dgm:spPr/>
      <dgm:t>
        <a:bodyPr/>
        <a:lstStyle/>
        <a:p>
          <a:endParaRPr lang="en-US"/>
        </a:p>
      </dgm:t>
    </dgm:pt>
    <dgm:pt modelId="{6F48F285-CF78-4502-966D-514AE348475D}">
      <dgm:prSet/>
      <dgm:spPr/>
      <dgm:t>
        <a:bodyPr/>
        <a:lstStyle/>
        <a:p>
          <a:pPr>
            <a:lnSpc>
              <a:spcPct val="100000"/>
            </a:lnSpc>
            <a:defRPr b="1"/>
          </a:pPr>
          <a:r>
            <a:rPr lang="en-US"/>
            <a:t>Normal</a:t>
          </a:r>
        </a:p>
      </dgm:t>
    </dgm:pt>
    <dgm:pt modelId="{8271A3CA-21D7-47C4-B3DD-303AD1F156C8}" type="parTrans" cxnId="{1121F69F-8934-4D07-92B3-66B6824376D6}">
      <dgm:prSet/>
      <dgm:spPr/>
      <dgm:t>
        <a:bodyPr/>
        <a:lstStyle/>
        <a:p>
          <a:endParaRPr lang="en-US"/>
        </a:p>
      </dgm:t>
    </dgm:pt>
    <dgm:pt modelId="{D48F2A37-4174-44A3-B425-6A63EA653877}" type="sibTrans" cxnId="{1121F69F-8934-4D07-92B3-66B6824376D6}">
      <dgm:prSet/>
      <dgm:spPr/>
      <dgm:t>
        <a:bodyPr/>
        <a:lstStyle/>
        <a:p>
          <a:endParaRPr lang="en-US"/>
        </a:p>
      </dgm:t>
    </dgm:pt>
    <dgm:pt modelId="{E08BCEE0-2E4E-4344-92C3-F5B7B8FA133A}">
      <dgm:prSet/>
      <dgm:spPr/>
      <dgm:t>
        <a:bodyPr/>
        <a:lstStyle/>
        <a:p>
          <a:pPr>
            <a:lnSpc>
              <a:spcPct val="100000"/>
            </a:lnSpc>
          </a:pPr>
          <a:r>
            <a:rPr lang="en-US"/>
            <a:t>324 files</a:t>
          </a:r>
        </a:p>
      </dgm:t>
    </dgm:pt>
    <dgm:pt modelId="{D616444F-FF3C-4C38-AF76-81EAEC587A39}" type="parTrans" cxnId="{152A6018-56ED-4958-A876-D7E76303B112}">
      <dgm:prSet/>
      <dgm:spPr/>
      <dgm:t>
        <a:bodyPr/>
        <a:lstStyle/>
        <a:p>
          <a:endParaRPr lang="en-US"/>
        </a:p>
      </dgm:t>
    </dgm:pt>
    <dgm:pt modelId="{8C982415-6A1B-4A35-BA5C-8BD5A4E35FE1}" type="sibTrans" cxnId="{152A6018-56ED-4958-A876-D7E76303B112}">
      <dgm:prSet/>
      <dgm:spPr/>
      <dgm:t>
        <a:bodyPr/>
        <a:lstStyle/>
        <a:p>
          <a:endParaRPr lang="en-US"/>
        </a:p>
      </dgm:t>
    </dgm:pt>
    <dgm:pt modelId="{4F87EC34-D38D-4B13-9D55-20F970D039D8}">
      <dgm:prSet/>
      <dgm:spPr/>
      <dgm:t>
        <a:bodyPr/>
        <a:lstStyle/>
        <a:p>
          <a:pPr>
            <a:lnSpc>
              <a:spcPct val="100000"/>
            </a:lnSpc>
          </a:pPr>
          <a:r>
            <a:rPr lang="en-US"/>
            <a:t>92.9 mb</a:t>
          </a:r>
        </a:p>
      </dgm:t>
    </dgm:pt>
    <dgm:pt modelId="{BE202286-5969-48CE-A592-17D6707C5478}" type="parTrans" cxnId="{E0EB71DD-6FBB-4D76-94C9-1857B6291E0A}">
      <dgm:prSet/>
      <dgm:spPr/>
      <dgm:t>
        <a:bodyPr/>
        <a:lstStyle/>
        <a:p>
          <a:endParaRPr lang="en-US"/>
        </a:p>
      </dgm:t>
    </dgm:pt>
    <dgm:pt modelId="{B7CFA0F7-BA54-4EC2-A692-59CCB2CAD505}" type="sibTrans" cxnId="{E0EB71DD-6FBB-4D76-94C9-1857B6291E0A}">
      <dgm:prSet/>
      <dgm:spPr/>
      <dgm:t>
        <a:bodyPr/>
        <a:lstStyle/>
        <a:p>
          <a:endParaRPr lang="en-US"/>
        </a:p>
      </dgm:t>
    </dgm:pt>
    <dgm:pt modelId="{A53AE9EC-6B99-4749-A2B8-1A6720A43BC7}" type="pres">
      <dgm:prSet presAssocID="{AD81BA6C-6606-4DB7-8BC1-6539900B8BF2}" presName="root" presStyleCnt="0">
        <dgm:presLayoutVars>
          <dgm:dir/>
          <dgm:resizeHandles val="exact"/>
        </dgm:presLayoutVars>
      </dgm:prSet>
      <dgm:spPr/>
    </dgm:pt>
    <dgm:pt modelId="{2B8C72E2-FB40-441D-907A-23955871E60F}" type="pres">
      <dgm:prSet presAssocID="{32E90BC8-E446-4D5A-8603-11B9ACCEE04E}" presName="compNode" presStyleCnt="0"/>
      <dgm:spPr/>
    </dgm:pt>
    <dgm:pt modelId="{E7392020-A005-48BE-A71D-A7D8B203949A}" type="pres">
      <dgm:prSet presAssocID="{32E90BC8-E446-4D5A-8603-11B9ACCEE0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603A4A-74CE-4562-B9BC-4915D0DE1740}" type="pres">
      <dgm:prSet presAssocID="{32E90BC8-E446-4D5A-8603-11B9ACCEE04E}" presName="iconSpace" presStyleCnt="0"/>
      <dgm:spPr/>
    </dgm:pt>
    <dgm:pt modelId="{AEEA8477-DD31-427B-BDEB-4CF59781F5A7}" type="pres">
      <dgm:prSet presAssocID="{32E90BC8-E446-4D5A-8603-11B9ACCEE04E}" presName="parTx" presStyleLbl="revTx" presStyleIdx="0" presStyleCnt="4">
        <dgm:presLayoutVars>
          <dgm:chMax val="0"/>
          <dgm:chPref val="0"/>
        </dgm:presLayoutVars>
      </dgm:prSet>
      <dgm:spPr/>
    </dgm:pt>
    <dgm:pt modelId="{88CFA8C5-BA3B-4858-BB92-4565CCF7B8F5}" type="pres">
      <dgm:prSet presAssocID="{32E90BC8-E446-4D5A-8603-11B9ACCEE04E}" presName="txSpace" presStyleCnt="0"/>
      <dgm:spPr/>
    </dgm:pt>
    <dgm:pt modelId="{883D7303-6F3B-4484-B992-E5CDEDABF607}" type="pres">
      <dgm:prSet presAssocID="{32E90BC8-E446-4D5A-8603-11B9ACCEE04E}" presName="desTx" presStyleLbl="revTx" presStyleIdx="1" presStyleCnt="4">
        <dgm:presLayoutVars/>
      </dgm:prSet>
      <dgm:spPr/>
    </dgm:pt>
    <dgm:pt modelId="{4721A035-ADA7-458D-A4A4-4D7CDE30CD6F}" type="pres">
      <dgm:prSet presAssocID="{50CDB22B-0F59-457C-BD59-F98ACC64CF54}" presName="sibTrans" presStyleCnt="0"/>
      <dgm:spPr/>
    </dgm:pt>
    <dgm:pt modelId="{633A5FC0-B138-4CA5-AEE0-67447137DC32}" type="pres">
      <dgm:prSet presAssocID="{6F48F285-CF78-4502-966D-514AE348475D}" presName="compNode" presStyleCnt="0"/>
      <dgm:spPr/>
    </dgm:pt>
    <dgm:pt modelId="{240B78CD-DA3A-4D31-B60C-348045F3878B}" type="pres">
      <dgm:prSet presAssocID="{6F48F285-CF78-4502-966D-514AE34847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8A315D6-6558-4094-A407-1BA5C51EAC6D}" type="pres">
      <dgm:prSet presAssocID="{6F48F285-CF78-4502-966D-514AE348475D}" presName="iconSpace" presStyleCnt="0"/>
      <dgm:spPr/>
    </dgm:pt>
    <dgm:pt modelId="{B675894D-6582-419D-9399-86AB2AAB680F}" type="pres">
      <dgm:prSet presAssocID="{6F48F285-CF78-4502-966D-514AE348475D}" presName="parTx" presStyleLbl="revTx" presStyleIdx="2" presStyleCnt="4">
        <dgm:presLayoutVars>
          <dgm:chMax val="0"/>
          <dgm:chPref val="0"/>
        </dgm:presLayoutVars>
      </dgm:prSet>
      <dgm:spPr/>
    </dgm:pt>
    <dgm:pt modelId="{8A12DF3F-F213-45E0-B023-66890122A877}" type="pres">
      <dgm:prSet presAssocID="{6F48F285-CF78-4502-966D-514AE348475D}" presName="txSpace" presStyleCnt="0"/>
      <dgm:spPr/>
    </dgm:pt>
    <dgm:pt modelId="{C716D7B2-7EA0-4A1C-A693-B43A3784C89D}" type="pres">
      <dgm:prSet presAssocID="{6F48F285-CF78-4502-966D-514AE348475D}" presName="desTx" presStyleLbl="revTx" presStyleIdx="3" presStyleCnt="4">
        <dgm:presLayoutVars/>
      </dgm:prSet>
      <dgm:spPr/>
    </dgm:pt>
  </dgm:ptLst>
  <dgm:cxnLst>
    <dgm:cxn modelId="{87EDC70C-9973-4A25-8228-F7CE63547482}" type="presOf" srcId="{6A0B1E6A-4F33-4AF7-8D18-90A5EEC42D22}" destId="{883D7303-6F3B-4484-B992-E5CDEDABF607}" srcOrd="0" destOrd="2" presId="urn:microsoft.com/office/officeart/2018/5/layout/CenteredIconLabelDescriptionList"/>
    <dgm:cxn modelId="{152A6018-56ED-4958-A876-D7E76303B112}" srcId="{6F48F285-CF78-4502-966D-514AE348475D}" destId="{E08BCEE0-2E4E-4344-92C3-F5B7B8FA133A}" srcOrd="0" destOrd="0" parTransId="{D616444F-FF3C-4C38-AF76-81EAEC587A39}" sibTransId="{8C982415-6A1B-4A35-BA5C-8BD5A4E35FE1}"/>
    <dgm:cxn modelId="{91406618-C410-44D4-B332-1E512B8FC9D3}" type="presOf" srcId="{E08BCEE0-2E4E-4344-92C3-F5B7B8FA133A}" destId="{C716D7B2-7EA0-4A1C-A693-B43A3784C89D}" srcOrd="0" destOrd="0" presId="urn:microsoft.com/office/officeart/2018/5/layout/CenteredIconLabelDescriptionList"/>
    <dgm:cxn modelId="{F708A91D-7B8B-423C-9A0A-10F3419B0347}" type="presOf" srcId="{AD81BA6C-6606-4DB7-8BC1-6539900B8BF2}" destId="{A53AE9EC-6B99-4749-A2B8-1A6720A43BC7}" srcOrd="0" destOrd="0" presId="urn:microsoft.com/office/officeart/2018/5/layout/CenteredIconLabelDescriptionList"/>
    <dgm:cxn modelId="{6F0BB23A-55CD-4DC7-AAE9-4AF9E8812D58}" type="presOf" srcId="{B9C954EB-FD8A-4074-AB9B-05435A49E7F0}" destId="{883D7303-6F3B-4484-B992-E5CDEDABF607}" srcOrd="0" destOrd="1" presId="urn:microsoft.com/office/officeart/2018/5/layout/CenteredIconLabelDescriptionList"/>
    <dgm:cxn modelId="{F039F246-820D-4A80-8FE7-5DEEC58F75B9}" type="presOf" srcId="{4F87EC34-D38D-4B13-9D55-20F970D039D8}" destId="{C716D7B2-7EA0-4A1C-A693-B43A3784C89D}" srcOrd="0" destOrd="1" presId="urn:microsoft.com/office/officeart/2018/5/layout/CenteredIconLabelDescriptionList"/>
    <dgm:cxn modelId="{18E7664E-D385-4021-BBEE-55CE543B550B}" type="presOf" srcId="{6F48F285-CF78-4502-966D-514AE348475D}" destId="{B675894D-6582-419D-9399-86AB2AAB680F}" srcOrd="0" destOrd="0" presId="urn:microsoft.com/office/officeart/2018/5/layout/CenteredIconLabelDescriptionList"/>
    <dgm:cxn modelId="{4C34A171-85E4-4D8D-8139-E63CD30041F5}" type="presOf" srcId="{32E90BC8-E446-4D5A-8603-11B9ACCEE04E}" destId="{AEEA8477-DD31-427B-BDEB-4CF59781F5A7}" srcOrd="0" destOrd="0" presId="urn:microsoft.com/office/officeart/2018/5/layout/CenteredIconLabelDescriptionList"/>
    <dgm:cxn modelId="{C6F3BB73-0442-4827-B516-B42BC96CBC85}" type="presOf" srcId="{6DCE92F2-3653-46E3-98C4-0C60A407FA2F}" destId="{883D7303-6F3B-4484-B992-E5CDEDABF607}" srcOrd="0" destOrd="0" presId="urn:microsoft.com/office/officeart/2018/5/layout/CenteredIconLabelDescriptionList"/>
    <dgm:cxn modelId="{0CEC4D9A-7AAC-4F1B-866E-D182F09863D4}" srcId="{32E90BC8-E446-4D5A-8603-11B9ACCEE04E}" destId="{B9C954EB-FD8A-4074-AB9B-05435A49E7F0}" srcOrd="1" destOrd="0" parTransId="{CAE09585-50D3-46F8-859D-BE217A4A058E}" sibTransId="{E7B85216-975C-4F93-9801-AD105797A2DF}"/>
    <dgm:cxn modelId="{1121F69F-8934-4D07-92B3-66B6824376D6}" srcId="{AD81BA6C-6606-4DB7-8BC1-6539900B8BF2}" destId="{6F48F285-CF78-4502-966D-514AE348475D}" srcOrd="1" destOrd="0" parTransId="{8271A3CA-21D7-47C4-B3DD-303AD1F156C8}" sibTransId="{D48F2A37-4174-44A3-B425-6A63EA653877}"/>
    <dgm:cxn modelId="{4A464BA4-6413-4D93-9515-B447714D3A62}" srcId="{32E90BC8-E446-4D5A-8603-11B9ACCEE04E}" destId="{6DCE92F2-3653-46E3-98C4-0C60A407FA2F}" srcOrd="0" destOrd="0" parTransId="{8C6642B6-AA31-4C43-B023-846C05583100}" sibTransId="{E5ECDC2A-F18E-4992-8053-859FE6A2C988}"/>
    <dgm:cxn modelId="{4680C5C9-A3E2-4C44-B29D-4CF7A2EA7A04}" srcId="{32E90BC8-E446-4D5A-8603-11B9ACCEE04E}" destId="{6A0B1E6A-4F33-4AF7-8D18-90A5EEC42D22}" srcOrd="2" destOrd="0" parTransId="{13A726C3-9550-41FB-9815-0F86A42FA200}" sibTransId="{3B6276D8-F996-41FC-86A6-F3065C31DE4E}"/>
    <dgm:cxn modelId="{13531FD5-6479-4DC3-AF15-E41DF3D21B09}" srcId="{AD81BA6C-6606-4DB7-8BC1-6539900B8BF2}" destId="{32E90BC8-E446-4D5A-8603-11B9ACCEE04E}" srcOrd="0" destOrd="0" parTransId="{E04A1761-134B-4D4E-97AC-40B5FA595D3E}" sibTransId="{50CDB22B-0F59-457C-BD59-F98ACC64CF54}"/>
    <dgm:cxn modelId="{E0EB71DD-6FBB-4D76-94C9-1857B6291E0A}" srcId="{6F48F285-CF78-4502-966D-514AE348475D}" destId="{4F87EC34-D38D-4B13-9D55-20F970D039D8}" srcOrd="1" destOrd="0" parTransId="{BE202286-5969-48CE-A592-17D6707C5478}" sibTransId="{B7CFA0F7-BA54-4EC2-A692-59CCB2CAD505}"/>
    <dgm:cxn modelId="{E03CC129-7734-4661-B194-DCB275B5E531}" type="presParOf" srcId="{A53AE9EC-6B99-4749-A2B8-1A6720A43BC7}" destId="{2B8C72E2-FB40-441D-907A-23955871E60F}" srcOrd="0" destOrd="0" presId="urn:microsoft.com/office/officeart/2018/5/layout/CenteredIconLabelDescriptionList"/>
    <dgm:cxn modelId="{9AD4875C-EAED-4B52-B85F-EE1986757DAD}" type="presParOf" srcId="{2B8C72E2-FB40-441D-907A-23955871E60F}" destId="{E7392020-A005-48BE-A71D-A7D8B203949A}" srcOrd="0" destOrd="0" presId="urn:microsoft.com/office/officeart/2018/5/layout/CenteredIconLabelDescriptionList"/>
    <dgm:cxn modelId="{705A70A2-1610-4987-8405-575DA07921DB}" type="presParOf" srcId="{2B8C72E2-FB40-441D-907A-23955871E60F}" destId="{09603A4A-74CE-4562-B9BC-4915D0DE1740}" srcOrd="1" destOrd="0" presId="urn:microsoft.com/office/officeart/2018/5/layout/CenteredIconLabelDescriptionList"/>
    <dgm:cxn modelId="{6C4CFF29-2B35-4CD8-A677-2A4D35AA4A6E}" type="presParOf" srcId="{2B8C72E2-FB40-441D-907A-23955871E60F}" destId="{AEEA8477-DD31-427B-BDEB-4CF59781F5A7}" srcOrd="2" destOrd="0" presId="urn:microsoft.com/office/officeart/2018/5/layout/CenteredIconLabelDescriptionList"/>
    <dgm:cxn modelId="{57B4BBAB-EA99-4692-AB0F-0E5C9779DCB3}" type="presParOf" srcId="{2B8C72E2-FB40-441D-907A-23955871E60F}" destId="{88CFA8C5-BA3B-4858-BB92-4565CCF7B8F5}" srcOrd="3" destOrd="0" presId="urn:microsoft.com/office/officeart/2018/5/layout/CenteredIconLabelDescriptionList"/>
    <dgm:cxn modelId="{81C903EC-D9C7-4020-B597-595B08E7B72B}" type="presParOf" srcId="{2B8C72E2-FB40-441D-907A-23955871E60F}" destId="{883D7303-6F3B-4484-B992-E5CDEDABF607}" srcOrd="4" destOrd="0" presId="urn:microsoft.com/office/officeart/2018/5/layout/CenteredIconLabelDescriptionList"/>
    <dgm:cxn modelId="{B1161318-5E81-4D6A-B7AA-E43E24043107}" type="presParOf" srcId="{A53AE9EC-6B99-4749-A2B8-1A6720A43BC7}" destId="{4721A035-ADA7-458D-A4A4-4D7CDE30CD6F}" srcOrd="1" destOrd="0" presId="urn:microsoft.com/office/officeart/2018/5/layout/CenteredIconLabelDescriptionList"/>
    <dgm:cxn modelId="{0E3E3A30-C6DC-4008-8BB2-1194A5E87CBC}" type="presParOf" srcId="{A53AE9EC-6B99-4749-A2B8-1A6720A43BC7}" destId="{633A5FC0-B138-4CA5-AEE0-67447137DC32}" srcOrd="2" destOrd="0" presId="urn:microsoft.com/office/officeart/2018/5/layout/CenteredIconLabelDescriptionList"/>
    <dgm:cxn modelId="{CC402B3C-26CD-40A0-B40C-EAA78819C2FF}" type="presParOf" srcId="{633A5FC0-B138-4CA5-AEE0-67447137DC32}" destId="{240B78CD-DA3A-4D31-B60C-348045F3878B}" srcOrd="0" destOrd="0" presId="urn:microsoft.com/office/officeart/2018/5/layout/CenteredIconLabelDescriptionList"/>
    <dgm:cxn modelId="{D20650B3-043E-40E6-A361-C34B4B77C401}" type="presParOf" srcId="{633A5FC0-B138-4CA5-AEE0-67447137DC32}" destId="{F8A315D6-6558-4094-A407-1BA5C51EAC6D}" srcOrd="1" destOrd="0" presId="urn:microsoft.com/office/officeart/2018/5/layout/CenteredIconLabelDescriptionList"/>
    <dgm:cxn modelId="{1AB301C3-256F-47A4-B1D5-3CB27D1C03D9}" type="presParOf" srcId="{633A5FC0-B138-4CA5-AEE0-67447137DC32}" destId="{B675894D-6582-419D-9399-86AB2AAB680F}" srcOrd="2" destOrd="0" presId="urn:microsoft.com/office/officeart/2018/5/layout/CenteredIconLabelDescriptionList"/>
    <dgm:cxn modelId="{8365204D-759C-4307-8976-3FB3C6E8B024}" type="presParOf" srcId="{633A5FC0-B138-4CA5-AEE0-67447137DC32}" destId="{8A12DF3F-F213-45E0-B023-66890122A877}" srcOrd="3" destOrd="0" presId="urn:microsoft.com/office/officeart/2018/5/layout/CenteredIconLabelDescriptionList"/>
    <dgm:cxn modelId="{ED7AFC8C-48C2-4890-91E7-B6D119940A00}" type="presParOf" srcId="{633A5FC0-B138-4CA5-AEE0-67447137DC32}" destId="{C716D7B2-7EA0-4A1C-A693-B43A3784C89D}"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254572-BF1A-4FA2-B658-232E43BF4FB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B835D78-A37A-49DA-AF76-EC4112265087}">
      <dgm:prSet/>
      <dgm:spPr/>
      <dgm:t>
        <a:bodyPr/>
        <a:lstStyle/>
        <a:p>
          <a:pPr>
            <a:defRPr b="1"/>
          </a:pPr>
          <a:r>
            <a:rPr lang="en-US" dirty="0"/>
            <a:t>Changes to Native</a:t>
          </a:r>
        </a:p>
      </dgm:t>
    </dgm:pt>
    <dgm:pt modelId="{E0672F2E-A33E-4A9C-B021-9CEACA520719}" type="parTrans" cxnId="{91652966-954D-45C0-9CD3-DDFE7229DF9E}">
      <dgm:prSet/>
      <dgm:spPr/>
      <dgm:t>
        <a:bodyPr/>
        <a:lstStyle/>
        <a:p>
          <a:endParaRPr lang="en-US"/>
        </a:p>
      </dgm:t>
    </dgm:pt>
    <dgm:pt modelId="{E0692E96-21DB-4D64-BD8D-C1E6818820F7}" type="sibTrans" cxnId="{91652966-954D-45C0-9CD3-DDFE7229DF9E}">
      <dgm:prSet/>
      <dgm:spPr/>
      <dgm:t>
        <a:bodyPr/>
        <a:lstStyle/>
        <a:p>
          <a:endParaRPr lang="en-US"/>
        </a:p>
      </dgm:t>
    </dgm:pt>
    <dgm:pt modelId="{1914C9E7-7452-43D8-94DB-9D0D5268970B}">
      <dgm:prSet/>
      <dgm:spPr/>
      <dgm:t>
        <a:bodyPr/>
        <a:lstStyle/>
        <a:p>
          <a:r>
            <a:rPr lang="en-US"/>
            <a:t>“Single file” host</a:t>
          </a:r>
        </a:p>
      </dgm:t>
    </dgm:pt>
    <dgm:pt modelId="{34438DE4-FDE7-415C-91BA-D7A82B1AD783}" type="parTrans" cxnId="{14674260-878A-4E88-9A3A-0B138E722BB1}">
      <dgm:prSet/>
      <dgm:spPr/>
      <dgm:t>
        <a:bodyPr/>
        <a:lstStyle/>
        <a:p>
          <a:endParaRPr lang="en-US"/>
        </a:p>
      </dgm:t>
    </dgm:pt>
    <dgm:pt modelId="{B75862BE-D85A-48A2-9571-5EF1A2AC20C6}" type="sibTrans" cxnId="{14674260-878A-4E88-9A3A-0B138E722BB1}">
      <dgm:prSet/>
      <dgm:spPr/>
      <dgm:t>
        <a:bodyPr/>
        <a:lstStyle/>
        <a:p>
          <a:endParaRPr lang="en-US"/>
        </a:p>
      </dgm:t>
    </dgm:pt>
    <dgm:pt modelId="{DEEE6EF9-3B81-4E22-AB9D-7DFCF5A31209}">
      <dgm:prSet/>
      <dgm:spPr/>
      <dgm:t>
        <a:bodyPr/>
        <a:lstStyle/>
        <a:p>
          <a:pPr>
            <a:defRPr b="1"/>
          </a:pPr>
          <a:r>
            <a:rPr lang="en-US"/>
            <a:t>Changes to Managed</a:t>
          </a:r>
        </a:p>
      </dgm:t>
    </dgm:pt>
    <dgm:pt modelId="{CCED183F-7AF4-45E7-A83B-19D0C9A83551}" type="parTrans" cxnId="{188BA805-156C-4D5B-8825-F56EB6E51580}">
      <dgm:prSet/>
      <dgm:spPr/>
      <dgm:t>
        <a:bodyPr/>
        <a:lstStyle/>
        <a:p>
          <a:endParaRPr lang="en-US"/>
        </a:p>
      </dgm:t>
    </dgm:pt>
    <dgm:pt modelId="{B12CE6CF-08A7-46E1-B446-864CDF1FD3B6}" type="sibTrans" cxnId="{188BA805-156C-4D5B-8825-F56EB6E51580}">
      <dgm:prSet/>
      <dgm:spPr/>
      <dgm:t>
        <a:bodyPr/>
        <a:lstStyle/>
        <a:p>
          <a:endParaRPr lang="en-US"/>
        </a:p>
      </dgm:t>
    </dgm:pt>
    <dgm:pt modelId="{D5434681-1670-4B9C-BF73-CF3B45D998B5}">
      <dgm:prSet/>
      <dgm:spPr/>
      <dgm:t>
        <a:bodyPr/>
        <a:lstStyle/>
        <a:p>
          <a:r>
            <a:rPr lang="en-US"/>
            <a:t>“</a:t>
          </a:r>
          <a:r>
            <a:rPr lang="en-US" err="1"/>
            <a:t>Linkability</a:t>
          </a:r>
          <a:r>
            <a:rPr lang="en-US"/>
            <a:t>” </a:t>
          </a:r>
        </a:p>
      </dgm:t>
    </dgm:pt>
    <dgm:pt modelId="{E0EF47D1-F2D1-402C-8E6F-8E845BA4C3C1}" type="parTrans" cxnId="{FB25E1C7-400B-4567-88BB-F83C6AD8FF95}">
      <dgm:prSet/>
      <dgm:spPr/>
      <dgm:t>
        <a:bodyPr/>
        <a:lstStyle/>
        <a:p>
          <a:endParaRPr lang="en-US"/>
        </a:p>
      </dgm:t>
    </dgm:pt>
    <dgm:pt modelId="{169DD3AB-1439-4446-A2E6-593B74C0A6E4}" type="sibTrans" cxnId="{FB25E1C7-400B-4567-88BB-F83C6AD8FF95}">
      <dgm:prSet/>
      <dgm:spPr/>
      <dgm:t>
        <a:bodyPr/>
        <a:lstStyle/>
        <a:p>
          <a:endParaRPr lang="en-US"/>
        </a:p>
      </dgm:t>
    </dgm:pt>
    <dgm:pt modelId="{C9B94F57-F93A-4D91-A0D3-E3EAD162952A}">
      <dgm:prSet/>
      <dgm:spPr/>
      <dgm:t>
        <a:bodyPr/>
        <a:lstStyle/>
        <a:p>
          <a:r>
            <a:rPr lang="en-US"/>
            <a:t>Removal of optional components</a:t>
          </a:r>
        </a:p>
      </dgm:t>
    </dgm:pt>
    <dgm:pt modelId="{2DED48BC-A53A-46FD-8ABB-BE947660285E}" type="parTrans" cxnId="{7B3FE7D6-9CCB-4AA2-9799-C2B130079462}">
      <dgm:prSet/>
      <dgm:spPr/>
    </dgm:pt>
    <dgm:pt modelId="{8298F599-ABAC-4018-A43F-7E5943AEE371}" type="sibTrans" cxnId="{7B3FE7D6-9CCB-4AA2-9799-C2B130079462}">
      <dgm:prSet/>
      <dgm:spPr/>
      <dgm:t>
        <a:bodyPr/>
        <a:lstStyle/>
        <a:p>
          <a:endParaRPr lang="en-US"/>
        </a:p>
      </dgm:t>
    </dgm:pt>
    <dgm:pt modelId="{8B7A4E67-FA5B-4284-AD5D-5114CF1A3B6D}">
      <dgm:prSet/>
      <dgm:spPr/>
      <dgm:t>
        <a:bodyPr/>
        <a:lstStyle/>
        <a:p>
          <a:r>
            <a:rPr lang="en-US"/>
            <a:t>Diagnostics changes</a:t>
          </a:r>
        </a:p>
      </dgm:t>
    </dgm:pt>
    <dgm:pt modelId="{970CC275-8B20-4146-9BFD-E699D8FF0D43}" type="parTrans" cxnId="{F5D6F4CB-87AD-46A3-ADB2-F01647FAED40}">
      <dgm:prSet/>
      <dgm:spPr/>
    </dgm:pt>
    <dgm:pt modelId="{25C31ED1-6B37-46A7-B222-BF4F104A200E}" type="sibTrans" cxnId="{F5D6F4CB-87AD-46A3-ADB2-F01647FAED40}">
      <dgm:prSet/>
      <dgm:spPr/>
      <dgm:t>
        <a:bodyPr/>
        <a:lstStyle/>
        <a:p>
          <a:endParaRPr lang="en-US"/>
        </a:p>
      </dgm:t>
    </dgm:pt>
    <dgm:pt modelId="{72C37F8F-3C06-41B2-8F37-74FCEFC0AAE8}">
      <dgm:prSet/>
      <dgm:spPr/>
      <dgm:t>
        <a:bodyPr/>
        <a:lstStyle/>
        <a:p>
          <a:r>
            <a:rPr lang="en-US"/>
            <a:t>Performance optimizations</a:t>
          </a:r>
        </a:p>
      </dgm:t>
    </dgm:pt>
    <dgm:pt modelId="{37C00846-9388-4D70-B8FE-6D338D66DD3E}" type="parTrans" cxnId="{EDDF71F6-48CA-4BBA-9741-A797FC3CF265}">
      <dgm:prSet/>
      <dgm:spPr/>
    </dgm:pt>
    <dgm:pt modelId="{129C04C2-6B68-42DE-B938-4DFA5ABB6AE0}" type="sibTrans" cxnId="{EDDF71F6-48CA-4BBA-9741-A797FC3CF265}">
      <dgm:prSet/>
      <dgm:spPr/>
      <dgm:t>
        <a:bodyPr/>
        <a:lstStyle/>
        <a:p>
          <a:endParaRPr lang="en-US"/>
        </a:p>
      </dgm:t>
    </dgm:pt>
    <dgm:pt modelId="{47A2D57C-A365-47C7-8CA6-F3CC7F9B2AC7}">
      <dgm:prSet/>
      <dgm:spPr/>
      <dgm:t>
        <a:bodyPr/>
        <a:lstStyle/>
        <a:p>
          <a:r>
            <a:rPr lang="en-US"/>
            <a:t>Removing slow features</a:t>
          </a:r>
        </a:p>
      </dgm:t>
    </dgm:pt>
    <dgm:pt modelId="{8E0FF161-1004-43E2-B269-07ECBDFA67DA}" type="parTrans" cxnId="{B1C86338-71CB-44AF-AC8E-58238CD74FA1}">
      <dgm:prSet/>
      <dgm:spPr/>
    </dgm:pt>
    <dgm:pt modelId="{82D0C744-325B-4EC0-803C-2B2EEB5545C9}" type="sibTrans" cxnId="{B1C86338-71CB-44AF-AC8E-58238CD74FA1}">
      <dgm:prSet/>
      <dgm:spPr/>
      <dgm:t>
        <a:bodyPr/>
        <a:lstStyle/>
        <a:p>
          <a:endParaRPr lang="en-US"/>
        </a:p>
      </dgm:t>
    </dgm:pt>
    <dgm:pt modelId="{AB13E3BB-75F9-4E7E-9B5F-CCCEA9A0BA15}" type="pres">
      <dgm:prSet presAssocID="{FF254572-BF1A-4FA2-B658-232E43BF4FB9}" presName="linear" presStyleCnt="0">
        <dgm:presLayoutVars>
          <dgm:dir/>
          <dgm:animLvl val="lvl"/>
          <dgm:resizeHandles val="exact"/>
        </dgm:presLayoutVars>
      </dgm:prSet>
      <dgm:spPr/>
    </dgm:pt>
    <dgm:pt modelId="{D9F31888-8334-4011-A878-D8B3137BABB2}" type="pres">
      <dgm:prSet presAssocID="{6B835D78-A37A-49DA-AF76-EC4112265087}" presName="parentLin" presStyleCnt="0"/>
      <dgm:spPr/>
    </dgm:pt>
    <dgm:pt modelId="{B6EB29CD-C7EB-4CC8-A642-3C4172F66582}" type="pres">
      <dgm:prSet presAssocID="{6B835D78-A37A-49DA-AF76-EC4112265087}" presName="parentLeftMargin" presStyleLbl="node1" presStyleIdx="0" presStyleCnt="2"/>
      <dgm:spPr/>
    </dgm:pt>
    <dgm:pt modelId="{8185DE58-9919-4B4B-A98C-7F08C1C92C88}" type="pres">
      <dgm:prSet presAssocID="{6B835D78-A37A-49DA-AF76-EC4112265087}" presName="parentText" presStyleLbl="node1" presStyleIdx="0" presStyleCnt="2">
        <dgm:presLayoutVars>
          <dgm:chMax val="0"/>
          <dgm:bulletEnabled val="1"/>
        </dgm:presLayoutVars>
      </dgm:prSet>
      <dgm:spPr/>
    </dgm:pt>
    <dgm:pt modelId="{BAE0BDC8-CBAF-4418-BC99-76E4E5904D2F}" type="pres">
      <dgm:prSet presAssocID="{6B835D78-A37A-49DA-AF76-EC4112265087}" presName="negativeSpace" presStyleCnt="0"/>
      <dgm:spPr/>
    </dgm:pt>
    <dgm:pt modelId="{867AF54B-6A4C-4865-B543-7E184D7A23B7}" type="pres">
      <dgm:prSet presAssocID="{6B835D78-A37A-49DA-AF76-EC4112265087}" presName="childText" presStyleLbl="conFgAcc1" presStyleIdx="0" presStyleCnt="2">
        <dgm:presLayoutVars>
          <dgm:bulletEnabled val="1"/>
        </dgm:presLayoutVars>
      </dgm:prSet>
      <dgm:spPr/>
    </dgm:pt>
    <dgm:pt modelId="{31868399-6F8B-47AE-AF3E-B84049868F75}" type="pres">
      <dgm:prSet presAssocID="{E0692E96-21DB-4D64-BD8D-C1E6818820F7}" presName="spaceBetweenRectangles" presStyleCnt="0"/>
      <dgm:spPr/>
    </dgm:pt>
    <dgm:pt modelId="{AFC4DFBD-31E8-4335-BF17-DF1A0A1EB6D5}" type="pres">
      <dgm:prSet presAssocID="{DEEE6EF9-3B81-4E22-AB9D-7DFCF5A31209}" presName="parentLin" presStyleCnt="0"/>
      <dgm:spPr/>
    </dgm:pt>
    <dgm:pt modelId="{0C564855-FAA5-4F50-8A17-4A1DF423FDE8}" type="pres">
      <dgm:prSet presAssocID="{DEEE6EF9-3B81-4E22-AB9D-7DFCF5A31209}" presName="parentLeftMargin" presStyleLbl="node1" presStyleIdx="0" presStyleCnt="2"/>
      <dgm:spPr/>
    </dgm:pt>
    <dgm:pt modelId="{89977EA6-733F-4882-8ADB-E52627AC4E70}" type="pres">
      <dgm:prSet presAssocID="{DEEE6EF9-3B81-4E22-AB9D-7DFCF5A31209}" presName="parentText" presStyleLbl="node1" presStyleIdx="1" presStyleCnt="2">
        <dgm:presLayoutVars>
          <dgm:chMax val="0"/>
          <dgm:bulletEnabled val="1"/>
        </dgm:presLayoutVars>
      </dgm:prSet>
      <dgm:spPr/>
    </dgm:pt>
    <dgm:pt modelId="{57D06863-EBE0-4BC4-AA72-AA84C4F8FCF5}" type="pres">
      <dgm:prSet presAssocID="{DEEE6EF9-3B81-4E22-AB9D-7DFCF5A31209}" presName="negativeSpace" presStyleCnt="0"/>
      <dgm:spPr/>
    </dgm:pt>
    <dgm:pt modelId="{0AB64651-6329-465B-828A-FD744A95791C}" type="pres">
      <dgm:prSet presAssocID="{DEEE6EF9-3B81-4E22-AB9D-7DFCF5A31209}" presName="childText" presStyleLbl="conFgAcc1" presStyleIdx="1" presStyleCnt="2">
        <dgm:presLayoutVars>
          <dgm:bulletEnabled val="1"/>
        </dgm:presLayoutVars>
      </dgm:prSet>
      <dgm:spPr/>
    </dgm:pt>
  </dgm:ptLst>
  <dgm:cxnLst>
    <dgm:cxn modelId="{188BA805-156C-4D5B-8825-F56EB6E51580}" srcId="{FF254572-BF1A-4FA2-B658-232E43BF4FB9}" destId="{DEEE6EF9-3B81-4E22-AB9D-7DFCF5A31209}" srcOrd="1" destOrd="0" parTransId="{CCED183F-7AF4-45E7-A83B-19D0C9A83551}" sibTransId="{B12CE6CF-08A7-46E1-B446-864CDF1FD3B6}"/>
    <dgm:cxn modelId="{4CFC071D-99E5-475A-AA06-550CEB51BD22}" type="presOf" srcId="{8B7A4E67-FA5B-4284-AD5D-5114CF1A3B6D}" destId="{867AF54B-6A4C-4865-B543-7E184D7A23B7}" srcOrd="0" destOrd="2" presId="urn:microsoft.com/office/officeart/2005/8/layout/list1"/>
    <dgm:cxn modelId="{B1C86338-71CB-44AF-AC8E-58238CD74FA1}" srcId="{DEEE6EF9-3B81-4E22-AB9D-7DFCF5A31209}" destId="{47A2D57C-A365-47C7-8CA6-F3CC7F9B2AC7}" srcOrd="2" destOrd="0" parTransId="{8E0FF161-1004-43E2-B269-07ECBDFA67DA}" sibTransId="{82D0C744-325B-4EC0-803C-2B2EEB5545C9}"/>
    <dgm:cxn modelId="{14674260-878A-4E88-9A3A-0B138E722BB1}" srcId="{6B835D78-A37A-49DA-AF76-EC4112265087}" destId="{1914C9E7-7452-43D8-94DB-9D0D5268970B}" srcOrd="0" destOrd="0" parTransId="{34438DE4-FDE7-415C-91BA-D7A82B1AD783}" sibTransId="{B75862BE-D85A-48A2-9571-5EF1A2AC20C6}"/>
    <dgm:cxn modelId="{91652966-954D-45C0-9CD3-DDFE7229DF9E}" srcId="{FF254572-BF1A-4FA2-B658-232E43BF4FB9}" destId="{6B835D78-A37A-49DA-AF76-EC4112265087}" srcOrd="0" destOrd="0" parTransId="{E0672F2E-A33E-4A9C-B021-9CEACA520719}" sibTransId="{E0692E96-21DB-4D64-BD8D-C1E6818820F7}"/>
    <dgm:cxn modelId="{FBF9604F-8E02-4FFB-A554-D57834DEC362}" type="presOf" srcId="{C9B94F57-F93A-4D91-A0D3-E3EAD162952A}" destId="{867AF54B-6A4C-4865-B543-7E184D7A23B7}" srcOrd="0" destOrd="1" presId="urn:microsoft.com/office/officeart/2005/8/layout/list1"/>
    <dgm:cxn modelId="{98A32F57-04C3-4916-BE38-4DBDD3E6282F}" type="presOf" srcId="{6B835D78-A37A-49DA-AF76-EC4112265087}" destId="{B6EB29CD-C7EB-4CC8-A642-3C4172F66582}" srcOrd="0" destOrd="0" presId="urn:microsoft.com/office/officeart/2005/8/layout/list1"/>
    <dgm:cxn modelId="{9CE82A78-3EBB-4860-B6AB-41FEE36640F3}" type="presOf" srcId="{1914C9E7-7452-43D8-94DB-9D0D5268970B}" destId="{867AF54B-6A4C-4865-B543-7E184D7A23B7}" srcOrd="0" destOrd="0" presId="urn:microsoft.com/office/officeart/2005/8/layout/list1"/>
    <dgm:cxn modelId="{C5243E7D-90C9-4E2D-AB45-F1E2088A09DA}" type="presOf" srcId="{FF254572-BF1A-4FA2-B658-232E43BF4FB9}" destId="{AB13E3BB-75F9-4E7E-9B5F-CCCEA9A0BA15}" srcOrd="0" destOrd="0" presId="urn:microsoft.com/office/officeart/2005/8/layout/list1"/>
    <dgm:cxn modelId="{92FB628E-EC92-47C9-9CCD-F3F06B8DACF0}" type="presOf" srcId="{DEEE6EF9-3B81-4E22-AB9D-7DFCF5A31209}" destId="{89977EA6-733F-4882-8ADB-E52627AC4E70}" srcOrd="1" destOrd="0" presId="urn:microsoft.com/office/officeart/2005/8/layout/list1"/>
    <dgm:cxn modelId="{C2AFD2AC-98A3-418D-8D00-38E0DF6A1B68}" type="presOf" srcId="{DEEE6EF9-3B81-4E22-AB9D-7DFCF5A31209}" destId="{0C564855-FAA5-4F50-8A17-4A1DF423FDE8}" srcOrd="0" destOrd="0" presId="urn:microsoft.com/office/officeart/2005/8/layout/list1"/>
    <dgm:cxn modelId="{452705AD-2BB8-4292-8819-91881E15EC2A}" type="presOf" srcId="{72C37F8F-3C06-41B2-8F37-74FCEFC0AAE8}" destId="{0AB64651-6329-465B-828A-FD744A95791C}" srcOrd="0" destOrd="1" presId="urn:microsoft.com/office/officeart/2005/8/layout/list1"/>
    <dgm:cxn modelId="{45C760B0-BE93-4D0D-AD69-4DCB7C47C250}" type="presOf" srcId="{D5434681-1670-4B9C-BF73-CF3B45D998B5}" destId="{0AB64651-6329-465B-828A-FD744A95791C}" srcOrd="0" destOrd="0" presId="urn:microsoft.com/office/officeart/2005/8/layout/list1"/>
    <dgm:cxn modelId="{7CFFF2BD-BCB3-469F-A543-1DEB13E71889}" type="presOf" srcId="{6B835D78-A37A-49DA-AF76-EC4112265087}" destId="{8185DE58-9919-4B4B-A98C-7F08C1C92C88}" srcOrd="1" destOrd="0" presId="urn:microsoft.com/office/officeart/2005/8/layout/list1"/>
    <dgm:cxn modelId="{FB25E1C7-400B-4567-88BB-F83C6AD8FF95}" srcId="{DEEE6EF9-3B81-4E22-AB9D-7DFCF5A31209}" destId="{D5434681-1670-4B9C-BF73-CF3B45D998B5}" srcOrd="0" destOrd="0" parTransId="{E0EF47D1-F2D1-402C-8E6F-8E845BA4C3C1}" sibTransId="{169DD3AB-1439-4446-A2E6-593B74C0A6E4}"/>
    <dgm:cxn modelId="{F5D6F4CB-87AD-46A3-ADB2-F01647FAED40}" srcId="{6B835D78-A37A-49DA-AF76-EC4112265087}" destId="{8B7A4E67-FA5B-4284-AD5D-5114CF1A3B6D}" srcOrd="2" destOrd="0" parTransId="{970CC275-8B20-4146-9BFD-E699D8FF0D43}" sibTransId="{25C31ED1-6B37-46A7-B222-BF4F104A200E}"/>
    <dgm:cxn modelId="{7B3FE7D6-9CCB-4AA2-9799-C2B130079462}" srcId="{6B835D78-A37A-49DA-AF76-EC4112265087}" destId="{C9B94F57-F93A-4D91-A0D3-E3EAD162952A}" srcOrd="1" destOrd="0" parTransId="{2DED48BC-A53A-46FD-8ABB-BE947660285E}" sibTransId="{8298F599-ABAC-4018-A43F-7E5943AEE371}"/>
    <dgm:cxn modelId="{BF4301F5-CFE5-4CC1-BD36-F26051A69CC4}" type="presOf" srcId="{47A2D57C-A365-47C7-8CA6-F3CC7F9B2AC7}" destId="{0AB64651-6329-465B-828A-FD744A95791C}" srcOrd="0" destOrd="2" presId="urn:microsoft.com/office/officeart/2005/8/layout/list1"/>
    <dgm:cxn modelId="{EDDF71F6-48CA-4BBA-9741-A797FC3CF265}" srcId="{DEEE6EF9-3B81-4E22-AB9D-7DFCF5A31209}" destId="{72C37F8F-3C06-41B2-8F37-74FCEFC0AAE8}" srcOrd="1" destOrd="0" parTransId="{37C00846-9388-4D70-B8FE-6D338D66DD3E}" sibTransId="{129C04C2-6B68-42DE-B938-4DFA5ABB6AE0}"/>
    <dgm:cxn modelId="{1706EF27-59E3-4C75-A025-C3664201BA30}" type="presParOf" srcId="{AB13E3BB-75F9-4E7E-9B5F-CCCEA9A0BA15}" destId="{D9F31888-8334-4011-A878-D8B3137BABB2}" srcOrd="0" destOrd="0" presId="urn:microsoft.com/office/officeart/2005/8/layout/list1"/>
    <dgm:cxn modelId="{AA6C9CE0-D8BA-405C-AE76-515690156836}" type="presParOf" srcId="{D9F31888-8334-4011-A878-D8B3137BABB2}" destId="{B6EB29CD-C7EB-4CC8-A642-3C4172F66582}" srcOrd="0" destOrd="0" presId="urn:microsoft.com/office/officeart/2005/8/layout/list1"/>
    <dgm:cxn modelId="{2F44A9DD-568C-4C57-94F5-8EAE3F01F7DB}" type="presParOf" srcId="{D9F31888-8334-4011-A878-D8B3137BABB2}" destId="{8185DE58-9919-4B4B-A98C-7F08C1C92C88}" srcOrd="1" destOrd="0" presId="urn:microsoft.com/office/officeart/2005/8/layout/list1"/>
    <dgm:cxn modelId="{B14F908E-8B02-4831-A23E-C684DD6A9074}" type="presParOf" srcId="{AB13E3BB-75F9-4E7E-9B5F-CCCEA9A0BA15}" destId="{BAE0BDC8-CBAF-4418-BC99-76E4E5904D2F}" srcOrd="1" destOrd="0" presId="urn:microsoft.com/office/officeart/2005/8/layout/list1"/>
    <dgm:cxn modelId="{CB290D93-58CB-4908-813F-EA65891F9760}" type="presParOf" srcId="{AB13E3BB-75F9-4E7E-9B5F-CCCEA9A0BA15}" destId="{867AF54B-6A4C-4865-B543-7E184D7A23B7}" srcOrd="2" destOrd="0" presId="urn:microsoft.com/office/officeart/2005/8/layout/list1"/>
    <dgm:cxn modelId="{5B52ED03-32D0-4D89-9229-50D48FA1793F}" type="presParOf" srcId="{AB13E3BB-75F9-4E7E-9B5F-CCCEA9A0BA15}" destId="{31868399-6F8B-47AE-AF3E-B84049868F75}" srcOrd="3" destOrd="0" presId="urn:microsoft.com/office/officeart/2005/8/layout/list1"/>
    <dgm:cxn modelId="{E4CB3BCE-B765-4E61-9F71-3B4830080D05}" type="presParOf" srcId="{AB13E3BB-75F9-4E7E-9B5F-CCCEA9A0BA15}" destId="{AFC4DFBD-31E8-4335-BF17-DF1A0A1EB6D5}" srcOrd="4" destOrd="0" presId="urn:microsoft.com/office/officeart/2005/8/layout/list1"/>
    <dgm:cxn modelId="{D2148E11-BCA2-4EFB-950D-C6F1D7360719}" type="presParOf" srcId="{AFC4DFBD-31E8-4335-BF17-DF1A0A1EB6D5}" destId="{0C564855-FAA5-4F50-8A17-4A1DF423FDE8}" srcOrd="0" destOrd="0" presId="urn:microsoft.com/office/officeart/2005/8/layout/list1"/>
    <dgm:cxn modelId="{73E5364E-F2EF-46D0-BEFB-649C63208178}" type="presParOf" srcId="{AFC4DFBD-31E8-4335-BF17-DF1A0A1EB6D5}" destId="{89977EA6-733F-4882-8ADB-E52627AC4E70}" srcOrd="1" destOrd="0" presId="urn:microsoft.com/office/officeart/2005/8/layout/list1"/>
    <dgm:cxn modelId="{D3C13C84-00E3-46F4-B325-E4F440470B6F}" type="presParOf" srcId="{AB13E3BB-75F9-4E7E-9B5F-CCCEA9A0BA15}" destId="{57D06863-EBE0-4BC4-AA72-AA84C4F8FCF5}" srcOrd="5" destOrd="0" presId="urn:microsoft.com/office/officeart/2005/8/layout/list1"/>
    <dgm:cxn modelId="{78D638B2-D413-4134-940C-F00AE4ADE6BD}" type="presParOf" srcId="{AB13E3BB-75F9-4E7E-9B5F-CCCEA9A0BA15}" destId="{0AB64651-6329-465B-828A-FD744A95791C}"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0A2C-1730-4AC6-B0E3-D8201C9462C8}">
      <dsp:nvSpPr>
        <dsp:cNvPr id="0" name=""/>
        <dsp:cNvSpPr/>
      </dsp:nvSpPr>
      <dsp:spPr>
        <a:xfrm>
          <a:off x="2026285" y="267"/>
          <a:ext cx="8105140" cy="147935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Crossgen (Ready-to-run) trades some size for a lot of speed</a:t>
          </a:r>
        </a:p>
        <a:p>
          <a:pPr marL="0" lvl="0" indent="0" algn="l" defTabSz="577850">
            <a:lnSpc>
              <a:spcPct val="90000"/>
            </a:lnSpc>
            <a:spcBef>
              <a:spcPct val="0"/>
            </a:spcBef>
            <a:spcAft>
              <a:spcPct val="35000"/>
            </a:spcAft>
            <a:buNone/>
          </a:pPr>
          <a:r>
            <a:rPr lang="en-US" sz="1300" kern="1200"/>
            <a:t>Single-file loader is *fast* compared to many files</a:t>
          </a:r>
        </a:p>
        <a:p>
          <a:pPr marL="0" lvl="0" indent="0" algn="l" defTabSz="577850">
            <a:lnSpc>
              <a:spcPct val="90000"/>
            </a:lnSpc>
            <a:spcBef>
              <a:spcPct val="0"/>
            </a:spcBef>
            <a:spcAft>
              <a:spcPct val="35000"/>
            </a:spcAft>
            <a:buNone/>
          </a:pPr>
          <a:r>
            <a:rPr lang="en-US" sz="1300" kern="1200"/>
            <a:t>Some runtime features aren’t for a single-file</a:t>
          </a:r>
        </a:p>
      </dsp:txBody>
      <dsp:txXfrm>
        <a:off x="2026285" y="267"/>
        <a:ext cx="8105140" cy="1479351"/>
      </dsp:txXfrm>
    </dsp:sp>
    <dsp:sp modelId="{C5980762-9AB9-4383-853D-A630723DE0C6}">
      <dsp:nvSpPr>
        <dsp:cNvPr id="0" name=""/>
        <dsp:cNvSpPr/>
      </dsp:nvSpPr>
      <dsp:spPr>
        <a:xfrm>
          <a:off x="0" y="267"/>
          <a:ext cx="2026285" cy="1479351"/>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Native Runtime</a:t>
          </a:r>
        </a:p>
      </dsp:txBody>
      <dsp:txXfrm>
        <a:off x="0" y="267"/>
        <a:ext cx="2026285" cy="1479351"/>
      </dsp:txXfrm>
    </dsp:sp>
    <dsp:sp modelId="{20E0D4BB-3C91-4AA1-A048-AF36842957B7}">
      <dsp:nvSpPr>
        <dsp:cNvPr id="0" name=""/>
        <dsp:cNvSpPr/>
      </dsp:nvSpPr>
      <dsp:spPr>
        <a:xfrm>
          <a:off x="2026285" y="1568380"/>
          <a:ext cx="8105140" cy="147935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262" tIns="375755" rIns="157262" bIns="375755" numCol="1" spcCol="1270" anchor="ctr" anchorCtr="0">
          <a:noAutofit/>
        </a:bodyPr>
        <a:lstStyle/>
        <a:p>
          <a:pPr marL="0" lvl="0" indent="0" algn="l" defTabSz="577850">
            <a:lnSpc>
              <a:spcPct val="90000"/>
            </a:lnSpc>
            <a:spcBef>
              <a:spcPct val="0"/>
            </a:spcBef>
            <a:spcAft>
              <a:spcPct val="35000"/>
            </a:spcAft>
            <a:buNone/>
          </a:pPr>
          <a:r>
            <a:rPr lang="en-US" sz="1300" kern="1200"/>
            <a:t>The main thing that’s slow is prepping code to run – so run less code</a:t>
          </a:r>
        </a:p>
        <a:p>
          <a:pPr marL="0" lvl="0" indent="0" algn="l" defTabSz="577850">
            <a:lnSpc>
              <a:spcPct val="90000"/>
            </a:lnSpc>
            <a:spcBef>
              <a:spcPct val="0"/>
            </a:spcBef>
            <a:spcAft>
              <a:spcPct val="35000"/>
            </a:spcAft>
            <a:buNone/>
          </a:pPr>
          <a:r>
            <a:rPr lang="en-US" sz="1300" kern="1200"/>
            <a:t>Removing/skipping features like don’t fit the scenario</a:t>
          </a:r>
        </a:p>
        <a:p>
          <a:pPr marL="0" lvl="0" indent="0" algn="l" defTabSz="577850">
            <a:lnSpc>
              <a:spcPct val="90000"/>
            </a:lnSpc>
            <a:spcBef>
              <a:spcPct val="0"/>
            </a:spcBef>
            <a:spcAft>
              <a:spcPct val="35000"/>
            </a:spcAft>
            <a:buNone/>
          </a:pPr>
          <a:r>
            <a:rPr lang="en-US" sz="1300" kern="1200"/>
            <a:t>App models that support lower levels of abstraction</a:t>
          </a:r>
        </a:p>
      </dsp:txBody>
      <dsp:txXfrm>
        <a:off x="2026285" y="1568380"/>
        <a:ext cx="8105140" cy="1479351"/>
      </dsp:txXfrm>
    </dsp:sp>
    <dsp:sp modelId="{4A8E7B2F-24F9-40D8-9FE5-B95D8E4DD25F}">
      <dsp:nvSpPr>
        <dsp:cNvPr id="0" name=""/>
        <dsp:cNvSpPr/>
      </dsp:nvSpPr>
      <dsp:spPr>
        <a:xfrm>
          <a:off x="0" y="1568380"/>
          <a:ext cx="2026285" cy="1479351"/>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224" tIns="146127" rIns="107224" bIns="146127" numCol="1" spcCol="1270" anchor="ctr" anchorCtr="0">
          <a:noAutofit/>
        </a:bodyPr>
        <a:lstStyle/>
        <a:p>
          <a:pPr marL="0" lvl="0" indent="0" algn="ctr" defTabSz="711200">
            <a:lnSpc>
              <a:spcPct val="90000"/>
            </a:lnSpc>
            <a:spcBef>
              <a:spcPct val="0"/>
            </a:spcBef>
            <a:spcAft>
              <a:spcPct val="35000"/>
            </a:spcAft>
            <a:buNone/>
          </a:pPr>
          <a:r>
            <a:rPr lang="en-US" sz="1600" kern="1200"/>
            <a:t>Managed Runtime</a:t>
          </a:r>
        </a:p>
      </dsp:txBody>
      <dsp:txXfrm>
        <a:off x="0" y="1568380"/>
        <a:ext cx="2026285" cy="14793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D4C44-E98E-4FD1-9F61-EA15EC726ACD}">
      <dsp:nvSpPr>
        <dsp:cNvPr id="0" name=""/>
        <dsp:cNvSpPr/>
      </dsp:nvSpPr>
      <dsp:spPr>
        <a:xfrm>
          <a:off x="0" y="413"/>
          <a:ext cx="10131425" cy="9668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9BD22-CADA-40CE-89CE-579929E5FC2E}">
      <dsp:nvSpPr>
        <dsp:cNvPr id="0" name=""/>
        <dsp:cNvSpPr/>
      </dsp:nvSpPr>
      <dsp:spPr>
        <a:xfrm>
          <a:off x="292471" y="217954"/>
          <a:ext cx="531767" cy="531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56B665-222C-4D51-BB5C-AE0C94FCB9DD}">
      <dsp:nvSpPr>
        <dsp:cNvPr id="0" name=""/>
        <dsp:cNvSpPr/>
      </dsp:nvSpPr>
      <dsp:spPr>
        <a:xfrm>
          <a:off x="1116710" y="413"/>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a:t>This is probably the most experimental thing I’m talking about today</a:t>
          </a:r>
        </a:p>
      </dsp:txBody>
      <dsp:txXfrm>
        <a:off x="1116710" y="413"/>
        <a:ext cx="9014714" cy="966849"/>
      </dsp:txXfrm>
    </dsp:sp>
    <dsp:sp modelId="{4871D827-B6EB-45C9-A1B6-E5039509D8A8}">
      <dsp:nvSpPr>
        <dsp:cNvPr id="0" name=""/>
        <dsp:cNvSpPr/>
      </dsp:nvSpPr>
      <dsp:spPr>
        <a:xfrm>
          <a:off x="0" y="1208974"/>
          <a:ext cx="10131425" cy="9668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BDF08-BADE-4E57-84C7-DF48003A154B}">
      <dsp:nvSpPr>
        <dsp:cNvPr id="0" name=""/>
        <dsp:cNvSpPr/>
      </dsp:nvSpPr>
      <dsp:spPr>
        <a:xfrm>
          <a:off x="292471" y="1426515"/>
          <a:ext cx="531767" cy="5317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95E56B-96FF-4649-AEC8-8EED14801FBE}">
      <dsp:nvSpPr>
        <dsp:cNvPr id="0" name=""/>
        <dsp:cNvSpPr/>
      </dsp:nvSpPr>
      <dsp:spPr>
        <a:xfrm>
          <a:off x="1116710" y="1208974"/>
          <a:ext cx="9014714"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Finding the limits of .NET tech – so we can remove those limits</a:t>
          </a:r>
        </a:p>
      </dsp:txBody>
      <dsp:txXfrm>
        <a:off x="1116710" y="1208974"/>
        <a:ext cx="9014714" cy="966849"/>
      </dsp:txXfrm>
    </dsp:sp>
    <dsp:sp modelId="{52AF1DFB-66E4-419D-A1E0-9B4CB52BF1E4}">
      <dsp:nvSpPr>
        <dsp:cNvPr id="0" name=""/>
        <dsp:cNvSpPr/>
      </dsp:nvSpPr>
      <dsp:spPr>
        <a:xfrm>
          <a:off x="0" y="2417536"/>
          <a:ext cx="10131425" cy="9668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6AD43-D8A8-4064-8C15-4F3922D9A835}">
      <dsp:nvSpPr>
        <dsp:cNvPr id="0" name=""/>
        <dsp:cNvSpPr/>
      </dsp:nvSpPr>
      <dsp:spPr>
        <a:xfrm>
          <a:off x="292471" y="2635077"/>
          <a:ext cx="531767" cy="531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3CA539-EA9E-4EAC-93FD-D75CEC947CDB}">
      <dsp:nvSpPr>
        <dsp:cNvPr id="0" name=""/>
        <dsp:cNvSpPr/>
      </dsp:nvSpPr>
      <dsp:spPr>
        <a:xfrm>
          <a:off x="1116710" y="2417536"/>
          <a:ext cx="4559141"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1111250">
            <a:lnSpc>
              <a:spcPct val="90000"/>
            </a:lnSpc>
            <a:spcBef>
              <a:spcPct val="0"/>
            </a:spcBef>
            <a:spcAft>
              <a:spcPct val="35000"/>
            </a:spcAft>
            <a:buNone/>
          </a:pPr>
          <a:r>
            <a:rPr lang="en-US" sz="2500" kern="1200" dirty="0"/>
            <a:t>Help Wanted: Tell us what you’d use this for</a:t>
          </a:r>
        </a:p>
      </dsp:txBody>
      <dsp:txXfrm>
        <a:off x="1116710" y="2417536"/>
        <a:ext cx="4559141" cy="966849"/>
      </dsp:txXfrm>
    </dsp:sp>
    <dsp:sp modelId="{C929BEC4-B9AF-4E52-8488-C9344FFD06DF}">
      <dsp:nvSpPr>
        <dsp:cNvPr id="0" name=""/>
        <dsp:cNvSpPr/>
      </dsp:nvSpPr>
      <dsp:spPr>
        <a:xfrm>
          <a:off x="5675852" y="2417536"/>
          <a:ext cx="4455572" cy="966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25" tIns="102325" rIns="102325" bIns="102325" numCol="1" spcCol="1270" anchor="ctr" anchorCtr="0">
          <a:noAutofit/>
        </a:bodyPr>
        <a:lstStyle/>
        <a:p>
          <a:pPr marL="0" lvl="0" indent="0" algn="l" defTabSz="622300">
            <a:lnSpc>
              <a:spcPct val="90000"/>
            </a:lnSpc>
            <a:spcBef>
              <a:spcPct val="0"/>
            </a:spcBef>
            <a:spcAft>
              <a:spcPct val="35000"/>
            </a:spcAft>
            <a:buNone/>
          </a:pPr>
          <a:r>
            <a:rPr lang="en-US" sz="1400" kern="1200"/>
            <a:t>What kind of apps?</a:t>
          </a:r>
        </a:p>
        <a:p>
          <a:pPr marL="0" lvl="0" indent="0" algn="l" defTabSz="622300">
            <a:lnSpc>
              <a:spcPct val="90000"/>
            </a:lnSpc>
            <a:spcBef>
              <a:spcPct val="0"/>
            </a:spcBef>
            <a:spcAft>
              <a:spcPct val="35000"/>
            </a:spcAft>
            <a:buNone/>
          </a:pPr>
          <a:r>
            <a:rPr lang="en-US" sz="1400" kern="1200"/>
            <a:t>What kind of deployment environments?</a:t>
          </a:r>
        </a:p>
        <a:p>
          <a:pPr marL="0" lvl="0" indent="0" algn="l" defTabSz="622300">
            <a:lnSpc>
              <a:spcPct val="90000"/>
            </a:lnSpc>
            <a:spcBef>
              <a:spcPct val="0"/>
            </a:spcBef>
            <a:spcAft>
              <a:spcPct val="35000"/>
            </a:spcAft>
            <a:buNone/>
          </a:pPr>
          <a:r>
            <a:rPr lang="en-US" sz="1400" kern="1200"/>
            <a:t>What kind of diagnostic tools?</a:t>
          </a:r>
        </a:p>
      </dsp:txBody>
      <dsp:txXfrm>
        <a:off x="5675852" y="2417536"/>
        <a:ext cx="4455572" cy="966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EAFE-075B-4835-B472-BFADDB5989DC}">
      <dsp:nvSpPr>
        <dsp:cNvPr id="0" name=""/>
        <dsp:cNvSpPr/>
      </dsp:nvSpPr>
      <dsp:spPr>
        <a:xfrm>
          <a:off x="1000" y="1849"/>
          <a:ext cx="5632177" cy="850366"/>
        </a:xfrm>
        <a:prstGeom prst="roundRect">
          <a:avLst>
            <a:gd name="adj" fmla="val 10000"/>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a:t>
          </a:r>
        </a:p>
      </dsp:txBody>
      <dsp:txXfrm>
        <a:off x="25906" y="26755"/>
        <a:ext cx="5582365" cy="800554"/>
      </dsp:txXfrm>
    </dsp:sp>
    <dsp:sp modelId="{1336A101-5FFA-46A2-8CE1-A7A246066468}">
      <dsp:nvSpPr>
        <dsp:cNvPr id="0" name=""/>
        <dsp:cNvSpPr/>
      </dsp:nvSpPr>
      <dsp:spPr>
        <a:xfrm>
          <a:off x="1000" y="911913"/>
          <a:ext cx="5632177" cy="850366"/>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Framework (MVC)</a:t>
          </a:r>
        </a:p>
      </dsp:txBody>
      <dsp:txXfrm>
        <a:off x="25906" y="936819"/>
        <a:ext cx="5582365" cy="800554"/>
      </dsp:txXfrm>
    </dsp:sp>
    <dsp:sp modelId="{D0B623EA-67BB-42C0-8073-9EAB41C254DA}">
      <dsp:nvSpPr>
        <dsp:cNvPr id="0" name=""/>
        <dsp:cNvSpPr/>
      </dsp:nvSpPr>
      <dsp:spPr>
        <a:xfrm>
          <a:off x="1000" y="1821977"/>
          <a:ext cx="5632177" cy="850366"/>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Middleware</a:t>
          </a:r>
        </a:p>
      </dsp:txBody>
      <dsp:txXfrm>
        <a:off x="25906" y="1846883"/>
        <a:ext cx="5582365" cy="800554"/>
      </dsp:txXfrm>
    </dsp:sp>
    <dsp:sp modelId="{A9CECAF9-D773-4F96-9271-7F0420BBBB89}">
      <dsp:nvSpPr>
        <dsp:cNvPr id="0" name=""/>
        <dsp:cNvSpPr/>
      </dsp:nvSpPr>
      <dsp:spPr>
        <a:xfrm>
          <a:off x="1000" y="2732042"/>
          <a:ext cx="563217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Server (Kestrel)</a:t>
          </a:r>
        </a:p>
      </dsp:txBody>
      <dsp:txXfrm>
        <a:off x="25906" y="2756948"/>
        <a:ext cx="5582365" cy="800554"/>
      </dsp:txXfrm>
    </dsp:sp>
    <dsp:sp modelId="{A0D3A7BC-E930-498E-BFE3-7FEF9F971176}">
      <dsp:nvSpPr>
        <dsp:cNvPr id="0" name=""/>
        <dsp:cNvSpPr/>
      </dsp:nvSpPr>
      <dsp:spPr>
        <a:xfrm>
          <a:off x="100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Libuv</a:t>
          </a:r>
          <a:endParaRPr lang="en-US" sz="3700" kern="1200" dirty="0"/>
        </a:p>
      </dsp:txBody>
      <dsp:txXfrm>
        <a:off x="25906" y="3667012"/>
        <a:ext cx="2737015" cy="800554"/>
      </dsp:txXfrm>
    </dsp:sp>
    <dsp:sp modelId="{53336563-CD85-4695-A602-6BAB69EDF7E2}">
      <dsp:nvSpPr>
        <dsp:cNvPr id="0" name=""/>
        <dsp:cNvSpPr/>
      </dsp:nvSpPr>
      <dsp:spPr>
        <a:xfrm>
          <a:off x="284635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.NET Sockets</a:t>
          </a:r>
        </a:p>
      </dsp:txBody>
      <dsp:txXfrm>
        <a:off x="2871256" y="3667012"/>
        <a:ext cx="2737015" cy="8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2A44A-E6BE-48AA-B051-6EA0BF9B734C}">
      <dsp:nvSpPr>
        <dsp:cNvPr id="0" name=""/>
        <dsp:cNvSpPr/>
      </dsp:nvSpPr>
      <dsp:spPr>
        <a:xfrm>
          <a:off x="3012" y="2437"/>
          <a:ext cx="6163000" cy="1652141"/>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Protocol (HTTP, HTTP2, </a:t>
          </a:r>
          <a:r>
            <a:rPr lang="en-US" sz="4300" kern="1200" dirty="0" err="1"/>
            <a:t>SignalR</a:t>
          </a:r>
          <a:r>
            <a:rPr lang="en-US" sz="4300" kern="1200" dirty="0"/>
            <a:t>)</a:t>
          </a:r>
        </a:p>
      </dsp:txBody>
      <dsp:txXfrm>
        <a:off x="51402" y="50827"/>
        <a:ext cx="6066220" cy="1555361"/>
      </dsp:txXfrm>
    </dsp:sp>
    <dsp:sp modelId="{EC7BD77D-E6AE-4451-AEB5-E61F4A5EE5C7}">
      <dsp:nvSpPr>
        <dsp:cNvPr id="0" name=""/>
        <dsp:cNvSpPr/>
      </dsp:nvSpPr>
      <dsp:spPr>
        <a:xfrm>
          <a:off x="3012" y="1764729"/>
          <a:ext cx="6163000" cy="1652141"/>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Server</a:t>
          </a:r>
        </a:p>
      </dsp:txBody>
      <dsp:txXfrm>
        <a:off x="51402" y="1813119"/>
        <a:ext cx="6066220" cy="1555361"/>
      </dsp:txXfrm>
    </dsp:sp>
    <dsp:sp modelId="{A542554F-AF74-4921-B452-3DF4403D4EF4}">
      <dsp:nvSpPr>
        <dsp:cNvPr id="0" name=""/>
        <dsp:cNvSpPr/>
      </dsp:nvSpPr>
      <dsp:spPr>
        <a:xfrm>
          <a:off x="3012" y="3527021"/>
          <a:ext cx="6163000" cy="1652141"/>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Transport (.NET Sockets)</a:t>
          </a:r>
        </a:p>
      </dsp:txBody>
      <dsp:txXfrm>
        <a:off x="51402" y="3575411"/>
        <a:ext cx="6066220" cy="155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5A91-F904-44BA-ACD4-E315BEDEF2CC}">
      <dsp:nvSpPr>
        <dsp:cNvPr id="0" name=""/>
        <dsp:cNvSpPr/>
      </dsp:nvSpPr>
      <dsp:spPr>
        <a:xfrm>
          <a:off x="1771712" y="130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F8EB6-A66D-4B05-98D5-B8E60E216BA6}">
      <dsp:nvSpPr>
        <dsp:cNvPr id="0" name=""/>
        <dsp:cNvSpPr/>
      </dsp:nvSpPr>
      <dsp:spPr>
        <a:xfrm>
          <a:off x="367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ASP.NET Core Team</a:t>
          </a:r>
        </a:p>
      </dsp:txBody>
      <dsp:txXfrm>
        <a:off x="367712" y="1669480"/>
        <a:ext cx="4320000" cy="648000"/>
      </dsp:txXfrm>
    </dsp:sp>
    <dsp:sp modelId="{B4367DBC-FDB1-4A5E-8381-4008C52D366A}">
      <dsp:nvSpPr>
        <dsp:cNvPr id="0" name=""/>
        <dsp:cNvSpPr/>
      </dsp:nvSpPr>
      <dsp:spPr>
        <a:xfrm>
          <a:off x="367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HTTP3 and QUIC</a:t>
          </a:r>
        </a:p>
        <a:p>
          <a:pPr marL="0" lvl="0" indent="0" algn="ctr" defTabSz="755650">
            <a:lnSpc>
              <a:spcPct val="100000"/>
            </a:lnSpc>
            <a:spcBef>
              <a:spcPct val="0"/>
            </a:spcBef>
            <a:spcAft>
              <a:spcPct val="35000"/>
            </a:spcAft>
            <a:buNone/>
          </a:pPr>
          <a:r>
            <a:rPr lang="en-US" sz="1700" kern="1200" dirty="0"/>
            <a:t>MQTT</a:t>
          </a:r>
        </a:p>
        <a:p>
          <a:pPr marL="0" lvl="0" indent="0" algn="ctr" defTabSz="755650">
            <a:lnSpc>
              <a:spcPct val="100000"/>
            </a:lnSpc>
            <a:spcBef>
              <a:spcPct val="0"/>
            </a:spcBef>
            <a:spcAft>
              <a:spcPct val="35000"/>
            </a:spcAft>
            <a:buNone/>
          </a:pPr>
          <a:r>
            <a:rPr lang="en-US" sz="1700" kern="1200" dirty="0"/>
            <a:t>Others ???</a:t>
          </a:r>
        </a:p>
      </dsp:txBody>
      <dsp:txXfrm>
        <a:off x="367712" y="2384653"/>
        <a:ext cx="4320000" cy="987088"/>
      </dsp:txXfrm>
    </dsp:sp>
    <dsp:sp modelId="{0F7FCDFB-5DC7-49BD-95AE-46AC57E388EB}">
      <dsp:nvSpPr>
        <dsp:cNvPr id="0" name=""/>
        <dsp:cNvSpPr/>
      </dsp:nvSpPr>
      <dsp:spPr>
        <a:xfrm>
          <a:off x="6847712" y="1305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E450D-DBB8-4BCA-B6FB-5C0013D38931}">
      <dsp:nvSpPr>
        <dsp:cNvPr id="0" name=""/>
        <dsp:cNvSpPr/>
      </dsp:nvSpPr>
      <dsp:spPr>
        <a:xfrm>
          <a:off x="5443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.NET Community</a:t>
          </a:r>
        </a:p>
      </dsp:txBody>
      <dsp:txXfrm>
        <a:off x="5443712" y="1669480"/>
        <a:ext cx="4320000" cy="648000"/>
      </dsp:txXfrm>
    </dsp:sp>
    <dsp:sp modelId="{8FDEDCA9-371A-4323-9D48-C72B66B073E0}">
      <dsp:nvSpPr>
        <dsp:cNvPr id="0" name=""/>
        <dsp:cNvSpPr/>
      </dsp:nvSpPr>
      <dsp:spPr>
        <a:xfrm>
          <a:off x="5443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Using connection abstractions in libraries</a:t>
          </a:r>
        </a:p>
        <a:p>
          <a:pPr marL="0" lvl="0" indent="0" algn="ctr" defTabSz="755650">
            <a:lnSpc>
              <a:spcPct val="100000"/>
            </a:lnSpc>
            <a:spcBef>
              <a:spcPct val="0"/>
            </a:spcBef>
            <a:spcAft>
              <a:spcPct val="35000"/>
            </a:spcAft>
            <a:buNone/>
          </a:pPr>
          <a:r>
            <a:rPr lang="en-US" sz="1700" kern="1200" dirty="0"/>
            <a:t>Keep getting better and faster</a:t>
          </a:r>
        </a:p>
        <a:p>
          <a:pPr marL="0" lvl="0" indent="0" algn="ctr" defTabSz="755650">
            <a:lnSpc>
              <a:spcPct val="100000"/>
            </a:lnSpc>
            <a:spcBef>
              <a:spcPct val="0"/>
            </a:spcBef>
            <a:spcAft>
              <a:spcPct val="35000"/>
            </a:spcAft>
            <a:buNone/>
          </a:pPr>
          <a:r>
            <a:rPr lang="en-US" sz="1700" kern="1200" dirty="0"/>
            <a:t>Build new things that don’t exist yet</a:t>
          </a:r>
        </a:p>
      </dsp:txBody>
      <dsp:txXfrm>
        <a:off x="5443712" y="2384653"/>
        <a:ext cx="4320000" cy="9870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490CA-6824-49E6-9791-4E06CEFE9041}">
      <dsp:nvSpPr>
        <dsp:cNvPr id="0" name=""/>
        <dsp:cNvSpPr/>
      </dsp:nvSpPr>
      <dsp:spPr>
        <a:xfrm>
          <a:off x="0" y="191814"/>
          <a:ext cx="2313285" cy="1387971"/>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Controllers</a:t>
          </a:r>
        </a:p>
      </dsp:txBody>
      <dsp:txXfrm>
        <a:off x="0" y="191814"/>
        <a:ext cx="2313285" cy="1387971"/>
      </dsp:txXfrm>
    </dsp:sp>
    <dsp:sp modelId="{F0519EF0-E90C-40B5-95C2-E26345A748EB}">
      <dsp:nvSpPr>
        <dsp:cNvPr id="0" name=""/>
        <dsp:cNvSpPr/>
      </dsp:nvSpPr>
      <dsp:spPr>
        <a:xfrm>
          <a:off x="2544613" y="191814"/>
          <a:ext cx="2313285" cy="1387971"/>
        </a:xfrm>
        <a:prstGeom prst="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SignalR</a:t>
          </a:r>
          <a:endParaRPr lang="en-US" sz="3600" kern="1200" dirty="0"/>
        </a:p>
      </dsp:txBody>
      <dsp:txXfrm>
        <a:off x="2544613" y="191814"/>
        <a:ext cx="2313285" cy="1387971"/>
      </dsp:txXfrm>
    </dsp:sp>
    <dsp:sp modelId="{9D9B440C-FC75-4156-B28B-1B78760D338A}">
      <dsp:nvSpPr>
        <dsp:cNvPr id="0" name=""/>
        <dsp:cNvSpPr/>
      </dsp:nvSpPr>
      <dsp:spPr>
        <a:xfrm>
          <a:off x="5089227" y="191814"/>
          <a:ext cx="2313285" cy="1387971"/>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Pages</a:t>
          </a:r>
        </a:p>
      </dsp:txBody>
      <dsp:txXfrm>
        <a:off x="5089227" y="191814"/>
        <a:ext cx="2313285" cy="1387971"/>
      </dsp:txXfrm>
    </dsp:sp>
    <dsp:sp modelId="{64B3B2C3-1B65-4BA7-A463-1499D5A803FA}">
      <dsp:nvSpPr>
        <dsp:cNvPr id="0" name=""/>
        <dsp:cNvSpPr/>
      </dsp:nvSpPr>
      <dsp:spPr>
        <a:xfrm>
          <a:off x="1272306" y="1811114"/>
          <a:ext cx="2313285" cy="1387971"/>
        </a:xfrm>
        <a:prstGeom prst="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gRPC</a:t>
          </a:r>
          <a:endParaRPr lang="en-US" sz="3600" kern="1200" dirty="0"/>
        </a:p>
      </dsp:txBody>
      <dsp:txXfrm>
        <a:off x="1272306" y="1811114"/>
        <a:ext cx="2313285" cy="1387971"/>
      </dsp:txXfrm>
    </dsp:sp>
    <dsp:sp modelId="{E026AF8B-2D86-4CED-853C-600D1966DE9F}">
      <dsp:nvSpPr>
        <dsp:cNvPr id="0" name=""/>
        <dsp:cNvSpPr/>
      </dsp:nvSpPr>
      <dsp:spPr>
        <a:xfrm>
          <a:off x="3816920" y="1811114"/>
          <a:ext cx="2313285" cy="1387971"/>
        </a:xfrm>
        <a:prstGeom prst="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Blazor</a:t>
          </a:r>
          <a:r>
            <a:rPr lang="en-US" sz="3600" kern="1200" dirty="0"/>
            <a:t> Server</a:t>
          </a:r>
        </a:p>
      </dsp:txBody>
      <dsp:txXfrm>
        <a:off x="3816920" y="1811114"/>
        <a:ext cx="2313285" cy="1387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BADF-4CDC-4F77-9E27-245A15416E59}">
      <dsp:nvSpPr>
        <dsp:cNvPr id="0" name=""/>
        <dsp:cNvSpPr/>
      </dsp:nvSpPr>
      <dsp:spPr>
        <a:xfrm>
          <a:off x="2545" y="3947563"/>
          <a:ext cx="6163934" cy="1233413"/>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Server</a:t>
          </a:r>
        </a:p>
      </dsp:txBody>
      <dsp:txXfrm>
        <a:off x="38670" y="3983688"/>
        <a:ext cx="6091684" cy="1161163"/>
      </dsp:txXfrm>
    </dsp:sp>
    <dsp:sp modelId="{97EB4B09-4E42-4D47-829B-7861DF1F43A9}">
      <dsp:nvSpPr>
        <dsp:cNvPr id="0" name=""/>
        <dsp:cNvSpPr/>
      </dsp:nvSpPr>
      <dsp:spPr>
        <a:xfrm>
          <a:off x="2545" y="2631916"/>
          <a:ext cx="6163934" cy="1233413"/>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Middleware</a:t>
          </a:r>
        </a:p>
      </dsp:txBody>
      <dsp:txXfrm>
        <a:off x="38670" y="2668041"/>
        <a:ext cx="6091684" cy="1161163"/>
      </dsp:txXfrm>
    </dsp:sp>
    <dsp:sp modelId="{A1FFD850-A97F-4C1A-A351-7ABBB123AD15}">
      <dsp:nvSpPr>
        <dsp:cNvPr id="0" name=""/>
        <dsp:cNvSpPr/>
      </dsp:nvSpPr>
      <dsp:spPr>
        <a:xfrm>
          <a:off x="2545" y="1316270"/>
          <a:ext cx="6163934" cy="1233413"/>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Routing</a:t>
          </a:r>
        </a:p>
      </dsp:txBody>
      <dsp:txXfrm>
        <a:off x="38670" y="1352395"/>
        <a:ext cx="6091684" cy="1161163"/>
      </dsp:txXfrm>
    </dsp:sp>
    <dsp:sp modelId="{435D7202-5F90-4D46-AD63-48B963473E6C}">
      <dsp:nvSpPr>
        <dsp:cNvPr id="0" name=""/>
        <dsp:cNvSpPr/>
      </dsp:nvSpPr>
      <dsp:spPr>
        <a:xfrm>
          <a:off x="2545"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Controllers</a:t>
          </a:r>
        </a:p>
      </dsp:txBody>
      <dsp:txXfrm>
        <a:off x="38056" y="36134"/>
        <a:ext cx="1141396" cy="1162391"/>
      </dsp:txXfrm>
    </dsp:sp>
    <dsp:sp modelId="{92240AEC-14BC-46ED-9D87-C60142786760}">
      <dsp:nvSpPr>
        <dsp:cNvPr id="0" name=""/>
        <dsp:cNvSpPr/>
      </dsp:nvSpPr>
      <dsp:spPr>
        <a:xfrm>
          <a:off x="1240424"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Pages</a:t>
          </a:r>
        </a:p>
      </dsp:txBody>
      <dsp:txXfrm>
        <a:off x="1275935" y="36134"/>
        <a:ext cx="1141396" cy="1162391"/>
      </dsp:txXfrm>
    </dsp:sp>
    <dsp:sp modelId="{82B27153-096A-4AEB-BE31-AA49B7573441}">
      <dsp:nvSpPr>
        <dsp:cNvPr id="0" name=""/>
        <dsp:cNvSpPr/>
      </dsp:nvSpPr>
      <dsp:spPr>
        <a:xfrm>
          <a:off x="2478303"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SignalR</a:t>
          </a:r>
          <a:endParaRPr lang="en-US" sz="1700" kern="1200" dirty="0"/>
        </a:p>
      </dsp:txBody>
      <dsp:txXfrm>
        <a:off x="2513814" y="36134"/>
        <a:ext cx="1141396" cy="1162391"/>
      </dsp:txXfrm>
    </dsp:sp>
    <dsp:sp modelId="{8D729C6B-18E9-40A0-958E-AFEFE8368442}">
      <dsp:nvSpPr>
        <dsp:cNvPr id="0" name=""/>
        <dsp:cNvSpPr/>
      </dsp:nvSpPr>
      <dsp:spPr>
        <a:xfrm>
          <a:off x="3716182"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gRPC</a:t>
          </a:r>
          <a:endParaRPr lang="en-US" sz="1700" kern="1200" dirty="0"/>
        </a:p>
      </dsp:txBody>
      <dsp:txXfrm>
        <a:off x="3751693" y="36134"/>
        <a:ext cx="1141396" cy="1162391"/>
      </dsp:txXfrm>
    </dsp:sp>
    <dsp:sp modelId="{42AEF121-33AD-44F9-918C-D13ACA571445}">
      <dsp:nvSpPr>
        <dsp:cNvPr id="0" name=""/>
        <dsp:cNvSpPr/>
      </dsp:nvSpPr>
      <dsp:spPr>
        <a:xfrm>
          <a:off x="4954061"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Blazor</a:t>
          </a:r>
          <a:r>
            <a:rPr lang="en-US" sz="1700" kern="1200" dirty="0"/>
            <a:t> Server</a:t>
          </a:r>
        </a:p>
      </dsp:txBody>
      <dsp:txXfrm>
        <a:off x="4989572" y="36134"/>
        <a:ext cx="1141396" cy="11623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4D94-A222-4EC7-8BF4-1EC4F17E0521}">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FD1F-294D-4F83-A182-AD6B58435B5C}">
      <dsp:nvSpPr>
        <dsp:cNvPr id="0" name=""/>
        <dsp:cNvSpPr/>
      </dsp:nvSpPr>
      <dsp:spPr>
        <a:xfrm>
          <a:off x="1041025" y="527461"/>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0B1E3-A9FD-41F0-9969-3D3BB01519EE}">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More MVC features are platform features</a:t>
          </a:r>
        </a:p>
      </dsp:txBody>
      <dsp:txXfrm>
        <a:off x="72118" y="2524899"/>
        <a:ext cx="2981250" cy="720000"/>
      </dsp:txXfrm>
    </dsp:sp>
    <dsp:sp modelId="{FEFECCA9-D4B8-494F-BBC3-1722680994C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B1622-75D8-40BA-AD41-34EA13AF245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56820-DAE2-48D2-B57A-42F6388F2D0E}">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Gradual evolution of Controllers and Pages </a:t>
          </a:r>
        </a:p>
      </dsp:txBody>
      <dsp:txXfrm>
        <a:off x="3575087" y="2524899"/>
        <a:ext cx="2981250" cy="720000"/>
      </dsp:txXfrm>
    </dsp:sp>
    <dsp:sp modelId="{2D5A0CE6-212A-4B1B-AFBB-54AD33ECFF9B}">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5A17F-9AC9-408E-8C28-495EA7BFB254}">
      <dsp:nvSpPr>
        <dsp:cNvPr id="0" name=""/>
        <dsp:cNvSpPr/>
      </dsp:nvSpPr>
      <dsp:spPr>
        <a:xfrm>
          <a:off x="8046962" y="527461"/>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247C2-4A1A-4F5F-BA5A-F0316D503C10}">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Smaller amounts of code and ceremony will feel good</a:t>
          </a:r>
        </a:p>
      </dsp:txBody>
      <dsp:txXfrm>
        <a:off x="7078056" y="2524899"/>
        <a:ext cx="2981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2020-A005-48BE-A71D-A7D8B203949A}">
      <dsp:nvSpPr>
        <dsp:cNvPr id="0" name=""/>
        <dsp:cNvSpPr/>
      </dsp:nvSpPr>
      <dsp:spPr>
        <a:xfrm>
          <a:off x="1774929" y="0"/>
          <a:ext cx="1510523" cy="138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EA8477-DD31-427B-BDEB-4CF59781F5A7}">
      <dsp:nvSpPr>
        <dsp:cNvPr id="0" name=""/>
        <dsp:cNvSpPr/>
      </dsp:nvSpPr>
      <dsp:spPr>
        <a:xfrm>
          <a:off x="372300"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Single File (Today)</a:t>
          </a:r>
        </a:p>
      </dsp:txBody>
      <dsp:txXfrm>
        <a:off x="372300" y="1501849"/>
        <a:ext cx="4315781" cy="592261"/>
      </dsp:txXfrm>
    </dsp:sp>
    <dsp:sp modelId="{883D7303-6F3B-4484-B992-E5CDEDABF607}">
      <dsp:nvSpPr>
        <dsp:cNvPr id="0" name=""/>
        <dsp:cNvSpPr/>
      </dsp:nvSpPr>
      <dsp:spPr>
        <a:xfrm>
          <a:off x="372300"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5 files</a:t>
          </a:r>
        </a:p>
        <a:p>
          <a:pPr marL="0" lvl="0" indent="0" algn="ctr" defTabSz="755650">
            <a:lnSpc>
              <a:spcPct val="100000"/>
            </a:lnSpc>
            <a:spcBef>
              <a:spcPct val="0"/>
            </a:spcBef>
            <a:spcAft>
              <a:spcPct val="35000"/>
            </a:spcAft>
            <a:buNone/>
          </a:pPr>
          <a:r>
            <a:rPr lang="en-US" sz="1700" kern="1200"/>
            <a:t>94.5 mb</a:t>
          </a:r>
        </a:p>
        <a:p>
          <a:pPr marL="0" lvl="0" indent="0" algn="ctr" defTabSz="755650">
            <a:lnSpc>
              <a:spcPct val="100000"/>
            </a:lnSpc>
            <a:spcBef>
              <a:spcPct val="0"/>
            </a:spcBef>
            <a:spcAft>
              <a:spcPct val="35000"/>
            </a:spcAft>
            <a:buNone/>
          </a:pPr>
          <a:r>
            <a:rPr lang="en-US" sz="1700" kern="1200"/>
            <a:t>4 of these files are config</a:t>
          </a:r>
        </a:p>
      </dsp:txBody>
      <dsp:txXfrm>
        <a:off x="372300" y="2149881"/>
        <a:ext cx="4315781" cy="898118"/>
      </dsp:txXfrm>
    </dsp:sp>
    <dsp:sp modelId="{240B78CD-DA3A-4D31-B60C-348045F3878B}">
      <dsp:nvSpPr>
        <dsp:cNvPr id="0" name=""/>
        <dsp:cNvSpPr/>
      </dsp:nvSpPr>
      <dsp:spPr>
        <a:xfrm>
          <a:off x="6845972" y="0"/>
          <a:ext cx="1510523" cy="1381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75894D-6582-419D-9399-86AB2AAB680F}">
      <dsp:nvSpPr>
        <dsp:cNvPr id="0" name=""/>
        <dsp:cNvSpPr/>
      </dsp:nvSpPr>
      <dsp:spPr>
        <a:xfrm>
          <a:off x="5443343" y="1501849"/>
          <a:ext cx="4315781" cy="59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Normal</a:t>
          </a:r>
        </a:p>
      </dsp:txBody>
      <dsp:txXfrm>
        <a:off x="5443343" y="1501849"/>
        <a:ext cx="4315781" cy="592261"/>
      </dsp:txXfrm>
    </dsp:sp>
    <dsp:sp modelId="{C716D7B2-7EA0-4A1C-A693-B43A3784C89D}">
      <dsp:nvSpPr>
        <dsp:cNvPr id="0" name=""/>
        <dsp:cNvSpPr/>
      </dsp:nvSpPr>
      <dsp:spPr>
        <a:xfrm>
          <a:off x="5443343" y="2149881"/>
          <a:ext cx="4315781" cy="8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324 files</a:t>
          </a:r>
        </a:p>
        <a:p>
          <a:pPr marL="0" lvl="0" indent="0" algn="ctr" defTabSz="755650">
            <a:lnSpc>
              <a:spcPct val="100000"/>
            </a:lnSpc>
            <a:spcBef>
              <a:spcPct val="0"/>
            </a:spcBef>
            <a:spcAft>
              <a:spcPct val="35000"/>
            </a:spcAft>
            <a:buNone/>
          </a:pPr>
          <a:r>
            <a:rPr lang="en-US" sz="1700" kern="1200"/>
            <a:t>92.9 mb</a:t>
          </a:r>
        </a:p>
      </dsp:txBody>
      <dsp:txXfrm>
        <a:off x="5443343" y="2149881"/>
        <a:ext cx="4315781" cy="8981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54B-6A4C-4865-B543-7E184D7A23B7}">
      <dsp:nvSpPr>
        <dsp:cNvPr id="0" name=""/>
        <dsp:cNvSpPr/>
      </dsp:nvSpPr>
      <dsp:spPr>
        <a:xfrm>
          <a:off x="0" y="422805"/>
          <a:ext cx="5886291" cy="1965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“Single file” host</a:t>
          </a:r>
        </a:p>
        <a:p>
          <a:pPr marL="228600" lvl="1" indent="-228600" algn="l" defTabSz="1155700">
            <a:lnSpc>
              <a:spcPct val="90000"/>
            </a:lnSpc>
            <a:spcBef>
              <a:spcPct val="0"/>
            </a:spcBef>
            <a:spcAft>
              <a:spcPct val="15000"/>
            </a:spcAft>
            <a:buChar char="•"/>
          </a:pPr>
          <a:r>
            <a:rPr lang="en-US" sz="2600" kern="1200"/>
            <a:t>Removal of optional components</a:t>
          </a:r>
        </a:p>
        <a:p>
          <a:pPr marL="228600" lvl="1" indent="-228600" algn="l" defTabSz="1155700">
            <a:lnSpc>
              <a:spcPct val="90000"/>
            </a:lnSpc>
            <a:spcBef>
              <a:spcPct val="0"/>
            </a:spcBef>
            <a:spcAft>
              <a:spcPct val="15000"/>
            </a:spcAft>
            <a:buChar char="•"/>
          </a:pPr>
          <a:r>
            <a:rPr lang="en-US" sz="2600" kern="1200"/>
            <a:t>Diagnostics changes</a:t>
          </a:r>
        </a:p>
      </dsp:txBody>
      <dsp:txXfrm>
        <a:off x="0" y="422805"/>
        <a:ext cx="5886291" cy="1965600"/>
      </dsp:txXfrm>
    </dsp:sp>
    <dsp:sp modelId="{8185DE58-9919-4B4B-A98C-7F08C1C92C88}">
      <dsp:nvSpPr>
        <dsp:cNvPr id="0" name=""/>
        <dsp:cNvSpPr/>
      </dsp:nvSpPr>
      <dsp:spPr>
        <a:xfrm>
          <a:off x="294314" y="39045"/>
          <a:ext cx="4120403"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dirty="0"/>
            <a:t>Changes to Native</a:t>
          </a:r>
        </a:p>
      </dsp:txBody>
      <dsp:txXfrm>
        <a:off x="331781" y="76512"/>
        <a:ext cx="4045469" cy="692586"/>
      </dsp:txXfrm>
    </dsp:sp>
    <dsp:sp modelId="{0AB64651-6329-465B-828A-FD744A95791C}">
      <dsp:nvSpPr>
        <dsp:cNvPr id="0" name=""/>
        <dsp:cNvSpPr/>
      </dsp:nvSpPr>
      <dsp:spPr>
        <a:xfrm>
          <a:off x="0" y="2912565"/>
          <a:ext cx="5886291" cy="1965600"/>
        </a:xfrm>
        <a:prstGeom prst="rect">
          <a:avLst/>
        </a:prstGeom>
        <a:solidFill>
          <a:schemeClr val="lt1">
            <a:alpha val="90000"/>
            <a:hueOff val="0"/>
            <a:satOff val="0"/>
            <a:lumOff val="0"/>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a:t>
          </a:r>
          <a:r>
            <a:rPr lang="en-US" sz="2600" kern="1200" err="1"/>
            <a:t>Linkability</a:t>
          </a:r>
          <a:r>
            <a:rPr lang="en-US" sz="2600" kern="1200"/>
            <a:t>” </a:t>
          </a:r>
        </a:p>
        <a:p>
          <a:pPr marL="228600" lvl="1" indent="-228600" algn="l" defTabSz="1155700">
            <a:lnSpc>
              <a:spcPct val="90000"/>
            </a:lnSpc>
            <a:spcBef>
              <a:spcPct val="0"/>
            </a:spcBef>
            <a:spcAft>
              <a:spcPct val="15000"/>
            </a:spcAft>
            <a:buChar char="•"/>
          </a:pPr>
          <a:r>
            <a:rPr lang="en-US" sz="2600" kern="1200"/>
            <a:t>Performance optimizations</a:t>
          </a:r>
        </a:p>
        <a:p>
          <a:pPr marL="228600" lvl="1" indent="-228600" algn="l" defTabSz="1155700">
            <a:lnSpc>
              <a:spcPct val="90000"/>
            </a:lnSpc>
            <a:spcBef>
              <a:spcPct val="0"/>
            </a:spcBef>
            <a:spcAft>
              <a:spcPct val="15000"/>
            </a:spcAft>
            <a:buChar char="•"/>
          </a:pPr>
          <a:r>
            <a:rPr lang="en-US" sz="2600" kern="1200"/>
            <a:t>Removing slow features</a:t>
          </a:r>
        </a:p>
      </dsp:txBody>
      <dsp:txXfrm>
        <a:off x="0" y="2912565"/>
        <a:ext cx="5886291" cy="1965600"/>
      </dsp:txXfrm>
    </dsp:sp>
    <dsp:sp modelId="{89977EA6-733F-4882-8ADB-E52627AC4E70}">
      <dsp:nvSpPr>
        <dsp:cNvPr id="0" name=""/>
        <dsp:cNvSpPr/>
      </dsp:nvSpPr>
      <dsp:spPr>
        <a:xfrm>
          <a:off x="294314" y="2528805"/>
          <a:ext cx="4120403" cy="767520"/>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a:t>Changes to Managed</a:t>
          </a:r>
        </a:p>
      </dsp:txBody>
      <dsp:txXfrm>
        <a:off x="331781" y="2566272"/>
        <a:ext cx="404546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126A8-53B3-498D-8C79-6B417E3078CF}"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BFC1B-6025-4E2B-AB9B-046A6C9CA082}" type="slidenum">
              <a:rPr lang="en-US" smtClean="0"/>
              <a:t>‹#›</a:t>
            </a:fld>
            <a:endParaRPr lang="en-US"/>
          </a:p>
        </p:txBody>
      </p:sp>
    </p:spTree>
    <p:extLst>
      <p:ext uri="{BB962C8B-B14F-4D97-AF65-F5344CB8AC3E}">
        <p14:creationId xmlns:p14="http://schemas.microsoft.com/office/powerpoint/2010/main" val="44442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didn’t know you were making a deal when you walked in here today. We Americans are great deal-makers, or so I’m told. Look, the deal is that I’m going share with you some information about ideas we have, and in exchange you’re going to be mature about it. Nothing you’re going to see today is a commitment, or a roadmap.</a:t>
            </a:r>
          </a:p>
        </p:txBody>
      </p:sp>
      <p:sp>
        <p:nvSpPr>
          <p:cNvPr id="4" name="Slide Number Placeholder 3"/>
          <p:cNvSpPr>
            <a:spLocks noGrp="1"/>
          </p:cNvSpPr>
          <p:nvPr>
            <p:ph type="sldNum" sz="quarter" idx="5"/>
          </p:nvPr>
        </p:nvSpPr>
        <p:spPr/>
        <p:txBody>
          <a:bodyPr/>
          <a:lstStyle/>
          <a:p>
            <a:fld id="{128BFC1B-6025-4E2B-AB9B-046A6C9CA082}" type="slidenum">
              <a:rPr lang="en-US" smtClean="0"/>
              <a:t>3</a:t>
            </a:fld>
            <a:endParaRPr lang="en-US"/>
          </a:p>
        </p:txBody>
      </p:sp>
    </p:spTree>
    <p:extLst>
      <p:ext uri="{BB962C8B-B14F-4D97-AF65-F5344CB8AC3E}">
        <p14:creationId xmlns:p14="http://schemas.microsoft.com/office/powerpoint/2010/main" val="212102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XML functionality is about 4mb. This design doesn’t give you a choice about whether its included.</a:t>
            </a:r>
          </a:p>
        </p:txBody>
      </p:sp>
      <p:sp>
        <p:nvSpPr>
          <p:cNvPr id="4" name="Slide Number Placeholder 3"/>
          <p:cNvSpPr>
            <a:spLocks noGrp="1"/>
          </p:cNvSpPr>
          <p:nvPr>
            <p:ph type="sldNum" sz="quarter" idx="5"/>
          </p:nvPr>
        </p:nvSpPr>
        <p:spPr/>
        <p:txBody>
          <a:bodyPr/>
          <a:lstStyle/>
          <a:p>
            <a:fld id="{128BFC1B-6025-4E2B-AB9B-046A6C9CA082}" type="slidenum">
              <a:rPr lang="en-US" smtClean="0"/>
              <a:t>24</a:t>
            </a:fld>
            <a:endParaRPr lang="en-US"/>
          </a:p>
        </p:txBody>
      </p:sp>
    </p:spTree>
    <p:extLst>
      <p:ext uri="{BB962C8B-B14F-4D97-AF65-F5344CB8AC3E}">
        <p14:creationId xmlns:p14="http://schemas.microsoft.com/office/powerpoint/2010/main" val="14367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27</a:t>
            </a:fld>
            <a:endParaRPr lang="en-US"/>
          </a:p>
        </p:txBody>
      </p:sp>
    </p:spTree>
    <p:extLst>
      <p:ext uri="{BB962C8B-B14F-4D97-AF65-F5344CB8AC3E}">
        <p14:creationId xmlns:p14="http://schemas.microsoft.com/office/powerpoint/2010/main" val="30256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31</a:t>
            </a:fld>
            <a:endParaRPr lang="en-US"/>
          </a:p>
        </p:txBody>
      </p:sp>
    </p:spTree>
    <p:extLst>
      <p:ext uri="{BB962C8B-B14F-4D97-AF65-F5344CB8AC3E}">
        <p14:creationId xmlns:p14="http://schemas.microsoft.com/office/powerpoint/2010/main" val="394385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what project bedrock is, I want to introduce you to Kestrel. We wrote kestrel in 1.0 because we needed a cross-platform HTTP server for our shiny new cross-platform .NET.</a:t>
            </a:r>
          </a:p>
          <a:p>
            <a:endParaRPr lang="en-US" dirty="0"/>
          </a:p>
          <a:p>
            <a:r>
              <a:rPr lang="en-US" dirty="0"/>
              <a:t>What you’re seeing here is the results from the </a:t>
            </a:r>
            <a:r>
              <a:rPr lang="en-US" dirty="0" err="1"/>
              <a:t>TechEmpower</a:t>
            </a:r>
            <a:r>
              <a:rPr lang="en-US" dirty="0"/>
              <a:t> web framework benchmarks. You can see us hanging out here in about a 17-way timeout for the theoretical maximum throughput.</a:t>
            </a:r>
          </a:p>
        </p:txBody>
      </p:sp>
      <p:sp>
        <p:nvSpPr>
          <p:cNvPr id="4" name="Slide Number Placeholder 3"/>
          <p:cNvSpPr>
            <a:spLocks noGrp="1"/>
          </p:cNvSpPr>
          <p:nvPr>
            <p:ph type="sldNum" sz="quarter" idx="5"/>
          </p:nvPr>
        </p:nvSpPr>
        <p:spPr/>
        <p:txBody>
          <a:bodyPr/>
          <a:lstStyle/>
          <a:p>
            <a:fld id="{128BFC1B-6025-4E2B-AB9B-046A6C9CA082}" type="slidenum">
              <a:rPr lang="en-US" smtClean="0"/>
              <a:t>4</a:t>
            </a:fld>
            <a:endParaRPr lang="en-US"/>
          </a:p>
        </p:txBody>
      </p:sp>
    </p:spTree>
    <p:extLst>
      <p:ext uri="{BB962C8B-B14F-4D97-AF65-F5344CB8AC3E}">
        <p14:creationId xmlns:p14="http://schemas.microsoft.com/office/powerpoint/2010/main" val="195524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t>
            </a:r>
            <a:r>
              <a:rPr lang="en-US" dirty="0" err="1"/>
              <a:t>laverying</a:t>
            </a:r>
            <a:r>
              <a:rPr lang="en-US" dirty="0"/>
              <a:t> of </a:t>
            </a:r>
          </a:p>
        </p:txBody>
      </p:sp>
      <p:sp>
        <p:nvSpPr>
          <p:cNvPr id="4" name="Slide Number Placeholder 3"/>
          <p:cNvSpPr>
            <a:spLocks noGrp="1"/>
          </p:cNvSpPr>
          <p:nvPr>
            <p:ph type="sldNum" sz="quarter" idx="5"/>
          </p:nvPr>
        </p:nvSpPr>
        <p:spPr/>
        <p:txBody>
          <a:bodyPr/>
          <a:lstStyle/>
          <a:p>
            <a:fld id="{128BFC1B-6025-4E2B-AB9B-046A6C9CA082}" type="slidenum">
              <a:rPr lang="en-US" smtClean="0"/>
              <a:t>5</a:t>
            </a:fld>
            <a:endParaRPr lang="en-US"/>
          </a:p>
        </p:txBody>
      </p:sp>
    </p:spTree>
    <p:extLst>
      <p:ext uri="{BB962C8B-B14F-4D97-AF65-F5344CB8AC3E}">
        <p14:creationId xmlns:p14="http://schemas.microsoft.com/office/powerpoint/2010/main" val="279332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p>
        </p:txBody>
      </p:sp>
      <p:sp>
        <p:nvSpPr>
          <p:cNvPr id="4" name="Slide Number Placeholder 3"/>
          <p:cNvSpPr>
            <a:spLocks noGrp="1"/>
          </p:cNvSpPr>
          <p:nvPr>
            <p:ph type="sldNum" sz="quarter" idx="5"/>
          </p:nvPr>
        </p:nvSpPr>
        <p:spPr/>
        <p:txBody>
          <a:bodyPr/>
          <a:lstStyle/>
          <a:p>
            <a:fld id="{128BFC1B-6025-4E2B-AB9B-046A6C9CA082}" type="slidenum">
              <a:rPr lang="en-US" smtClean="0"/>
              <a:t>6</a:t>
            </a:fld>
            <a:endParaRPr lang="en-US"/>
          </a:p>
        </p:txBody>
      </p:sp>
    </p:spTree>
    <p:extLst>
      <p:ext uri="{BB962C8B-B14F-4D97-AF65-F5344CB8AC3E}">
        <p14:creationId xmlns:p14="http://schemas.microsoft.com/office/powerpoint/2010/main" val="251450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8</a:t>
            </a:fld>
            <a:endParaRPr lang="en-US"/>
          </a:p>
        </p:txBody>
      </p:sp>
    </p:spTree>
    <p:extLst>
      <p:ext uri="{BB962C8B-B14F-4D97-AF65-F5344CB8AC3E}">
        <p14:creationId xmlns:p14="http://schemas.microsoft.com/office/powerpoint/2010/main" val="82644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17</a:t>
            </a:fld>
            <a:endParaRPr lang="en-US"/>
          </a:p>
        </p:txBody>
      </p:sp>
    </p:spTree>
    <p:extLst>
      <p:ext uri="{BB962C8B-B14F-4D97-AF65-F5344CB8AC3E}">
        <p14:creationId xmlns:p14="http://schemas.microsoft.com/office/powerpoint/2010/main" val="100767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release, on </a:t>
            </a:r>
            <a:r>
              <a:rPr lang="en-US" dirty="0" err="1"/>
              <a:t>linux</a:t>
            </a:r>
            <a:endParaRPr lang="en-US" dirty="0"/>
          </a:p>
          <a:p>
            <a:endParaRPr lang="en-US" dirty="0"/>
          </a:p>
          <a:p>
            <a:r>
              <a:rPr lang="en-US" dirty="0"/>
              <a:t>So we asked ourselves, what would it mean to really lean into this scenario and try to make it great?</a:t>
            </a:r>
          </a:p>
        </p:txBody>
      </p:sp>
      <p:sp>
        <p:nvSpPr>
          <p:cNvPr id="4" name="Slide Number Placeholder 3"/>
          <p:cNvSpPr>
            <a:spLocks noGrp="1"/>
          </p:cNvSpPr>
          <p:nvPr>
            <p:ph type="sldNum" sz="quarter" idx="5"/>
          </p:nvPr>
        </p:nvSpPr>
        <p:spPr/>
        <p:txBody>
          <a:bodyPr/>
          <a:lstStyle/>
          <a:p>
            <a:fld id="{128BFC1B-6025-4E2B-AB9B-046A6C9CA082}" type="slidenum">
              <a:rPr lang="en-US" smtClean="0"/>
              <a:t>19</a:t>
            </a:fld>
            <a:endParaRPr lang="en-US"/>
          </a:p>
        </p:txBody>
      </p:sp>
    </p:spTree>
    <p:extLst>
      <p:ext uri="{BB962C8B-B14F-4D97-AF65-F5344CB8AC3E}">
        <p14:creationId xmlns:p14="http://schemas.microsoft.com/office/powerpoint/2010/main" val="36873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21</a:t>
            </a:fld>
            <a:endParaRPr lang="en-US"/>
          </a:p>
        </p:txBody>
      </p:sp>
    </p:spTree>
    <p:extLst>
      <p:ext uri="{BB962C8B-B14F-4D97-AF65-F5344CB8AC3E}">
        <p14:creationId xmlns:p14="http://schemas.microsoft.com/office/powerpoint/2010/main" val="152036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23</a:t>
            </a:fld>
            <a:endParaRPr lang="en-US"/>
          </a:p>
        </p:txBody>
      </p:sp>
    </p:spTree>
    <p:extLst>
      <p:ext uri="{BB962C8B-B14F-4D97-AF65-F5344CB8AC3E}">
        <p14:creationId xmlns:p14="http://schemas.microsoft.com/office/powerpoint/2010/main" val="3634548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563624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471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0694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6010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6873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8123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1146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23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5842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5157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0617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45CF9-C4EF-4CCD-BF20-45A85334F2A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497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45CF9-C4EF-4CCD-BF20-45A85334F2A6}"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92365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45CF9-C4EF-4CCD-BF20-45A85334F2A6}"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801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45CF9-C4EF-4CCD-BF20-45A85334F2A6}"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59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872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239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45CF9-C4EF-4CCD-BF20-45A85334F2A6}" type="datetimeFigureOut">
              <a:rPr lang="en-US" smtClean="0"/>
              <a:t>10/9/2019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276881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vidfowl/BedrockTransports" TargetMode="External"/><Relationship Id="rId2" Type="http://schemas.openxmlformats.org/officeDocument/2006/relationships/hyperlink" Target="https://github.com/aspnet/AspNetCore/tree/master/src/Servers/Connections.Abstractions/src" TargetMode="External"/><Relationship Id="rId1" Type="http://schemas.openxmlformats.org/officeDocument/2006/relationships/slideLayout" Target="../slideLayouts/slideLayout2.xml"/><Relationship Id="rId5" Type="http://schemas.openxmlformats.org/officeDocument/2006/relationships/hyperlink" Target="https://github.com/davidfowl/BedrockTransports/blob/master/ClientApplication/Program.cs" TargetMode="External"/><Relationship Id="rId4" Type="http://schemas.openxmlformats.org/officeDocument/2006/relationships/hyperlink" Target="https://github.com/davidfowl/BedrockTransports/blob/master/ServerApplication/Program.cs"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jpeg"/><Relationship Id="rId7" Type="http://schemas.openxmlformats.org/officeDocument/2006/relationships/diagramQuickStyle" Target="../diagrams/quickStyle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2.png"/><Relationship Id="rId9" Type="http://schemas.microsoft.com/office/2007/relationships/diagramDrawing" Target="../diagrams/drawing9.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png"/><Relationship Id="rId7" Type="http://schemas.openxmlformats.org/officeDocument/2006/relationships/diagramColors" Target="../diagrams/colors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spnet/AspNetCore/tree/master/src/Servers/Connections.Abstractions/src"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8"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a:xfrm>
            <a:off x="5686172" y="1211581"/>
            <a:ext cx="5473952" cy="3589019"/>
          </a:xfrm>
        </p:spPr>
        <p:txBody>
          <a:bodyPr>
            <a:normAutofit/>
          </a:bodyPr>
          <a:lstStyle/>
          <a:p>
            <a:r>
              <a:rPr lang="en-US" sz="5400" dirty="0">
                <a:solidFill>
                  <a:schemeClr val="bg1"/>
                </a:solidFill>
              </a:rPr>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a:xfrm>
            <a:off x="5686171" y="4800600"/>
            <a:ext cx="5473953" cy="990599"/>
          </a:xfrm>
        </p:spPr>
        <p:txBody>
          <a:bodyPr>
            <a:normAutofit/>
          </a:bodyPr>
          <a:lstStyle/>
          <a:p>
            <a:endParaRPr lang="en-US">
              <a:solidFill>
                <a:schemeClr val="accent2"/>
              </a:solidFill>
            </a:endParaRPr>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374-633F-4E37-8A43-A4D5408B4C7E}"/>
              </a:ext>
            </a:extLst>
          </p:cNvPr>
          <p:cNvSpPr>
            <a:spLocks noGrp="1"/>
          </p:cNvSpPr>
          <p:nvPr>
            <p:ph type="title"/>
          </p:nvPr>
        </p:nvSpPr>
        <p:spPr/>
        <p:txBody>
          <a:bodyPr/>
          <a:lstStyle/>
          <a:p>
            <a:r>
              <a:rPr lang="en-US" dirty="0"/>
              <a:t>Bedrock Resources</a:t>
            </a:r>
          </a:p>
        </p:txBody>
      </p:sp>
      <p:sp>
        <p:nvSpPr>
          <p:cNvPr id="3" name="Content Placeholder 2">
            <a:extLst>
              <a:ext uri="{FF2B5EF4-FFF2-40B4-BE49-F238E27FC236}">
                <a16:creationId xmlns:a16="http://schemas.microsoft.com/office/drawing/2014/main" id="{1647AD28-BF0A-4255-93F3-70942C521F7F}"/>
              </a:ext>
            </a:extLst>
          </p:cNvPr>
          <p:cNvSpPr>
            <a:spLocks noGrp="1"/>
          </p:cNvSpPr>
          <p:nvPr>
            <p:ph idx="1"/>
          </p:nvPr>
        </p:nvSpPr>
        <p:spPr/>
        <p:txBody>
          <a:bodyPr/>
          <a:lstStyle/>
          <a:p>
            <a:r>
              <a:rPr lang="en-US" dirty="0"/>
              <a:t>Special thanks to the *incomparable* David Fowler for helping prepare this section</a:t>
            </a:r>
          </a:p>
          <a:p>
            <a:r>
              <a:rPr lang="en-US" dirty="0"/>
              <a:t>Bedrock APIs: </a:t>
            </a:r>
            <a:r>
              <a:rPr lang="en-US" dirty="0">
                <a:hlinkClick r:id="rId2"/>
              </a:rPr>
              <a:t>here</a:t>
            </a:r>
            <a:endParaRPr lang="en-US" dirty="0"/>
          </a:p>
          <a:p>
            <a:r>
              <a:rPr lang="en-US" dirty="0"/>
              <a:t>Bedrock examples: </a:t>
            </a:r>
            <a:r>
              <a:rPr lang="en-US" dirty="0">
                <a:hlinkClick r:id="rId3"/>
              </a:rPr>
              <a:t>here</a:t>
            </a:r>
            <a:endParaRPr lang="en-US" dirty="0"/>
          </a:p>
          <a:p>
            <a:r>
              <a:rPr lang="en-US" dirty="0"/>
              <a:t>Demo server code: </a:t>
            </a:r>
            <a:r>
              <a:rPr lang="en-US" dirty="0">
                <a:hlinkClick r:id="rId4"/>
              </a:rPr>
              <a:t>here</a:t>
            </a:r>
            <a:endParaRPr lang="en-US" dirty="0"/>
          </a:p>
          <a:p>
            <a:r>
              <a:rPr lang="en-US" dirty="0"/>
              <a:t>Demo client code: </a:t>
            </a:r>
            <a:r>
              <a:rPr lang="en-US" dirty="0">
                <a:hlinkClick r:id="rId5"/>
              </a:rPr>
              <a:t>here</a:t>
            </a:r>
            <a:endParaRPr lang="en-US" dirty="0"/>
          </a:p>
        </p:txBody>
      </p:sp>
    </p:spTree>
    <p:extLst>
      <p:ext uri="{BB962C8B-B14F-4D97-AF65-F5344CB8AC3E}">
        <p14:creationId xmlns:p14="http://schemas.microsoft.com/office/powerpoint/2010/main" val="272287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B005-C8DD-47F8-8186-061F1FC77CDC}"/>
              </a:ext>
            </a:extLst>
          </p:cNvPr>
          <p:cNvSpPr>
            <a:spLocks noGrp="1"/>
          </p:cNvSpPr>
          <p:nvPr>
            <p:ph type="title"/>
          </p:nvPr>
        </p:nvSpPr>
        <p:spPr>
          <a:xfrm>
            <a:off x="685801" y="500743"/>
            <a:ext cx="7402285" cy="1360714"/>
          </a:xfrm>
        </p:spPr>
        <p:txBody>
          <a:bodyPr>
            <a:normAutofit/>
          </a:bodyPr>
          <a:lstStyle/>
          <a:p>
            <a:r>
              <a:rPr lang="en-US" dirty="0"/>
              <a:t>Project Houdini</a:t>
            </a:r>
          </a:p>
        </p:txBody>
      </p:sp>
      <p:graphicFrame>
        <p:nvGraphicFramePr>
          <p:cNvPr id="4" name="Content Placeholder 3">
            <a:extLst>
              <a:ext uri="{FF2B5EF4-FFF2-40B4-BE49-F238E27FC236}">
                <a16:creationId xmlns:a16="http://schemas.microsoft.com/office/drawing/2014/main" id="{DD41D45B-1232-4F9A-A5A3-A0C0EFBC848C}"/>
              </a:ext>
            </a:extLst>
          </p:cNvPr>
          <p:cNvGraphicFramePr>
            <a:graphicFrameLocks noGrp="1"/>
          </p:cNvGraphicFramePr>
          <p:nvPr>
            <p:ph idx="1"/>
            <p:extLst>
              <p:ext uri="{D42A27DB-BD31-4B8C-83A1-F6EECF244321}">
                <p14:modId xmlns:p14="http://schemas.microsoft.com/office/powerpoint/2010/main" val="712883781"/>
              </p:ext>
            </p:extLst>
          </p:nvPr>
        </p:nvGraphicFramePr>
        <p:xfrm>
          <a:off x="685800" y="1862138"/>
          <a:ext cx="7402513" cy="3390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6481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Project </a:t>
            </a:r>
            <a:r>
              <a:rPr lang="en-US" dirty="0" err="1"/>
              <a:t>Houndini</a:t>
            </a:r>
            <a:endParaRPr lang="en-US" dirty="0"/>
          </a:p>
        </p:txBody>
      </p:sp>
      <p:graphicFrame>
        <p:nvGraphicFramePr>
          <p:cNvPr id="6" name="Content Placeholder 5">
            <a:extLst>
              <a:ext uri="{FF2B5EF4-FFF2-40B4-BE49-F238E27FC236}">
                <a16:creationId xmlns:a16="http://schemas.microsoft.com/office/drawing/2014/main" id="{3166798A-985B-46EA-9F0F-D98DF7E876C1}"/>
              </a:ext>
            </a:extLst>
          </p:cNvPr>
          <p:cNvGraphicFramePr>
            <a:graphicFrameLocks noGrp="1"/>
          </p:cNvGraphicFramePr>
          <p:nvPr>
            <p:ph idx="1"/>
            <p:extLst>
              <p:ext uri="{D42A27DB-BD31-4B8C-83A1-F6EECF244321}">
                <p14:modId xmlns:p14="http://schemas.microsoft.com/office/powerpoint/2010/main" val="245334872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34C0862C-63A3-4183-85CD-9688B93BF944}"/>
              </a:ext>
            </a:extLst>
          </p:cNvPr>
          <p:cNvSpPr>
            <a:spLocks noGrp="1"/>
          </p:cNvSpPr>
          <p:nvPr>
            <p:ph type="body" sz="half" idx="2"/>
          </p:nvPr>
        </p:nvSpPr>
        <p:spPr/>
        <p:txBody>
          <a:bodyPr/>
          <a:lstStyle/>
          <a:p>
            <a:r>
              <a:rPr lang="en-US" dirty="0"/>
              <a:t>Endpoint Routing is our first “big bet” in the framework layer</a:t>
            </a:r>
          </a:p>
          <a:p>
            <a:r>
              <a:rPr lang="en-US" dirty="0"/>
              <a:t>Makes it easy to interop between middleware and high-level frameworks</a:t>
            </a:r>
          </a:p>
          <a:p>
            <a:r>
              <a:rPr lang="en-US" dirty="0"/>
              <a:t>Uniform way our frameworks are configured</a:t>
            </a:r>
          </a:p>
        </p:txBody>
      </p:sp>
    </p:spTree>
    <p:extLst>
      <p:ext uri="{BB962C8B-B14F-4D97-AF65-F5344CB8AC3E}">
        <p14:creationId xmlns:p14="http://schemas.microsoft.com/office/powerpoint/2010/main" val="222420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7756-9B12-4BB6-B29B-F046094F32E2}"/>
              </a:ext>
            </a:extLst>
          </p:cNvPr>
          <p:cNvSpPr>
            <a:spLocks noGrp="1"/>
          </p:cNvSpPr>
          <p:nvPr>
            <p:ph type="title"/>
          </p:nvPr>
        </p:nvSpPr>
        <p:spPr>
          <a:xfrm>
            <a:off x="685799" y="1150076"/>
            <a:ext cx="3659389" cy="4557849"/>
          </a:xfrm>
        </p:spPr>
        <p:txBody>
          <a:bodyPr>
            <a:normAutofit/>
          </a:bodyPr>
          <a:lstStyle/>
          <a:p>
            <a:pPr algn="r"/>
            <a:r>
              <a:rPr lang="en-US" dirty="0"/>
              <a:t>Project Houdini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4EF77-AAF1-4258-88C5-A2762D715326}"/>
              </a:ext>
            </a:extLst>
          </p:cNvPr>
          <p:cNvSpPr>
            <a:spLocks noGrp="1"/>
          </p:cNvSpPr>
          <p:nvPr>
            <p:ph idx="1"/>
          </p:nvPr>
        </p:nvSpPr>
        <p:spPr>
          <a:xfrm>
            <a:off x="4988658" y="1150076"/>
            <a:ext cx="6517543" cy="4557849"/>
          </a:xfrm>
        </p:spPr>
        <p:txBody>
          <a:bodyPr>
            <a:normAutofit/>
          </a:bodyPr>
          <a:lstStyle/>
          <a:p>
            <a:r>
              <a:rPr lang="en-US" dirty="0"/>
              <a:t>You thought Endpoint Routing was a single movie but it’s actually part of a cinematic universe</a:t>
            </a:r>
          </a:p>
          <a:p>
            <a:r>
              <a:rPr lang="en-US" dirty="0"/>
              <a:t>We get the feedback that MVC feels dated, is too heavy </a:t>
            </a:r>
          </a:p>
          <a:p>
            <a:r>
              <a:rPr lang="en-US" dirty="0"/>
              <a:t>We're working on "pushing down" more complex features from MVC that are reusable to give you more options</a:t>
            </a:r>
          </a:p>
          <a:p>
            <a:pPr lvl="1"/>
            <a:r>
              <a:rPr lang="en-US" dirty="0"/>
              <a:t>Model binding</a:t>
            </a:r>
          </a:p>
          <a:p>
            <a:pPr lvl="1"/>
            <a:r>
              <a:rPr lang="en-US" dirty="0"/>
              <a:t>Formatters</a:t>
            </a:r>
          </a:p>
          <a:p>
            <a:pPr lvl="1"/>
            <a:r>
              <a:rPr lang="en-US" dirty="0"/>
              <a:t>Open API support</a:t>
            </a:r>
          </a:p>
          <a:p>
            <a:endParaRPr lang="en-US" dirty="0"/>
          </a:p>
        </p:txBody>
      </p:sp>
    </p:spTree>
    <p:extLst>
      <p:ext uri="{BB962C8B-B14F-4D97-AF65-F5344CB8AC3E}">
        <p14:creationId xmlns:p14="http://schemas.microsoft.com/office/powerpoint/2010/main" val="155826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Project Houdini</a:t>
            </a:r>
          </a:p>
        </p:txBody>
      </p:sp>
      <p:graphicFrame>
        <p:nvGraphicFramePr>
          <p:cNvPr id="6" name="Content Placeholder 5">
            <a:extLst>
              <a:ext uri="{FF2B5EF4-FFF2-40B4-BE49-F238E27FC236}">
                <a16:creationId xmlns:a16="http://schemas.microsoft.com/office/drawing/2014/main" id="{D293368C-1D7C-48B0-B74D-E8EF3B4B0AD1}"/>
              </a:ext>
            </a:extLst>
          </p:cNvPr>
          <p:cNvGraphicFramePr>
            <a:graphicFrameLocks noGrp="1"/>
          </p:cNvGraphicFramePr>
          <p:nvPr>
            <p:ph idx="1"/>
            <p:extLst>
              <p:ext uri="{D42A27DB-BD31-4B8C-83A1-F6EECF244321}">
                <p14:modId xmlns:p14="http://schemas.microsoft.com/office/powerpoint/2010/main" val="2582158235"/>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612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p:txBody>
          <a:bodyPr/>
          <a:lstStyle/>
          <a:p>
            <a:r>
              <a:rPr lang="en-US" dirty="0"/>
              <a:t>Project Houdini: Route-to-code</a:t>
            </a:r>
          </a:p>
        </p:txBody>
      </p:sp>
      <p:sp>
        <p:nvSpPr>
          <p:cNvPr id="3" name="Content Placeholder 2">
            <a:extLst>
              <a:ext uri="{FF2B5EF4-FFF2-40B4-BE49-F238E27FC236}">
                <a16:creationId xmlns:a16="http://schemas.microsoft.com/office/drawing/2014/main" id="{5614D542-2841-451B-9C6F-F7D09FB4C90B}"/>
              </a:ext>
            </a:extLst>
          </p:cNvPr>
          <p:cNvSpPr>
            <a:spLocks noGrp="1"/>
          </p:cNvSpPr>
          <p:nvPr>
            <p:ph idx="1"/>
          </p:nvPr>
        </p:nvSpPr>
        <p:spPr/>
        <p:txBody>
          <a:bodyPr/>
          <a:lstStyle/>
          <a:p>
            <a:r>
              <a:rPr lang="en-US" dirty="0"/>
              <a:t>How can we make minimal backend services feel good?</a:t>
            </a:r>
          </a:p>
          <a:p>
            <a:r>
              <a:rPr lang="en-US" dirty="0"/>
              <a:t>Focused on removing concepts - the SFA (single-file application)</a:t>
            </a:r>
          </a:p>
          <a:p>
            <a:endParaRPr lang="en-US" dirty="0"/>
          </a:p>
        </p:txBody>
      </p:sp>
    </p:spTree>
    <p:extLst>
      <p:ext uri="{BB962C8B-B14F-4D97-AF65-F5344CB8AC3E}">
        <p14:creationId xmlns:p14="http://schemas.microsoft.com/office/powerpoint/2010/main" val="297494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8" name="Picture 27">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0" name="Picture 29">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t>Demo: Route-to-code</a:t>
            </a:r>
          </a:p>
        </p:txBody>
      </p:sp>
    </p:spTree>
    <p:extLst>
      <p:ext uri="{BB962C8B-B14F-4D97-AF65-F5344CB8AC3E}">
        <p14:creationId xmlns:p14="http://schemas.microsoft.com/office/powerpoint/2010/main" val="379501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327-8F6B-449C-A3DC-C7C7AF3799A2}"/>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1CA19D96-CE41-4D2F-8F2D-5A7B38211CE8}"/>
              </a:ext>
            </a:extLst>
          </p:cNvPr>
          <p:cNvGraphicFramePr>
            <a:graphicFrameLocks noGrp="1"/>
          </p:cNvGraphicFramePr>
          <p:nvPr>
            <p:ph idx="1"/>
            <p:extLst>
              <p:ext uri="{D42A27DB-BD31-4B8C-83A1-F6EECF244321}">
                <p14:modId xmlns:p14="http://schemas.microsoft.com/office/powerpoint/2010/main" val="61500276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9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EAF337A-6DFA-4121-A3DC-4E88AA1CC59E}"/>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4400" dirty="0"/>
              <a:t>Small Fast </a:t>
            </a:r>
            <a:r>
              <a:rPr lang="en-US" sz="4400" dirty="0" err="1"/>
              <a:t>.nET</a:t>
            </a:r>
            <a:r>
              <a:rPr lang="en-US" sz="4400" dirty="0"/>
              <a:t> Server - no cool codename - sorry </a:t>
            </a:r>
            <a:r>
              <a:rPr lang="en-US" sz="4400" dirty="0">
                <a:sym typeface="Wingdings" panose="05000000000000000000" pitchFamily="2" charset="2"/>
              </a:rPr>
              <a:t></a:t>
            </a:r>
            <a:endParaRPr lang="en-US" sz="4400" dirty="0"/>
          </a:p>
        </p:txBody>
      </p:sp>
      <p:sp>
        <p:nvSpPr>
          <p:cNvPr id="12"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screenshot of a cell phone&#10;&#10;Description automatically generated">
            <a:extLst>
              <a:ext uri="{FF2B5EF4-FFF2-40B4-BE49-F238E27FC236}">
                <a16:creationId xmlns:a16="http://schemas.microsoft.com/office/drawing/2014/main" id="{891DD6BC-BFEE-4024-BBB3-1D7D84749171}"/>
              </a:ext>
            </a:extLst>
          </p:cNvPr>
          <p:cNvPicPr>
            <a:picLocks noChangeAspect="1"/>
          </p:cNvPicPr>
          <p:nvPr/>
        </p:nvPicPr>
        <p:blipFill>
          <a:blip r:embed="rId4"/>
          <a:stretch>
            <a:fillRect/>
          </a:stretch>
        </p:blipFill>
        <p:spPr>
          <a:xfrm>
            <a:off x="6871786" y="2294591"/>
            <a:ext cx="4653340" cy="10935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E596FCD-F460-4377-B12B-2EB3BC9CEB81}"/>
              </a:ext>
            </a:extLst>
          </p:cNvPr>
          <p:cNvPicPr>
            <a:picLocks noChangeAspect="1"/>
          </p:cNvPicPr>
          <p:nvPr/>
        </p:nvPicPr>
        <p:blipFill>
          <a:blip r:embed="rId5"/>
          <a:stretch>
            <a:fillRect/>
          </a:stretch>
        </p:blipFill>
        <p:spPr>
          <a:xfrm>
            <a:off x="6871786" y="4355586"/>
            <a:ext cx="4653340" cy="1756636"/>
          </a:xfrm>
          <a:prstGeom prst="rect">
            <a:avLst/>
          </a:prstGeom>
        </p:spPr>
      </p:pic>
    </p:spTree>
    <p:extLst>
      <p:ext uri="{BB962C8B-B14F-4D97-AF65-F5344CB8AC3E}">
        <p14:creationId xmlns:p14="http://schemas.microsoft.com/office/powerpoint/2010/main" val="13291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277E0D9C-424B-42A5-9BF7-C18C4E6871E5}"/>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Self-Contained Publish Options</a:t>
            </a:r>
          </a:p>
        </p:txBody>
      </p:sp>
      <p:graphicFrame>
        <p:nvGraphicFramePr>
          <p:cNvPr id="5" name="Content Placeholder 2">
            <a:extLst>
              <a:ext uri="{FF2B5EF4-FFF2-40B4-BE49-F238E27FC236}">
                <a16:creationId xmlns:a16="http://schemas.microsoft.com/office/drawing/2014/main" id="{FB98D94A-7752-4985-AFCC-A2B3F65DD460}"/>
              </a:ext>
            </a:extLst>
          </p:cNvPr>
          <p:cNvGraphicFramePr>
            <a:graphicFrameLocks noGrp="1"/>
          </p:cNvGraphicFramePr>
          <p:nvPr>
            <p:ph idx="1"/>
            <p:extLst>
              <p:ext uri="{D42A27DB-BD31-4B8C-83A1-F6EECF244321}">
                <p14:modId xmlns:p14="http://schemas.microsoft.com/office/powerpoint/2010/main" val="3822436507"/>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17253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DE8-8E70-4045-9DF1-E43E1E1AB5A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8C6C2CF-F687-4C46-A96B-E84D4FAFDAB9}"/>
              </a:ext>
            </a:extLst>
          </p:cNvPr>
          <p:cNvSpPr>
            <a:spLocks noGrp="1"/>
          </p:cNvSpPr>
          <p:nvPr>
            <p:ph idx="1"/>
          </p:nvPr>
        </p:nvSpPr>
        <p:spPr/>
        <p:txBody>
          <a:bodyPr/>
          <a:lstStyle/>
          <a:p>
            <a:r>
              <a:rPr lang="en-US" dirty="0"/>
              <a:t>Ryan Nowak</a:t>
            </a:r>
          </a:p>
          <a:p>
            <a:r>
              <a:rPr lang="en-US" dirty="0"/>
              <a:t>Developer and Architect working on ASP.NET Core</a:t>
            </a:r>
          </a:p>
          <a:p>
            <a:r>
              <a:rPr lang="en-US" dirty="0"/>
              <a:t>Twitter: @</a:t>
            </a:r>
            <a:r>
              <a:rPr lang="en-US" dirty="0" err="1"/>
              <a:t>aVerySpicyBoi</a:t>
            </a:r>
            <a:endParaRPr lang="en-US" dirty="0"/>
          </a:p>
          <a:p>
            <a:r>
              <a:rPr lang="en-US" dirty="0"/>
              <a:t>Materials: https://github.com/rynowak/Presentations/</a:t>
            </a:r>
          </a:p>
        </p:txBody>
      </p:sp>
    </p:spTree>
    <p:extLst>
      <p:ext uri="{BB962C8B-B14F-4D97-AF65-F5344CB8AC3E}">
        <p14:creationId xmlns:p14="http://schemas.microsoft.com/office/powerpoint/2010/main" val="41808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C88DB-3B42-4EFD-8C43-644B7433EA9F}"/>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D279-A9C5-48B9-84B1-2C59571FF49C}"/>
              </a:ext>
            </a:extLst>
          </p:cNvPr>
          <p:cNvSpPr>
            <a:spLocks noGrp="1"/>
          </p:cNvSpPr>
          <p:nvPr>
            <p:ph idx="1"/>
          </p:nvPr>
        </p:nvSpPr>
        <p:spPr>
          <a:xfrm>
            <a:off x="4988658" y="1150076"/>
            <a:ext cx="6517543" cy="4557849"/>
          </a:xfrm>
        </p:spPr>
        <p:txBody>
          <a:bodyPr>
            <a:normAutofit/>
          </a:bodyPr>
          <a:lstStyle/>
          <a:p>
            <a:r>
              <a:rPr lang="en-US" dirty="0"/>
              <a:t>A few years ago the idea of a self-contained .NET app was revolutionary</a:t>
            </a:r>
          </a:p>
          <a:p>
            <a:r>
              <a:rPr lang="en-US" dirty="0"/>
              <a:t>What if we leaned into this scenario…</a:t>
            </a:r>
          </a:p>
          <a:p>
            <a:r>
              <a:rPr lang="en-US" dirty="0"/>
              <a:t>How small can we make a backend server app?</a:t>
            </a:r>
          </a:p>
          <a:p>
            <a:pPr lvl="1"/>
            <a:r>
              <a:rPr lang="en-US" dirty="0"/>
              <a:t>No compromises on performance (make better if possible)</a:t>
            </a:r>
          </a:p>
          <a:p>
            <a:pPr lvl="1"/>
            <a:r>
              <a:rPr lang="en-US" dirty="0"/>
              <a:t>Can require new tech/toolchain</a:t>
            </a:r>
          </a:p>
          <a:p>
            <a:pPr lvl="1"/>
            <a:r>
              <a:rPr lang="en-US" dirty="0"/>
              <a:t>Must work for most apps without extra effort</a:t>
            </a:r>
          </a:p>
          <a:p>
            <a:r>
              <a:rPr lang="en-US" dirty="0"/>
              <a:t>Use this anywhere you’d use a standalone publish today</a:t>
            </a:r>
          </a:p>
        </p:txBody>
      </p:sp>
    </p:spTree>
    <p:extLst>
      <p:ext uri="{BB962C8B-B14F-4D97-AF65-F5344CB8AC3E}">
        <p14:creationId xmlns:p14="http://schemas.microsoft.com/office/powerpoint/2010/main" val="297978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6F42A84-772B-4D8D-9A36-3A2AB5286280}"/>
              </a:ext>
            </a:extLst>
          </p:cNvPr>
          <p:cNvSpPr>
            <a:spLocks noGrp="1"/>
          </p:cNvSpPr>
          <p:nvPr>
            <p:ph type="title"/>
          </p:nvPr>
        </p:nvSpPr>
        <p:spPr>
          <a:xfrm>
            <a:off x="685801" y="643466"/>
            <a:ext cx="3351530" cy="4995333"/>
          </a:xfrm>
        </p:spPr>
        <p:txBody>
          <a:bodyPr>
            <a:normAutofit/>
          </a:bodyPr>
          <a:lstStyle/>
          <a:p>
            <a:r>
              <a:rPr lang="en-US">
                <a:solidFill>
                  <a:srgbClr val="FFFFFF"/>
                </a:solidFill>
              </a:rPr>
              <a:t>Small Fast .NET Server</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F623DE-E9ED-4EE7-A2DF-C56BC3780E51}"/>
              </a:ext>
            </a:extLst>
          </p:cNvPr>
          <p:cNvGraphicFramePr>
            <a:graphicFrameLocks noGrp="1"/>
          </p:cNvGraphicFramePr>
          <p:nvPr>
            <p:ph idx="1"/>
            <p:extLst>
              <p:ext uri="{D42A27DB-BD31-4B8C-83A1-F6EECF244321}">
                <p14:modId xmlns:p14="http://schemas.microsoft.com/office/powerpoint/2010/main" val="256807639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8261887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a:xfrm>
            <a:off x="4988658" y="1150076"/>
            <a:ext cx="6517543" cy="4557849"/>
          </a:xfrm>
        </p:spPr>
        <p:txBody>
          <a:bodyPr>
            <a:normAutofit/>
          </a:bodyPr>
          <a:lstStyle/>
          <a:p>
            <a:r>
              <a:rPr lang="en-US" dirty="0"/>
              <a:t>Single File Host</a:t>
            </a:r>
          </a:p>
          <a:p>
            <a:pPr lvl="1"/>
            <a:r>
              <a:rPr lang="en-US" dirty="0"/>
              <a:t>Puts many assemblies in a single binary</a:t>
            </a:r>
          </a:p>
          <a:p>
            <a:pPr lvl="1"/>
            <a:r>
              <a:rPr lang="en-US" dirty="0"/>
              <a:t>Logic to memory map regions and load assemblies without copying</a:t>
            </a:r>
          </a:p>
          <a:p>
            <a:pPr lvl="1"/>
            <a:r>
              <a:rPr lang="en-US" dirty="0"/>
              <a:t>Faster than reading separate files</a:t>
            </a:r>
          </a:p>
          <a:p>
            <a:r>
              <a:rPr lang="en-US" dirty="0"/>
              <a:t>This makes a single file – how do we make it small?</a:t>
            </a:r>
          </a:p>
        </p:txBody>
      </p:sp>
    </p:spTree>
    <p:extLst>
      <p:ext uri="{BB962C8B-B14F-4D97-AF65-F5344CB8AC3E}">
        <p14:creationId xmlns:p14="http://schemas.microsoft.com/office/powerpoint/2010/main" val="252723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a:xfrm>
            <a:off x="4955458" y="639097"/>
            <a:ext cx="6593075" cy="1612490"/>
          </a:xfrm>
        </p:spPr>
        <p:txBody>
          <a:bodyPr>
            <a:normAutofit/>
          </a:bodyPr>
          <a:lstStyle/>
          <a:p>
            <a:r>
              <a:rPr lang="en-US" dirty="0"/>
              <a:t>Tree Shaking</a:t>
            </a:r>
          </a:p>
        </p:txBody>
      </p:sp>
      <p:pic>
        <p:nvPicPr>
          <p:cNvPr id="4" name="Picture 3">
            <a:extLst>
              <a:ext uri="{FF2B5EF4-FFF2-40B4-BE49-F238E27FC236}">
                <a16:creationId xmlns:a16="http://schemas.microsoft.com/office/drawing/2014/main" id="{5935957D-964A-4EFB-A68C-8ED960875EE2}"/>
              </a:ext>
            </a:extLst>
          </p:cNvPr>
          <p:cNvPicPr>
            <a:picLocks noChangeAspect="1"/>
          </p:cNvPicPr>
          <p:nvPr/>
        </p:nvPicPr>
        <p:blipFill rotWithShape="1">
          <a:blip r:embed="rId4"/>
          <a:srcRect r="22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a:xfrm>
            <a:off x="4955458" y="2251587"/>
            <a:ext cx="6593075" cy="3972232"/>
          </a:xfrm>
        </p:spPr>
        <p:txBody>
          <a:bodyPr>
            <a:normAutofit/>
          </a:bodyPr>
          <a:lstStyle/>
          <a:p>
            <a:r>
              <a:rPr lang="en-US" dirty="0"/>
              <a:t>You’ve heard about “Tree-Shaking” – what does that really mean?</a:t>
            </a:r>
          </a:p>
          <a:p>
            <a:pPr lvl="1"/>
            <a:r>
              <a:rPr lang="en-US" dirty="0"/>
              <a:t>Tree-Shaking is a family of </a:t>
            </a:r>
            <a:r>
              <a:rPr lang="en-US" i="1" dirty="0"/>
              <a:t>non-conservative</a:t>
            </a:r>
            <a:r>
              <a:rPr lang="en-US" dirty="0"/>
              <a:t> dead-code-elimination algorithms</a:t>
            </a:r>
          </a:p>
          <a:p>
            <a:pPr lvl="1"/>
            <a:r>
              <a:rPr lang="en-US" dirty="0"/>
              <a:t>The linker starts at </a:t>
            </a:r>
            <a:r>
              <a:rPr lang="en-US" dirty="0" err="1"/>
              <a:t>Program.Main</a:t>
            </a:r>
            <a:r>
              <a:rPr lang="en-US" dirty="0"/>
              <a:t> and visits all of the methods/types/fields that are used</a:t>
            </a:r>
          </a:p>
          <a:p>
            <a:pPr lvl="1"/>
            <a:r>
              <a:rPr lang="en-US" dirty="0"/>
              <a:t>If you can’t prove that it’s used, then it’s gone!</a:t>
            </a:r>
          </a:p>
          <a:p>
            <a:pPr lvl="1"/>
            <a:r>
              <a:rPr lang="en-US" dirty="0"/>
              <a:t>E() would be removed here – enough though it’s a public API!</a:t>
            </a:r>
          </a:p>
        </p:txBody>
      </p:sp>
    </p:spTree>
    <p:extLst>
      <p:ext uri="{BB962C8B-B14F-4D97-AF65-F5344CB8AC3E}">
        <p14:creationId xmlns:p14="http://schemas.microsoft.com/office/powerpoint/2010/main" val="139347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BBA-C645-41C6-824B-69EA68D19169}"/>
              </a:ext>
            </a:extLst>
          </p:cNvPr>
          <p:cNvSpPr>
            <a:spLocks noGrp="1"/>
          </p:cNvSpPr>
          <p:nvPr>
            <p:ph type="title"/>
          </p:nvPr>
        </p:nvSpPr>
        <p:spPr>
          <a:xfrm>
            <a:off x="6717278" y="1030288"/>
            <a:ext cx="4099947" cy="1035579"/>
          </a:xfrm>
        </p:spPr>
        <p:txBody>
          <a:bodyPr>
            <a:normAutofit/>
          </a:bodyPr>
          <a:lstStyle/>
          <a:p>
            <a:pPr>
              <a:lnSpc>
                <a:spcPct val="90000"/>
              </a:lnSpc>
            </a:pPr>
            <a:r>
              <a:rPr lang="en-US" sz="3300" dirty="0"/>
              <a:t>The Linker</a:t>
            </a:r>
          </a:p>
        </p:txBody>
      </p:sp>
      <p:pic>
        <p:nvPicPr>
          <p:cNvPr id="5" name="Picture 4">
            <a:extLst>
              <a:ext uri="{FF2B5EF4-FFF2-40B4-BE49-F238E27FC236}">
                <a16:creationId xmlns:a16="http://schemas.microsoft.com/office/drawing/2014/main" id="{90C5C7D6-9CA1-497C-8FB2-E0E52BD4F1FD}"/>
              </a:ext>
            </a:extLst>
          </p:cNvPr>
          <p:cNvPicPr>
            <a:picLocks noChangeAspect="1"/>
          </p:cNvPicPr>
          <p:nvPr/>
        </p:nvPicPr>
        <p:blipFill>
          <a:blip r:embed="rId4"/>
          <a:stretch>
            <a:fillRect/>
          </a:stretch>
        </p:blipFill>
        <p:spPr>
          <a:xfrm>
            <a:off x="663839" y="1358086"/>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7E4B4FD-7B9C-4EE4-91B8-B9CCD2C3B179}"/>
              </a:ext>
            </a:extLst>
          </p:cNvPr>
          <p:cNvPicPr>
            <a:picLocks noChangeAspect="1"/>
          </p:cNvPicPr>
          <p:nvPr/>
        </p:nvPicPr>
        <p:blipFill>
          <a:blip r:embed="rId5"/>
          <a:stretch>
            <a:fillRect/>
          </a:stretch>
        </p:blipFill>
        <p:spPr>
          <a:xfrm>
            <a:off x="663839" y="4275187"/>
            <a:ext cx="5454122" cy="118627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7104AF3-7D0B-4E1E-A083-945C03017887}"/>
              </a:ext>
            </a:extLst>
          </p:cNvPr>
          <p:cNvSpPr>
            <a:spLocks noGrp="1"/>
          </p:cNvSpPr>
          <p:nvPr>
            <p:ph idx="1"/>
          </p:nvPr>
        </p:nvSpPr>
        <p:spPr>
          <a:xfrm>
            <a:off x="6717278" y="2142067"/>
            <a:ext cx="4099947" cy="3649133"/>
          </a:xfrm>
        </p:spPr>
        <p:txBody>
          <a:bodyPr>
            <a:normAutofit fontScale="92500" lnSpcReduction="20000"/>
          </a:bodyPr>
          <a:lstStyle/>
          <a:p>
            <a:r>
              <a:rPr lang="en-US" dirty="0"/>
              <a:t>Running the linker has lots of challenges:</a:t>
            </a:r>
          </a:p>
          <a:p>
            <a:pPr lvl="1"/>
            <a:r>
              <a:rPr lang="en-US" dirty="0"/>
              <a:t>Unanalyzable patterns</a:t>
            </a:r>
          </a:p>
          <a:p>
            <a:pPr lvl="2"/>
            <a:r>
              <a:rPr lang="en-US" dirty="0"/>
              <a:t>Relying on things that can’t be proven</a:t>
            </a:r>
          </a:p>
          <a:p>
            <a:pPr lvl="1"/>
            <a:r>
              <a:rPr lang="en-US" dirty="0"/>
              <a:t>Choke point APIs</a:t>
            </a:r>
          </a:p>
          <a:p>
            <a:pPr lvl="2"/>
            <a:r>
              <a:rPr lang="en-US" dirty="0"/>
              <a:t>Designs that keep a lot of code “rooted”</a:t>
            </a:r>
          </a:p>
          <a:p>
            <a:pPr lvl="1"/>
            <a:r>
              <a:rPr lang="en-US" dirty="0"/>
              <a:t>Native dependencies of managed code</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r>
              <a:rPr lang="en-US" dirty="0"/>
              <a:t>This makes it small, how do we make it fast?</a:t>
            </a:r>
          </a:p>
        </p:txBody>
      </p:sp>
    </p:spTree>
    <p:extLst>
      <p:ext uri="{BB962C8B-B14F-4D97-AF65-F5344CB8AC3E}">
        <p14:creationId xmlns:p14="http://schemas.microsoft.com/office/powerpoint/2010/main" val="324209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EE09DAC9-1220-4731-B52B-03E3C1D78846}"/>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Small FAST .NET Server</a:t>
            </a:r>
          </a:p>
        </p:txBody>
      </p:sp>
      <p:graphicFrame>
        <p:nvGraphicFramePr>
          <p:cNvPr id="5" name="Content Placeholder 2">
            <a:extLst>
              <a:ext uri="{FF2B5EF4-FFF2-40B4-BE49-F238E27FC236}">
                <a16:creationId xmlns:a16="http://schemas.microsoft.com/office/drawing/2014/main" id="{61467211-690B-4097-835F-117A37C5E971}"/>
              </a:ext>
            </a:extLst>
          </p:cNvPr>
          <p:cNvGraphicFramePr>
            <a:graphicFrameLocks noGrp="1"/>
          </p:cNvGraphicFramePr>
          <p:nvPr>
            <p:ph idx="1"/>
            <p:extLst>
              <p:ext uri="{D42A27DB-BD31-4B8C-83A1-F6EECF244321}">
                <p14:modId xmlns:p14="http://schemas.microsoft.com/office/powerpoint/2010/main" val="917516834"/>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229515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27290-BB83-4861-B70F-E2BA400BDC60}"/>
              </a:ext>
            </a:extLst>
          </p:cNvPr>
          <p:cNvSpPr>
            <a:spLocks noGrp="1"/>
          </p:cNvSpPr>
          <p:nvPr>
            <p:ph type="title"/>
          </p:nvPr>
        </p:nvSpPr>
        <p:spPr>
          <a:xfrm>
            <a:off x="685801" y="643466"/>
            <a:ext cx="2590799" cy="4995333"/>
          </a:xfrm>
        </p:spPr>
        <p:txBody>
          <a:bodyPr>
            <a:normAutofit/>
          </a:bodyPr>
          <a:lstStyle/>
          <a:p>
            <a:r>
              <a:rPr lang="en-US">
                <a:solidFill>
                  <a:srgbClr val="FFFFFF"/>
                </a:solidFill>
              </a:rPr>
              <a:t>Small Fast .NET Server</a:t>
            </a:r>
          </a:p>
        </p:txBody>
      </p:sp>
      <p:graphicFrame>
        <p:nvGraphicFramePr>
          <p:cNvPr id="6" name="Content Placeholder 5">
            <a:extLst>
              <a:ext uri="{FF2B5EF4-FFF2-40B4-BE49-F238E27FC236}">
                <a16:creationId xmlns:a16="http://schemas.microsoft.com/office/drawing/2014/main" id="{A3D3AC8C-7002-4CFF-ADD4-DBCDB96D240B}"/>
              </a:ext>
            </a:extLst>
          </p:cNvPr>
          <p:cNvGraphicFramePr>
            <a:graphicFrameLocks noGrp="1"/>
          </p:cNvGraphicFramePr>
          <p:nvPr>
            <p:ph idx="1"/>
            <p:extLst>
              <p:ext uri="{D42A27DB-BD31-4B8C-83A1-F6EECF244321}">
                <p14:modId xmlns:p14="http://schemas.microsoft.com/office/powerpoint/2010/main" val="2044844121"/>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41654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9F0510-45AD-429F-BB73-EF107FDD5298}"/>
              </a:ext>
            </a:extLst>
          </p:cNvPr>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sz="4800"/>
              <a:t>Small Fast .NET Server</a:t>
            </a:r>
          </a:p>
        </p:txBody>
      </p:sp>
      <p:pic>
        <p:nvPicPr>
          <p:cNvPr id="7" name="Picture 6">
            <a:extLst>
              <a:ext uri="{FF2B5EF4-FFF2-40B4-BE49-F238E27FC236}">
                <a16:creationId xmlns:a16="http://schemas.microsoft.com/office/drawing/2014/main" id="{BFFC29F5-6072-47BB-8E79-433D635E571A}"/>
              </a:ext>
            </a:extLst>
          </p:cNvPr>
          <p:cNvPicPr>
            <a:picLocks noChangeAspect="1"/>
          </p:cNvPicPr>
          <p:nvPr/>
        </p:nvPicPr>
        <p:blipFill>
          <a:blip r:embed="rId5"/>
          <a:stretch>
            <a:fillRect/>
          </a:stretch>
        </p:blipFill>
        <p:spPr>
          <a:xfrm>
            <a:off x="2268810" y="960120"/>
            <a:ext cx="7664620"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461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CCD-B36C-487C-A2A3-984EF6E018F5}"/>
              </a:ext>
            </a:extLst>
          </p:cNvPr>
          <p:cNvSpPr>
            <a:spLocks noGrp="1"/>
          </p:cNvSpPr>
          <p:nvPr>
            <p:ph type="title"/>
          </p:nvPr>
        </p:nvSpPr>
        <p:spPr>
          <a:xfrm>
            <a:off x="7865806" y="643463"/>
            <a:ext cx="3706762" cy="1608124"/>
          </a:xfrm>
        </p:spPr>
        <p:txBody>
          <a:bodyPr>
            <a:normAutofit/>
          </a:bodyPr>
          <a:lstStyle/>
          <a:p>
            <a:r>
              <a:rPr lang="en-US" dirty="0"/>
              <a:t>Small Fast .NET Server</a:t>
            </a:r>
          </a:p>
        </p:txBody>
      </p:sp>
      <p:pic>
        <p:nvPicPr>
          <p:cNvPr id="5" name="Picture 4">
            <a:extLst>
              <a:ext uri="{FF2B5EF4-FFF2-40B4-BE49-F238E27FC236}">
                <a16:creationId xmlns:a16="http://schemas.microsoft.com/office/drawing/2014/main" id="{BD02FC73-C094-4E5B-AE07-5655207ADEE9}"/>
              </a:ext>
            </a:extLst>
          </p:cNvPr>
          <p:cNvPicPr>
            <a:picLocks noChangeAspect="1"/>
          </p:cNvPicPr>
          <p:nvPr/>
        </p:nvPicPr>
        <p:blipFill rotWithShape="1">
          <a:blip r:embed="rId3"/>
          <a:srcRect r="5560" b="-1"/>
          <a:stretch/>
        </p:blipFill>
        <p:spPr>
          <a:xfrm>
            <a:off x="20" y="975"/>
            <a:ext cx="7552924" cy="6858000"/>
          </a:xfrm>
          <a:prstGeom prst="rect">
            <a:avLst/>
          </a:prstGeom>
        </p:spPr>
      </p:pic>
      <p:sp>
        <p:nvSpPr>
          <p:cNvPr id="8" name="Content Placeholder 7">
            <a:extLst>
              <a:ext uri="{FF2B5EF4-FFF2-40B4-BE49-F238E27FC236}">
                <a16:creationId xmlns:a16="http://schemas.microsoft.com/office/drawing/2014/main" id="{B90DBE38-12AB-42F6-82C2-724E4F90222E}"/>
              </a:ext>
            </a:extLst>
          </p:cNvPr>
          <p:cNvSpPr>
            <a:spLocks noGrp="1"/>
          </p:cNvSpPr>
          <p:nvPr>
            <p:ph idx="1"/>
          </p:nvPr>
        </p:nvSpPr>
        <p:spPr>
          <a:xfrm>
            <a:off x="7865806" y="2251587"/>
            <a:ext cx="3706762" cy="3972232"/>
          </a:xfrm>
        </p:spPr>
        <p:txBody>
          <a:bodyPr>
            <a:normAutofit/>
          </a:bodyPr>
          <a:lstStyle/>
          <a:p>
            <a:r>
              <a:rPr lang="en-US" dirty="0"/>
              <a:t>This is real data from our perf environment</a:t>
            </a:r>
          </a:p>
          <a:p>
            <a:r>
              <a:rPr lang="en-US" dirty="0"/>
              <a:t>Startup time = time to run </a:t>
            </a:r>
            <a:r>
              <a:rPr lang="en-US" dirty="0" err="1"/>
              <a:t>Program.Main</a:t>
            </a:r>
            <a:r>
              <a:rPr lang="en-US" dirty="0"/>
              <a:t> + time to serve first request</a:t>
            </a:r>
          </a:p>
          <a:p>
            <a:r>
              <a:rPr lang="en-US" dirty="0"/>
              <a:t>Legend:</a:t>
            </a:r>
          </a:p>
          <a:p>
            <a:pPr lvl="1"/>
            <a:r>
              <a:rPr lang="en-US" dirty="0"/>
              <a:t>Baseline = normal self-contained publish</a:t>
            </a:r>
          </a:p>
          <a:p>
            <a:pPr lvl="1"/>
            <a:r>
              <a:rPr lang="en-US" dirty="0"/>
              <a:t>Single File = Single File </a:t>
            </a:r>
            <a:r>
              <a:rPr lang="en-US" dirty="0">
                <a:sym typeface="Wingdings" panose="05000000000000000000" pitchFamily="2" charset="2"/>
              </a:rPr>
              <a:t></a:t>
            </a:r>
          </a:p>
          <a:p>
            <a:pPr lvl="1"/>
            <a:r>
              <a:rPr lang="en-US" dirty="0">
                <a:sym typeface="Wingdings" panose="05000000000000000000" pitchFamily="2" charset="2"/>
              </a:rPr>
              <a:t>Custom </a:t>
            </a:r>
            <a:r>
              <a:rPr lang="en-US" dirty="0" err="1">
                <a:sym typeface="Wingdings" panose="05000000000000000000" pitchFamily="2" charset="2"/>
              </a:rPr>
              <a:t>WebHost</a:t>
            </a:r>
            <a:r>
              <a:rPr lang="en-US" dirty="0">
                <a:sym typeface="Wingdings" panose="05000000000000000000" pitchFamily="2" charset="2"/>
              </a:rPr>
              <a:t> = removes optional ASP.NET Core features</a:t>
            </a:r>
            <a:endParaRPr lang="en-US" dirty="0"/>
          </a:p>
        </p:txBody>
      </p:sp>
    </p:spTree>
    <p:extLst>
      <p:ext uri="{BB962C8B-B14F-4D97-AF65-F5344CB8AC3E}">
        <p14:creationId xmlns:p14="http://schemas.microsoft.com/office/powerpoint/2010/main" val="158909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FA74-D3B3-4B3B-9822-A29446649CDE}"/>
              </a:ext>
            </a:extLst>
          </p:cNvPr>
          <p:cNvSpPr>
            <a:spLocks noGrp="1"/>
          </p:cNvSpPr>
          <p:nvPr>
            <p:ph type="title"/>
          </p:nvPr>
        </p:nvSpPr>
        <p:spPr>
          <a:xfrm>
            <a:off x="685801" y="609600"/>
            <a:ext cx="10131425" cy="1456267"/>
          </a:xfrm>
        </p:spPr>
        <p:txBody>
          <a:bodyPr>
            <a:normAutofit/>
          </a:bodyPr>
          <a:lstStyle/>
          <a:p>
            <a:r>
              <a:rPr lang="en-US" dirty="0"/>
              <a:t>Small Fast .NET Server</a:t>
            </a:r>
          </a:p>
        </p:txBody>
      </p:sp>
      <p:graphicFrame>
        <p:nvGraphicFramePr>
          <p:cNvPr id="5" name="Content Placeholder 2">
            <a:extLst>
              <a:ext uri="{FF2B5EF4-FFF2-40B4-BE49-F238E27FC236}">
                <a16:creationId xmlns:a16="http://schemas.microsoft.com/office/drawing/2014/main" id="{58903AD0-896C-4CC6-9DCF-CE94B5B4AD85}"/>
              </a:ext>
            </a:extLst>
          </p:cNvPr>
          <p:cNvGraphicFramePr>
            <a:graphicFrameLocks noGrp="1"/>
          </p:cNvGraphicFramePr>
          <p:nvPr>
            <p:ph idx="1"/>
            <p:extLst>
              <p:ext uri="{D42A27DB-BD31-4B8C-83A1-F6EECF244321}">
                <p14:modId xmlns:p14="http://schemas.microsoft.com/office/powerpoint/2010/main" val="398406053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489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a:t>The Deal</a:t>
            </a:r>
          </a:p>
        </p:txBody>
      </p:sp>
      <p:pic>
        <p:nvPicPr>
          <p:cNvPr id="10" name="Content Placeholder 9" descr="A large white building&#10;&#10;Description automatically generated">
            <a:extLst>
              <a:ext uri="{FF2B5EF4-FFF2-40B4-BE49-F238E27FC236}">
                <a16:creationId xmlns:a16="http://schemas.microsoft.com/office/drawing/2014/main" id="{89B26895-96DD-472F-8AF3-30BAC5ABC5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984" r="28016"/>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8E605068-3E31-4EB4-B4FD-BAFA0E8CC220}"/>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buFont typeface="Arial"/>
              <a:buChar char="•"/>
            </a:pPr>
            <a:r>
              <a:rPr lang="en-US" dirty="0"/>
              <a:t>We’re talking about things we *might* build in the future</a:t>
            </a:r>
          </a:p>
          <a:p>
            <a:pPr>
              <a:buFont typeface="Arial"/>
              <a:buChar char="•"/>
            </a:pPr>
            <a:r>
              <a:rPr lang="en-US" dirty="0"/>
              <a:t>Nothing in this talk is an announcement or a roadmap</a:t>
            </a:r>
          </a:p>
          <a:p>
            <a:pPr>
              <a:buFont typeface="Arial"/>
              <a:buChar char="•"/>
            </a:pPr>
            <a:r>
              <a:rPr lang="en-US" dirty="0"/>
              <a:t>Tell us what you like, what you would use it for</a:t>
            </a:r>
          </a:p>
          <a:p>
            <a:pPr>
              <a:buFont typeface="Arial"/>
              <a:buChar char="•"/>
            </a:pPr>
            <a:endParaRPr lang="en-US" dirty="0"/>
          </a:p>
        </p:txBody>
      </p:sp>
    </p:spTree>
    <p:extLst>
      <p:ext uri="{BB962C8B-B14F-4D97-AF65-F5344CB8AC3E}">
        <p14:creationId xmlns:p14="http://schemas.microsoft.com/office/powerpoint/2010/main" val="3873732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3B3AD8-88BC-458C-9DB0-EC3EE33529C8}"/>
              </a:ext>
            </a:extLst>
          </p:cNvPr>
          <p:cNvPicPr>
            <a:picLocks noChangeAspect="1"/>
          </p:cNvPicPr>
          <p:nvPr/>
        </p:nvPicPr>
        <p:blipFill>
          <a:blip r:embed="rId2"/>
          <a:stretch>
            <a:fillRect/>
          </a:stretch>
        </p:blipFill>
        <p:spPr>
          <a:xfrm>
            <a:off x="5855936" y="3022975"/>
            <a:ext cx="4559514" cy="3172858"/>
          </a:xfrm>
          <a:prstGeom prst="rect">
            <a:avLst/>
          </a:prstGeom>
        </p:spPr>
      </p:pic>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81A1D364-D507-47EE-AA75-273291273316}"/>
              </a:ext>
            </a:extLst>
          </p:cNvPr>
          <p:cNvSpPr>
            <a:spLocks noGrp="1"/>
          </p:cNvSpPr>
          <p:nvPr>
            <p:ph type="title"/>
          </p:nvPr>
        </p:nvSpPr>
        <p:spPr>
          <a:xfrm>
            <a:off x="1030288" y="609600"/>
            <a:ext cx="10131425" cy="1110343"/>
          </a:xfrm>
        </p:spPr>
        <p:txBody>
          <a:bodyPr>
            <a:normAutofit/>
          </a:bodyPr>
          <a:lstStyle/>
          <a:p>
            <a:pPr algn="ctr"/>
            <a:r>
              <a:rPr lang="en-US" dirty="0" err="1">
                <a:solidFill>
                  <a:schemeClr val="bg1"/>
                </a:solidFill>
              </a:rPr>
              <a:t>Blazor</a:t>
            </a:r>
            <a:r>
              <a:rPr lang="en-US" dirty="0">
                <a:solidFill>
                  <a:schemeClr val="bg1"/>
                </a:solidFill>
              </a:rPr>
              <a:t> and B-</a:t>
            </a:r>
            <a:r>
              <a:rPr lang="en-US" dirty="0" err="1">
                <a:solidFill>
                  <a:schemeClr val="bg1"/>
                </a:solidFill>
              </a:rPr>
              <a:t>Lectron</a:t>
            </a:r>
            <a:endParaRPr lang="en-US" dirty="0">
              <a:solidFill>
                <a:schemeClr val="bg1"/>
              </a:solidFill>
            </a:endParaRPr>
          </a:p>
        </p:txBody>
      </p:sp>
      <p:pic>
        <p:nvPicPr>
          <p:cNvPr id="7" name="Graphic 6" descr="Server">
            <a:extLst>
              <a:ext uri="{FF2B5EF4-FFF2-40B4-BE49-F238E27FC236}">
                <a16:creationId xmlns:a16="http://schemas.microsoft.com/office/drawing/2014/main" id="{35C2C772-E2F9-4327-867F-5FD7A069D5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9244" y="2270839"/>
            <a:ext cx="3532339" cy="3310456"/>
          </a:xfrm>
          <a:prstGeom prst="rect">
            <a:avLst/>
          </a:prstGeom>
        </p:spPr>
      </p:pic>
      <p:grpSp>
        <p:nvGrpSpPr>
          <p:cNvPr id="9" name="Group 8">
            <a:extLst>
              <a:ext uri="{FF2B5EF4-FFF2-40B4-BE49-F238E27FC236}">
                <a16:creationId xmlns:a16="http://schemas.microsoft.com/office/drawing/2014/main" id="{25991956-B958-47E7-90A4-985E62D91711}"/>
              </a:ext>
            </a:extLst>
          </p:cNvPr>
          <p:cNvGrpSpPr/>
          <p:nvPr/>
        </p:nvGrpSpPr>
        <p:grpSpPr>
          <a:xfrm>
            <a:off x="1802780" y="3344742"/>
            <a:ext cx="3756141" cy="2791184"/>
            <a:chOff x="5624219" y="3540444"/>
            <a:chExt cx="3094572" cy="2059862"/>
          </a:xfrm>
        </p:grpSpPr>
        <p:pic>
          <p:nvPicPr>
            <p:cNvPr id="11" name="Picture 10">
              <a:extLst>
                <a:ext uri="{FF2B5EF4-FFF2-40B4-BE49-F238E27FC236}">
                  <a16:creationId xmlns:a16="http://schemas.microsoft.com/office/drawing/2014/main" id="{F2E57BD7-71B0-40C3-960F-59D0C79023C5}"/>
                </a:ext>
              </a:extLst>
            </p:cNvPr>
            <p:cNvPicPr>
              <a:picLocks noChangeAspect="1"/>
            </p:cNvPicPr>
            <p:nvPr/>
          </p:nvPicPr>
          <p:blipFill>
            <a:blip r:embed="rId6"/>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13" name="Freeform: Shape 12">
              <a:extLst>
                <a:ext uri="{FF2B5EF4-FFF2-40B4-BE49-F238E27FC236}">
                  <a16:creationId xmlns:a16="http://schemas.microsoft.com/office/drawing/2014/main" id="{4F3A05AD-8DFE-4A6E-A9ED-234B80197452}"/>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algn="ctr">
                <a:defRPr/>
              </a:pPr>
              <a:endParaRPr lang="en-GB" kern="0" dirty="0">
                <a:solidFill>
                  <a:prstClr val="white"/>
                </a:solidFill>
                <a:latin typeface="Calibri" panose="020F0502020204030204"/>
              </a:endParaRPr>
            </a:p>
          </p:txBody>
        </p:sp>
      </p:grpSp>
      <p:sp>
        <p:nvSpPr>
          <p:cNvPr id="36" name="TextBox 35">
            <a:extLst>
              <a:ext uri="{FF2B5EF4-FFF2-40B4-BE49-F238E27FC236}">
                <a16:creationId xmlns:a16="http://schemas.microsoft.com/office/drawing/2014/main" id="{ECCF0028-468E-4238-9448-A5FCCD09A53E}"/>
              </a:ext>
            </a:extLst>
          </p:cNvPr>
          <p:cNvSpPr txBox="1"/>
          <p:nvPr/>
        </p:nvSpPr>
        <p:spPr>
          <a:xfrm>
            <a:off x="2791088" y="3988557"/>
            <a:ext cx="2065822" cy="461665"/>
          </a:xfrm>
          <a:prstGeom prst="rect">
            <a:avLst/>
          </a:prstGeom>
          <a:noFill/>
        </p:spPr>
        <p:txBody>
          <a:bodyPr wrap="none" rtlCol="0">
            <a:spAutoFit/>
          </a:bodyPr>
          <a:lstStyle/>
          <a:p>
            <a:r>
              <a:rPr lang="en-US" sz="2400" b="1" dirty="0">
                <a:solidFill>
                  <a:prstClr val="black"/>
                </a:solidFill>
                <a:latin typeface="+mj-lt"/>
              </a:rPr>
              <a:t>ASP.NET Core</a:t>
            </a:r>
          </a:p>
        </p:txBody>
      </p:sp>
      <p:pic>
        <p:nvPicPr>
          <p:cNvPr id="37" name="Graphic 36" descr="Line Arrow: Clockwise curve">
            <a:extLst>
              <a:ext uri="{FF2B5EF4-FFF2-40B4-BE49-F238E27FC236}">
                <a16:creationId xmlns:a16="http://schemas.microsoft.com/office/drawing/2014/main" id="{B899C77D-20A8-4632-924A-CB9CA8C101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097434">
            <a:off x="5390883" y="4372058"/>
            <a:ext cx="911865" cy="1492262"/>
          </a:xfrm>
          <a:prstGeom prst="rect">
            <a:avLst/>
          </a:prstGeom>
          <a:effectLst/>
        </p:spPr>
      </p:pic>
      <p:pic>
        <p:nvPicPr>
          <p:cNvPr id="38" name="Graphic 37" descr="Line Arrow: Clockwise curve">
            <a:extLst>
              <a:ext uri="{FF2B5EF4-FFF2-40B4-BE49-F238E27FC236}">
                <a16:creationId xmlns:a16="http://schemas.microsoft.com/office/drawing/2014/main" id="{6BDD00B7-A6DE-4695-9D81-A0A54D58F4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7097434" flipH="1" flipV="1">
            <a:off x="5427108" y="3928804"/>
            <a:ext cx="911864" cy="1492262"/>
          </a:xfrm>
          <a:prstGeom prst="rect">
            <a:avLst/>
          </a:prstGeom>
          <a:effectLst/>
        </p:spPr>
      </p:pic>
      <p:sp>
        <p:nvSpPr>
          <p:cNvPr id="39" name="TextBox 38">
            <a:extLst>
              <a:ext uri="{FF2B5EF4-FFF2-40B4-BE49-F238E27FC236}">
                <a16:creationId xmlns:a16="http://schemas.microsoft.com/office/drawing/2014/main" id="{A75FAE3F-4C70-4102-943C-E217DE1DBE77}"/>
              </a:ext>
            </a:extLst>
          </p:cNvPr>
          <p:cNvSpPr txBox="1"/>
          <p:nvPr/>
        </p:nvSpPr>
        <p:spPr>
          <a:xfrm>
            <a:off x="5442053" y="4697148"/>
            <a:ext cx="1007968" cy="369332"/>
          </a:xfrm>
          <a:prstGeom prst="rect">
            <a:avLst/>
          </a:prstGeom>
          <a:noFill/>
        </p:spPr>
        <p:txBody>
          <a:bodyPr wrap="none" rtlCol="0">
            <a:spAutoFit/>
          </a:bodyPr>
          <a:lstStyle/>
          <a:p>
            <a:r>
              <a:rPr lang="en-US" dirty="0" err="1">
                <a:latin typeface="Calibri" panose="020F0502020204030204"/>
              </a:rPr>
              <a:t>SocketIO</a:t>
            </a:r>
            <a:endParaRPr lang="en-US" dirty="0">
              <a:latin typeface="Calibri" panose="020F0502020204030204"/>
            </a:endParaRPr>
          </a:p>
        </p:txBody>
      </p:sp>
      <p:grpSp>
        <p:nvGrpSpPr>
          <p:cNvPr id="40" name="Group 39">
            <a:extLst>
              <a:ext uri="{FF2B5EF4-FFF2-40B4-BE49-F238E27FC236}">
                <a16:creationId xmlns:a16="http://schemas.microsoft.com/office/drawing/2014/main" id="{A5258223-92A3-406D-8460-14CF98253014}"/>
              </a:ext>
            </a:extLst>
          </p:cNvPr>
          <p:cNvGrpSpPr/>
          <p:nvPr/>
        </p:nvGrpSpPr>
        <p:grpSpPr>
          <a:xfrm>
            <a:off x="2624395" y="4470599"/>
            <a:ext cx="2259720" cy="1453971"/>
            <a:chOff x="2044967" y="2752181"/>
            <a:chExt cx="2259720" cy="1453971"/>
          </a:xfrm>
        </p:grpSpPr>
        <p:grpSp>
          <p:nvGrpSpPr>
            <p:cNvPr id="41" name="Group 40">
              <a:extLst>
                <a:ext uri="{FF2B5EF4-FFF2-40B4-BE49-F238E27FC236}">
                  <a16:creationId xmlns:a16="http://schemas.microsoft.com/office/drawing/2014/main" id="{9CA9D46B-F17A-4FC2-AF74-B67C58BB199E}"/>
                </a:ext>
              </a:extLst>
            </p:cNvPr>
            <p:cNvGrpSpPr/>
            <p:nvPr/>
          </p:nvGrpSpPr>
          <p:grpSpPr>
            <a:xfrm>
              <a:off x="2044967" y="2752181"/>
              <a:ext cx="2259720" cy="1453971"/>
              <a:chOff x="784337" y="2272787"/>
              <a:chExt cx="2259720" cy="1453971"/>
            </a:xfrm>
          </p:grpSpPr>
          <p:sp>
            <p:nvSpPr>
              <p:cNvPr id="44" name="Rectangle: Rounded Corners 43">
                <a:extLst>
                  <a:ext uri="{FF2B5EF4-FFF2-40B4-BE49-F238E27FC236}">
                    <a16:creationId xmlns:a16="http://schemas.microsoft.com/office/drawing/2014/main" id="{2C60713B-3A09-4420-B508-66151225EA7B}"/>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45" name="Group 44">
                <a:extLst>
                  <a:ext uri="{FF2B5EF4-FFF2-40B4-BE49-F238E27FC236}">
                    <a16:creationId xmlns:a16="http://schemas.microsoft.com/office/drawing/2014/main" id="{1E4FDB85-22A2-49E1-A067-12BEFE41A00B}"/>
                  </a:ext>
                </a:extLst>
              </p:cNvPr>
              <p:cNvGrpSpPr/>
              <p:nvPr/>
            </p:nvGrpSpPr>
            <p:grpSpPr>
              <a:xfrm>
                <a:off x="1204474" y="2411592"/>
                <a:ext cx="1442545" cy="339191"/>
                <a:chOff x="977953" y="2433131"/>
                <a:chExt cx="6182954" cy="1453829"/>
              </a:xfrm>
              <a:solidFill>
                <a:sysClr val="windowText" lastClr="000000"/>
              </a:solidFill>
              <a:effectLst/>
            </p:grpSpPr>
            <p:sp>
              <p:nvSpPr>
                <p:cNvPr id="46" name="Freeform: Shape 45">
                  <a:extLst>
                    <a:ext uri="{FF2B5EF4-FFF2-40B4-BE49-F238E27FC236}">
                      <a16:creationId xmlns:a16="http://schemas.microsoft.com/office/drawing/2014/main" id="{CF04E894-6D6F-48B7-B6EF-883FD4825337}"/>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7" name="Freeform: Shape 46">
                  <a:extLst>
                    <a:ext uri="{FF2B5EF4-FFF2-40B4-BE49-F238E27FC236}">
                      <a16:creationId xmlns:a16="http://schemas.microsoft.com/office/drawing/2014/main" id="{9539C90F-843E-4CA1-9132-B459AF884020}"/>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8" name="Freeform: Shape 47">
                  <a:extLst>
                    <a:ext uri="{FF2B5EF4-FFF2-40B4-BE49-F238E27FC236}">
                      <a16:creationId xmlns:a16="http://schemas.microsoft.com/office/drawing/2014/main" id="{C00698E5-F9C1-4A24-A84F-2D3F4A900168}"/>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49" name="Freeform: Shape 48">
                  <a:extLst>
                    <a:ext uri="{FF2B5EF4-FFF2-40B4-BE49-F238E27FC236}">
                      <a16:creationId xmlns:a16="http://schemas.microsoft.com/office/drawing/2014/main" id="{A5C50315-774B-4939-B37A-313A5B9EA012}"/>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0" name="Freeform: Shape 49">
                  <a:extLst>
                    <a:ext uri="{FF2B5EF4-FFF2-40B4-BE49-F238E27FC236}">
                      <a16:creationId xmlns:a16="http://schemas.microsoft.com/office/drawing/2014/main" id="{BFBC2E40-8ACF-49ED-A992-C4B84CF35789}"/>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51" name="Freeform: Shape 50">
                  <a:extLst>
                    <a:ext uri="{FF2B5EF4-FFF2-40B4-BE49-F238E27FC236}">
                      <a16:creationId xmlns:a16="http://schemas.microsoft.com/office/drawing/2014/main" id="{CC6B3F21-363D-4F56-8886-7A993F1FD5E6}"/>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grpSp>
        <p:sp>
          <p:nvSpPr>
            <p:cNvPr id="42" name="Rectangle 41">
              <a:extLst>
                <a:ext uri="{FF2B5EF4-FFF2-40B4-BE49-F238E27FC236}">
                  <a16:creationId xmlns:a16="http://schemas.microsoft.com/office/drawing/2014/main" id="{8DE7657B-988A-44E7-B945-15CE5E4E41CF}"/>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Razor Components</a:t>
              </a:r>
            </a:p>
          </p:txBody>
        </p:sp>
        <p:sp>
          <p:nvSpPr>
            <p:cNvPr id="43" name="Rectangle 42">
              <a:extLst>
                <a:ext uri="{FF2B5EF4-FFF2-40B4-BE49-F238E27FC236}">
                  <a16:creationId xmlns:a16="http://schemas.microsoft.com/office/drawing/2014/main" id="{444EE744-1789-4A41-9FB8-DD67613855E0}"/>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.NET</a:t>
              </a:r>
            </a:p>
          </p:txBody>
        </p:sp>
      </p:grpSp>
    </p:spTree>
    <p:extLst>
      <p:ext uri="{BB962C8B-B14F-4D97-AF65-F5344CB8AC3E}">
        <p14:creationId xmlns:p14="http://schemas.microsoft.com/office/powerpoint/2010/main" val="4071771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EC14-BB94-4654-B87E-CA55D163675A}"/>
              </a:ext>
            </a:extLst>
          </p:cNvPr>
          <p:cNvSpPr>
            <a:spLocks noGrp="1"/>
          </p:cNvSpPr>
          <p:nvPr>
            <p:ph type="title"/>
          </p:nvPr>
        </p:nvSpPr>
        <p:spPr/>
        <p:txBody>
          <a:bodyPr/>
          <a:lstStyle/>
          <a:p>
            <a:r>
              <a:rPr lang="en-US" dirty="0" err="1"/>
              <a:t>Blazor</a:t>
            </a:r>
            <a:r>
              <a:rPr lang="en-US" dirty="0"/>
              <a:t> and B-</a:t>
            </a:r>
            <a:r>
              <a:rPr lang="en-US" dirty="0" err="1"/>
              <a:t>Lectron</a:t>
            </a:r>
            <a:endParaRPr lang="en-US" dirty="0"/>
          </a:p>
        </p:txBody>
      </p:sp>
      <p:sp>
        <p:nvSpPr>
          <p:cNvPr id="3" name="Content Placeholder 2">
            <a:extLst>
              <a:ext uri="{FF2B5EF4-FFF2-40B4-BE49-F238E27FC236}">
                <a16:creationId xmlns:a16="http://schemas.microsoft.com/office/drawing/2014/main" id="{37E95350-EA05-4602-987F-75F96F35DB60}"/>
              </a:ext>
            </a:extLst>
          </p:cNvPr>
          <p:cNvSpPr>
            <a:spLocks noGrp="1"/>
          </p:cNvSpPr>
          <p:nvPr>
            <p:ph idx="1"/>
          </p:nvPr>
        </p:nvSpPr>
        <p:spPr/>
        <p:txBody>
          <a:bodyPr/>
          <a:lstStyle/>
          <a:p>
            <a:r>
              <a:rPr lang="en-US" dirty="0"/>
              <a:t>What is Electron?</a:t>
            </a:r>
          </a:p>
          <a:p>
            <a:pPr lvl="1"/>
            <a:r>
              <a:rPr lang="en-US" dirty="0" err="1"/>
              <a:t>Electon</a:t>
            </a:r>
            <a:r>
              <a:rPr lang="en-US" dirty="0"/>
              <a:t> is a shell for browser-based applications that can access the operating system</a:t>
            </a:r>
          </a:p>
          <a:p>
            <a:pPr lvl="1"/>
            <a:r>
              <a:rPr lang="en-US" dirty="0"/>
              <a:t>Electron is based on Chromium + Node</a:t>
            </a:r>
          </a:p>
          <a:p>
            <a:r>
              <a:rPr lang="en-US" dirty="0"/>
              <a:t>Why Electron?</a:t>
            </a:r>
          </a:p>
          <a:p>
            <a:pPr lvl="1"/>
            <a:r>
              <a:rPr lang="en-US" dirty="0"/>
              <a:t>Automatic update</a:t>
            </a:r>
          </a:p>
          <a:p>
            <a:pPr lvl="1"/>
            <a:r>
              <a:rPr lang="en-US" dirty="0"/>
              <a:t>Native menus</a:t>
            </a:r>
          </a:p>
          <a:p>
            <a:pPr lvl="1"/>
            <a:r>
              <a:rPr lang="en-US" dirty="0"/>
              <a:t>Crash reporting</a:t>
            </a:r>
          </a:p>
          <a:p>
            <a:pPr lvl="1"/>
            <a:r>
              <a:rPr lang="en-US" dirty="0"/>
              <a:t>Cross-platform installers</a:t>
            </a:r>
          </a:p>
          <a:p>
            <a:pPr lvl="1"/>
            <a:endParaRPr lang="en-US" dirty="0"/>
          </a:p>
        </p:txBody>
      </p:sp>
    </p:spTree>
    <p:extLst>
      <p:ext uri="{BB962C8B-B14F-4D97-AF65-F5344CB8AC3E}">
        <p14:creationId xmlns:p14="http://schemas.microsoft.com/office/powerpoint/2010/main" val="29889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383-B3A6-4408-BFDD-81C5EEF84397}"/>
              </a:ext>
            </a:extLst>
          </p:cNvPr>
          <p:cNvSpPr>
            <a:spLocks noGrp="1"/>
          </p:cNvSpPr>
          <p:nvPr>
            <p:ph type="title"/>
          </p:nvPr>
        </p:nvSpPr>
        <p:spPr/>
        <p:txBody>
          <a:bodyPr/>
          <a:lstStyle/>
          <a:p>
            <a:r>
              <a:rPr lang="en-US" dirty="0"/>
              <a:t>Project Bedrock</a:t>
            </a:r>
          </a:p>
        </p:txBody>
      </p:sp>
      <p:pic>
        <p:nvPicPr>
          <p:cNvPr id="4" name="Content Placeholder 3">
            <a:extLst>
              <a:ext uri="{FF2B5EF4-FFF2-40B4-BE49-F238E27FC236}">
                <a16:creationId xmlns:a16="http://schemas.microsoft.com/office/drawing/2014/main" id="{D6D0847E-4822-4D89-8BE4-967583FB2190}"/>
              </a:ext>
            </a:extLst>
          </p:cNvPr>
          <p:cNvPicPr>
            <a:picLocks noGrp="1" noChangeAspect="1"/>
          </p:cNvPicPr>
          <p:nvPr>
            <p:ph idx="1"/>
          </p:nvPr>
        </p:nvPicPr>
        <p:blipFill>
          <a:blip r:embed="rId3"/>
          <a:stretch>
            <a:fillRect/>
          </a:stretch>
        </p:blipFill>
        <p:spPr>
          <a:xfrm>
            <a:off x="688044" y="2141538"/>
            <a:ext cx="10126937" cy="3649662"/>
          </a:xfrm>
          <a:prstGeom prst="rect">
            <a:avLst/>
          </a:prstGeom>
        </p:spPr>
      </p:pic>
    </p:spTree>
    <p:extLst>
      <p:ext uri="{BB962C8B-B14F-4D97-AF65-F5344CB8AC3E}">
        <p14:creationId xmlns:p14="http://schemas.microsoft.com/office/powerpoint/2010/main" val="346867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6DD31-5FD3-48F4-86CB-CEA80621A31D}"/>
              </a:ext>
            </a:extLst>
          </p:cNvPr>
          <p:cNvSpPr>
            <a:spLocks noGrp="1"/>
          </p:cNvSpPr>
          <p:nvPr>
            <p:ph type="title"/>
          </p:nvPr>
        </p:nvSpPr>
        <p:spPr/>
        <p:txBody>
          <a:bodyPr/>
          <a:lstStyle/>
          <a:p>
            <a:r>
              <a:rPr lang="en-US" dirty="0"/>
              <a:t>Introducing </a:t>
            </a:r>
            <a:r>
              <a:rPr lang="en-US" dirty="0" err="1"/>
              <a:t>KestRel</a:t>
            </a:r>
            <a:endParaRPr lang="en-US" dirty="0"/>
          </a:p>
        </p:txBody>
      </p:sp>
      <p:graphicFrame>
        <p:nvGraphicFramePr>
          <p:cNvPr id="4" name="Content Placeholder 3">
            <a:extLst>
              <a:ext uri="{FF2B5EF4-FFF2-40B4-BE49-F238E27FC236}">
                <a16:creationId xmlns:a16="http://schemas.microsoft.com/office/drawing/2014/main" id="{D44E1CED-A6B8-4DF3-8723-3E7DD5011D17}"/>
              </a:ext>
            </a:extLst>
          </p:cNvPr>
          <p:cNvGraphicFramePr>
            <a:graphicFrameLocks noGrp="1"/>
          </p:cNvGraphicFramePr>
          <p:nvPr>
            <p:ph idx="1"/>
            <p:extLst>
              <p:ext uri="{D42A27DB-BD31-4B8C-83A1-F6EECF244321}">
                <p14:modId xmlns:p14="http://schemas.microsoft.com/office/powerpoint/2010/main" val="3949699769"/>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C5D43601-4322-4D67-B25B-A149EE7BADCA}"/>
              </a:ext>
            </a:extLst>
          </p:cNvPr>
          <p:cNvSpPr>
            <a:spLocks noGrp="1"/>
          </p:cNvSpPr>
          <p:nvPr>
            <p:ph type="body" sz="half" idx="2"/>
          </p:nvPr>
        </p:nvSpPr>
        <p:spPr/>
        <p:txBody>
          <a:bodyPr/>
          <a:lstStyle/>
          <a:p>
            <a:r>
              <a:rPr lang="en-US" dirty="0"/>
              <a:t>Early Kestrel used </a:t>
            </a:r>
            <a:r>
              <a:rPr lang="en-US" dirty="0" err="1"/>
              <a:t>libuv</a:t>
            </a:r>
            <a:r>
              <a:rPr lang="en-US" dirty="0"/>
              <a:t> so you know its </a:t>
            </a:r>
            <a:r>
              <a:rPr lang="en-US" dirty="0" err="1"/>
              <a:t>webscale</a:t>
            </a:r>
            <a:endParaRPr lang="en-US" dirty="0"/>
          </a:p>
          <a:p>
            <a:r>
              <a:rPr lang="en-US" dirty="0"/>
              <a:t>Later we added .NET Sockets when we outgrew the performance of </a:t>
            </a:r>
            <a:r>
              <a:rPr lang="en-US" dirty="0" err="1"/>
              <a:t>libuv</a:t>
            </a:r>
            <a:endParaRPr lang="en-US" dirty="0"/>
          </a:p>
          <a:p>
            <a:endParaRPr lang="en-US" dirty="0"/>
          </a:p>
        </p:txBody>
      </p:sp>
      <p:graphicFrame>
        <p:nvGraphicFramePr>
          <p:cNvPr id="7" name="Diagram 6">
            <a:extLst>
              <a:ext uri="{FF2B5EF4-FFF2-40B4-BE49-F238E27FC236}">
                <a16:creationId xmlns:a16="http://schemas.microsoft.com/office/drawing/2014/main" id="{D864B497-1498-4A04-825C-046FCDD386E6}"/>
              </a:ext>
            </a:extLst>
          </p:cNvPr>
          <p:cNvGraphicFramePr/>
          <p:nvPr>
            <p:extLst>
              <p:ext uri="{D42A27DB-BD31-4B8C-83A1-F6EECF244321}">
                <p14:modId xmlns:p14="http://schemas.microsoft.com/office/powerpoint/2010/main" val="1604704056"/>
              </p:ext>
            </p:extLst>
          </p:nvPr>
        </p:nvGraphicFramePr>
        <p:xfrm>
          <a:off x="5008228" y="1291906"/>
          <a:ext cx="5634178" cy="4494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4620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861-092B-4202-AC54-7F2FE1AF2B28}"/>
              </a:ext>
            </a:extLst>
          </p:cNvPr>
          <p:cNvSpPr>
            <a:spLocks noGrp="1"/>
          </p:cNvSpPr>
          <p:nvPr>
            <p:ph type="title"/>
          </p:nvPr>
        </p:nvSpPr>
        <p:spPr/>
        <p:txBody>
          <a:bodyPr/>
          <a:lstStyle/>
          <a:p>
            <a:r>
              <a:rPr lang="en-US" dirty="0"/>
              <a:t>Modern Kestrel</a:t>
            </a:r>
          </a:p>
        </p:txBody>
      </p:sp>
      <p:sp>
        <p:nvSpPr>
          <p:cNvPr id="4" name="Text Placeholder 3">
            <a:extLst>
              <a:ext uri="{FF2B5EF4-FFF2-40B4-BE49-F238E27FC236}">
                <a16:creationId xmlns:a16="http://schemas.microsoft.com/office/drawing/2014/main" id="{08C93BF6-C3D6-4A53-B795-7E901ECF1EBC}"/>
              </a:ext>
            </a:extLst>
          </p:cNvPr>
          <p:cNvSpPr>
            <a:spLocks noGrp="1"/>
          </p:cNvSpPr>
          <p:nvPr>
            <p:ph type="body" sz="half" idx="2"/>
          </p:nvPr>
        </p:nvSpPr>
        <p:spPr/>
        <p:txBody>
          <a:bodyPr/>
          <a:lstStyle/>
          <a:p>
            <a:r>
              <a:rPr lang="en-US" dirty="0"/>
              <a:t>Protocols are layered on top of a replicable transport layer</a:t>
            </a:r>
          </a:p>
          <a:p>
            <a:r>
              <a:rPr lang="en-US" dirty="0"/>
              <a:t>We have several protocols and transports already</a:t>
            </a:r>
          </a:p>
        </p:txBody>
      </p:sp>
      <p:graphicFrame>
        <p:nvGraphicFramePr>
          <p:cNvPr id="8" name="Content Placeholder 7">
            <a:extLst>
              <a:ext uri="{FF2B5EF4-FFF2-40B4-BE49-F238E27FC236}">
                <a16:creationId xmlns:a16="http://schemas.microsoft.com/office/drawing/2014/main" id="{F0615651-8973-4C21-A8E6-0D1685E47B8E}"/>
              </a:ext>
            </a:extLst>
          </p:cNvPr>
          <p:cNvGraphicFramePr>
            <a:graphicFrameLocks noGrp="1"/>
          </p:cNvGraphicFramePr>
          <p:nvPr>
            <p:ph idx="1"/>
            <p:extLst>
              <p:ext uri="{D42A27DB-BD31-4B8C-83A1-F6EECF244321}">
                <p14:modId xmlns:p14="http://schemas.microsoft.com/office/powerpoint/2010/main" val="3406920157"/>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0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DB9F42-244E-4995-BEFD-14837FB46433}"/>
              </a:ext>
            </a:extLst>
          </p:cNvPr>
          <p:cNvSpPr>
            <a:spLocks noGrp="1"/>
          </p:cNvSpPr>
          <p:nvPr>
            <p:ph type="title"/>
          </p:nvPr>
        </p:nvSpPr>
        <p:spPr>
          <a:xfrm>
            <a:off x="685799" y="1150076"/>
            <a:ext cx="3659389" cy="4557849"/>
          </a:xfrm>
        </p:spPr>
        <p:txBody>
          <a:bodyPr>
            <a:normAutofit/>
          </a:bodyPr>
          <a:lstStyle/>
          <a:p>
            <a:pPr algn="r"/>
            <a:r>
              <a:rPr lang="en-US" dirty="0"/>
              <a:t>Project Bedrock</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DAD7F35-F5D9-4B9F-BCB2-1983647BD93A}"/>
              </a:ext>
            </a:extLst>
          </p:cNvPr>
          <p:cNvSpPr>
            <a:spLocks noGrp="1"/>
          </p:cNvSpPr>
          <p:nvPr>
            <p:ph idx="1"/>
          </p:nvPr>
        </p:nvSpPr>
        <p:spPr>
          <a:xfrm>
            <a:off x="4988658" y="1150076"/>
            <a:ext cx="6517543" cy="4557849"/>
          </a:xfrm>
        </p:spPr>
        <p:txBody>
          <a:bodyPr>
            <a:normAutofit/>
          </a:bodyPr>
          <a:lstStyle/>
          <a:p>
            <a:r>
              <a:rPr lang="en-US" dirty="0"/>
              <a:t>Our effort to standardize contracts for client/server networking</a:t>
            </a:r>
          </a:p>
          <a:p>
            <a:r>
              <a:rPr lang="en-US" dirty="0"/>
              <a:t>Based on Span </a:t>
            </a:r>
            <a:r>
              <a:rPr lang="en-US" dirty="0" err="1"/>
              <a:t>System.IO.Pipelines</a:t>
            </a:r>
            <a:r>
              <a:rPr lang="en-US" dirty="0"/>
              <a:t> </a:t>
            </a:r>
            <a:r>
              <a:rPr lang="en-US"/>
              <a:t>(all </a:t>
            </a:r>
            <a:r>
              <a:rPr lang="en-US" dirty="0"/>
              <a:t>the latest </a:t>
            </a:r>
            <a:r>
              <a:rPr lang="en-US"/>
              <a:t>high-performance tech)</a:t>
            </a:r>
            <a:endParaRPr lang="en-US" dirty="0"/>
          </a:p>
          <a:p>
            <a:r>
              <a:rPr lang="en-US" dirty="0"/>
              <a:t>.NET is a good technology for performant and safe low-level network programming</a:t>
            </a:r>
          </a:p>
          <a:p>
            <a:r>
              <a:rPr lang="en-US" dirty="0"/>
              <a:t>Bedrock APIs are in .NET Core 3.0</a:t>
            </a:r>
          </a:p>
          <a:p>
            <a:r>
              <a:rPr lang="en-US" dirty="0"/>
              <a:t>Find the code </a:t>
            </a:r>
            <a:r>
              <a:rPr lang="en-US" dirty="0">
                <a:hlinkClick r:id="rId3"/>
              </a:rPr>
              <a:t>here</a:t>
            </a:r>
            <a:endParaRPr lang="en-US" dirty="0"/>
          </a:p>
        </p:txBody>
      </p:sp>
    </p:spTree>
    <p:extLst>
      <p:ext uri="{BB962C8B-B14F-4D97-AF65-F5344CB8AC3E}">
        <p14:creationId xmlns:p14="http://schemas.microsoft.com/office/powerpoint/2010/main" val="106348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7" name="Picture 16">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E918B82-F40E-4BAD-8BE8-739F381F0B5F}"/>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Demo: Multi-transport SignalR</a:t>
            </a:r>
          </a:p>
        </p:txBody>
      </p:sp>
      <p:sp>
        <p:nvSpPr>
          <p:cNvPr id="4" name="Text Placeholder 3">
            <a:extLst>
              <a:ext uri="{FF2B5EF4-FFF2-40B4-BE49-F238E27FC236}">
                <a16:creationId xmlns:a16="http://schemas.microsoft.com/office/drawing/2014/main" id="{F7B7492A-C8A3-47AF-8FB2-CC942DF9960B}"/>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102826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308AEC45-A037-4AB2-843E-B66D672EC379}"/>
              </a:ext>
            </a:extLst>
          </p:cNvPr>
          <p:cNvGraphicFramePr>
            <a:graphicFrameLocks noGrp="1"/>
          </p:cNvGraphicFramePr>
          <p:nvPr>
            <p:ph idx="1"/>
            <p:extLst>
              <p:ext uri="{D42A27DB-BD31-4B8C-83A1-F6EECF244321}">
                <p14:modId xmlns:p14="http://schemas.microsoft.com/office/powerpoint/2010/main" val="18701721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156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1194</Words>
  <Application>Microsoft Office PowerPoint</Application>
  <PresentationFormat>Widescreen</PresentationFormat>
  <Paragraphs>198</Paragraphs>
  <Slides>31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Celestial</vt:lpstr>
      <vt:lpstr>The past and future of ASP.NET Core</vt:lpstr>
      <vt:lpstr>About me</vt:lpstr>
      <vt:lpstr>The Deal</vt:lpstr>
      <vt:lpstr>Project Bedrock</vt:lpstr>
      <vt:lpstr>Introducing KestRel</vt:lpstr>
      <vt:lpstr>Modern Kestrel</vt:lpstr>
      <vt:lpstr>Project Bedrock</vt:lpstr>
      <vt:lpstr>Demo: Multi-transport SignalR</vt:lpstr>
      <vt:lpstr>The future</vt:lpstr>
      <vt:lpstr>Bedrock Resources</vt:lpstr>
      <vt:lpstr>Project Houdini</vt:lpstr>
      <vt:lpstr>Project Houndini</vt:lpstr>
      <vt:lpstr>Project Houdini</vt:lpstr>
      <vt:lpstr>Project Houdini</vt:lpstr>
      <vt:lpstr>Project Houdini: Route-to-code</vt:lpstr>
      <vt:lpstr>Demo: Route-to-code</vt:lpstr>
      <vt:lpstr>The future</vt:lpstr>
      <vt:lpstr>Small Fast .nET Server - no cool codename - sorry </vt:lpstr>
      <vt:lpstr>Self-Contained Publish Options</vt:lpstr>
      <vt:lpstr>Small Fast .NET Server</vt:lpstr>
      <vt:lpstr>Small Fast .NET Server</vt:lpstr>
      <vt:lpstr>Small FAST .NET Server</vt:lpstr>
      <vt:lpstr>Tree Shaking</vt:lpstr>
      <vt:lpstr>The Linker</vt:lpstr>
      <vt:lpstr>Small FAST .NET Server</vt:lpstr>
      <vt:lpstr>Small Fast .NET Server</vt:lpstr>
      <vt:lpstr>Small Fast .NET Server</vt:lpstr>
      <vt:lpstr>Small Fast .NET Server</vt:lpstr>
      <vt:lpstr>Small Fast .NET Server</vt:lpstr>
      <vt:lpstr>Blazor and B-Lectron</vt:lpstr>
      <vt:lpstr>Blazor and B-Lectron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past and future of ASP.NET Core</dc:title>
  <dc:creator>Ryan Nowak</dc:creator>
  <cp:lastModifiedBy>Ryan Nowak</cp:lastModifiedBy>
  <cp:revision>5</cp:revision>
  <dcterms:created xsi:type="dcterms:W3CDTF">2019-10-10T18:03:55Z</dcterms:created>
  <dcterms:modified xsi:type="dcterms:W3CDTF">2019-10-10T20:00:39Z</dcterms:modified>
</cp:coreProperties>
</file>