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4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88238-FDF7-402E-A031-90366457472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7629ED-EF42-45B5-B185-7A88E12AC1F1}">
      <dgm:prSet/>
      <dgm:spPr/>
      <dgm:t>
        <a:bodyPr/>
        <a:lstStyle/>
        <a:p>
          <a:r>
            <a:rPr lang="en-US"/>
            <a:t>What is a compiler?</a:t>
          </a:r>
        </a:p>
      </dgm:t>
    </dgm:pt>
    <dgm:pt modelId="{61776ABE-919F-4EF2-AE71-A5BE850F3497}" type="parTrans" cxnId="{6CC22270-D864-4171-BA18-D81CD62072D1}">
      <dgm:prSet/>
      <dgm:spPr/>
      <dgm:t>
        <a:bodyPr/>
        <a:lstStyle/>
        <a:p>
          <a:endParaRPr lang="en-US"/>
        </a:p>
      </dgm:t>
    </dgm:pt>
    <dgm:pt modelId="{FC79F82B-316C-4529-B4A3-89C94F55B739}" type="sibTrans" cxnId="{6CC22270-D864-4171-BA18-D81CD62072D1}">
      <dgm:prSet/>
      <dgm:spPr/>
      <dgm:t>
        <a:bodyPr/>
        <a:lstStyle/>
        <a:p>
          <a:endParaRPr lang="en-US"/>
        </a:p>
      </dgm:t>
    </dgm:pt>
    <dgm:pt modelId="{48C3732B-FFED-4F34-BB57-5C2001AB82EC}">
      <dgm:prSet/>
      <dgm:spPr/>
      <dgm:t>
        <a:bodyPr/>
        <a:lstStyle/>
        <a:p>
          <a:r>
            <a:rPr lang="en-US"/>
            <a:t>What’s special about the Razor compiler?</a:t>
          </a:r>
        </a:p>
      </dgm:t>
    </dgm:pt>
    <dgm:pt modelId="{CE149868-96CC-46E1-90AF-2AEC1250C118}" type="parTrans" cxnId="{3557184C-8B84-4808-ACE5-6124F851BD18}">
      <dgm:prSet/>
      <dgm:spPr/>
      <dgm:t>
        <a:bodyPr/>
        <a:lstStyle/>
        <a:p>
          <a:endParaRPr lang="en-US"/>
        </a:p>
      </dgm:t>
    </dgm:pt>
    <dgm:pt modelId="{BAECD05B-B66C-4DA0-9ED1-F48A4236C5F7}" type="sibTrans" cxnId="{3557184C-8B84-4808-ACE5-6124F851BD18}">
      <dgm:prSet/>
      <dgm:spPr/>
      <dgm:t>
        <a:bodyPr/>
        <a:lstStyle/>
        <a:p>
          <a:endParaRPr lang="en-US"/>
        </a:p>
      </dgm:t>
    </dgm:pt>
    <dgm:pt modelId="{517F70D6-9C41-4AF0-8701-BD66F95197D3}">
      <dgm:prSet/>
      <dgm:spPr/>
      <dgm:t>
        <a:bodyPr/>
        <a:lstStyle/>
        <a:p>
          <a:r>
            <a:rPr lang="en-US"/>
            <a:t>Let’s look at some code</a:t>
          </a:r>
        </a:p>
      </dgm:t>
    </dgm:pt>
    <dgm:pt modelId="{555AEFC0-E4F9-4A34-AF77-7327BF3FDF5A}" type="parTrans" cxnId="{7C42E261-D904-4398-9AD2-66F29722E444}">
      <dgm:prSet/>
      <dgm:spPr/>
      <dgm:t>
        <a:bodyPr/>
        <a:lstStyle/>
        <a:p>
          <a:endParaRPr lang="en-US"/>
        </a:p>
      </dgm:t>
    </dgm:pt>
    <dgm:pt modelId="{4DA9E2D0-462B-47B5-9B76-169C55584797}" type="sibTrans" cxnId="{7C42E261-D904-4398-9AD2-66F29722E444}">
      <dgm:prSet/>
      <dgm:spPr/>
      <dgm:t>
        <a:bodyPr/>
        <a:lstStyle/>
        <a:p>
          <a:endParaRPr lang="en-US"/>
        </a:p>
      </dgm:t>
    </dgm:pt>
    <dgm:pt modelId="{A90845CC-4F62-4FC5-9B61-43B91ADBCF37}">
      <dgm:prSet/>
      <dgm:spPr/>
      <dgm:t>
        <a:bodyPr/>
        <a:lstStyle/>
        <a:p>
          <a:r>
            <a:rPr lang="en-US"/>
            <a:t>You won’t need this information to use Blazor!</a:t>
          </a:r>
        </a:p>
      </dgm:t>
    </dgm:pt>
    <dgm:pt modelId="{084BB99A-9328-4241-B42F-C6469AD913B7}" type="parTrans" cxnId="{8A60429B-3034-46B0-9F68-F56CAB51A28A}">
      <dgm:prSet/>
      <dgm:spPr/>
      <dgm:t>
        <a:bodyPr/>
        <a:lstStyle/>
        <a:p>
          <a:endParaRPr lang="en-US"/>
        </a:p>
      </dgm:t>
    </dgm:pt>
    <dgm:pt modelId="{088C3545-EF0E-42F9-B215-677D48F4AF1E}" type="sibTrans" cxnId="{8A60429B-3034-46B0-9F68-F56CAB51A28A}">
      <dgm:prSet/>
      <dgm:spPr/>
      <dgm:t>
        <a:bodyPr/>
        <a:lstStyle/>
        <a:p>
          <a:endParaRPr lang="en-US"/>
        </a:p>
      </dgm:t>
    </dgm:pt>
    <dgm:pt modelId="{9C86F34B-BFE6-4DF1-AAF9-51C3137CC4E2}">
      <dgm:prSet/>
      <dgm:spPr/>
      <dgm:t>
        <a:bodyPr/>
        <a:lstStyle/>
        <a:p>
          <a:r>
            <a:rPr lang="en-US"/>
            <a:t>But it’s kinda neat!</a:t>
          </a:r>
        </a:p>
      </dgm:t>
    </dgm:pt>
    <dgm:pt modelId="{928619AA-2204-4102-AF47-2403F68486DD}" type="parTrans" cxnId="{A1652596-C048-4D3C-BFD6-CB1857DEF1D2}">
      <dgm:prSet/>
      <dgm:spPr/>
      <dgm:t>
        <a:bodyPr/>
        <a:lstStyle/>
        <a:p>
          <a:endParaRPr lang="en-US"/>
        </a:p>
      </dgm:t>
    </dgm:pt>
    <dgm:pt modelId="{9184D07E-B3C2-4D6F-A3F6-1230C0B5A152}" type="sibTrans" cxnId="{A1652596-C048-4D3C-BFD6-CB1857DEF1D2}">
      <dgm:prSet/>
      <dgm:spPr/>
      <dgm:t>
        <a:bodyPr/>
        <a:lstStyle/>
        <a:p>
          <a:endParaRPr lang="en-US"/>
        </a:p>
      </dgm:t>
    </dgm:pt>
    <dgm:pt modelId="{F61D6574-C3DC-4A76-A673-E2F571CBECB3}">
      <dgm:prSet/>
      <dgm:spPr/>
      <dgm:t>
        <a:bodyPr/>
        <a:lstStyle/>
        <a:p>
          <a:r>
            <a:rPr lang="en-US"/>
            <a:t>You might learn something.</a:t>
          </a:r>
        </a:p>
      </dgm:t>
    </dgm:pt>
    <dgm:pt modelId="{8A7BF798-CBC1-4B6B-AAF7-BDF524CD744C}" type="parTrans" cxnId="{C8AE17F5-80BE-46CC-8888-5049BA5E6399}">
      <dgm:prSet/>
      <dgm:spPr/>
      <dgm:t>
        <a:bodyPr/>
        <a:lstStyle/>
        <a:p>
          <a:endParaRPr lang="en-US"/>
        </a:p>
      </dgm:t>
    </dgm:pt>
    <dgm:pt modelId="{C626A70B-1119-4EE0-8299-092BFB90AAF4}" type="sibTrans" cxnId="{C8AE17F5-80BE-46CC-8888-5049BA5E6399}">
      <dgm:prSet/>
      <dgm:spPr/>
      <dgm:t>
        <a:bodyPr/>
        <a:lstStyle/>
        <a:p>
          <a:endParaRPr lang="en-US"/>
        </a:p>
      </dgm:t>
    </dgm:pt>
    <dgm:pt modelId="{541D54CF-3ED7-4C4E-81FE-BBDEA0712178}">
      <dgm:prSet/>
      <dgm:spPr/>
      <dgm:t>
        <a:bodyPr/>
        <a:lstStyle/>
        <a:p>
          <a:r>
            <a:rPr lang="en-US"/>
            <a:t>Hopefully this is fun!</a:t>
          </a:r>
        </a:p>
      </dgm:t>
    </dgm:pt>
    <dgm:pt modelId="{5E613F92-7C24-43F7-9BF3-796D6F2F2E8D}" type="parTrans" cxnId="{3A07275B-DE44-45E5-8E3B-39EB948ABC1A}">
      <dgm:prSet/>
      <dgm:spPr/>
      <dgm:t>
        <a:bodyPr/>
        <a:lstStyle/>
        <a:p>
          <a:endParaRPr lang="en-US"/>
        </a:p>
      </dgm:t>
    </dgm:pt>
    <dgm:pt modelId="{38237830-E3A9-4FFD-8E8F-5050D8AD5886}" type="sibTrans" cxnId="{3A07275B-DE44-45E5-8E3B-39EB948ABC1A}">
      <dgm:prSet/>
      <dgm:spPr/>
      <dgm:t>
        <a:bodyPr/>
        <a:lstStyle/>
        <a:p>
          <a:endParaRPr lang="en-US"/>
        </a:p>
      </dgm:t>
    </dgm:pt>
    <dgm:pt modelId="{6601D420-6E31-EF41-9481-5CA0AB5D9806}" type="pres">
      <dgm:prSet presAssocID="{4C188238-FDF7-402E-A031-903664574720}" presName="linear" presStyleCnt="0">
        <dgm:presLayoutVars>
          <dgm:animLvl val="lvl"/>
          <dgm:resizeHandles val="exact"/>
        </dgm:presLayoutVars>
      </dgm:prSet>
      <dgm:spPr/>
    </dgm:pt>
    <dgm:pt modelId="{7E80E25B-87E1-874C-8F82-F3DA92EFF77A}" type="pres">
      <dgm:prSet presAssocID="{E47629ED-EF42-45B5-B185-7A88E12AC1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CF0FB2-9027-9D4D-BCA4-4FF105ACC738}" type="pres">
      <dgm:prSet presAssocID="{FC79F82B-316C-4529-B4A3-89C94F55B739}" presName="spacer" presStyleCnt="0"/>
      <dgm:spPr/>
    </dgm:pt>
    <dgm:pt modelId="{0AEAF10D-4325-2C47-8C59-C10DDEEFECEC}" type="pres">
      <dgm:prSet presAssocID="{48C3732B-FFED-4F34-BB57-5C2001AB82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99C912-5C7B-6047-A89D-E157CD87601D}" type="pres">
      <dgm:prSet presAssocID="{BAECD05B-B66C-4DA0-9ED1-F48A4236C5F7}" presName="spacer" presStyleCnt="0"/>
      <dgm:spPr/>
    </dgm:pt>
    <dgm:pt modelId="{C2E9374A-7F19-A94A-8523-C04A3D45DB3C}" type="pres">
      <dgm:prSet presAssocID="{517F70D6-9C41-4AF0-8701-BD66F95197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7F9C32-3707-F846-9C76-CA387E16E4E5}" type="pres">
      <dgm:prSet presAssocID="{4DA9E2D0-462B-47B5-9B76-169C55584797}" presName="spacer" presStyleCnt="0"/>
      <dgm:spPr/>
    </dgm:pt>
    <dgm:pt modelId="{17C14E70-B51A-F049-87BB-D4D7830846D4}" type="pres">
      <dgm:prSet presAssocID="{A90845CC-4F62-4FC5-9B61-43B91ADBCF3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77E1BC-50FE-0A4E-8AC3-AFFB25683B6C}" type="pres">
      <dgm:prSet presAssocID="{A90845CC-4F62-4FC5-9B61-43B91ADBCF3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A9240B-A457-3042-9D27-76EDE939509D}" type="presOf" srcId="{517F70D6-9C41-4AF0-8701-BD66F95197D3}" destId="{C2E9374A-7F19-A94A-8523-C04A3D45DB3C}" srcOrd="0" destOrd="0" presId="urn:microsoft.com/office/officeart/2005/8/layout/vList2"/>
    <dgm:cxn modelId="{6EF0500D-4F17-C643-912A-112A69EFA721}" type="presOf" srcId="{9C86F34B-BFE6-4DF1-AAF9-51C3137CC4E2}" destId="{2077E1BC-50FE-0A4E-8AC3-AFFB25683B6C}" srcOrd="0" destOrd="0" presId="urn:microsoft.com/office/officeart/2005/8/layout/vList2"/>
    <dgm:cxn modelId="{4190743A-5B78-CC4E-826B-F72BFBC57014}" type="presOf" srcId="{F61D6574-C3DC-4A76-A673-E2F571CBECB3}" destId="{2077E1BC-50FE-0A4E-8AC3-AFFB25683B6C}" srcOrd="0" destOrd="1" presId="urn:microsoft.com/office/officeart/2005/8/layout/vList2"/>
    <dgm:cxn modelId="{3557184C-8B84-4808-ACE5-6124F851BD18}" srcId="{4C188238-FDF7-402E-A031-903664574720}" destId="{48C3732B-FFED-4F34-BB57-5C2001AB82EC}" srcOrd="1" destOrd="0" parTransId="{CE149868-96CC-46E1-90AF-2AEC1250C118}" sibTransId="{BAECD05B-B66C-4DA0-9ED1-F48A4236C5F7}"/>
    <dgm:cxn modelId="{FCD80756-29C3-1148-8BA8-99EA7C4A0BC6}" type="presOf" srcId="{48C3732B-FFED-4F34-BB57-5C2001AB82EC}" destId="{0AEAF10D-4325-2C47-8C59-C10DDEEFECEC}" srcOrd="0" destOrd="0" presId="urn:microsoft.com/office/officeart/2005/8/layout/vList2"/>
    <dgm:cxn modelId="{3A07275B-DE44-45E5-8E3B-39EB948ABC1A}" srcId="{A90845CC-4F62-4FC5-9B61-43B91ADBCF37}" destId="{541D54CF-3ED7-4C4E-81FE-BBDEA0712178}" srcOrd="2" destOrd="0" parTransId="{5E613F92-7C24-43F7-9BF3-796D6F2F2E8D}" sibTransId="{38237830-E3A9-4FFD-8E8F-5050D8AD5886}"/>
    <dgm:cxn modelId="{7C42E261-D904-4398-9AD2-66F29722E444}" srcId="{4C188238-FDF7-402E-A031-903664574720}" destId="{517F70D6-9C41-4AF0-8701-BD66F95197D3}" srcOrd="2" destOrd="0" parTransId="{555AEFC0-E4F9-4A34-AF77-7327BF3FDF5A}" sibTransId="{4DA9E2D0-462B-47B5-9B76-169C55584797}"/>
    <dgm:cxn modelId="{6CC22270-D864-4171-BA18-D81CD62072D1}" srcId="{4C188238-FDF7-402E-A031-903664574720}" destId="{E47629ED-EF42-45B5-B185-7A88E12AC1F1}" srcOrd="0" destOrd="0" parTransId="{61776ABE-919F-4EF2-AE71-A5BE850F3497}" sibTransId="{FC79F82B-316C-4529-B4A3-89C94F55B739}"/>
    <dgm:cxn modelId="{A1652596-C048-4D3C-BFD6-CB1857DEF1D2}" srcId="{A90845CC-4F62-4FC5-9B61-43B91ADBCF37}" destId="{9C86F34B-BFE6-4DF1-AAF9-51C3137CC4E2}" srcOrd="0" destOrd="0" parTransId="{928619AA-2204-4102-AF47-2403F68486DD}" sibTransId="{9184D07E-B3C2-4D6F-A3F6-1230C0B5A152}"/>
    <dgm:cxn modelId="{8A60429B-3034-46B0-9F68-F56CAB51A28A}" srcId="{4C188238-FDF7-402E-A031-903664574720}" destId="{A90845CC-4F62-4FC5-9B61-43B91ADBCF37}" srcOrd="3" destOrd="0" parTransId="{084BB99A-9328-4241-B42F-C6469AD913B7}" sibTransId="{088C3545-EF0E-42F9-B215-677D48F4AF1E}"/>
    <dgm:cxn modelId="{C9EFE0B9-AAA2-5C41-864A-09BA2B1E3A55}" type="presOf" srcId="{4C188238-FDF7-402E-A031-903664574720}" destId="{6601D420-6E31-EF41-9481-5CA0AB5D9806}" srcOrd="0" destOrd="0" presId="urn:microsoft.com/office/officeart/2005/8/layout/vList2"/>
    <dgm:cxn modelId="{01CAF3C2-7932-1545-B6F2-88E31AF776FE}" type="presOf" srcId="{A90845CC-4F62-4FC5-9B61-43B91ADBCF37}" destId="{17C14E70-B51A-F049-87BB-D4D7830846D4}" srcOrd="0" destOrd="0" presId="urn:microsoft.com/office/officeart/2005/8/layout/vList2"/>
    <dgm:cxn modelId="{7FE47ECB-7B5D-1C42-8764-A6741812BE0D}" type="presOf" srcId="{541D54CF-3ED7-4C4E-81FE-BBDEA0712178}" destId="{2077E1BC-50FE-0A4E-8AC3-AFFB25683B6C}" srcOrd="0" destOrd="2" presId="urn:microsoft.com/office/officeart/2005/8/layout/vList2"/>
    <dgm:cxn modelId="{527C8EF4-6079-6E4C-A4D3-FAB4FA68AC66}" type="presOf" srcId="{E47629ED-EF42-45B5-B185-7A88E12AC1F1}" destId="{7E80E25B-87E1-874C-8F82-F3DA92EFF77A}" srcOrd="0" destOrd="0" presId="urn:microsoft.com/office/officeart/2005/8/layout/vList2"/>
    <dgm:cxn modelId="{C8AE17F5-80BE-46CC-8888-5049BA5E6399}" srcId="{A90845CC-4F62-4FC5-9B61-43B91ADBCF37}" destId="{F61D6574-C3DC-4A76-A673-E2F571CBECB3}" srcOrd="1" destOrd="0" parTransId="{8A7BF798-CBC1-4B6B-AAF7-BDF524CD744C}" sibTransId="{C626A70B-1119-4EE0-8299-092BFB90AAF4}"/>
    <dgm:cxn modelId="{A9AF4514-4812-2F4F-8325-644B47EE8ADB}" type="presParOf" srcId="{6601D420-6E31-EF41-9481-5CA0AB5D9806}" destId="{7E80E25B-87E1-874C-8F82-F3DA92EFF77A}" srcOrd="0" destOrd="0" presId="urn:microsoft.com/office/officeart/2005/8/layout/vList2"/>
    <dgm:cxn modelId="{9EA46076-AE65-E942-991A-3E813FAF6981}" type="presParOf" srcId="{6601D420-6E31-EF41-9481-5CA0AB5D9806}" destId="{56CF0FB2-9027-9D4D-BCA4-4FF105ACC738}" srcOrd="1" destOrd="0" presId="urn:microsoft.com/office/officeart/2005/8/layout/vList2"/>
    <dgm:cxn modelId="{ADA64E37-CDE8-7D41-800A-369D5740ACD7}" type="presParOf" srcId="{6601D420-6E31-EF41-9481-5CA0AB5D9806}" destId="{0AEAF10D-4325-2C47-8C59-C10DDEEFECEC}" srcOrd="2" destOrd="0" presId="urn:microsoft.com/office/officeart/2005/8/layout/vList2"/>
    <dgm:cxn modelId="{98EEF86A-DE87-7D48-831C-35932F8049F4}" type="presParOf" srcId="{6601D420-6E31-EF41-9481-5CA0AB5D9806}" destId="{0299C912-5C7B-6047-A89D-E157CD87601D}" srcOrd="3" destOrd="0" presId="urn:microsoft.com/office/officeart/2005/8/layout/vList2"/>
    <dgm:cxn modelId="{51518794-F6F8-9C4D-B949-F5EA67A0F5C2}" type="presParOf" srcId="{6601D420-6E31-EF41-9481-5CA0AB5D9806}" destId="{C2E9374A-7F19-A94A-8523-C04A3D45DB3C}" srcOrd="4" destOrd="0" presId="urn:microsoft.com/office/officeart/2005/8/layout/vList2"/>
    <dgm:cxn modelId="{3A5D27A7-FC75-B64D-924B-3AADEA4D7D42}" type="presParOf" srcId="{6601D420-6E31-EF41-9481-5CA0AB5D9806}" destId="{037F9C32-3707-F846-9C76-CA387E16E4E5}" srcOrd="5" destOrd="0" presId="urn:microsoft.com/office/officeart/2005/8/layout/vList2"/>
    <dgm:cxn modelId="{A88B5180-4D5D-494B-90E6-5E89E7F8C9D4}" type="presParOf" srcId="{6601D420-6E31-EF41-9481-5CA0AB5D9806}" destId="{17C14E70-B51A-F049-87BB-D4D7830846D4}" srcOrd="6" destOrd="0" presId="urn:microsoft.com/office/officeart/2005/8/layout/vList2"/>
    <dgm:cxn modelId="{821D3A53-8552-9543-B2D2-BE9F8798FF61}" type="presParOf" srcId="{6601D420-6E31-EF41-9481-5CA0AB5D9806}" destId="{2077E1BC-50FE-0A4E-8AC3-AFFB25683B6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0B623-8714-0748-8001-AB63BD85EE49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FFF75-D608-A145-8C39-DB751D8D1B69}">
      <dgm:prSet phldrT="[Text]"/>
      <dgm:spPr/>
      <dgm:t>
        <a:bodyPr/>
        <a:lstStyle/>
        <a:p>
          <a:r>
            <a:rPr lang="en-US" dirty="0"/>
            <a:t>Source Code</a:t>
          </a:r>
        </a:p>
      </dgm:t>
    </dgm:pt>
    <dgm:pt modelId="{B6F0D62C-2057-E84E-A36E-8BA5B75AB059}" type="parTrans" cxnId="{69EFF272-1C91-5D4D-B4FC-3F5DC3F8E623}">
      <dgm:prSet/>
      <dgm:spPr/>
      <dgm:t>
        <a:bodyPr/>
        <a:lstStyle/>
        <a:p>
          <a:endParaRPr lang="en-US"/>
        </a:p>
      </dgm:t>
    </dgm:pt>
    <dgm:pt modelId="{118C30CA-894A-764F-A742-492811AA4BAC}" type="sibTrans" cxnId="{69EFF272-1C91-5D4D-B4FC-3F5DC3F8E623}">
      <dgm:prSet/>
      <dgm:spPr/>
      <dgm:t>
        <a:bodyPr/>
        <a:lstStyle/>
        <a:p>
          <a:endParaRPr lang="en-US"/>
        </a:p>
      </dgm:t>
    </dgm:pt>
    <dgm:pt modelId="{995F9BB1-D2FA-8A41-B14A-141EE9BC3B68}">
      <dgm:prSet phldrT="[Text]"/>
      <dgm:spPr/>
      <dgm:t>
        <a:bodyPr/>
        <a:lstStyle/>
        <a:p>
          <a:r>
            <a:rPr lang="en-US" dirty="0"/>
            <a:t>Syntax Tree</a:t>
          </a:r>
        </a:p>
      </dgm:t>
    </dgm:pt>
    <dgm:pt modelId="{F4F66EFB-0260-6B41-ADB4-3686ADE51842}" type="parTrans" cxnId="{78916DB9-13D2-E54C-9455-127DE9D19CBD}">
      <dgm:prSet/>
      <dgm:spPr/>
      <dgm:t>
        <a:bodyPr/>
        <a:lstStyle/>
        <a:p>
          <a:endParaRPr lang="en-US"/>
        </a:p>
      </dgm:t>
    </dgm:pt>
    <dgm:pt modelId="{A866C13D-37E8-8D4E-9B1F-0AD70C621EBF}" type="sibTrans" cxnId="{78916DB9-13D2-E54C-9455-127DE9D19CBD}">
      <dgm:prSet/>
      <dgm:spPr/>
      <dgm:t>
        <a:bodyPr/>
        <a:lstStyle/>
        <a:p>
          <a:endParaRPr lang="en-US"/>
        </a:p>
      </dgm:t>
    </dgm:pt>
    <dgm:pt modelId="{020C81D5-1B1A-8E42-9800-4EB25C8085FB}">
      <dgm:prSet phldrT="[Text]"/>
      <dgm:spPr/>
      <dgm:t>
        <a:bodyPr/>
        <a:lstStyle/>
        <a:p>
          <a:r>
            <a:rPr lang="en-US" dirty="0"/>
            <a:t>Represents what as typed.</a:t>
          </a:r>
        </a:p>
      </dgm:t>
    </dgm:pt>
    <dgm:pt modelId="{66A2D703-6450-B14D-9D46-7A52D8E32FA9}" type="parTrans" cxnId="{3BCE99E0-97B7-094D-B899-80434381BB3F}">
      <dgm:prSet/>
      <dgm:spPr/>
      <dgm:t>
        <a:bodyPr/>
        <a:lstStyle/>
        <a:p>
          <a:endParaRPr lang="en-US"/>
        </a:p>
      </dgm:t>
    </dgm:pt>
    <dgm:pt modelId="{F769E4C1-E7C6-2742-A69A-95EBE6FCD5CB}" type="sibTrans" cxnId="{3BCE99E0-97B7-094D-B899-80434381BB3F}">
      <dgm:prSet/>
      <dgm:spPr/>
      <dgm:t>
        <a:bodyPr/>
        <a:lstStyle/>
        <a:p>
          <a:endParaRPr lang="en-US"/>
        </a:p>
      </dgm:t>
    </dgm:pt>
    <dgm:pt modelId="{B5A42489-446A-554E-858F-62AA87DBA974}">
      <dgm:prSet phldrT="[Text]"/>
      <dgm:spPr/>
      <dgm:t>
        <a:bodyPr/>
        <a:lstStyle/>
        <a:p>
          <a:r>
            <a:rPr lang="en-US" dirty="0"/>
            <a:t>Intermediate Representation</a:t>
          </a:r>
        </a:p>
      </dgm:t>
    </dgm:pt>
    <dgm:pt modelId="{75D7647B-AEE1-6448-9567-C04FFFDFE9FF}" type="parTrans" cxnId="{0D135953-273F-E34E-8CA4-B7C4AAC33E8A}">
      <dgm:prSet/>
      <dgm:spPr/>
      <dgm:t>
        <a:bodyPr/>
        <a:lstStyle/>
        <a:p>
          <a:endParaRPr lang="en-US"/>
        </a:p>
      </dgm:t>
    </dgm:pt>
    <dgm:pt modelId="{12A38831-4B02-614A-8BC0-47D03894C264}" type="sibTrans" cxnId="{0D135953-273F-E34E-8CA4-B7C4AAC33E8A}">
      <dgm:prSet/>
      <dgm:spPr/>
      <dgm:t>
        <a:bodyPr/>
        <a:lstStyle/>
        <a:p>
          <a:endParaRPr lang="en-US"/>
        </a:p>
      </dgm:t>
    </dgm:pt>
    <dgm:pt modelId="{34996047-D6F5-814B-BA55-D5AF68CBEB78}">
      <dgm:prSet phldrT="[Text]"/>
      <dgm:spPr/>
      <dgm:t>
        <a:bodyPr/>
        <a:lstStyle/>
        <a:p>
          <a:r>
            <a:rPr lang="en-US" dirty="0"/>
            <a:t>Represents the "business domain" of the compiler</a:t>
          </a:r>
        </a:p>
      </dgm:t>
    </dgm:pt>
    <dgm:pt modelId="{E4057997-C401-8343-A96E-11DB6B5601CA}" type="parTrans" cxnId="{09EE7EDC-1B7E-4646-BC7C-BF8BEFE50C43}">
      <dgm:prSet/>
      <dgm:spPr/>
      <dgm:t>
        <a:bodyPr/>
        <a:lstStyle/>
        <a:p>
          <a:endParaRPr lang="en-US"/>
        </a:p>
      </dgm:t>
    </dgm:pt>
    <dgm:pt modelId="{A83E7E52-FB74-774F-B7AA-C1EF3966BD26}" type="sibTrans" cxnId="{09EE7EDC-1B7E-4646-BC7C-BF8BEFE50C43}">
      <dgm:prSet/>
      <dgm:spPr/>
      <dgm:t>
        <a:bodyPr/>
        <a:lstStyle/>
        <a:p>
          <a:endParaRPr lang="en-US"/>
        </a:p>
      </dgm:t>
    </dgm:pt>
    <dgm:pt modelId="{2059D384-984B-5447-98AD-F70FB23EDF3D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2B30FEF-DA29-C44D-B68C-C6524B134320}" type="parTrans" cxnId="{6A6C11A6-A086-3543-8F3D-D6761D0E912E}">
      <dgm:prSet/>
      <dgm:spPr/>
      <dgm:t>
        <a:bodyPr/>
        <a:lstStyle/>
        <a:p>
          <a:endParaRPr lang="en-US"/>
        </a:p>
      </dgm:t>
    </dgm:pt>
    <dgm:pt modelId="{E4CF273F-C925-A342-B9BF-71BE71D37E54}" type="sibTrans" cxnId="{6A6C11A6-A086-3543-8F3D-D6761D0E912E}">
      <dgm:prSet/>
      <dgm:spPr/>
      <dgm:t>
        <a:bodyPr/>
        <a:lstStyle/>
        <a:p>
          <a:endParaRPr lang="en-US"/>
        </a:p>
      </dgm:t>
    </dgm:pt>
    <dgm:pt modelId="{37764393-A0D9-534B-A3A2-791C04B14130}">
      <dgm:prSet phldrT="[Text]"/>
      <dgm:spPr/>
      <dgm:t>
        <a:bodyPr/>
        <a:lstStyle/>
        <a:p>
          <a:r>
            <a:rPr lang="en-US" dirty="0"/>
            <a:t>May be binary, may be IL</a:t>
          </a:r>
        </a:p>
      </dgm:t>
    </dgm:pt>
    <dgm:pt modelId="{C511E95F-51E4-8942-8363-82A75BDC23EE}" type="parTrans" cxnId="{12410215-7EAE-2B4A-84AB-8714B02D370D}">
      <dgm:prSet/>
      <dgm:spPr/>
      <dgm:t>
        <a:bodyPr/>
        <a:lstStyle/>
        <a:p>
          <a:endParaRPr lang="en-US"/>
        </a:p>
      </dgm:t>
    </dgm:pt>
    <dgm:pt modelId="{AAECC687-C678-774F-BCAD-B3C55D06925B}" type="sibTrans" cxnId="{12410215-7EAE-2B4A-84AB-8714B02D370D}">
      <dgm:prSet/>
      <dgm:spPr/>
      <dgm:t>
        <a:bodyPr/>
        <a:lstStyle/>
        <a:p>
          <a:endParaRPr lang="en-US"/>
        </a:p>
      </dgm:t>
    </dgm:pt>
    <dgm:pt modelId="{0DD1DDA1-5B1F-D342-B45C-FA9F9C28C84B}">
      <dgm:prSet phldrT="[Text]"/>
      <dgm:spPr/>
      <dgm:t>
        <a:bodyPr/>
        <a:lstStyle/>
        <a:p>
          <a:r>
            <a:rPr lang="en-US" dirty="0"/>
            <a:t>You know what that is I hope</a:t>
          </a:r>
        </a:p>
      </dgm:t>
    </dgm:pt>
    <dgm:pt modelId="{BF55D08F-C7C8-7441-814F-52F39E7792DD}" type="parTrans" cxnId="{0DC3563B-C9FE-4541-B9AE-F0D485B4968C}">
      <dgm:prSet/>
      <dgm:spPr/>
      <dgm:t>
        <a:bodyPr/>
        <a:lstStyle/>
        <a:p>
          <a:endParaRPr lang="en-US"/>
        </a:p>
      </dgm:t>
    </dgm:pt>
    <dgm:pt modelId="{EEA65280-2015-4347-A5AC-6EEC7278E1E2}" type="sibTrans" cxnId="{0DC3563B-C9FE-4541-B9AE-F0D485B4968C}">
      <dgm:prSet/>
      <dgm:spPr/>
      <dgm:t>
        <a:bodyPr/>
        <a:lstStyle/>
        <a:p>
          <a:endParaRPr lang="en-US"/>
        </a:p>
      </dgm:t>
    </dgm:pt>
    <dgm:pt modelId="{CAC3BC0F-62DB-1046-AEFD-30DD5265AB24}" type="pres">
      <dgm:prSet presAssocID="{9720B623-8714-0748-8001-AB63BD85EE49}" presName="theList" presStyleCnt="0">
        <dgm:presLayoutVars>
          <dgm:dir/>
          <dgm:animLvl val="lvl"/>
          <dgm:resizeHandles val="exact"/>
        </dgm:presLayoutVars>
      </dgm:prSet>
      <dgm:spPr/>
    </dgm:pt>
    <dgm:pt modelId="{822CA53B-D57C-E14E-B7B9-7BA575BEBCF8}" type="pres">
      <dgm:prSet presAssocID="{2EAFFF75-D608-A145-8C39-DB751D8D1B69}" presName="compNode" presStyleCnt="0"/>
      <dgm:spPr/>
    </dgm:pt>
    <dgm:pt modelId="{B0C45D42-2D4A-FF44-BB2A-588941601A1F}" type="pres">
      <dgm:prSet presAssocID="{2EAFFF75-D608-A145-8C39-DB751D8D1B69}" presName="noGeometry" presStyleCnt="0"/>
      <dgm:spPr/>
    </dgm:pt>
    <dgm:pt modelId="{25AD36F0-0B2E-404F-B8DC-10C30911BC32}" type="pres">
      <dgm:prSet presAssocID="{2EAFFF75-D608-A145-8C39-DB751D8D1B69}" presName="childTextVisible" presStyleLbl="bgAccFollowNode1" presStyleIdx="0" presStyleCnt="4">
        <dgm:presLayoutVars>
          <dgm:bulletEnabled val="1"/>
        </dgm:presLayoutVars>
      </dgm:prSet>
      <dgm:spPr/>
    </dgm:pt>
    <dgm:pt modelId="{043FD8F9-346B-654A-BDF1-E6C85DD3CF17}" type="pres">
      <dgm:prSet presAssocID="{2EAFFF75-D608-A145-8C39-DB751D8D1B69}" presName="childTextHidden" presStyleLbl="bgAccFollowNode1" presStyleIdx="0" presStyleCnt="4"/>
      <dgm:spPr/>
    </dgm:pt>
    <dgm:pt modelId="{2EDD316F-90B1-5044-B5C2-2C1FA86FE177}" type="pres">
      <dgm:prSet presAssocID="{2EAFFF75-D608-A145-8C39-DB751D8D1B6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39532C-F03E-3F45-891D-6B466A367977}" type="pres">
      <dgm:prSet presAssocID="{2EAFFF75-D608-A145-8C39-DB751D8D1B69}" presName="aSpace" presStyleCnt="0"/>
      <dgm:spPr/>
    </dgm:pt>
    <dgm:pt modelId="{4B7351E3-AE6A-C948-832F-38B1D98766F7}" type="pres">
      <dgm:prSet presAssocID="{995F9BB1-D2FA-8A41-B14A-141EE9BC3B68}" presName="compNode" presStyleCnt="0"/>
      <dgm:spPr/>
    </dgm:pt>
    <dgm:pt modelId="{FC8F58C7-E355-2B45-A58A-C11CD59C6D51}" type="pres">
      <dgm:prSet presAssocID="{995F9BB1-D2FA-8A41-B14A-141EE9BC3B68}" presName="noGeometry" presStyleCnt="0"/>
      <dgm:spPr/>
    </dgm:pt>
    <dgm:pt modelId="{BDB9EB9C-2089-4443-BFA1-25E17CE0068B}" type="pres">
      <dgm:prSet presAssocID="{995F9BB1-D2FA-8A41-B14A-141EE9BC3B68}" presName="childTextVisible" presStyleLbl="bgAccFollowNode1" presStyleIdx="1" presStyleCnt="4">
        <dgm:presLayoutVars>
          <dgm:bulletEnabled val="1"/>
        </dgm:presLayoutVars>
      </dgm:prSet>
      <dgm:spPr/>
    </dgm:pt>
    <dgm:pt modelId="{9DAEFF4C-4E2A-AA4D-98A7-1F2504E994E6}" type="pres">
      <dgm:prSet presAssocID="{995F9BB1-D2FA-8A41-B14A-141EE9BC3B68}" presName="childTextHidden" presStyleLbl="bgAccFollowNode1" presStyleIdx="1" presStyleCnt="4"/>
      <dgm:spPr/>
    </dgm:pt>
    <dgm:pt modelId="{D528B3CC-E254-BB48-8CB7-7161ADA358EC}" type="pres">
      <dgm:prSet presAssocID="{995F9BB1-D2FA-8A41-B14A-141EE9BC3B6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175AC97-3BF6-134F-BF08-50CAC6317B7F}" type="pres">
      <dgm:prSet presAssocID="{995F9BB1-D2FA-8A41-B14A-141EE9BC3B68}" presName="aSpace" presStyleCnt="0"/>
      <dgm:spPr/>
    </dgm:pt>
    <dgm:pt modelId="{974564BF-B26E-944B-8F7F-34AF108D1A78}" type="pres">
      <dgm:prSet presAssocID="{B5A42489-446A-554E-858F-62AA87DBA974}" presName="compNode" presStyleCnt="0"/>
      <dgm:spPr/>
    </dgm:pt>
    <dgm:pt modelId="{631D05E5-E55B-AB4B-871B-A9A6BA2A5806}" type="pres">
      <dgm:prSet presAssocID="{B5A42489-446A-554E-858F-62AA87DBA974}" presName="noGeometry" presStyleCnt="0"/>
      <dgm:spPr/>
    </dgm:pt>
    <dgm:pt modelId="{655F6381-254D-264D-AD6B-79F9B2B22E59}" type="pres">
      <dgm:prSet presAssocID="{B5A42489-446A-554E-858F-62AA87DBA974}" presName="childTextVisible" presStyleLbl="bgAccFollowNode1" presStyleIdx="2" presStyleCnt="4">
        <dgm:presLayoutVars>
          <dgm:bulletEnabled val="1"/>
        </dgm:presLayoutVars>
      </dgm:prSet>
      <dgm:spPr/>
    </dgm:pt>
    <dgm:pt modelId="{CF98E49E-4314-574C-91AB-FFDF13071B8E}" type="pres">
      <dgm:prSet presAssocID="{B5A42489-446A-554E-858F-62AA87DBA974}" presName="childTextHidden" presStyleLbl="bgAccFollowNode1" presStyleIdx="2" presStyleCnt="4"/>
      <dgm:spPr/>
    </dgm:pt>
    <dgm:pt modelId="{BEB8069B-8DA7-8743-9964-10558F62441B}" type="pres">
      <dgm:prSet presAssocID="{B5A42489-446A-554E-858F-62AA87DBA97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700B7A-B7E4-A34C-A707-C4BD893506ED}" type="pres">
      <dgm:prSet presAssocID="{B5A42489-446A-554E-858F-62AA87DBA974}" presName="aSpace" presStyleCnt="0"/>
      <dgm:spPr/>
    </dgm:pt>
    <dgm:pt modelId="{E2428608-38C4-9547-A790-F8F839C4CCAA}" type="pres">
      <dgm:prSet presAssocID="{2059D384-984B-5447-98AD-F70FB23EDF3D}" presName="compNode" presStyleCnt="0"/>
      <dgm:spPr/>
    </dgm:pt>
    <dgm:pt modelId="{4C98363C-8CC2-CD4F-B2BC-09C8C3AE2013}" type="pres">
      <dgm:prSet presAssocID="{2059D384-984B-5447-98AD-F70FB23EDF3D}" presName="noGeometry" presStyleCnt="0"/>
      <dgm:spPr/>
    </dgm:pt>
    <dgm:pt modelId="{A476FF43-E93E-6F40-8AAF-E67B6E3150D0}" type="pres">
      <dgm:prSet presAssocID="{2059D384-984B-5447-98AD-F70FB23EDF3D}" presName="childTextVisible" presStyleLbl="bgAccFollowNode1" presStyleIdx="3" presStyleCnt="4">
        <dgm:presLayoutVars>
          <dgm:bulletEnabled val="1"/>
        </dgm:presLayoutVars>
      </dgm:prSet>
      <dgm:spPr/>
    </dgm:pt>
    <dgm:pt modelId="{9B66910F-CB77-D346-B6B7-03D92CB16404}" type="pres">
      <dgm:prSet presAssocID="{2059D384-984B-5447-98AD-F70FB23EDF3D}" presName="childTextHidden" presStyleLbl="bgAccFollowNode1" presStyleIdx="3" presStyleCnt="4"/>
      <dgm:spPr/>
    </dgm:pt>
    <dgm:pt modelId="{5F29F144-A547-0E4D-A46B-52F8DD42AD31}" type="pres">
      <dgm:prSet presAssocID="{2059D384-984B-5447-98AD-F70FB23EDF3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104A909-3EA7-E047-ACCC-128FB9BAD6D3}" type="presOf" srcId="{37764393-A0D9-534B-A3A2-791C04B14130}" destId="{A476FF43-E93E-6F40-8AAF-E67B6E3150D0}" srcOrd="0" destOrd="0" presId="urn:microsoft.com/office/officeart/2005/8/layout/hProcess6"/>
    <dgm:cxn modelId="{12410215-7EAE-2B4A-84AB-8714B02D370D}" srcId="{2059D384-984B-5447-98AD-F70FB23EDF3D}" destId="{37764393-A0D9-534B-A3A2-791C04B14130}" srcOrd="0" destOrd="0" parTransId="{C511E95F-51E4-8942-8363-82A75BDC23EE}" sibTransId="{AAECC687-C678-774F-BCAD-B3C55D06925B}"/>
    <dgm:cxn modelId="{22EC511E-8E60-D04A-BD77-FE1D98BB8419}" type="presOf" srcId="{2059D384-984B-5447-98AD-F70FB23EDF3D}" destId="{5F29F144-A547-0E4D-A46B-52F8DD42AD31}" srcOrd="0" destOrd="0" presId="urn:microsoft.com/office/officeart/2005/8/layout/hProcess6"/>
    <dgm:cxn modelId="{3F22D82A-535A-FA42-9AF3-2E9257102502}" type="presOf" srcId="{B5A42489-446A-554E-858F-62AA87DBA974}" destId="{BEB8069B-8DA7-8743-9964-10558F62441B}" srcOrd="0" destOrd="0" presId="urn:microsoft.com/office/officeart/2005/8/layout/hProcess6"/>
    <dgm:cxn modelId="{0DC3563B-C9FE-4541-B9AE-F0D485B4968C}" srcId="{2EAFFF75-D608-A145-8C39-DB751D8D1B69}" destId="{0DD1DDA1-5B1F-D342-B45C-FA9F9C28C84B}" srcOrd="0" destOrd="0" parTransId="{BF55D08F-C7C8-7441-814F-52F39E7792DD}" sibTransId="{EEA65280-2015-4347-A5AC-6EEC7278E1E2}"/>
    <dgm:cxn modelId="{80046B4D-8244-CF45-AD0F-AB0A3694E7E7}" type="presOf" srcId="{0DD1DDA1-5B1F-D342-B45C-FA9F9C28C84B}" destId="{25AD36F0-0B2E-404F-B8DC-10C30911BC32}" srcOrd="0" destOrd="0" presId="urn:microsoft.com/office/officeart/2005/8/layout/hProcess6"/>
    <dgm:cxn modelId="{0D135953-273F-E34E-8CA4-B7C4AAC33E8A}" srcId="{9720B623-8714-0748-8001-AB63BD85EE49}" destId="{B5A42489-446A-554E-858F-62AA87DBA974}" srcOrd="2" destOrd="0" parTransId="{75D7647B-AEE1-6448-9567-C04FFFDFE9FF}" sibTransId="{12A38831-4B02-614A-8BC0-47D03894C264}"/>
    <dgm:cxn modelId="{02AFD370-317B-1540-B136-087FBAB51AD0}" type="presOf" srcId="{020C81D5-1B1A-8E42-9800-4EB25C8085FB}" destId="{BDB9EB9C-2089-4443-BFA1-25E17CE0068B}" srcOrd="0" destOrd="0" presId="urn:microsoft.com/office/officeart/2005/8/layout/hProcess6"/>
    <dgm:cxn modelId="{69EFF272-1C91-5D4D-B4FC-3F5DC3F8E623}" srcId="{9720B623-8714-0748-8001-AB63BD85EE49}" destId="{2EAFFF75-D608-A145-8C39-DB751D8D1B69}" srcOrd="0" destOrd="0" parTransId="{B6F0D62C-2057-E84E-A36E-8BA5B75AB059}" sibTransId="{118C30CA-894A-764F-A742-492811AA4BAC}"/>
    <dgm:cxn modelId="{11120978-B8F5-6F4F-A6D6-B0484B385E1A}" type="presOf" srcId="{9720B623-8714-0748-8001-AB63BD85EE49}" destId="{CAC3BC0F-62DB-1046-AEFD-30DD5265AB24}" srcOrd="0" destOrd="0" presId="urn:microsoft.com/office/officeart/2005/8/layout/hProcess6"/>
    <dgm:cxn modelId="{594D037B-B98E-F748-B773-4D5EBE270BAD}" type="presOf" srcId="{995F9BB1-D2FA-8A41-B14A-141EE9BC3B68}" destId="{D528B3CC-E254-BB48-8CB7-7161ADA358EC}" srcOrd="0" destOrd="0" presId="urn:microsoft.com/office/officeart/2005/8/layout/hProcess6"/>
    <dgm:cxn modelId="{6A6C11A6-A086-3543-8F3D-D6761D0E912E}" srcId="{9720B623-8714-0748-8001-AB63BD85EE49}" destId="{2059D384-984B-5447-98AD-F70FB23EDF3D}" srcOrd="3" destOrd="0" parTransId="{62B30FEF-DA29-C44D-B68C-C6524B134320}" sibTransId="{E4CF273F-C925-A342-B9BF-71BE71D37E54}"/>
    <dgm:cxn modelId="{78916DB9-13D2-E54C-9455-127DE9D19CBD}" srcId="{9720B623-8714-0748-8001-AB63BD85EE49}" destId="{995F9BB1-D2FA-8A41-B14A-141EE9BC3B68}" srcOrd="1" destOrd="0" parTransId="{F4F66EFB-0260-6B41-ADB4-3686ADE51842}" sibTransId="{A866C13D-37E8-8D4E-9B1F-0AD70C621EBF}"/>
    <dgm:cxn modelId="{09EE7EDC-1B7E-4646-BC7C-BF8BEFE50C43}" srcId="{B5A42489-446A-554E-858F-62AA87DBA974}" destId="{34996047-D6F5-814B-BA55-D5AF68CBEB78}" srcOrd="0" destOrd="0" parTransId="{E4057997-C401-8343-A96E-11DB6B5601CA}" sibTransId="{A83E7E52-FB74-774F-B7AA-C1EF3966BD26}"/>
    <dgm:cxn modelId="{3BCE99E0-97B7-094D-B899-80434381BB3F}" srcId="{995F9BB1-D2FA-8A41-B14A-141EE9BC3B68}" destId="{020C81D5-1B1A-8E42-9800-4EB25C8085FB}" srcOrd="0" destOrd="0" parTransId="{66A2D703-6450-B14D-9D46-7A52D8E32FA9}" sibTransId="{F769E4C1-E7C6-2742-A69A-95EBE6FCD5CB}"/>
    <dgm:cxn modelId="{A8FF6AE4-90BC-FE4D-B23E-AEF59314E8CC}" type="presOf" srcId="{34996047-D6F5-814B-BA55-D5AF68CBEB78}" destId="{655F6381-254D-264D-AD6B-79F9B2B22E59}" srcOrd="0" destOrd="0" presId="urn:microsoft.com/office/officeart/2005/8/layout/hProcess6"/>
    <dgm:cxn modelId="{FAFECDE5-C3DF-074B-A3B0-B873A036956D}" type="presOf" srcId="{37764393-A0D9-534B-A3A2-791C04B14130}" destId="{9B66910F-CB77-D346-B6B7-03D92CB16404}" srcOrd="1" destOrd="0" presId="urn:microsoft.com/office/officeart/2005/8/layout/hProcess6"/>
    <dgm:cxn modelId="{0DB642ED-24CD-B248-AE59-3BE6C76CB515}" type="presOf" srcId="{34996047-D6F5-814B-BA55-D5AF68CBEB78}" destId="{CF98E49E-4314-574C-91AB-FFDF13071B8E}" srcOrd="1" destOrd="0" presId="urn:microsoft.com/office/officeart/2005/8/layout/hProcess6"/>
    <dgm:cxn modelId="{BABD16F3-9CBB-9E42-9777-A871FED47FF8}" type="presOf" srcId="{2EAFFF75-D608-A145-8C39-DB751D8D1B69}" destId="{2EDD316F-90B1-5044-B5C2-2C1FA86FE177}" srcOrd="0" destOrd="0" presId="urn:microsoft.com/office/officeart/2005/8/layout/hProcess6"/>
    <dgm:cxn modelId="{C4736DF5-BB0A-9F47-8268-8B4389E19B82}" type="presOf" srcId="{0DD1DDA1-5B1F-D342-B45C-FA9F9C28C84B}" destId="{043FD8F9-346B-654A-BDF1-E6C85DD3CF17}" srcOrd="1" destOrd="0" presId="urn:microsoft.com/office/officeart/2005/8/layout/hProcess6"/>
    <dgm:cxn modelId="{233FD4FC-84D8-8A43-9708-A8D0D4861DDB}" type="presOf" srcId="{020C81D5-1B1A-8E42-9800-4EB25C8085FB}" destId="{9DAEFF4C-4E2A-AA4D-98A7-1F2504E994E6}" srcOrd="1" destOrd="0" presId="urn:microsoft.com/office/officeart/2005/8/layout/hProcess6"/>
    <dgm:cxn modelId="{F60C7C86-F8F7-AA46-A4DE-CDED190BDF4E}" type="presParOf" srcId="{CAC3BC0F-62DB-1046-AEFD-30DD5265AB24}" destId="{822CA53B-D57C-E14E-B7B9-7BA575BEBCF8}" srcOrd="0" destOrd="0" presId="urn:microsoft.com/office/officeart/2005/8/layout/hProcess6"/>
    <dgm:cxn modelId="{123A3173-95AF-EF45-8119-45641EC7D5F4}" type="presParOf" srcId="{822CA53B-D57C-E14E-B7B9-7BA575BEBCF8}" destId="{B0C45D42-2D4A-FF44-BB2A-588941601A1F}" srcOrd="0" destOrd="0" presId="urn:microsoft.com/office/officeart/2005/8/layout/hProcess6"/>
    <dgm:cxn modelId="{ADACCF14-8A81-D445-ACB1-98F8C88106C4}" type="presParOf" srcId="{822CA53B-D57C-E14E-B7B9-7BA575BEBCF8}" destId="{25AD36F0-0B2E-404F-B8DC-10C30911BC32}" srcOrd="1" destOrd="0" presId="urn:microsoft.com/office/officeart/2005/8/layout/hProcess6"/>
    <dgm:cxn modelId="{3D21B2F6-610D-5244-AEA7-D678809CFE62}" type="presParOf" srcId="{822CA53B-D57C-E14E-B7B9-7BA575BEBCF8}" destId="{043FD8F9-346B-654A-BDF1-E6C85DD3CF17}" srcOrd="2" destOrd="0" presId="urn:microsoft.com/office/officeart/2005/8/layout/hProcess6"/>
    <dgm:cxn modelId="{DD2559EF-6B90-8D41-ABDC-0DF02F459D22}" type="presParOf" srcId="{822CA53B-D57C-E14E-B7B9-7BA575BEBCF8}" destId="{2EDD316F-90B1-5044-B5C2-2C1FA86FE177}" srcOrd="3" destOrd="0" presId="urn:microsoft.com/office/officeart/2005/8/layout/hProcess6"/>
    <dgm:cxn modelId="{133C69E0-A8A2-414E-B877-B4A7B207BFD2}" type="presParOf" srcId="{CAC3BC0F-62DB-1046-AEFD-30DD5265AB24}" destId="{D939532C-F03E-3F45-891D-6B466A367977}" srcOrd="1" destOrd="0" presId="urn:microsoft.com/office/officeart/2005/8/layout/hProcess6"/>
    <dgm:cxn modelId="{7E2E2CCF-5B61-EA4B-913A-1A74B79322AA}" type="presParOf" srcId="{CAC3BC0F-62DB-1046-AEFD-30DD5265AB24}" destId="{4B7351E3-AE6A-C948-832F-38B1D98766F7}" srcOrd="2" destOrd="0" presId="urn:microsoft.com/office/officeart/2005/8/layout/hProcess6"/>
    <dgm:cxn modelId="{5A3E27E5-8E21-6541-B15F-8EB5F3832463}" type="presParOf" srcId="{4B7351E3-AE6A-C948-832F-38B1D98766F7}" destId="{FC8F58C7-E355-2B45-A58A-C11CD59C6D51}" srcOrd="0" destOrd="0" presId="urn:microsoft.com/office/officeart/2005/8/layout/hProcess6"/>
    <dgm:cxn modelId="{8407B84E-4B2B-C441-9A61-05F06306B726}" type="presParOf" srcId="{4B7351E3-AE6A-C948-832F-38B1D98766F7}" destId="{BDB9EB9C-2089-4443-BFA1-25E17CE0068B}" srcOrd="1" destOrd="0" presId="urn:microsoft.com/office/officeart/2005/8/layout/hProcess6"/>
    <dgm:cxn modelId="{CA5B4E2B-703F-7545-88C6-84A06DBEC241}" type="presParOf" srcId="{4B7351E3-AE6A-C948-832F-38B1D98766F7}" destId="{9DAEFF4C-4E2A-AA4D-98A7-1F2504E994E6}" srcOrd="2" destOrd="0" presId="urn:microsoft.com/office/officeart/2005/8/layout/hProcess6"/>
    <dgm:cxn modelId="{AFAD1031-E22A-1A46-90DC-BD57896DB2D1}" type="presParOf" srcId="{4B7351E3-AE6A-C948-832F-38B1D98766F7}" destId="{D528B3CC-E254-BB48-8CB7-7161ADA358EC}" srcOrd="3" destOrd="0" presId="urn:microsoft.com/office/officeart/2005/8/layout/hProcess6"/>
    <dgm:cxn modelId="{B6363E82-386F-D143-91A0-139D0DAB78B4}" type="presParOf" srcId="{CAC3BC0F-62DB-1046-AEFD-30DD5265AB24}" destId="{3175AC97-3BF6-134F-BF08-50CAC6317B7F}" srcOrd="3" destOrd="0" presId="urn:microsoft.com/office/officeart/2005/8/layout/hProcess6"/>
    <dgm:cxn modelId="{0E80D88A-EE31-6346-A3F3-1EEB36A0CF2F}" type="presParOf" srcId="{CAC3BC0F-62DB-1046-AEFD-30DD5265AB24}" destId="{974564BF-B26E-944B-8F7F-34AF108D1A78}" srcOrd="4" destOrd="0" presId="urn:microsoft.com/office/officeart/2005/8/layout/hProcess6"/>
    <dgm:cxn modelId="{19E7EC26-CE01-2E45-8DEA-59FB2B6893A9}" type="presParOf" srcId="{974564BF-B26E-944B-8F7F-34AF108D1A78}" destId="{631D05E5-E55B-AB4B-871B-A9A6BA2A5806}" srcOrd="0" destOrd="0" presId="urn:microsoft.com/office/officeart/2005/8/layout/hProcess6"/>
    <dgm:cxn modelId="{F547217C-4A3A-0B47-97AF-4925B75BB678}" type="presParOf" srcId="{974564BF-B26E-944B-8F7F-34AF108D1A78}" destId="{655F6381-254D-264D-AD6B-79F9B2B22E59}" srcOrd="1" destOrd="0" presId="urn:microsoft.com/office/officeart/2005/8/layout/hProcess6"/>
    <dgm:cxn modelId="{E0E6A5D9-E9B9-094C-9F94-D57D13561C6C}" type="presParOf" srcId="{974564BF-B26E-944B-8F7F-34AF108D1A78}" destId="{CF98E49E-4314-574C-91AB-FFDF13071B8E}" srcOrd="2" destOrd="0" presId="urn:microsoft.com/office/officeart/2005/8/layout/hProcess6"/>
    <dgm:cxn modelId="{F7AA4A07-495D-7F4C-83AB-62AB0FC8966F}" type="presParOf" srcId="{974564BF-B26E-944B-8F7F-34AF108D1A78}" destId="{BEB8069B-8DA7-8743-9964-10558F62441B}" srcOrd="3" destOrd="0" presId="urn:microsoft.com/office/officeart/2005/8/layout/hProcess6"/>
    <dgm:cxn modelId="{727E26B5-E54A-6449-8F33-A2AB8BB99FB7}" type="presParOf" srcId="{CAC3BC0F-62DB-1046-AEFD-30DD5265AB24}" destId="{A2700B7A-B7E4-A34C-A707-C4BD893506ED}" srcOrd="5" destOrd="0" presId="urn:microsoft.com/office/officeart/2005/8/layout/hProcess6"/>
    <dgm:cxn modelId="{F994B294-0163-784A-8DBD-04ADB8B4FFED}" type="presParOf" srcId="{CAC3BC0F-62DB-1046-AEFD-30DD5265AB24}" destId="{E2428608-38C4-9547-A790-F8F839C4CCAA}" srcOrd="6" destOrd="0" presId="urn:microsoft.com/office/officeart/2005/8/layout/hProcess6"/>
    <dgm:cxn modelId="{C70A4C5B-3FC0-E74C-87A7-399F3C6F4943}" type="presParOf" srcId="{E2428608-38C4-9547-A790-F8F839C4CCAA}" destId="{4C98363C-8CC2-CD4F-B2BC-09C8C3AE2013}" srcOrd="0" destOrd="0" presId="urn:microsoft.com/office/officeart/2005/8/layout/hProcess6"/>
    <dgm:cxn modelId="{569AD9C1-DDBA-F643-8597-72A214705FBD}" type="presParOf" srcId="{E2428608-38C4-9547-A790-F8F839C4CCAA}" destId="{A476FF43-E93E-6F40-8AAF-E67B6E3150D0}" srcOrd="1" destOrd="0" presId="urn:microsoft.com/office/officeart/2005/8/layout/hProcess6"/>
    <dgm:cxn modelId="{E02392AD-26C0-6E4A-9D50-DD44F4492E4C}" type="presParOf" srcId="{E2428608-38C4-9547-A790-F8F839C4CCAA}" destId="{9B66910F-CB77-D346-B6B7-03D92CB16404}" srcOrd="2" destOrd="0" presId="urn:microsoft.com/office/officeart/2005/8/layout/hProcess6"/>
    <dgm:cxn modelId="{4B286254-5CEA-B34E-84D5-A2FACA3A2A53}" type="presParOf" srcId="{E2428608-38C4-9547-A790-F8F839C4CCAA}" destId="{5F29F144-A547-0E4D-A46B-52F8DD42AD3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0B623-8714-0748-8001-AB63BD85EE49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FFF75-D608-A145-8C39-DB751D8D1B69}">
      <dgm:prSet phldrT="[Text]"/>
      <dgm:spPr/>
      <dgm:t>
        <a:bodyPr/>
        <a:lstStyle/>
        <a:p>
          <a:r>
            <a:rPr lang="en-US" dirty="0"/>
            <a:t>Source Code</a:t>
          </a:r>
        </a:p>
      </dgm:t>
    </dgm:pt>
    <dgm:pt modelId="{B6F0D62C-2057-E84E-A36E-8BA5B75AB059}" type="parTrans" cxnId="{69EFF272-1C91-5D4D-B4FC-3F5DC3F8E623}">
      <dgm:prSet/>
      <dgm:spPr/>
      <dgm:t>
        <a:bodyPr/>
        <a:lstStyle/>
        <a:p>
          <a:endParaRPr lang="en-US"/>
        </a:p>
      </dgm:t>
    </dgm:pt>
    <dgm:pt modelId="{118C30CA-894A-764F-A742-492811AA4BAC}" type="sibTrans" cxnId="{69EFF272-1C91-5D4D-B4FC-3F5DC3F8E623}">
      <dgm:prSet/>
      <dgm:spPr/>
      <dgm:t>
        <a:bodyPr/>
        <a:lstStyle/>
        <a:p>
          <a:endParaRPr lang="en-US"/>
        </a:p>
      </dgm:t>
    </dgm:pt>
    <dgm:pt modelId="{995F9BB1-D2FA-8A41-B14A-141EE9BC3B68}">
      <dgm:prSet phldrT="[Text]"/>
      <dgm:spPr/>
      <dgm:t>
        <a:bodyPr/>
        <a:lstStyle/>
        <a:p>
          <a:r>
            <a:rPr lang="en-US" dirty="0"/>
            <a:t>Syntax Tree</a:t>
          </a:r>
        </a:p>
      </dgm:t>
    </dgm:pt>
    <dgm:pt modelId="{F4F66EFB-0260-6B41-ADB4-3686ADE51842}" type="parTrans" cxnId="{78916DB9-13D2-E54C-9455-127DE9D19CBD}">
      <dgm:prSet/>
      <dgm:spPr/>
      <dgm:t>
        <a:bodyPr/>
        <a:lstStyle/>
        <a:p>
          <a:endParaRPr lang="en-US"/>
        </a:p>
      </dgm:t>
    </dgm:pt>
    <dgm:pt modelId="{A866C13D-37E8-8D4E-9B1F-0AD70C621EBF}" type="sibTrans" cxnId="{78916DB9-13D2-E54C-9455-127DE9D19CBD}">
      <dgm:prSet/>
      <dgm:spPr/>
      <dgm:t>
        <a:bodyPr/>
        <a:lstStyle/>
        <a:p>
          <a:endParaRPr lang="en-US"/>
        </a:p>
      </dgm:t>
    </dgm:pt>
    <dgm:pt modelId="{020C81D5-1B1A-8E42-9800-4EB25C8085FB}">
      <dgm:prSet phldrT="[Text]"/>
      <dgm:spPr/>
      <dgm:t>
        <a:bodyPr/>
        <a:lstStyle/>
        <a:p>
          <a:r>
            <a:rPr lang="en-US" dirty="0"/>
            <a:t>Represents structure of markup and *some* C# constructs</a:t>
          </a:r>
        </a:p>
      </dgm:t>
    </dgm:pt>
    <dgm:pt modelId="{66A2D703-6450-B14D-9D46-7A52D8E32FA9}" type="parTrans" cxnId="{3BCE99E0-97B7-094D-B899-80434381BB3F}">
      <dgm:prSet/>
      <dgm:spPr/>
      <dgm:t>
        <a:bodyPr/>
        <a:lstStyle/>
        <a:p>
          <a:endParaRPr lang="en-US"/>
        </a:p>
      </dgm:t>
    </dgm:pt>
    <dgm:pt modelId="{F769E4C1-E7C6-2742-A69A-95EBE6FCD5CB}" type="sibTrans" cxnId="{3BCE99E0-97B7-094D-B899-80434381BB3F}">
      <dgm:prSet/>
      <dgm:spPr/>
      <dgm:t>
        <a:bodyPr/>
        <a:lstStyle/>
        <a:p>
          <a:endParaRPr lang="en-US"/>
        </a:p>
      </dgm:t>
    </dgm:pt>
    <dgm:pt modelId="{B5A42489-446A-554E-858F-62AA87DBA974}">
      <dgm:prSet phldrT="[Text]"/>
      <dgm:spPr/>
      <dgm:t>
        <a:bodyPr/>
        <a:lstStyle/>
        <a:p>
          <a:r>
            <a:rPr lang="en-US" dirty="0"/>
            <a:t>Intermediate Representation</a:t>
          </a:r>
        </a:p>
      </dgm:t>
    </dgm:pt>
    <dgm:pt modelId="{75D7647B-AEE1-6448-9567-C04FFFDFE9FF}" type="parTrans" cxnId="{0D135953-273F-E34E-8CA4-B7C4AAC33E8A}">
      <dgm:prSet/>
      <dgm:spPr/>
      <dgm:t>
        <a:bodyPr/>
        <a:lstStyle/>
        <a:p>
          <a:endParaRPr lang="en-US"/>
        </a:p>
      </dgm:t>
    </dgm:pt>
    <dgm:pt modelId="{12A38831-4B02-614A-8BC0-47D03894C264}" type="sibTrans" cxnId="{0D135953-273F-E34E-8CA4-B7C4AAC33E8A}">
      <dgm:prSet/>
      <dgm:spPr/>
      <dgm:t>
        <a:bodyPr/>
        <a:lstStyle/>
        <a:p>
          <a:endParaRPr lang="en-US"/>
        </a:p>
      </dgm:t>
    </dgm:pt>
    <dgm:pt modelId="{34996047-D6F5-814B-BA55-D5AF68CBEB78}">
      <dgm:prSet phldrT="[Text]"/>
      <dgm:spPr/>
      <dgm:t>
        <a:bodyPr/>
        <a:lstStyle/>
        <a:p>
          <a:r>
            <a:rPr lang="en-US" dirty="0"/>
            <a:t>Represents C# classes/methods</a:t>
          </a:r>
        </a:p>
      </dgm:t>
    </dgm:pt>
    <dgm:pt modelId="{E4057997-C401-8343-A96E-11DB6B5601CA}" type="parTrans" cxnId="{09EE7EDC-1B7E-4646-BC7C-BF8BEFE50C43}">
      <dgm:prSet/>
      <dgm:spPr/>
      <dgm:t>
        <a:bodyPr/>
        <a:lstStyle/>
        <a:p>
          <a:endParaRPr lang="en-US"/>
        </a:p>
      </dgm:t>
    </dgm:pt>
    <dgm:pt modelId="{A83E7E52-FB74-774F-B7AA-C1EF3966BD26}" type="sibTrans" cxnId="{09EE7EDC-1B7E-4646-BC7C-BF8BEFE50C43}">
      <dgm:prSet/>
      <dgm:spPr/>
      <dgm:t>
        <a:bodyPr/>
        <a:lstStyle/>
        <a:p>
          <a:endParaRPr lang="en-US"/>
        </a:p>
      </dgm:t>
    </dgm:pt>
    <dgm:pt modelId="{2059D384-984B-5447-98AD-F70FB23EDF3D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2B30FEF-DA29-C44D-B68C-C6524B134320}" type="parTrans" cxnId="{6A6C11A6-A086-3543-8F3D-D6761D0E912E}">
      <dgm:prSet/>
      <dgm:spPr/>
      <dgm:t>
        <a:bodyPr/>
        <a:lstStyle/>
        <a:p>
          <a:endParaRPr lang="en-US"/>
        </a:p>
      </dgm:t>
    </dgm:pt>
    <dgm:pt modelId="{E4CF273F-C925-A342-B9BF-71BE71D37E54}" type="sibTrans" cxnId="{6A6C11A6-A086-3543-8F3D-D6761D0E912E}">
      <dgm:prSet/>
      <dgm:spPr/>
      <dgm:t>
        <a:bodyPr/>
        <a:lstStyle/>
        <a:p>
          <a:endParaRPr lang="en-US"/>
        </a:p>
      </dgm:t>
    </dgm:pt>
    <dgm:pt modelId="{0DD1DDA1-5B1F-D342-B45C-FA9F9C28C84B}">
      <dgm:prSet phldrT="[Text]"/>
      <dgm:spPr/>
      <dgm:t>
        <a:bodyPr/>
        <a:lstStyle/>
        <a:p>
          <a:r>
            <a:rPr lang="en-US" dirty="0"/>
            <a:t>Contains mix of C# and HTML</a:t>
          </a:r>
        </a:p>
      </dgm:t>
    </dgm:pt>
    <dgm:pt modelId="{BF55D08F-C7C8-7441-814F-52F39E7792DD}" type="parTrans" cxnId="{0DC3563B-C9FE-4541-B9AE-F0D485B4968C}">
      <dgm:prSet/>
      <dgm:spPr/>
      <dgm:t>
        <a:bodyPr/>
        <a:lstStyle/>
        <a:p>
          <a:endParaRPr lang="en-US"/>
        </a:p>
      </dgm:t>
    </dgm:pt>
    <dgm:pt modelId="{EEA65280-2015-4347-A5AC-6EEC7278E1E2}" type="sibTrans" cxnId="{0DC3563B-C9FE-4541-B9AE-F0D485B4968C}">
      <dgm:prSet/>
      <dgm:spPr/>
      <dgm:t>
        <a:bodyPr/>
        <a:lstStyle/>
        <a:p>
          <a:endParaRPr lang="en-US"/>
        </a:p>
      </dgm:t>
    </dgm:pt>
    <dgm:pt modelId="{BF6ACC23-24AF-084E-A50C-B09D96ED0AF4}">
      <dgm:prSet phldrT="[Text]"/>
      <dgm:spPr/>
      <dgm:t>
        <a:bodyPr/>
        <a:lstStyle/>
        <a:p>
          <a:r>
            <a:rPr lang="en-US" dirty="0"/>
            <a:t>Represents "output"</a:t>
          </a:r>
        </a:p>
      </dgm:t>
    </dgm:pt>
    <dgm:pt modelId="{46398711-47F6-1243-8280-009E1BE90EAA}" type="parTrans" cxnId="{62EEEEE2-081D-D44F-8BB2-4CAF1567FDAC}">
      <dgm:prSet/>
      <dgm:spPr/>
      <dgm:t>
        <a:bodyPr/>
        <a:lstStyle/>
        <a:p>
          <a:endParaRPr lang="en-US"/>
        </a:p>
      </dgm:t>
    </dgm:pt>
    <dgm:pt modelId="{12649FCE-4405-0444-8DEF-DB6EFB67B65F}" type="sibTrans" cxnId="{62EEEEE2-081D-D44F-8BB2-4CAF1567FDAC}">
      <dgm:prSet/>
      <dgm:spPr/>
      <dgm:t>
        <a:bodyPr/>
        <a:lstStyle/>
        <a:p>
          <a:endParaRPr lang="en-US"/>
        </a:p>
      </dgm:t>
    </dgm:pt>
    <dgm:pt modelId="{C4666DDA-3522-0B40-A349-8663BF72D918}">
      <dgm:prSet phldrT="[Text]"/>
      <dgm:spPr/>
      <dgm:t>
        <a:bodyPr/>
        <a:lstStyle/>
        <a:p>
          <a:r>
            <a:rPr lang="en-US" dirty="0"/>
            <a:t>Generated C# code</a:t>
          </a:r>
        </a:p>
      </dgm:t>
    </dgm:pt>
    <dgm:pt modelId="{96AB1E17-D2A9-D84C-A61E-F3777287B0B2}" type="parTrans" cxnId="{A0F77B76-C7EB-3B4F-A0E8-122C5F27B0CD}">
      <dgm:prSet/>
      <dgm:spPr/>
      <dgm:t>
        <a:bodyPr/>
        <a:lstStyle/>
        <a:p>
          <a:endParaRPr lang="en-US"/>
        </a:p>
      </dgm:t>
    </dgm:pt>
    <dgm:pt modelId="{44642921-EB5C-A441-B5A3-AD929F244D75}" type="sibTrans" cxnId="{A0F77B76-C7EB-3B4F-A0E8-122C5F27B0CD}">
      <dgm:prSet/>
      <dgm:spPr/>
      <dgm:t>
        <a:bodyPr/>
        <a:lstStyle/>
        <a:p>
          <a:endParaRPr lang="en-US"/>
        </a:p>
      </dgm:t>
    </dgm:pt>
    <dgm:pt modelId="{CAC3BC0F-62DB-1046-AEFD-30DD5265AB24}" type="pres">
      <dgm:prSet presAssocID="{9720B623-8714-0748-8001-AB63BD85EE49}" presName="theList" presStyleCnt="0">
        <dgm:presLayoutVars>
          <dgm:dir/>
          <dgm:animLvl val="lvl"/>
          <dgm:resizeHandles val="exact"/>
        </dgm:presLayoutVars>
      </dgm:prSet>
      <dgm:spPr/>
    </dgm:pt>
    <dgm:pt modelId="{822CA53B-D57C-E14E-B7B9-7BA575BEBCF8}" type="pres">
      <dgm:prSet presAssocID="{2EAFFF75-D608-A145-8C39-DB751D8D1B69}" presName="compNode" presStyleCnt="0"/>
      <dgm:spPr/>
    </dgm:pt>
    <dgm:pt modelId="{B0C45D42-2D4A-FF44-BB2A-588941601A1F}" type="pres">
      <dgm:prSet presAssocID="{2EAFFF75-D608-A145-8C39-DB751D8D1B69}" presName="noGeometry" presStyleCnt="0"/>
      <dgm:spPr/>
    </dgm:pt>
    <dgm:pt modelId="{25AD36F0-0B2E-404F-B8DC-10C30911BC32}" type="pres">
      <dgm:prSet presAssocID="{2EAFFF75-D608-A145-8C39-DB751D8D1B69}" presName="childTextVisible" presStyleLbl="bgAccFollowNode1" presStyleIdx="0" presStyleCnt="4">
        <dgm:presLayoutVars>
          <dgm:bulletEnabled val="1"/>
        </dgm:presLayoutVars>
      </dgm:prSet>
      <dgm:spPr/>
    </dgm:pt>
    <dgm:pt modelId="{043FD8F9-346B-654A-BDF1-E6C85DD3CF17}" type="pres">
      <dgm:prSet presAssocID="{2EAFFF75-D608-A145-8C39-DB751D8D1B69}" presName="childTextHidden" presStyleLbl="bgAccFollowNode1" presStyleIdx="0" presStyleCnt="4"/>
      <dgm:spPr/>
    </dgm:pt>
    <dgm:pt modelId="{2EDD316F-90B1-5044-B5C2-2C1FA86FE177}" type="pres">
      <dgm:prSet presAssocID="{2EAFFF75-D608-A145-8C39-DB751D8D1B6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39532C-F03E-3F45-891D-6B466A367977}" type="pres">
      <dgm:prSet presAssocID="{2EAFFF75-D608-A145-8C39-DB751D8D1B69}" presName="aSpace" presStyleCnt="0"/>
      <dgm:spPr/>
    </dgm:pt>
    <dgm:pt modelId="{4B7351E3-AE6A-C948-832F-38B1D98766F7}" type="pres">
      <dgm:prSet presAssocID="{995F9BB1-D2FA-8A41-B14A-141EE9BC3B68}" presName="compNode" presStyleCnt="0"/>
      <dgm:spPr/>
    </dgm:pt>
    <dgm:pt modelId="{FC8F58C7-E355-2B45-A58A-C11CD59C6D51}" type="pres">
      <dgm:prSet presAssocID="{995F9BB1-D2FA-8A41-B14A-141EE9BC3B68}" presName="noGeometry" presStyleCnt="0"/>
      <dgm:spPr/>
    </dgm:pt>
    <dgm:pt modelId="{BDB9EB9C-2089-4443-BFA1-25E17CE0068B}" type="pres">
      <dgm:prSet presAssocID="{995F9BB1-D2FA-8A41-B14A-141EE9BC3B68}" presName="childTextVisible" presStyleLbl="bgAccFollowNode1" presStyleIdx="1" presStyleCnt="4">
        <dgm:presLayoutVars>
          <dgm:bulletEnabled val="1"/>
        </dgm:presLayoutVars>
      </dgm:prSet>
      <dgm:spPr/>
    </dgm:pt>
    <dgm:pt modelId="{9DAEFF4C-4E2A-AA4D-98A7-1F2504E994E6}" type="pres">
      <dgm:prSet presAssocID="{995F9BB1-D2FA-8A41-B14A-141EE9BC3B68}" presName="childTextHidden" presStyleLbl="bgAccFollowNode1" presStyleIdx="1" presStyleCnt="4"/>
      <dgm:spPr/>
    </dgm:pt>
    <dgm:pt modelId="{D528B3CC-E254-BB48-8CB7-7161ADA358EC}" type="pres">
      <dgm:prSet presAssocID="{995F9BB1-D2FA-8A41-B14A-141EE9BC3B6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175AC97-3BF6-134F-BF08-50CAC6317B7F}" type="pres">
      <dgm:prSet presAssocID="{995F9BB1-D2FA-8A41-B14A-141EE9BC3B68}" presName="aSpace" presStyleCnt="0"/>
      <dgm:spPr/>
    </dgm:pt>
    <dgm:pt modelId="{974564BF-B26E-944B-8F7F-34AF108D1A78}" type="pres">
      <dgm:prSet presAssocID="{B5A42489-446A-554E-858F-62AA87DBA974}" presName="compNode" presStyleCnt="0"/>
      <dgm:spPr/>
    </dgm:pt>
    <dgm:pt modelId="{631D05E5-E55B-AB4B-871B-A9A6BA2A5806}" type="pres">
      <dgm:prSet presAssocID="{B5A42489-446A-554E-858F-62AA87DBA974}" presName="noGeometry" presStyleCnt="0"/>
      <dgm:spPr/>
    </dgm:pt>
    <dgm:pt modelId="{655F6381-254D-264D-AD6B-79F9B2B22E59}" type="pres">
      <dgm:prSet presAssocID="{B5A42489-446A-554E-858F-62AA87DBA974}" presName="childTextVisible" presStyleLbl="bgAccFollowNode1" presStyleIdx="2" presStyleCnt="4">
        <dgm:presLayoutVars>
          <dgm:bulletEnabled val="1"/>
        </dgm:presLayoutVars>
      </dgm:prSet>
      <dgm:spPr/>
    </dgm:pt>
    <dgm:pt modelId="{CF98E49E-4314-574C-91AB-FFDF13071B8E}" type="pres">
      <dgm:prSet presAssocID="{B5A42489-446A-554E-858F-62AA87DBA974}" presName="childTextHidden" presStyleLbl="bgAccFollowNode1" presStyleIdx="2" presStyleCnt="4"/>
      <dgm:spPr/>
    </dgm:pt>
    <dgm:pt modelId="{BEB8069B-8DA7-8743-9964-10558F62441B}" type="pres">
      <dgm:prSet presAssocID="{B5A42489-446A-554E-858F-62AA87DBA97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700B7A-B7E4-A34C-A707-C4BD893506ED}" type="pres">
      <dgm:prSet presAssocID="{B5A42489-446A-554E-858F-62AA87DBA974}" presName="aSpace" presStyleCnt="0"/>
      <dgm:spPr/>
    </dgm:pt>
    <dgm:pt modelId="{E2428608-38C4-9547-A790-F8F839C4CCAA}" type="pres">
      <dgm:prSet presAssocID="{2059D384-984B-5447-98AD-F70FB23EDF3D}" presName="compNode" presStyleCnt="0"/>
      <dgm:spPr/>
    </dgm:pt>
    <dgm:pt modelId="{4C98363C-8CC2-CD4F-B2BC-09C8C3AE2013}" type="pres">
      <dgm:prSet presAssocID="{2059D384-984B-5447-98AD-F70FB23EDF3D}" presName="noGeometry" presStyleCnt="0"/>
      <dgm:spPr/>
    </dgm:pt>
    <dgm:pt modelId="{A476FF43-E93E-6F40-8AAF-E67B6E3150D0}" type="pres">
      <dgm:prSet presAssocID="{2059D384-984B-5447-98AD-F70FB23EDF3D}" presName="childTextVisible" presStyleLbl="bgAccFollowNode1" presStyleIdx="3" presStyleCnt="4">
        <dgm:presLayoutVars>
          <dgm:bulletEnabled val="1"/>
        </dgm:presLayoutVars>
      </dgm:prSet>
      <dgm:spPr/>
    </dgm:pt>
    <dgm:pt modelId="{9B66910F-CB77-D346-B6B7-03D92CB16404}" type="pres">
      <dgm:prSet presAssocID="{2059D384-984B-5447-98AD-F70FB23EDF3D}" presName="childTextHidden" presStyleLbl="bgAccFollowNode1" presStyleIdx="3" presStyleCnt="4"/>
      <dgm:spPr/>
    </dgm:pt>
    <dgm:pt modelId="{5F29F144-A547-0E4D-A46B-52F8DD42AD31}" type="pres">
      <dgm:prSet presAssocID="{2059D384-984B-5447-98AD-F70FB23EDF3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2EC511E-8E60-D04A-BD77-FE1D98BB8419}" type="presOf" srcId="{2059D384-984B-5447-98AD-F70FB23EDF3D}" destId="{5F29F144-A547-0E4D-A46B-52F8DD42AD31}" srcOrd="0" destOrd="0" presId="urn:microsoft.com/office/officeart/2005/8/layout/hProcess6"/>
    <dgm:cxn modelId="{3F22D82A-535A-FA42-9AF3-2E9257102502}" type="presOf" srcId="{B5A42489-446A-554E-858F-62AA87DBA974}" destId="{BEB8069B-8DA7-8743-9964-10558F62441B}" srcOrd="0" destOrd="0" presId="urn:microsoft.com/office/officeart/2005/8/layout/hProcess6"/>
    <dgm:cxn modelId="{0DC3563B-C9FE-4541-B9AE-F0D485B4968C}" srcId="{2EAFFF75-D608-A145-8C39-DB751D8D1B69}" destId="{0DD1DDA1-5B1F-D342-B45C-FA9F9C28C84B}" srcOrd="0" destOrd="0" parTransId="{BF55D08F-C7C8-7441-814F-52F39E7792DD}" sibTransId="{EEA65280-2015-4347-A5AC-6EEC7278E1E2}"/>
    <dgm:cxn modelId="{80046B4D-8244-CF45-AD0F-AB0A3694E7E7}" type="presOf" srcId="{0DD1DDA1-5B1F-D342-B45C-FA9F9C28C84B}" destId="{25AD36F0-0B2E-404F-B8DC-10C30911BC32}" srcOrd="0" destOrd="0" presId="urn:microsoft.com/office/officeart/2005/8/layout/hProcess6"/>
    <dgm:cxn modelId="{0D135953-273F-E34E-8CA4-B7C4AAC33E8A}" srcId="{9720B623-8714-0748-8001-AB63BD85EE49}" destId="{B5A42489-446A-554E-858F-62AA87DBA974}" srcOrd="2" destOrd="0" parTransId="{75D7647B-AEE1-6448-9567-C04FFFDFE9FF}" sibTransId="{12A38831-4B02-614A-8BC0-47D03894C264}"/>
    <dgm:cxn modelId="{8D46C26B-0AFD-8448-92E7-B8C0BF6997FE}" type="presOf" srcId="{C4666DDA-3522-0B40-A349-8663BF72D918}" destId="{A476FF43-E93E-6F40-8AAF-E67B6E3150D0}" srcOrd="0" destOrd="0" presId="urn:microsoft.com/office/officeart/2005/8/layout/hProcess6"/>
    <dgm:cxn modelId="{02AFD370-317B-1540-B136-087FBAB51AD0}" type="presOf" srcId="{020C81D5-1B1A-8E42-9800-4EB25C8085FB}" destId="{BDB9EB9C-2089-4443-BFA1-25E17CE0068B}" srcOrd="0" destOrd="0" presId="urn:microsoft.com/office/officeart/2005/8/layout/hProcess6"/>
    <dgm:cxn modelId="{69EFF272-1C91-5D4D-B4FC-3F5DC3F8E623}" srcId="{9720B623-8714-0748-8001-AB63BD85EE49}" destId="{2EAFFF75-D608-A145-8C39-DB751D8D1B69}" srcOrd="0" destOrd="0" parTransId="{B6F0D62C-2057-E84E-A36E-8BA5B75AB059}" sibTransId="{118C30CA-894A-764F-A742-492811AA4BAC}"/>
    <dgm:cxn modelId="{A0F77B76-C7EB-3B4F-A0E8-122C5F27B0CD}" srcId="{2059D384-984B-5447-98AD-F70FB23EDF3D}" destId="{C4666DDA-3522-0B40-A349-8663BF72D918}" srcOrd="0" destOrd="0" parTransId="{96AB1E17-D2A9-D84C-A61E-F3777287B0B2}" sibTransId="{44642921-EB5C-A441-B5A3-AD929F244D75}"/>
    <dgm:cxn modelId="{FA472177-D99D-8D46-BD22-5275991A89A1}" type="presOf" srcId="{C4666DDA-3522-0B40-A349-8663BF72D918}" destId="{9B66910F-CB77-D346-B6B7-03D92CB16404}" srcOrd="1" destOrd="0" presId="urn:microsoft.com/office/officeart/2005/8/layout/hProcess6"/>
    <dgm:cxn modelId="{11120978-B8F5-6F4F-A6D6-B0484B385E1A}" type="presOf" srcId="{9720B623-8714-0748-8001-AB63BD85EE49}" destId="{CAC3BC0F-62DB-1046-AEFD-30DD5265AB24}" srcOrd="0" destOrd="0" presId="urn:microsoft.com/office/officeart/2005/8/layout/hProcess6"/>
    <dgm:cxn modelId="{594D037B-B98E-F748-B773-4D5EBE270BAD}" type="presOf" srcId="{995F9BB1-D2FA-8A41-B14A-141EE9BC3B68}" destId="{D528B3CC-E254-BB48-8CB7-7161ADA358EC}" srcOrd="0" destOrd="0" presId="urn:microsoft.com/office/officeart/2005/8/layout/hProcess6"/>
    <dgm:cxn modelId="{7FCEB08A-C8A7-104D-B5B8-002A584FD153}" type="presOf" srcId="{BF6ACC23-24AF-084E-A50C-B09D96ED0AF4}" destId="{655F6381-254D-264D-AD6B-79F9B2B22E59}" srcOrd="0" destOrd="1" presId="urn:microsoft.com/office/officeart/2005/8/layout/hProcess6"/>
    <dgm:cxn modelId="{6A6C11A6-A086-3543-8F3D-D6761D0E912E}" srcId="{9720B623-8714-0748-8001-AB63BD85EE49}" destId="{2059D384-984B-5447-98AD-F70FB23EDF3D}" srcOrd="3" destOrd="0" parTransId="{62B30FEF-DA29-C44D-B68C-C6524B134320}" sibTransId="{E4CF273F-C925-A342-B9BF-71BE71D37E54}"/>
    <dgm:cxn modelId="{78916DB9-13D2-E54C-9455-127DE9D19CBD}" srcId="{9720B623-8714-0748-8001-AB63BD85EE49}" destId="{995F9BB1-D2FA-8A41-B14A-141EE9BC3B68}" srcOrd="1" destOrd="0" parTransId="{F4F66EFB-0260-6B41-ADB4-3686ADE51842}" sibTransId="{A866C13D-37E8-8D4E-9B1F-0AD70C621EBF}"/>
    <dgm:cxn modelId="{A2047FD8-39A4-564F-8355-F07AD5CDD2AF}" type="presOf" srcId="{BF6ACC23-24AF-084E-A50C-B09D96ED0AF4}" destId="{CF98E49E-4314-574C-91AB-FFDF13071B8E}" srcOrd="1" destOrd="1" presId="urn:microsoft.com/office/officeart/2005/8/layout/hProcess6"/>
    <dgm:cxn modelId="{09EE7EDC-1B7E-4646-BC7C-BF8BEFE50C43}" srcId="{B5A42489-446A-554E-858F-62AA87DBA974}" destId="{34996047-D6F5-814B-BA55-D5AF68CBEB78}" srcOrd="0" destOrd="0" parTransId="{E4057997-C401-8343-A96E-11DB6B5601CA}" sibTransId="{A83E7E52-FB74-774F-B7AA-C1EF3966BD26}"/>
    <dgm:cxn modelId="{3BCE99E0-97B7-094D-B899-80434381BB3F}" srcId="{995F9BB1-D2FA-8A41-B14A-141EE9BC3B68}" destId="{020C81D5-1B1A-8E42-9800-4EB25C8085FB}" srcOrd="0" destOrd="0" parTransId="{66A2D703-6450-B14D-9D46-7A52D8E32FA9}" sibTransId="{F769E4C1-E7C6-2742-A69A-95EBE6FCD5CB}"/>
    <dgm:cxn modelId="{62EEEEE2-081D-D44F-8BB2-4CAF1567FDAC}" srcId="{B5A42489-446A-554E-858F-62AA87DBA974}" destId="{BF6ACC23-24AF-084E-A50C-B09D96ED0AF4}" srcOrd="1" destOrd="0" parTransId="{46398711-47F6-1243-8280-009E1BE90EAA}" sibTransId="{12649FCE-4405-0444-8DEF-DB6EFB67B65F}"/>
    <dgm:cxn modelId="{A8FF6AE4-90BC-FE4D-B23E-AEF59314E8CC}" type="presOf" srcId="{34996047-D6F5-814B-BA55-D5AF68CBEB78}" destId="{655F6381-254D-264D-AD6B-79F9B2B22E59}" srcOrd="0" destOrd="0" presId="urn:microsoft.com/office/officeart/2005/8/layout/hProcess6"/>
    <dgm:cxn modelId="{0DB642ED-24CD-B248-AE59-3BE6C76CB515}" type="presOf" srcId="{34996047-D6F5-814B-BA55-D5AF68CBEB78}" destId="{CF98E49E-4314-574C-91AB-FFDF13071B8E}" srcOrd="1" destOrd="0" presId="urn:microsoft.com/office/officeart/2005/8/layout/hProcess6"/>
    <dgm:cxn modelId="{BABD16F3-9CBB-9E42-9777-A871FED47FF8}" type="presOf" srcId="{2EAFFF75-D608-A145-8C39-DB751D8D1B69}" destId="{2EDD316F-90B1-5044-B5C2-2C1FA86FE177}" srcOrd="0" destOrd="0" presId="urn:microsoft.com/office/officeart/2005/8/layout/hProcess6"/>
    <dgm:cxn modelId="{C4736DF5-BB0A-9F47-8268-8B4389E19B82}" type="presOf" srcId="{0DD1DDA1-5B1F-D342-B45C-FA9F9C28C84B}" destId="{043FD8F9-346B-654A-BDF1-E6C85DD3CF17}" srcOrd="1" destOrd="0" presId="urn:microsoft.com/office/officeart/2005/8/layout/hProcess6"/>
    <dgm:cxn modelId="{233FD4FC-84D8-8A43-9708-A8D0D4861DDB}" type="presOf" srcId="{020C81D5-1B1A-8E42-9800-4EB25C8085FB}" destId="{9DAEFF4C-4E2A-AA4D-98A7-1F2504E994E6}" srcOrd="1" destOrd="0" presId="urn:microsoft.com/office/officeart/2005/8/layout/hProcess6"/>
    <dgm:cxn modelId="{F60C7C86-F8F7-AA46-A4DE-CDED190BDF4E}" type="presParOf" srcId="{CAC3BC0F-62DB-1046-AEFD-30DD5265AB24}" destId="{822CA53B-D57C-E14E-B7B9-7BA575BEBCF8}" srcOrd="0" destOrd="0" presId="urn:microsoft.com/office/officeart/2005/8/layout/hProcess6"/>
    <dgm:cxn modelId="{123A3173-95AF-EF45-8119-45641EC7D5F4}" type="presParOf" srcId="{822CA53B-D57C-E14E-B7B9-7BA575BEBCF8}" destId="{B0C45D42-2D4A-FF44-BB2A-588941601A1F}" srcOrd="0" destOrd="0" presId="urn:microsoft.com/office/officeart/2005/8/layout/hProcess6"/>
    <dgm:cxn modelId="{ADACCF14-8A81-D445-ACB1-98F8C88106C4}" type="presParOf" srcId="{822CA53B-D57C-E14E-B7B9-7BA575BEBCF8}" destId="{25AD36F0-0B2E-404F-B8DC-10C30911BC32}" srcOrd="1" destOrd="0" presId="urn:microsoft.com/office/officeart/2005/8/layout/hProcess6"/>
    <dgm:cxn modelId="{3D21B2F6-610D-5244-AEA7-D678809CFE62}" type="presParOf" srcId="{822CA53B-D57C-E14E-B7B9-7BA575BEBCF8}" destId="{043FD8F9-346B-654A-BDF1-E6C85DD3CF17}" srcOrd="2" destOrd="0" presId="urn:microsoft.com/office/officeart/2005/8/layout/hProcess6"/>
    <dgm:cxn modelId="{DD2559EF-6B90-8D41-ABDC-0DF02F459D22}" type="presParOf" srcId="{822CA53B-D57C-E14E-B7B9-7BA575BEBCF8}" destId="{2EDD316F-90B1-5044-B5C2-2C1FA86FE177}" srcOrd="3" destOrd="0" presId="urn:microsoft.com/office/officeart/2005/8/layout/hProcess6"/>
    <dgm:cxn modelId="{133C69E0-A8A2-414E-B877-B4A7B207BFD2}" type="presParOf" srcId="{CAC3BC0F-62DB-1046-AEFD-30DD5265AB24}" destId="{D939532C-F03E-3F45-891D-6B466A367977}" srcOrd="1" destOrd="0" presId="urn:microsoft.com/office/officeart/2005/8/layout/hProcess6"/>
    <dgm:cxn modelId="{7E2E2CCF-5B61-EA4B-913A-1A74B79322AA}" type="presParOf" srcId="{CAC3BC0F-62DB-1046-AEFD-30DD5265AB24}" destId="{4B7351E3-AE6A-C948-832F-38B1D98766F7}" srcOrd="2" destOrd="0" presId="urn:microsoft.com/office/officeart/2005/8/layout/hProcess6"/>
    <dgm:cxn modelId="{5A3E27E5-8E21-6541-B15F-8EB5F3832463}" type="presParOf" srcId="{4B7351E3-AE6A-C948-832F-38B1D98766F7}" destId="{FC8F58C7-E355-2B45-A58A-C11CD59C6D51}" srcOrd="0" destOrd="0" presId="urn:microsoft.com/office/officeart/2005/8/layout/hProcess6"/>
    <dgm:cxn modelId="{8407B84E-4B2B-C441-9A61-05F06306B726}" type="presParOf" srcId="{4B7351E3-AE6A-C948-832F-38B1D98766F7}" destId="{BDB9EB9C-2089-4443-BFA1-25E17CE0068B}" srcOrd="1" destOrd="0" presId="urn:microsoft.com/office/officeart/2005/8/layout/hProcess6"/>
    <dgm:cxn modelId="{CA5B4E2B-703F-7545-88C6-84A06DBEC241}" type="presParOf" srcId="{4B7351E3-AE6A-C948-832F-38B1D98766F7}" destId="{9DAEFF4C-4E2A-AA4D-98A7-1F2504E994E6}" srcOrd="2" destOrd="0" presId="urn:microsoft.com/office/officeart/2005/8/layout/hProcess6"/>
    <dgm:cxn modelId="{AFAD1031-E22A-1A46-90DC-BD57896DB2D1}" type="presParOf" srcId="{4B7351E3-AE6A-C948-832F-38B1D98766F7}" destId="{D528B3CC-E254-BB48-8CB7-7161ADA358EC}" srcOrd="3" destOrd="0" presId="urn:microsoft.com/office/officeart/2005/8/layout/hProcess6"/>
    <dgm:cxn modelId="{B6363E82-386F-D143-91A0-139D0DAB78B4}" type="presParOf" srcId="{CAC3BC0F-62DB-1046-AEFD-30DD5265AB24}" destId="{3175AC97-3BF6-134F-BF08-50CAC6317B7F}" srcOrd="3" destOrd="0" presId="urn:microsoft.com/office/officeart/2005/8/layout/hProcess6"/>
    <dgm:cxn modelId="{0E80D88A-EE31-6346-A3F3-1EEB36A0CF2F}" type="presParOf" srcId="{CAC3BC0F-62DB-1046-AEFD-30DD5265AB24}" destId="{974564BF-B26E-944B-8F7F-34AF108D1A78}" srcOrd="4" destOrd="0" presId="urn:microsoft.com/office/officeart/2005/8/layout/hProcess6"/>
    <dgm:cxn modelId="{19E7EC26-CE01-2E45-8DEA-59FB2B6893A9}" type="presParOf" srcId="{974564BF-B26E-944B-8F7F-34AF108D1A78}" destId="{631D05E5-E55B-AB4B-871B-A9A6BA2A5806}" srcOrd="0" destOrd="0" presId="urn:microsoft.com/office/officeart/2005/8/layout/hProcess6"/>
    <dgm:cxn modelId="{F547217C-4A3A-0B47-97AF-4925B75BB678}" type="presParOf" srcId="{974564BF-B26E-944B-8F7F-34AF108D1A78}" destId="{655F6381-254D-264D-AD6B-79F9B2B22E59}" srcOrd="1" destOrd="0" presId="urn:microsoft.com/office/officeart/2005/8/layout/hProcess6"/>
    <dgm:cxn modelId="{E0E6A5D9-E9B9-094C-9F94-D57D13561C6C}" type="presParOf" srcId="{974564BF-B26E-944B-8F7F-34AF108D1A78}" destId="{CF98E49E-4314-574C-91AB-FFDF13071B8E}" srcOrd="2" destOrd="0" presId="urn:microsoft.com/office/officeart/2005/8/layout/hProcess6"/>
    <dgm:cxn modelId="{F7AA4A07-495D-7F4C-83AB-62AB0FC8966F}" type="presParOf" srcId="{974564BF-B26E-944B-8F7F-34AF108D1A78}" destId="{BEB8069B-8DA7-8743-9964-10558F62441B}" srcOrd="3" destOrd="0" presId="urn:microsoft.com/office/officeart/2005/8/layout/hProcess6"/>
    <dgm:cxn modelId="{727E26B5-E54A-6449-8F33-A2AB8BB99FB7}" type="presParOf" srcId="{CAC3BC0F-62DB-1046-AEFD-30DD5265AB24}" destId="{A2700B7A-B7E4-A34C-A707-C4BD893506ED}" srcOrd="5" destOrd="0" presId="urn:microsoft.com/office/officeart/2005/8/layout/hProcess6"/>
    <dgm:cxn modelId="{F994B294-0163-784A-8DBD-04ADB8B4FFED}" type="presParOf" srcId="{CAC3BC0F-62DB-1046-AEFD-30DD5265AB24}" destId="{E2428608-38C4-9547-A790-F8F839C4CCAA}" srcOrd="6" destOrd="0" presId="urn:microsoft.com/office/officeart/2005/8/layout/hProcess6"/>
    <dgm:cxn modelId="{C70A4C5B-3FC0-E74C-87A7-399F3C6F4943}" type="presParOf" srcId="{E2428608-38C4-9547-A790-F8F839C4CCAA}" destId="{4C98363C-8CC2-CD4F-B2BC-09C8C3AE2013}" srcOrd="0" destOrd="0" presId="urn:microsoft.com/office/officeart/2005/8/layout/hProcess6"/>
    <dgm:cxn modelId="{569AD9C1-DDBA-F643-8597-72A214705FBD}" type="presParOf" srcId="{E2428608-38C4-9547-A790-F8F839C4CCAA}" destId="{A476FF43-E93E-6F40-8AAF-E67B6E3150D0}" srcOrd="1" destOrd="0" presId="urn:microsoft.com/office/officeart/2005/8/layout/hProcess6"/>
    <dgm:cxn modelId="{E02392AD-26C0-6E4A-9D50-DD44F4492E4C}" type="presParOf" srcId="{E2428608-38C4-9547-A790-F8F839C4CCAA}" destId="{9B66910F-CB77-D346-B6B7-03D92CB16404}" srcOrd="2" destOrd="0" presId="urn:microsoft.com/office/officeart/2005/8/layout/hProcess6"/>
    <dgm:cxn modelId="{4B286254-5CEA-B34E-84D5-A2FACA3A2A53}" type="presParOf" srcId="{E2428608-38C4-9547-A790-F8F839C4CCAA}" destId="{5F29F144-A547-0E4D-A46B-52F8DD42AD3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8AC0C-C59E-48C6-AEBF-9C9E8CA46153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2CCF4B-F2E4-44C8-958B-D6BECC759914}">
      <dgm:prSet/>
      <dgm:spPr/>
      <dgm:t>
        <a:bodyPr/>
        <a:lstStyle/>
        <a:p>
          <a:r>
            <a:rPr lang="en-US" dirty="0"/>
            <a:t>We know types of Components and their Parameters</a:t>
          </a:r>
        </a:p>
      </dgm:t>
    </dgm:pt>
    <dgm:pt modelId="{00CF423D-DC0F-4CD0-9201-0241DFA9341F}" type="parTrans" cxnId="{E893DC23-F3D2-481E-81A0-E3EFEB2086BF}">
      <dgm:prSet/>
      <dgm:spPr/>
      <dgm:t>
        <a:bodyPr/>
        <a:lstStyle/>
        <a:p>
          <a:endParaRPr lang="en-US"/>
        </a:p>
      </dgm:t>
    </dgm:pt>
    <dgm:pt modelId="{841AFA62-313C-40A9-90AE-D3605C8CFC60}" type="sibTrans" cxnId="{E893DC23-F3D2-481E-81A0-E3EFEB2086BF}">
      <dgm:prSet/>
      <dgm:spPr/>
      <dgm:t>
        <a:bodyPr/>
        <a:lstStyle/>
        <a:p>
          <a:endParaRPr lang="en-US"/>
        </a:p>
      </dgm:t>
    </dgm:pt>
    <dgm:pt modelId="{81366E82-3527-4887-98DB-C05D94ED0FE1}">
      <dgm:prSet/>
      <dgm:spPr/>
      <dgm:t>
        <a:bodyPr/>
        <a:lstStyle/>
        <a:p>
          <a:r>
            <a:rPr lang="en-US"/>
            <a:t>This is required to do correct code generation</a:t>
          </a:r>
        </a:p>
      </dgm:t>
    </dgm:pt>
    <dgm:pt modelId="{120A2400-A889-4E30-9CD6-34AA1EB90C91}" type="parTrans" cxnId="{7647359A-AEDA-4663-BAFE-1AC9ACE76795}">
      <dgm:prSet/>
      <dgm:spPr/>
      <dgm:t>
        <a:bodyPr/>
        <a:lstStyle/>
        <a:p>
          <a:endParaRPr lang="en-US"/>
        </a:p>
      </dgm:t>
    </dgm:pt>
    <dgm:pt modelId="{01C01E94-04CC-4073-AAAD-DE924B08034F}" type="sibTrans" cxnId="{7647359A-AEDA-4663-BAFE-1AC9ACE76795}">
      <dgm:prSet/>
      <dgm:spPr/>
      <dgm:t>
        <a:bodyPr/>
        <a:lstStyle/>
        <a:p>
          <a:endParaRPr lang="en-US"/>
        </a:p>
      </dgm:t>
    </dgm:pt>
    <dgm:pt modelId="{F7287809-387C-4AE9-96F9-1D2A624C466F}">
      <dgm:prSet/>
      <dgm:spPr/>
      <dgm:t>
        <a:bodyPr/>
        <a:lstStyle/>
        <a:p>
          <a:r>
            <a:rPr lang="en-US"/>
            <a:t>Generics are a special case of this, when generics + type inference are involved it’s very tricky</a:t>
          </a:r>
        </a:p>
      </dgm:t>
    </dgm:pt>
    <dgm:pt modelId="{1C1C264F-48F5-405E-90FF-9989C170D75F}" type="parTrans" cxnId="{91C8DD90-09C9-4304-B05E-C4FE8B45A9CC}">
      <dgm:prSet/>
      <dgm:spPr/>
      <dgm:t>
        <a:bodyPr/>
        <a:lstStyle/>
        <a:p>
          <a:endParaRPr lang="en-US"/>
        </a:p>
      </dgm:t>
    </dgm:pt>
    <dgm:pt modelId="{3637297F-86A4-400F-83A7-764BABC0BE10}" type="sibTrans" cxnId="{91C8DD90-09C9-4304-B05E-C4FE8B45A9CC}">
      <dgm:prSet/>
      <dgm:spPr/>
      <dgm:t>
        <a:bodyPr/>
        <a:lstStyle/>
        <a:p>
          <a:endParaRPr lang="en-US"/>
        </a:p>
      </dgm:t>
    </dgm:pt>
    <dgm:pt modelId="{0852F7C7-3AA0-4E41-A894-1FB276ABE89C}">
      <dgm:prSet/>
      <dgm:spPr/>
      <dgm:t>
        <a:bodyPr/>
        <a:lstStyle/>
        <a:p>
          <a:r>
            <a:rPr lang="en-US"/>
            <a:t>This also </a:t>
          </a:r>
          <a:r>
            <a:rPr lang="en-US" b="1"/>
            <a:t>breaks the rules</a:t>
          </a:r>
          <a:r>
            <a:rPr lang="en-US"/>
            <a:t> of good language design – but it’s too useful to pass up</a:t>
          </a:r>
        </a:p>
      </dgm:t>
    </dgm:pt>
    <dgm:pt modelId="{B933244C-442E-4960-BA1B-FE77EC4A40A7}" type="parTrans" cxnId="{35028755-CAE8-4016-B33D-81E15C94057A}">
      <dgm:prSet/>
      <dgm:spPr/>
      <dgm:t>
        <a:bodyPr/>
        <a:lstStyle/>
        <a:p>
          <a:endParaRPr lang="en-US"/>
        </a:p>
      </dgm:t>
    </dgm:pt>
    <dgm:pt modelId="{8F2AD7DA-37D5-43C3-B6A4-88BA43A0ECDF}" type="sibTrans" cxnId="{35028755-CAE8-4016-B33D-81E15C94057A}">
      <dgm:prSet/>
      <dgm:spPr/>
      <dgm:t>
        <a:bodyPr/>
        <a:lstStyle/>
        <a:p>
          <a:endParaRPr lang="en-US"/>
        </a:p>
      </dgm:t>
    </dgm:pt>
    <dgm:pt modelId="{65CC707B-DEB3-4FAF-ACF2-B993306E82F0}">
      <dgm:prSet/>
      <dgm:spPr/>
      <dgm:t>
        <a:bodyPr/>
        <a:lstStyle/>
        <a:p>
          <a:r>
            <a:rPr lang="en-US"/>
            <a:t>We don’t get to know the types of C# expressions or variables</a:t>
          </a:r>
        </a:p>
      </dgm:t>
    </dgm:pt>
    <dgm:pt modelId="{2650E5FE-8F2B-4941-B67C-06BF695183A8}" type="parTrans" cxnId="{37453FCB-5350-4FFC-BCEB-94AFACBD3D06}">
      <dgm:prSet/>
      <dgm:spPr/>
      <dgm:t>
        <a:bodyPr/>
        <a:lstStyle/>
        <a:p>
          <a:endParaRPr lang="en-US"/>
        </a:p>
      </dgm:t>
    </dgm:pt>
    <dgm:pt modelId="{2B15548C-5098-4015-9D15-58F2D2D40416}" type="sibTrans" cxnId="{37453FCB-5350-4FFC-BCEB-94AFACBD3D06}">
      <dgm:prSet/>
      <dgm:spPr/>
      <dgm:t>
        <a:bodyPr/>
        <a:lstStyle/>
        <a:p>
          <a:endParaRPr lang="en-US"/>
        </a:p>
      </dgm:t>
    </dgm:pt>
    <dgm:pt modelId="{0B18BDF9-278A-4EA4-98C1-372A326B522F}">
      <dgm:prSet/>
      <dgm:spPr/>
      <dgm:t>
        <a:bodyPr/>
        <a:lstStyle/>
        <a:p>
          <a:r>
            <a:rPr lang="en-US"/>
            <a:t>Our code generation strategies must rely on overloading</a:t>
          </a:r>
        </a:p>
      </dgm:t>
    </dgm:pt>
    <dgm:pt modelId="{7312A74D-BFBD-4ED3-9111-9B516B30B276}" type="parTrans" cxnId="{5030E7B3-84A9-42F7-83A4-259FEAE47FA1}">
      <dgm:prSet/>
      <dgm:spPr/>
      <dgm:t>
        <a:bodyPr/>
        <a:lstStyle/>
        <a:p>
          <a:endParaRPr lang="en-US"/>
        </a:p>
      </dgm:t>
    </dgm:pt>
    <dgm:pt modelId="{11E42273-8066-4A83-973B-3D2A7B5801FC}" type="sibTrans" cxnId="{5030E7B3-84A9-42F7-83A4-259FEAE47FA1}">
      <dgm:prSet/>
      <dgm:spPr/>
      <dgm:t>
        <a:bodyPr/>
        <a:lstStyle/>
        <a:p>
          <a:endParaRPr lang="en-US"/>
        </a:p>
      </dgm:t>
    </dgm:pt>
    <dgm:pt modelId="{F9AB2142-7979-42E2-8280-ECE033DD84BE}">
      <dgm:prSet/>
      <dgm:spPr/>
      <dgm:t>
        <a:bodyPr/>
        <a:lstStyle/>
        <a:p>
          <a:r>
            <a:rPr lang="en-US"/>
            <a:t>We can’t know types because we’re generating C# to feed into the compiler – using the C# compiler while we generate code would cause a cycle in the current design</a:t>
          </a:r>
        </a:p>
      </dgm:t>
    </dgm:pt>
    <dgm:pt modelId="{BD878B71-D545-4CCA-8114-28C4FBB87BE4}" type="parTrans" cxnId="{9A1D97BC-96DC-4A5D-AAF8-62D942C24273}">
      <dgm:prSet/>
      <dgm:spPr/>
      <dgm:t>
        <a:bodyPr/>
        <a:lstStyle/>
        <a:p>
          <a:endParaRPr lang="en-US"/>
        </a:p>
      </dgm:t>
    </dgm:pt>
    <dgm:pt modelId="{C418CC2E-EBB9-424A-ACB3-1C6B116B35E3}" type="sibTrans" cxnId="{9A1D97BC-96DC-4A5D-AAF8-62D942C24273}">
      <dgm:prSet/>
      <dgm:spPr/>
      <dgm:t>
        <a:bodyPr/>
        <a:lstStyle/>
        <a:p>
          <a:endParaRPr lang="en-US"/>
        </a:p>
      </dgm:t>
    </dgm:pt>
    <dgm:pt modelId="{94D8ED77-8760-4AE8-8EE9-BCA6B332031F}">
      <dgm:prSet/>
      <dgm:spPr/>
      <dgm:t>
        <a:bodyPr/>
        <a:lstStyle/>
        <a:p>
          <a:r>
            <a:rPr lang="en-US"/>
            <a:t>The future of Razor is probably as a </a:t>
          </a:r>
          <a:r>
            <a:rPr lang="en-US" i="1"/>
            <a:t>compiler plugin</a:t>
          </a:r>
          <a:r>
            <a:rPr lang="en-US"/>
            <a:t> – we might be able to improve this</a:t>
          </a:r>
        </a:p>
      </dgm:t>
    </dgm:pt>
    <dgm:pt modelId="{A29D7544-695F-4BEE-95D3-3740745C6356}" type="parTrans" cxnId="{E485B9A4-1DDC-4A54-A6AB-5CA52289E438}">
      <dgm:prSet/>
      <dgm:spPr/>
      <dgm:t>
        <a:bodyPr/>
        <a:lstStyle/>
        <a:p>
          <a:endParaRPr lang="en-US"/>
        </a:p>
      </dgm:t>
    </dgm:pt>
    <dgm:pt modelId="{4B211677-6128-4A44-B28F-9DF4FDF0E63F}" type="sibTrans" cxnId="{E485B9A4-1DDC-4A54-A6AB-5CA52289E438}">
      <dgm:prSet/>
      <dgm:spPr/>
      <dgm:t>
        <a:bodyPr/>
        <a:lstStyle/>
        <a:p>
          <a:endParaRPr lang="en-US"/>
        </a:p>
      </dgm:t>
    </dgm:pt>
    <dgm:pt modelId="{502E5E6F-8567-C24A-9E48-1D39FBB4C357}" type="pres">
      <dgm:prSet presAssocID="{C368AC0C-C59E-48C6-AEBF-9C9E8CA46153}" presName="Name0" presStyleCnt="0">
        <dgm:presLayoutVars>
          <dgm:dir/>
          <dgm:animLvl val="lvl"/>
          <dgm:resizeHandles val="exact"/>
        </dgm:presLayoutVars>
      </dgm:prSet>
      <dgm:spPr/>
    </dgm:pt>
    <dgm:pt modelId="{76504DB9-154C-DF40-9FAB-616642267932}" type="pres">
      <dgm:prSet presAssocID="{C62CCF4B-F2E4-44C8-958B-D6BECC759914}" presName="linNode" presStyleCnt="0"/>
      <dgm:spPr/>
    </dgm:pt>
    <dgm:pt modelId="{C222EF1B-EFA0-8F41-AA59-C66B59694E85}" type="pres">
      <dgm:prSet presAssocID="{C62CCF4B-F2E4-44C8-958B-D6BECC75991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5584745-C3A6-1A43-B0CE-739E230B51AE}" type="pres">
      <dgm:prSet presAssocID="{C62CCF4B-F2E4-44C8-958B-D6BECC759914}" presName="descendantText" presStyleLbl="alignAccFollowNode1" presStyleIdx="0" presStyleCnt="2">
        <dgm:presLayoutVars>
          <dgm:bulletEnabled val="1"/>
        </dgm:presLayoutVars>
      </dgm:prSet>
      <dgm:spPr/>
    </dgm:pt>
    <dgm:pt modelId="{13712401-FD16-9143-AA7B-59247C83516E}" type="pres">
      <dgm:prSet presAssocID="{841AFA62-313C-40A9-90AE-D3605C8CFC60}" presName="sp" presStyleCnt="0"/>
      <dgm:spPr/>
    </dgm:pt>
    <dgm:pt modelId="{0B16A806-7069-6948-AAD9-8C429C8D79D5}" type="pres">
      <dgm:prSet presAssocID="{65CC707B-DEB3-4FAF-ACF2-B993306E82F0}" presName="linNode" presStyleCnt="0"/>
      <dgm:spPr/>
    </dgm:pt>
    <dgm:pt modelId="{077B6E28-9171-CF46-A7E2-7A74849FF018}" type="pres">
      <dgm:prSet presAssocID="{65CC707B-DEB3-4FAF-ACF2-B993306E82F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2618756-E4ED-4C41-B24A-7D6E605BFAC3}" type="pres">
      <dgm:prSet presAssocID="{65CC707B-DEB3-4FAF-ACF2-B993306E82F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BBC405-BE13-114E-971B-13A3605672F8}" type="presOf" srcId="{94D8ED77-8760-4AE8-8EE9-BCA6B332031F}" destId="{32618756-E4ED-4C41-B24A-7D6E605BFAC3}" srcOrd="0" destOrd="2" presId="urn:microsoft.com/office/officeart/2005/8/layout/vList5"/>
    <dgm:cxn modelId="{E893DC23-F3D2-481E-81A0-E3EFEB2086BF}" srcId="{C368AC0C-C59E-48C6-AEBF-9C9E8CA46153}" destId="{C62CCF4B-F2E4-44C8-958B-D6BECC759914}" srcOrd="0" destOrd="0" parTransId="{00CF423D-DC0F-4CD0-9201-0241DFA9341F}" sibTransId="{841AFA62-313C-40A9-90AE-D3605C8CFC60}"/>
    <dgm:cxn modelId="{6268352B-C2E1-A74D-BD45-55B9488DB55C}" type="presOf" srcId="{81366E82-3527-4887-98DB-C05D94ED0FE1}" destId="{55584745-C3A6-1A43-B0CE-739E230B51AE}" srcOrd="0" destOrd="0" presId="urn:microsoft.com/office/officeart/2005/8/layout/vList5"/>
    <dgm:cxn modelId="{441A5844-ECFB-9945-93A4-092F90B54A03}" type="presOf" srcId="{F7287809-387C-4AE9-96F9-1D2A624C466F}" destId="{55584745-C3A6-1A43-B0CE-739E230B51AE}" srcOrd="0" destOrd="1" presId="urn:microsoft.com/office/officeart/2005/8/layout/vList5"/>
    <dgm:cxn modelId="{35028755-CAE8-4016-B33D-81E15C94057A}" srcId="{C62CCF4B-F2E4-44C8-958B-D6BECC759914}" destId="{0852F7C7-3AA0-4E41-A894-1FB276ABE89C}" srcOrd="2" destOrd="0" parTransId="{B933244C-442E-4960-BA1B-FE77EC4A40A7}" sibTransId="{8F2AD7DA-37D5-43C3-B6A4-88BA43A0ECDF}"/>
    <dgm:cxn modelId="{0853F56F-ACA7-994A-AC12-30AFC36036A3}" type="presOf" srcId="{65CC707B-DEB3-4FAF-ACF2-B993306E82F0}" destId="{077B6E28-9171-CF46-A7E2-7A74849FF018}" srcOrd="0" destOrd="0" presId="urn:microsoft.com/office/officeart/2005/8/layout/vList5"/>
    <dgm:cxn modelId="{91C8DD90-09C9-4304-B05E-C4FE8B45A9CC}" srcId="{C62CCF4B-F2E4-44C8-958B-D6BECC759914}" destId="{F7287809-387C-4AE9-96F9-1D2A624C466F}" srcOrd="1" destOrd="0" parTransId="{1C1C264F-48F5-405E-90FF-9989C170D75F}" sibTransId="{3637297F-86A4-400F-83A7-764BABC0BE10}"/>
    <dgm:cxn modelId="{7647359A-AEDA-4663-BAFE-1AC9ACE76795}" srcId="{C62CCF4B-F2E4-44C8-958B-D6BECC759914}" destId="{81366E82-3527-4887-98DB-C05D94ED0FE1}" srcOrd="0" destOrd="0" parTransId="{120A2400-A889-4E30-9CD6-34AA1EB90C91}" sibTransId="{01C01E94-04CC-4073-AAAD-DE924B08034F}"/>
    <dgm:cxn modelId="{E485B9A4-1DDC-4A54-A6AB-5CA52289E438}" srcId="{65CC707B-DEB3-4FAF-ACF2-B993306E82F0}" destId="{94D8ED77-8760-4AE8-8EE9-BCA6B332031F}" srcOrd="2" destOrd="0" parTransId="{A29D7544-695F-4BEE-95D3-3740745C6356}" sibTransId="{4B211677-6128-4A44-B28F-9DF4FDF0E63F}"/>
    <dgm:cxn modelId="{5030E7B3-84A9-42F7-83A4-259FEAE47FA1}" srcId="{65CC707B-DEB3-4FAF-ACF2-B993306E82F0}" destId="{0B18BDF9-278A-4EA4-98C1-372A326B522F}" srcOrd="0" destOrd="0" parTransId="{7312A74D-BFBD-4ED3-9111-9B516B30B276}" sibTransId="{11E42273-8066-4A83-973B-3D2A7B5801FC}"/>
    <dgm:cxn modelId="{9A1D97BC-96DC-4A5D-AAF8-62D942C24273}" srcId="{65CC707B-DEB3-4FAF-ACF2-B993306E82F0}" destId="{F9AB2142-7979-42E2-8280-ECE033DD84BE}" srcOrd="1" destOrd="0" parTransId="{BD878B71-D545-4CCA-8114-28C4FBB87BE4}" sibTransId="{C418CC2E-EBB9-424A-ACB3-1C6B116B35E3}"/>
    <dgm:cxn modelId="{37453FCB-5350-4FFC-BCEB-94AFACBD3D06}" srcId="{C368AC0C-C59E-48C6-AEBF-9C9E8CA46153}" destId="{65CC707B-DEB3-4FAF-ACF2-B993306E82F0}" srcOrd="1" destOrd="0" parTransId="{2650E5FE-8F2B-4941-B67C-06BF695183A8}" sibTransId="{2B15548C-5098-4015-9D15-58F2D2D40416}"/>
    <dgm:cxn modelId="{6E9752CC-5900-734F-B04B-F55BD86C6212}" type="presOf" srcId="{0852F7C7-3AA0-4E41-A894-1FB276ABE89C}" destId="{55584745-C3A6-1A43-B0CE-739E230B51AE}" srcOrd="0" destOrd="2" presId="urn:microsoft.com/office/officeart/2005/8/layout/vList5"/>
    <dgm:cxn modelId="{4519ACD2-6371-1145-A5BC-B295D315CA59}" type="presOf" srcId="{C62CCF4B-F2E4-44C8-958B-D6BECC759914}" destId="{C222EF1B-EFA0-8F41-AA59-C66B59694E85}" srcOrd="0" destOrd="0" presId="urn:microsoft.com/office/officeart/2005/8/layout/vList5"/>
    <dgm:cxn modelId="{3ABD85E3-3643-054D-970C-2911B9E27CBF}" type="presOf" srcId="{0B18BDF9-278A-4EA4-98C1-372A326B522F}" destId="{32618756-E4ED-4C41-B24A-7D6E605BFAC3}" srcOrd="0" destOrd="0" presId="urn:microsoft.com/office/officeart/2005/8/layout/vList5"/>
    <dgm:cxn modelId="{D3ABD2E9-A335-4C41-9547-F83D6B14D105}" type="presOf" srcId="{C368AC0C-C59E-48C6-AEBF-9C9E8CA46153}" destId="{502E5E6F-8567-C24A-9E48-1D39FBB4C357}" srcOrd="0" destOrd="0" presId="urn:microsoft.com/office/officeart/2005/8/layout/vList5"/>
    <dgm:cxn modelId="{FC16A2EA-8652-344E-B14E-2D5BFF6CEF66}" type="presOf" srcId="{F9AB2142-7979-42E2-8280-ECE033DD84BE}" destId="{32618756-E4ED-4C41-B24A-7D6E605BFAC3}" srcOrd="0" destOrd="1" presId="urn:microsoft.com/office/officeart/2005/8/layout/vList5"/>
    <dgm:cxn modelId="{0F710E31-70B0-BB45-A05F-4FFF404DB3DB}" type="presParOf" srcId="{502E5E6F-8567-C24A-9E48-1D39FBB4C357}" destId="{76504DB9-154C-DF40-9FAB-616642267932}" srcOrd="0" destOrd="0" presId="urn:microsoft.com/office/officeart/2005/8/layout/vList5"/>
    <dgm:cxn modelId="{002A7A57-BABF-D841-BAAB-755CC0E9954E}" type="presParOf" srcId="{76504DB9-154C-DF40-9FAB-616642267932}" destId="{C222EF1B-EFA0-8F41-AA59-C66B59694E85}" srcOrd="0" destOrd="0" presId="urn:microsoft.com/office/officeart/2005/8/layout/vList5"/>
    <dgm:cxn modelId="{CEDC3BC6-F8C1-1D4B-8E92-D953F15FF2B0}" type="presParOf" srcId="{76504DB9-154C-DF40-9FAB-616642267932}" destId="{55584745-C3A6-1A43-B0CE-739E230B51AE}" srcOrd="1" destOrd="0" presId="urn:microsoft.com/office/officeart/2005/8/layout/vList5"/>
    <dgm:cxn modelId="{589FEB10-16E3-7F40-872C-9A1C9D4915C3}" type="presParOf" srcId="{502E5E6F-8567-C24A-9E48-1D39FBB4C357}" destId="{13712401-FD16-9143-AA7B-59247C83516E}" srcOrd="1" destOrd="0" presId="urn:microsoft.com/office/officeart/2005/8/layout/vList5"/>
    <dgm:cxn modelId="{4B9AA81F-1C0B-0A45-B8DE-4ADFF7D9A8A5}" type="presParOf" srcId="{502E5E6F-8567-C24A-9E48-1D39FBB4C357}" destId="{0B16A806-7069-6948-AAD9-8C429C8D79D5}" srcOrd="2" destOrd="0" presId="urn:microsoft.com/office/officeart/2005/8/layout/vList5"/>
    <dgm:cxn modelId="{797FA65A-0BE6-2249-B107-9B542573BB7C}" type="presParOf" srcId="{0B16A806-7069-6948-AAD9-8C429C8D79D5}" destId="{077B6E28-9171-CF46-A7E2-7A74849FF018}" srcOrd="0" destOrd="0" presId="urn:microsoft.com/office/officeart/2005/8/layout/vList5"/>
    <dgm:cxn modelId="{13B26E1A-2FD3-B34E-8893-BCE321469E72}" type="presParOf" srcId="{0B16A806-7069-6948-AAD9-8C429C8D79D5}" destId="{32618756-E4ED-4C41-B24A-7D6E605BFA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0E25B-87E1-874C-8F82-F3DA92EFF77A}">
      <dsp:nvSpPr>
        <dsp:cNvPr id="0" name=""/>
        <dsp:cNvSpPr/>
      </dsp:nvSpPr>
      <dsp:spPr>
        <a:xfrm>
          <a:off x="0" y="372585"/>
          <a:ext cx="7012370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is a compiler?</a:t>
          </a:r>
        </a:p>
      </dsp:txBody>
      <dsp:txXfrm>
        <a:off x="31984" y="404569"/>
        <a:ext cx="6948402" cy="591232"/>
      </dsp:txXfrm>
    </dsp:sp>
    <dsp:sp modelId="{0AEAF10D-4325-2C47-8C59-C10DDEEFECEC}">
      <dsp:nvSpPr>
        <dsp:cNvPr id="0" name=""/>
        <dsp:cNvSpPr/>
      </dsp:nvSpPr>
      <dsp:spPr>
        <a:xfrm>
          <a:off x="0" y="1108425"/>
          <a:ext cx="7012370" cy="655200"/>
        </a:xfrm>
        <a:prstGeom prst="roundRect">
          <a:avLst/>
        </a:prstGeom>
        <a:gradFill rotWithShape="0">
          <a:gsLst>
            <a:gs pos="0">
              <a:schemeClr val="accent5">
                <a:hueOff val="439570"/>
                <a:satOff val="-3135"/>
                <a:lumOff val="-5686"/>
                <a:alphaOff val="0"/>
                <a:tint val="98000"/>
                <a:lumMod val="110000"/>
              </a:schemeClr>
            </a:gs>
            <a:gs pos="84000">
              <a:schemeClr val="accent5">
                <a:hueOff val="439570"/>
                <a:satOff val="-3135"/>
                <a:lumOff val="-568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What’s special about the Razor compiler?</a:t>
          </a:r>
        </a:p>
      </dsp:txBody>
      <dsp:txXfrm>
        <a:off x="31984" y="1140409"/>
        <a:ext cx="6948402" cy="591232"/>
      </dsp:txXfrm>
    </dsp:sp>
    <dsp:sp modelId="{C2E9374A-7F19-A94A-8523-C04A3D45DB3C}">
      <dsp:nvSpPr>
        <dsp:cNvPr id="0" name=""/>
        <dsp:cNvSpPr/>
      </dsp:nvSpPr>
      <dsp:spPr>
        <a:xfrm>
          <a:off x="0" y="1844265"/>
          <a:ext cx="7012370" cy="655200"/>
        </a:xfrm>
        <a:prstGeom prst="roundRect">
          <a:avLst/>
        </a:prstGeom>
        <a:gradFill rotWithShape="0">
          <a:gsLst>
            <a:gs pos="0">
              <a:schemeClr val="accent5">
                <a:hueOff val="879139"/>
                <a:satOff val="-6269"/>
                <a:lumOff val="-11373"/>
                <a:alphaOff val="0"/>
                <a:tint val="98000"/>
                <a:lumMod val="110000"/>
              </a:schemeClr>
            </a:gs>
            <a:gs pos="84000">
              <a:schemeClr val="accent5">
                <a:hueOff val="879139"/>
                <a:satOff val="-6269"/>
                <a:lumOff val="-1137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Let’s look at some code</a:t>
          </a:r>
        </a:p>
      </dsp:txBody>
      <dsp:txXfrm>
        <a:off x="31984" y="1876249"/>
        <a:ext cx="6948402" cy="591232"/>
      </dsp:txXfrm>
    </dsp:sp>
    <dsp:sp modelId="{17C14E70-B51A-F049-87BB-D4D7830846D4}">
      <dsp:nvSpPr>
        <dsp:cNvPr id="0" name=""/>
        <dsp:cNvSpPr/>
      </dsp:nvSpPr>
      <dsp:spPr>
        <a:xfrm>
          <a:off x="0" y="2580105"/>
          <a:ext cx="7012370" cy="655200"/>
        </a:xfrm>
        <a:prstGeom prst="roundRect">
          <a:avLst/>
        </a:prstGeom>
        <a:gradFill rotWithShape="0">
          <a:gsLst>
            <a:gs pos="0">
              <a:schemeClr val="accent5">
                <a:hueOff val="1318709"/>
                <a:satOff val="-9404"/>
                <a:lumOff val="-17059"/>
                <a:alphaOff val="0"/>
                <a:tint val="98000"/>
                <a:lumMod val="110000"/>
              </a:schemeClr>
            </a:gs>
            <a:gs pos="84000">
              <a:schemeClr val="accent5">
                <a:hueOff val="1318709"/>
                <a:satOff val="-9404"/>
                <a:lumOff val="-1705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 won’t need this information to use Blazor!</a:t>
          </a:r>
        </a:p>
      </dsp:txBody>
      <dsp:txXfrm>
        <a:off x="31984" y="2612089"/>
        <a:ext cx="6948402" cy="591232"/>
      </dsp:txXfrm>
    </dsp:sp>
    <dsp:sp modelId="{2077E1BC-50FE-0A4E-8AC3-AFFB25683B6C}">
      <dsp:nvSpPr>
        <dsp:cNvPr id="0" name=""/>
        <dsp:cNvSpPr/>
      </dsp:nvSpPr>
      <dsp:spPr>
        <a:xfrm>
          <a:off x="0" y="3235305"/>
          <a:ext cx="7012370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But it’s kinda neat!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You might learn something.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Hopefully this is fun!</a:t>
          </a:r>
        </a:p>
      </dsp:txBody>
      <dsp:txXfrm>
        <a:off x="0" y="3235305"/>
        <a:ext cx="7012370" cy="1101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D36F0-0B2E-404F-B8DC-10C30911BC32}">
      <dsp:nvSpPr>
        <dsp:cNvPr id="0" name=""/>
        <dsp:cNvSpPr/>
      </dsp:nvSpPr>
      <dsp:spPr>
        <a:xfrm>
          <a:off x="549371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 know what that is I hope</a:t>
          </a:r>
        </a:p>
      </dsp:txBody>
      <dsp:txXfrm>
        <a:off x="1093090" y="1436459"/>
        <a:ext cx="1060252" cy="1330781"/>
      </dsp:txXfrm>
    </dsp:sp>
    <dsp:sp modelId="{2EDD316F-90B1-5044-B5C2-2C1FA86FE177}">
      <dsp:nvSpPr>
        <dsp:cNvPr id="0" name=""/>
        <dsp:cNvSpPr/>
      </dsp:nvSpPr>
      <dsp:spPr>
        <a:xfrm>
          <a:off x="5652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Source Code</a:t>
          </a:r>
        </a:p>
      </dsp:txBody>
      <dsp:txXfrm>
        <a:off x="164904" y="1717382"/>
        <a:ext cx="768934" cy="768934"/>
      </dsp:txXfrm>
    </dsp:sp>
    <dsp:sp modelId="{BDB9EB9C-2089-4443-BFA1-25E17CE0068B}">
      <dsp:nvSpPr>
        <dsp:cNvPr id="0" name=""/>
        <dsp:cNvSpPr/>
      </dsp:nvSpPr>
      <dsp:spPr>
        <a:xfrm>
          <a:off x="3403896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Represents what as typed.</a:t>
          </a:r>
        </a:p>
      </dsp:txBody>
      <dsp:txXfrm>
        <a:off x="3947615" y="1436459"/>
        <a:ext cx="1060252" cy="1330781"/>
      </dsp:txXfrm>
    </dsp:sp>
    <dsp:sp modelId="{D528B3CC-E254-BB48-8CB7-7161ADA358EC}">
      <dsp:nvSpPr>
        <dsp:cNvPr id="0" name=""/>
        <dsp:cNvSpPr/>
      </dsp:nvSpPr>
      <dsp:spPr>
        <a:xfrm>
          <a:off x="2860177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Syntax Tree</a:t>
          </a:r>
        </a:p>
      </dsp:txBody>
      <dsp:txXfrm>
        <a:off x="3019429" y="1717382"/>
        <a:ext cx="768934" cy="768934"/>
      </dsp:txXfrm>
    </dsp:sp>
    <dsp:sp modelId="{655F6381-254D-264D-AD6B-79F9B2B22E59}">
      <dsp:nvSpPr>
        <dsp:cNvPr id="0" name=""/>
        <dsp:cNvSpPr/>
      </dsp:nvSpPr>
      <dsp:spPr>
        <a:xfrm>
          <a:off x="6258421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Represents the "business domain" of the compiler</a:t>
          </a:r>
        </a:p>
      </dsp:txBody>
      <dsp:txXfrm>
        <a:off x="6802140" y="1436459"/>
        <a:ext cx="1060252" cy="1330781"/>
      </dsp:txXfrm>
    </dsp:sp>
    <dsp:sp modelId="{BEB8069B-8DA7-8743-9964-10558F62441B}">
      <dsp:nvSpPr>
        <dsp:cNvPr id="0" name=""/>
        <dsp:cNvSpPr/>
      </dsp:nvSpPr>
      <dsp:spPr>
        <a:xfrm>
          <a:off x="5714702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Intermediate Representation</a:t>
          </a:r>
        </a:p>
      </dsp:txBody>
      <dsp:txXfrm>
        <a:off x="5873954" y="1717382"/>
        <a:ext cx="768934" cy="768934"/>
      </dsp:txXfrm>
    </dsp:sp>
    <dsp:sp modelId="{A476FF43-E93E-6F40-8AAF-E67B6E3150D0}">
      <dsp:nvSpPr>
        <dsp:cNvPr id="0" name=""/>
        <dsp:cNvSpPr/>
      </dsp:nvSpPr>
      <dsp:spPr>
        <a:xfrm>
          <a:off x="9112946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May be binary, may be IL</a:t>
          </a:r>
        </a:p>
      </dsp:txBody>
      <dsp:txXfrm>
        <a:off x="9656665" y="1436459"/>
        <a:ext cx="1060252" cy="1330781"/>
      </dsp:txXfrm>
    </dsp:sp>
    <dsp:sp modelId="{5F29F144-A547-0E4D-A46B-52F8DD42AD31}">
      <dsp:nvSpPr>
        <dsp:cNvPr id="0" name=""/>
        <dsp:cNvSpPr/>
      </dsp:nvSpPr>
      <dsp:spPr>
        <a:xfrm>
          <a:off x="8569227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Output</a:t>
          </a:r>
        </a:p>
      </dsp:txBody>
      <dsp:txXfrm>
        <a:off x="8728479" y="1717382"/>
        <a:ext cx="768934" cy="768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D36F0-0B2E-404F-B8DC-10C30911BC32}">
      <dsp:nvSpPr>
        <dsp:cNvPr id="0" name=""/>
        <dsp:cNvSpPr/>
      </dsp:nvSpPr>
      <dsp:spPr>
        <a:xfrm>
          <a:off x="549371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Contains mix of C# and HTML</a:t>
          </a:r>
        </a:p>
      </dsp:txBody>
      <dsp:txXfrm>
        <a:off x="1093090" y="1436459"/>
        <a:ext cx="1060252" cy="1330781"/>
      </dsp:txXfrm>
    </dsp:sp>
    <dsp:sp modelId="{2EDD316F-90B1-5044-B5C2-2C1FA86FE177}">
      <dsp:nvSpPr>
        <dsp:cNvPr id="0" name=""/>
        <dsp:cNvSpPr/>
      </dsp:nvSpPr>
      <dsp:spPr>
        <a:xfrm>
          <a:off x="5652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Source Code</a:t>
          </a:r>
        </a:p>
      </dsp:txBody>
      <dsp:txXfrm>
        <a:off x="164904" y="1717382"/>
        <a:ext cx="768934" cy="768934"/>
      </dsp:txXfrm>
    </dsp:sp>
    <dsp:sp modelId="{BDB9EB9C-2089-4443-BFA1-25E17CE0068B}">
      <dsp:nvSpPr>
        <dsp:cNvPr id="0" name=""/>
        <dsp:cNvSpPr/>
      </dsp:nvSpPr>
      <dsp:spPr>
        <a:xfrm>
          <a:off x="3403896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Represents structure of markup and *some* C# constructs</a:t>
          </a:r>
        </a:p>
      </dsp:txBody>
      <dsp:txXfrm>
        <a:off x="3947615" y="1436459"/>
        <a:ext cx="1060252" cy="1330781"/>
      </dsp:txXfrm>
    </dsp:sp>
    <dsp:sp modelId="{D528B3CC-E254-BB48-8CB7-7161ADA358EC}">
      <dsp:nvSpPr>
        <dsp:cNvPr id="0" name=""/>
        <dsp:cNvSpPr/>
      </dsp:nvSpPr>
      <dsp:spPr>
        <a:xfrm>
          <a:off x="2860177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Syntax Tree</a:t>
          </a:r>
        </a:p>
      </dsp:txBody>
      <dsp:txXfrm>
        <a:off x="3019429" y="1717382"/>
        <a:ext cx="768934" cy="768934"/>
      </dsp:txXfrm>
    </dsp:sp>
    <dsp:sp modelId="{655F6381-254D-264D-AD6B-79F9B2B22E59}">
      <dsp:nvSpPr>
        <dsp:cNvPr id="0" name=""/>
        <dsp:cNvSpPr/>
      </dsp:nvSpPr>
      <dsp:spPr>
        <a:xfrm>
          <a:off x="6258421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Represents C# classes/methods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Represents "output"</a:t>
          </a:r>
        </a:p>
      </dsp:txBody>
      <dsp:txXfrm>
        <a:off x="6802140" y="1436459"/>
        <a:ext cx="1060252" cy="1330781"/>
      </dsp:txXfrm>
    </dsp:sp>
    <dsp:sp modelId="{BEB8069B-8DA7-8743-9964-10558F62441B}">
      <dsp:nvSpPr>
        <dsp:cNvPr id="0" name=""/>
        <dsp:cNvSpPr/>
      </dsp:nvSpPr>
      <dsp:spPr>
        <a:xfrm>
          <a:off x="5714702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Intermediate Representation</a:t>
          </a:r>
        </a:p>
      </dsp:txBody>
      <dsp:txXfrm>
        <a:off x="5873954" y="1717382"/>
        <a:ext cx="768934" cy="768934"/>
      </dsp:txXfrm>
    </dsp:sp>
    <dsp:sp modelId="{A476FF43-E93E-6F40-8AAF-E67B6E3150D0}">
      <dsp:nvSpPr>
        <dsp:cNvPr id="0" name=""/>
        <dsp:cNvSpPr/>
      </dsp:nvSpPr>
      <dsp:spPr>
        <a:xfrm>
          <a:off x="9112946" y="1151292"/>
          <a:ext cx="2174876" cy="1901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Generated C# code</a:t>
          </a:r>
        </a:p>
      </dsp:txBody>
      <dsp:txXfrm>
        <a:off x="9656665" y="1436459"/>
        <a:ext cx="1060252" cy="1330781"/>
      </dsp:txXfrm>
    </dsp:sp>
    <dsp:sp modelId="{5F29F144-A547-0E4D-A46B-52F8DD42AD31}">
      <dsp:nvSpPr>
        <dsp:cNvPr id="0" name=""/>
        <dsp:cNvSpPr/>
      </dsp:nvSpPr>
      <dsp:spPr>
        <a:xfrm>
          <a:off x="8569227" y="1558130"/>
          <a:ext cx="1087438" cy="108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Output</a:t>
          </a:r>
        </a:p>
      </dsp:txBody>
      <dsp:txXfrm>
        <a:off x="8728479" y="1717382"/>
        <a:ext cx="768934" cy="768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84745-C3A6-1A43-B0CE-739E230B51AE}">
      <dsp:nvSpPr>
        <dsp:cNvPr id="0" name=""/>
        <dsp:cNvSpPr/>
      </dsp:nvSpPr>
      <dsp:spPr>
        <a:xfrm rot="5400000">
          <a:off x="3849579" y="-1095360"/>
          <a:ext cx="1837664" cy="448791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This is required to do correct code generation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Generics are a special case of this, when generics + type inference are involved it’s very tricky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This also </a:t>
          </a:r>
          <a:r>
            <a:rPr lang="en-US" sz="1400" b="1" kern="1200"/>
            <a:t>breaks the rules</a:t>
          </a:r>
          <a:r>
            <a:rPr lang="en-US" sz="1400" kern="1200"/>
            <a:t> of good language design – but it’s too useful to pass up</a:t>
          </a:r>
        </a:p>
      </dsp:txBody>
      <dsp:txXfrm rot="-5400000">
        <a:off x="2524454" y="319472"/>
        <a:ext cx="4398209" cy="1658250"/>
      </dsp:txXfrm>
    </dsp:sp>
    <dsp:sp modelId="{C222EF1B-EFA0-8F41-AA59-C66B59694E85}">
      <dsp:nvSpPr>
        <dsp:cNvPr id="0" name=""/>
        <dsp:cNvSpPr/>
      </dsp:nvSpPr>
      <dsp:spPr>
        <a:xfrm>
          <a:off x="0" y="57"/>
          <a:ext cx="2524453" cy="2297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 know types of Components and their Parameters</a:t>
          </a:r>
        </a:p>
      </dsp:txBody>
      <dsp:txXfrm>
        <a:off x="112134" y="112191"/>
        <a:ext cx="2300185" cy="2072812"/>
      </dsp:txXfrm>
    </dsp:sp>
    <dsp:sp modelId="{32618756-E4ED-4C41-B24A-7D6E605BFAC3}">
      <dsp:nvSpPr>
        <dsp:cNvPr id="0" name=""/>
        <dsp:cNvSpPr/>
      </dsp:nvSpPr>
      <dsp:spPr>
        <a:xfrm rot="5400000">
          <a:off x="3849579" y="1316574"/>
          <a:ext cx="1837664" cy="448791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Our code generation strategies must rely on overloading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We can’t know types because we’re generating C# to feed into the compiler – using the C# compiler while we generate code would cause a cycle in the current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future of Razor is probably as a </a:t>
          </a:r>
          <a:r>
            <a:rPr lang="en-US" sz="1400" i="1" kern="1200"/>
            <a:t>compiler plugin</a:t>
          </a:r>
          <a:r>
            <a:rPr lang="en-US" sz="1400" kern="1200"/>
            <a:t> – we might be able to improve this</a:t>
          </a:r>
        </a:p>
      </dsp:txBody>
      <dsp:txXfrm rot="-5400000">
        <a:off x="2524454" y="2731407"/>
        <a:ext cx="4398209" cy="1658250"/>
      </dsp:txXfrm>
    </dsp:sp>
    <dsp:sp modelId="{077B6E28-9171-CF46-A7E2-7A74849FF018}">
      <dsp:nvSpPr>
        <dsp:cNvPr id="0" name=""/>
        <dsp:cNvSpPr/>
      </dsp:nvSpPr>
      <dsp:spPr>
        <a:xfrm>
          <a:off x="0" y="2411992"/>
          <a:ext cx="2524453" cy="2297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 don’t get to know the types of C# expressions or variables</a:t>
          </a:r>
        </a:p>
      </dsp:txBody>
      <dsp:txXfrm>
        <a:off x="112134" y="2524126"/>
        <a:ext cx="2300185" cy="207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8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6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1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0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6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nowak/Presen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3CAA-55E1-954A-AE4A-CB3578DFB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in More 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95CAF-41CC-4C42-B79C-0846C67DA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cool compiler Part</a:t>
            </a:r>
          </a:p>
        </p:txBody>
      </p:sp>
    </p:spTree>
    <p:extLst>
      <p:ext uri="{BB962C8B-B14F-4D97-AF65-F5344CB8AC3E}">
        <p14:creationId xmlns:p14="http://schemas.microsoft.com/office/powerpoint/2010/main" val="216422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65CFE-7DD0-124B-9441-85295E7F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Let’s do some examples!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425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60444-DF72-7448-9061-EBE07644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What’s all this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870-E4FA-D642-9111-12836EC0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Ryan Nowak</a:t>
            </a:r>
          </a:p>
          <a:p>
            <a:pPr lvl="1"/>
            <a:r>
              <a:rPr lang="en-US" dirty="0"/>
              <a:t>Developer and Architect on ASP.NET Core + </a:t>
            </a:r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/>
              <a:t>Wrote most of the Razor + </a:t>
            </a:r>
            <a:r>
              <a:rPr lang="en-US" dirty="0" err="1"/>
              <a:t>Blazor</a:t>
            </a:r>
            <a:r>
              <a:rPr lang="en-US" dirty="0"/>
              <a:t> compiler</a:t>
            </a:r>
          </a:p>
          <a:p>
            <a:pPr lvl="1"/>
            <a:r>
              <a:rPr lang="en-US" dirty="0"/>
              <a:t>Designed most of the language features w/ Steve</a:t>
            </a:r>
          </a:p>
          <a:p>
            <a:pPr lvl="1"/>
            <a:r>
              <a:rPr lang="en-US" dirty="0"/>
              <a:t>The bugs are probably my fault!</a:t>
            </a:r>
          </a:p>
          <a:p>
            <a:r>
              <a:rPr lang="en-US" dirty="0"/>
              <a:t>Twitter: @</a:t>
            </a:r>
            <a:r>
              <a:rPr lang="en-US" dirty="0" err="1"/>
              <a:t>aVerySpicyBoi</a:t>
            </a:r>
            <a:endParaRPr lang="en-US" dirty="0"/>
          </a:p>
          <a:p>
            <a:r>
              <a:rPr lang="en-US" dirty="0"/>
              <a:t>Materials: </a:t>
            </a:r>
            <a:r>
              <a:rPr lang="en-US" u="sng" dirty="0">
                <a:hlinkClick r:id="rId2"/>
              </a:rPr>
              <a:t>https://github.com/rynowak/Presentations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DD817-31D4-074F-B552-BB7742CA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2FCD365-715E-4BCD-8AC4-5D9B9D3F4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790483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11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B5FAD-15C6-9A40-8620-077F69552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20" r="21666" b="39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4C27E5-907E-294D-8A45-E07C5896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Choose your Metaphor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57374-A8E8-C342-8F1A-4D8A79004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cap="all">
                <a:solidFill>
                  <a:srgbClr val="EBEBEB"/>
                </a:solidFill>
              </a:rPr>
              <a:t>I don’t even see the code anymore. I just see Components and Markup.</a:t>
            </a:r>
          </a:p>
        </p:txBody>
      </p:sp>
    </p:spTree>
    <p:extLst>
      <p:ext uri="{BB962C8B-B14F-4D97-AF65-F5344CB8AC3E}">
        <p14:creationId xmlns:p14="http://schemas.microsoft.com/office/powerpoint/2010/main" val="192574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F4A96-32D0-EA41-8F92-2859CF11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Choose Your Metaphor</a:t>
            </a: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9205F-6480-AE4E-97CF-FE575B459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5" y="1547116"/>
            <a:ext cx="6253164" cy="37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3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C485-9A29-E34C-99D7-7975AC7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E08800-CA8D-8F45-895D-2BD81D585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5610"/>
              </p:ext>
            </p:extLst>
          </p:nvPr>
        </p:nvGraphicFramePr>
        <p:xfrm>
          <a:off x="447675" y="601663"/>
          <a:ext cx="11293475" cy="420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0A91-6FB9-5949-B850-0DD4C5CE0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Stages of a typical compiler</a:t>
            </a:r>
          </a:p>
        </p:txBody>
      </p:sp>
    </p:spTree>
    <p:extLst>
      <p:ext uri="{BB962C8B-B14F-4D97-AF65-F5344CB8AC3E}">
        <p14:creationId xmlns:p14="http://schemas.microsoft.com/office/powerpoint/2010/main" val="40582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C485-9A29-E34C-99D7-7975AC7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E08800-CA8D-8F45-895D-2BD81D585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79252"/>
              </p:ext>
            </p:extLst>
          </p:nvPr>
        </p:nvGraphicFramePr>
        <p:xfrm>
          <a:off x="447675" y="601663"/>
          <a:ext cx="11293475" cy="420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0A91-6FB9-5949-B850-0DD4C5CE0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Stages of the Razor Compiler</a:t>
            </a:r>
          </a:p>
        </p:txBody>
      </p:sp>
    </p:spTree>
    <p:extLst>
      <p:ext uri="{BB962C8B-B14F-4D97-AF65-F5344CB8AC3E}">
        <p14:creationId xmlns:p14="http://schemas.microsoft.com/office/powerpoint/2010/main" val="302712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E30E-BC28-E345-8756-A0BD16F8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special about Razor: Parsing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48C3-8DDD-D04C-AECC-A397118A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parse HTML (fully) to represent its structure and enforce well-formed-ness.</a:t>
            </a:r>
          </a:p>
          <a:p>
            <a:pPr lvl="1"/>
            <a:r>
              <a:rPr lang="en-US" dirty="0"/>
              <a:t>Traditional Razor (views) does not required well-formed HTML  - the output is text!</a:t>
            </a:r>
          </a:p>
          <a:p>
            <a:pPr lvl="1"/>
            <a:r>
              <a:rPr lang="en-US" dirty="0"/>
              <a:t>Components (</a:t>
            </a:r>
            <a:r>
              <a:rPr lang="en-US" dirty="0" err="1"/>
              <a:t>Blazor</a:t>
            </a:r>
            <a:r>
              <a:rPr lang="en-US" dirty="0"/>
              <a:t>) require well-formed HTML - the output is a tree!</a:t>
            </a:r>
          </a:p>
          <a:p>
            <a:pPr lvl="1"/>
            <a:r>
              <a:rPr lang="en-US" dirty="0"/>
              <a:t>Ajay (Razor team) did a massive amount of work to implement HTML parsing for the Razor compiler in .NET Core 3.0</a:t>
            </a:r>
          </a:p>
          <a:p>
            <a:r>
              <a:rPr lang="en-US" dirty="0"/>
              <a:t>We need to parse just enough C# to know where it begins and ends</a:t>
            </a:r>
          </a:p>
          <a:p>
            <a:pPr lvl="1"/>
            <a:r>
              <a:rPr lang="en-US" dirty="0"/>
              <a:t>Razor provides a special syntax for control-flow constructs like @foreach</a:t>
            </a:r>
          </a:p>
          <a:p>
            <a:pPr lvl="1"/>
            <a:r>
              <a:rPr lang="en-US" dirty="0"/>
              <a:t>We typically “skip” expressions, we don’t need to know what’s inside them, just where they begin and end</a:t>
            </a:r>
          </a:p>
          <a:p>
            <a:r>
              <a:rPr lang="en-US" dirty="0"/>
              <a:t>Razor’s parser </a:t>
            </a:r>
            <a:r>
              <a:rPr lang="en-US" b="1" dirty="0"/>
              <a:t>breaks the rules</a:t>
            </a:r>
          </a:p>
          <a:p>
            <a:pPr lvl="1"/>
            <a:r>
              <a:rPr lang="en-US" dirty="0"/>
              <a:t>We parse attributes differently depending on whether a tag represents a component or not</a:t>
            </a:r>
          </a:p>
          <a:p>
            <a:pPr lvl="1"/>
            <a:r>
              <a:rPr lang="en-US" dirty="0"/>
              <a:t>This isn’t a good language design practice - but the usefulness outweighs the downsides</a:t>
            </a:r>
          </a:p>
        </p:txBody>
      </p:sp>
    </p:spTree>
    <p:extLst>
      <p:ext uri="{BB962C8B-B14F-4D97-AF65-F5344CB8AC3E}">
        <p14:creationId xmlns:p14="http://schemas.microsoft.com/office/powerpoint/2010/main" val="236575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97AFD-795C-7841-BD22-978A749B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What’s special about Razor: CodeGen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284CEF-65AB-4043-B7D6-F50FC247B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80483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3286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Blazor in More Detail</vt:lpstr>
      <vt:lpstr>What’s all this then?</vt:lpstr>
      <vt:lpstr>Agenda</vt:lpstr>
      <vt:lpstr>Choose your Metaphor</vt:lpstr>
      <vt:lpstr>Choose Your Metaphor</vt:lpstr>
      <vt:lpstr>What is a compiler</vt:lpstr>
      <vt:lpstr>What is a compiler</vt:lpstr>
      <vt:lpstr>What’s special about Razor: Parsing</vt:lpstr>
      <vt:lpstr>What’s special about Razor: CodeGen</vt:lpstr>
      <vt:lpstr>Let’s do some examples!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in More Detail</dc:title>
  <dc:creator>Ryan Nowak</dc:creator>
  <cp:lastModifiedBy>Ryan Nowak</cp:lastModifiedBy>
  <cp:revision>1</cp:revision>
  <dcterms:created xsi:type="dcterms:W3CDTF">2020-01-29T09:51:35Z</dcterms:created>
  <dcterms:modified xsi:type="dcterms:W3CDTF">2020-01-29T09:52:14Z</dcterms:modified>
</cp:coreProperties>
</file>