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0" r:id="rId3"/>
    <p:sldId id="261" r:id="rId4"/>
    <p:sldId id="258" r:id="rId5"/>
    <p:sldId id="268" r:id="rId6"/>
    <p:sldId id="269" r:id="rId7"/>
    <p:sldId id="288" r:id="rId8"/>
    <p:sldId id="271" r:id="rId9"/>
    <p:sldId id="267" r:id="rId10"/>
    <p:sldId id="270" r:id="rId11"/>
    <p:sldId id="272" r:id="rId12"/>
    <p:sldId id="264" r:id="rId13"/>
    <p:sldId id="265" r:id="rId14"/>
    <p:sldId id="266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6" r:id="rId26"/>
    <p:sldId id="287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6D8E9-9BAC-4812-B2E4-F3EB4CB8E37A}">
          <p14:sldIdLst>
            <p14:sldId id="256"/>
            <p14:sldId id="260"/>
            <p14:sldId id="261"/>
            <p14:sldId id="258"/>
            <p14:sldId id="268"/>
            <p14:sldId id="269"/>
            <p14:sldId id="288"/>
            <p14:sldId id="271"/>
            <p14:sldId id="267"/>
            <p14:sldId id="270"/>
            <p14:sldId id="272"/>
            <p14:sldId id="264"/>
            <p14:sldId id="265"/>
            <p14:sldId id="266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6"/>
            <p14:sldId id="287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5808" autoAdjust="0"/>
  </p:normalViewPr>
  <p:slideViewPr>
    <p:cSldViewPr snapToGrid="0">
      <p:cViewPr>
        <p:scale>
          <a:sx n="80" d="100"/>
          <a:sy n="80" d="100"/>
        </p:scale>
        <p:origin x="787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4A51F-B59B-4DC8-9ABE-47EDAE74302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A6D60-EDAA-4C4A-BC5D-7E497BA9A07D}">
      <dgm:prSet phldrT="[Text]"/>
      <dgm:spPr/>
      <dgm:t>
        <a:bodyPr/>
        <a:lstStyle/>
        <a:p>
          <a:r>
            <a:rPr lang="en-US" b="0" i="1" dirty="0" err="1"/>
            <a:t>Camarhynchus</a:t>
          </a:r>
          <a:r>
            <a:rPr lang="en-US" b="0" i="1" dirty="0"/>
            <a:t> </a:t>
          </a:r>
          <a:r>
            <a:rPr lang="en-US" b="0" i="1" dirty="0" err="1"/>
            <a:t>Controllerus</a:t>
          </a:r>
          <a:r>
            <a:rPr lang="en-US" b="0" i="1" dirty="0"/>
            <a:t> (Common Controller) </a:t>
          </a:r>
          <a:endParaRPr lang="en-US" dirty="0"/>
        </a:p>
      </dgm:t>
    </dgm:pt>
    <dgm:pt modelId="{44C142A9-1BD9-4A99-8C79-CD17C9FE371F}" type="parTrans" cxnId="{085D9CBF-E8B5-45A5-B663-00AFB1CB3ED4}">
      <dgm:prSet/>
      <dgm:spPr/>
      <dgm:t>
        <a:bodyPr/>
        <a:lstStyle/>
        <a:p>
          <a:endParaRPr lang="en-US"/>
        </a:p>
      </dgm:t>
    </dgm:pt>
    <dgm:pt modelId="{7E4E67E1-801C-499E-B804-0E4A01C7A2F0}" type="sibTrans" cxnId="{085D9CBF-E8B5-45A5-B663-00AFB1CB3ED4}">
      <dgm:prSet/>
      <dgm:spPr/>
      <dgm:t>
        <a:bodyPr/>
        <a:lstStyle/>
        <a:p>
          <a:endParaRPr lang="en-US"/>
        </a:p>
      </dgm:t>
    </dgm:pt>
    <dgm:pt modelId="{B96CBCE8-DA4A-4DA0-B590-E9D254DE8924}">
      <dgm:prSet phldrT="[Text]"/>
      <dgm:spPr/>
      <dgm:t>
        <a:bodyPr/>
        <a:lstStyle/>
        <a:p>
          <a:r>
            <a:rPr lang="en-US" dirty="0"/>
            <a:t>Omnivorous</a:t>
          </a:r>
        </a:p>
      </dgm:t>
    </dgm:pt>
    <dgm:pt modelId="{AD2BEF59-052A-44EE-B612-39ECDACBF709}" type="parTrans" cxnId="{4C1F14F0-8180-4D56-81B4-4349FB2BFB10}">
      <dgm:prSet/>
      <dgm:spPr/>
      <dgm:t>
        <a:bodyPr/>
        <a:lstStyle/>
        <a:p>
          <a:endParaRPr lang="en-US"/>
        </a:p>
      </dgm:t>
    </dgm:pt>
    <dgm:pt modelId="{B600E3CD-0B4D-44AA-B459-E389303A1BF9}" type="sibTrans" cxnId="{4C1F14F0-8180-4D56-81B4-4349FB2BFB10}">
      <dgm:prSet/>
      <dgm:spPr/>
      <dgm:t>
        <a:bodyPr/>
        <a:lstStyle/>
        <a:p>
          <a:endParaRPr lang="en-US"/>
        </a:p>
      </dgm:t>
    </dgm:pt>
    <dgm:pt modelId="{8BFFF6B2-68F5-43DB-A620-781E9200BDF3}">
      <dgm:prSet phldrT="[Text]"/>
      <dgm:spPr/>
      <dgm:t>
        <a:bodyPr/>
        <a:lstStyle/>
        <a:p>
          <a:r>
            <a:rPr lang="en-US" dirty="0"/>
            <a:t>Does everything well but verbose</a:t>
          </a:r>
        </a:p>
      </dgm:t>
    </dgm:pt>
    <dgm:pt modelId="{A4311A02-88CE-4489-9DCE-BFACF87BA5DC}" type="parTrans" cxnId="{05DCA8EB-0E78-48B6-B8D8-6B3DD3E71013}">
      <dgm:prSet/>
      <dgm:spPr/>
      <dgm:t>
        <a:bodyPr/>
        <a:lstStyle/>
        <a:p>
          <a:endParaRPr lang="en-US"/>
        </a:p>
      </dgm:t>
    </dgm:pt>
    <dgm:pt modelId="{7EE2D97F-F017-41C8-9E50-7CED0692ADA6}" type="sibTrans" cxnId="{05DCA8EB-0E78-48B6-B8D8-6B3DD3E71013}">
      <dgm:prSet/>
      <dgm:spPr/>
      <dgm:t>
        <a:bodyPr/>
        <a:lstStyle/>
        <a:p>
          <a:endParaRPr lang="en-US"/>
        </a:p>
      </dgm:t>
    </dgm:pt>
    <dgm:pt modelId="{A07BA5B8-60C5-4AB9-901A-1E0156BB383F}">
      <dgm:prSet phldrT="[Text]"/>
      <dgm:spPr/>
      <dgm:t>
        <a:bodyPr/>
        <a:lstStyle/>
        <a:p>
          <a:r>
            <a:rPr lang="en-US" dirty="0"/>
            <a:t>Virtually unchanged since 2008</a:t>
          </a:r>
        </a:p>
      </dgm:t>
    </dgm:pt>
    <dgm:pt modelId="{A76D3668-2970-46A1-A67F-59B34C29AE9E}" type="parTrans" cxnId="{A33D090B-8D61-4755-B1CB-E2D6D3FC380F}">
      <dgm:prSet/>
      <dgm:spPr/>
      <dgm:t>
        <a:bodyPr/>
        <a:lstStyle/>
        <a:p>
          <a:endParaRPr lang="en-US"/>
        </a:p>
      </dgm:t>
    </dgm:pt>
    <dgm:pt modelId="{2205AAD6-3788-42FF-AB02-18466ADC418B}" type="sibTrans" cxnId="{A33D090B-8D61-4755-B1CB-E2D6D3FC380F}">
      <dgm:prSet/>
      <dgm:spPr/>
      <dgm:t>
        <a:bodyPr/>
        <a:lstStyle/>
        <a:p>
          <a:endParaRPr lang="en-US"/>
        </a:p>
      </dgm:t>
    </dgm:pt>
    <dgm:pt modelId="{CA4A46B3-6698-4FC3-AF6E-7FBA0163F018}">
      <dgm:prSet phldrT="[Text]"/>
      <dgm:spPr/>
      <dgm:t>
        <a:bodyPr/>
        <a:lstStyle/>
        <a:p>
          <a:r>
            <a:rPr lang="en-US" b="0" i="1" dirty="0" err="1"/>
            <a:t>Camarhynchus</a:t>
          </a:r>
          <a:r>
            <a:rPr lang="en-US" b="0" i="1" dirty="0"/>
            <a:t> </a:t>
          </a:r>
          <a:r>
            <a:rPr lang="en-US" b="0" i="0" dirty="0" err="1"/>
            <a:t>resoursus</a:t>
          </a:r>
          <a:endParaRPr lang="en-US" b="0" i="1" dirty="0"/>
        </a:p>
        <a:p>
          <a:r>
            <a:rPr lang="en-US" b="0" i="1" dirty="0"/>
            <a:t>(</a:t>
          </a:r>
          <a:r>
            <a:rPr lang="en-US" b="0" i="1" dirty="0" err="1"/>
            <a:t>ApiController</a:t>
          </a:r>
          <a:r>
            <a:rPr lang="en-US" b="0" i="1" dirty="0"/>
            <a:t>)</a:t>
          </a:r>
          <a:endParaRPr lang="en-US" dirty="0"/>
        </a:p>
      </dgm:t>
    </dgm:pt>
    <dgm:pt modelId="{0A4D1C2B-6F90-4D4A-97AC-A23C32659EAA}" type="parTrans" cxnId="{89212CD6-D412-46AB-AD46-0A2575B608B8}">
      <dgm:prSet/>
      <dgm:spPr/>
      <dgm:t>
        <a:bodyPr/>
        <a:lstStyle/>
        <a:p>
          <a:endParaRPr lang="en-US"/>
        </a:p>
      </dgm:t>
    </dgm:pt>
    <dgm:pt modelId="{79BFD365-4541-48DF-A52C-D00B66F363E7}" type="sibTrans" cxnId="{89212CD6-D412-46AB-AD46-0A2575B608B8}">
      <dgm:prSet/>
      <dgm:spPr/>
      <dgm:t>
        <a:bodyPr/>
        <a:lstStyle/>
        <a:p>
          <a:endParaRPr lang="en-US"/>
        </a:p>
      </dgm:t>
    </dgm:pt>
    <dgm:pt modelId="{1778719F-1A21-4F87-8D9D-48D2EDC7F631}">
      <dgm:prSet phldrT="[Text]"/>
      <dgm:spPr/>
      <dgm:t>
        <a:bodyPr/>
        <a:lstStyle/>
        <a:p>
          <a:r>
            <a:rPr lang="en-US" dirty="0"/>
            <a:t>For REST APIs</a:t>
          </a:r>
        </a:p>
      </dgm:t>
    </dgm:pt>
    <dgm:pt modelId="{14FF4AD4-2B20-4B32-A5A7-1C217AC922E8}" type="parTrans" cxnId="{3A7FEA86-2743-488D-9705-38F6ABB2E691}">
      <dgm:prSet/>
      <dgm:spPr/>
      <dgm:t>
        <a:bodyPr/>
        <a:lstStyle/>
        <a:p>
          <a:endParaRPr lang="en-US"/>
        </a:p>
      </dgm:t>
    </dgm:pt>
    <dgm:pt modelId="{5EE485F0-ECC6-4509-BDE8-15EB253FDFF5}" type="sibTrans" cxnId="{3A7FEA86-2743-488D-9705-38F6ABB2E691}">
      <dgm:prSet/>
      <dgm:spPr/>
      <dgm:t>
        <a:bodyPr/>
        <a:lstStyle/>
        <a:p>
          <a:endParaRPr lang="en-US"/>
        </a:p>
      </dgm:t>
    </dgm:pt>
    <dgm:pt modelId="{186BFCF3-7DFC-42C9-A4F9-B5D42104114B}">
      <dgm:prSet phldrT="[Text]"/>
      <dgm:spPr/>
      <dgm:t>
        <a:bodyPr/>
        <a:lstStyle/>
        <a:p>
          <a:r>
            <a:rPr lang="en-US" dirty="0"/>
            <a:t>Optimized for </a:t>
          </a:r>
          <a:r>
            <a:rPr lang="en-US" dirty="0" err="1"/>
            <a:t>OpenAPI</a:t>
          </a:r>
          <a:endParaRPr lang="en-US" dirty="0"/>
        </a:p>
      </dgm:t>
    </dgm:pt>
    <dgm:pt modelId="{768FEC50-4D6A-4D87-A4CC-BBACAE396F41}" type="parTrans" cxnId="{55F5FDDA-5B0C-49C7-A237-ADF7B0A1AC21}">
      <dgm:prSet/>
      <dgm:spPr/>
      <dgm:t>
        <a:bodyPr/>
        <a:lstStyle/>
        <a:p>
          <a:endParaRPr lang="en-US"/>
        </a:p>
      </dgm:t>
    </dgm:pt>
    <dgm:pt modelId="{B4AAE05C-0E82-4498-B8E1-3101246CD8E9}" type="sibTrans" cxnId="{55F5FDDA-5B0C-49C7-A237-ADF7B0A1AC21}">
      <dgm:prSet/>
      <dgm:spPr/>
      <dgm:t>
        <a:bodyPr/>
        <a:lstStyle/>
        <a:p>
          <a:endParaRPr lang="en-US"/>
        </a:p>
      </dgm:t>
    </dgm:pt>
    <dgm:pt modelId="{93726C21-2388-44F6-9DA4-F7F26155CC29}">
      <dgm:prSet phldrT="[Text]"/>
      <dgm:spPr/>
      <dgm:t>
        <a:bodyPr/>
        <a:lstStyle/>
        <a:p>
          <a:r>
            <a:rPr lang="en-US" dirty="0"/>
            <a:t>Opinion: precise parameter binding</a:t>
          </a:r>
        </a:p>
      </dgm:t>
    </dgm:pt>
    <dgm:pt modelId="{507A369D-0032-4AAC-9BA2-0C89ADBED77D}" type="parTrans" cxnId="{9B20E169-BF77-4B41-90AF-10A4DE5FFBAF}">
      <dgm:prSet/>
      <dgm:spPr/>
      <dgm:t>
        <a:bodyPr/>
        <a:lstStyle/>
        <a:p>
          <a:endParaRPr lang="en-US"/>
        </a:p>
      </dgm:t>
    </dgm:pt>
    <dgm:pt modelId="{C93B595A-E3DC-4226-986E-91F0156C5312}" type="sibTrans" cxnId="{9B20E169-BF77-4B41-90AF-10A4DE5FFBAF}">
      <dgm:prSet/>
      <dgm:spPr/>
      <dgm:t>
        <a:bodyPr/>
        <a:lstStyle/>
        <a:p>
          <a:endParaRPr lang="en-US"/>
        </a:p>
      </dgm:t>
    </dgm:pt>
    <dgm:pt modelId="{4BDD90F6-537B-42A3-83DB-1780EFF20677}">
      <dgm:prSet/>
      <dgm:spPr/>
      <dgm:t>
        <a:bodyPr/>
        <a:lstStyle/>
        <a:p>
          <a:r>
            <a:rPr lang="en-US" b="0" i="1" dirty="0" err="1"/>
            <a:t>Camarhynchus</a:t>
          </a:r>
          <a:r>
            <a:rPr lang="en-US" b="0" i="1" dirty="0"/>
            <a:t> </a:t>
          </a:r>
          <a:r>
            <a:rPr lang="en-US" b="0" i="1" dirty="0" err="1"/>
            <a:t>Pagitus</a:t>
          </a:r>
          <a:r>
            <a:rPr lang="en-US" b="0" i="1" dirty="0"/>
            <a:t> (Page)</a:t>
          </a:r>
          <a:endParaRPr lang="en-US" dirty="0"/>
        </a:p>
      </dgm:t>
    </dgm:pt>
    <dgm:pt modelId="{1B4CABF7-3BFC-4151-88F2-4B656362A8A8}" type="parTrans" cxnId="{350A5BBD-8483-473B-8158-1F204C8BCECC}">
      <dgm:prSet/>
      <dgm:spPr/>
      <dgm:t>
        <a:bodyPr/>
        <a:lstStyle/>
        <a:p>
          <a:endParaRPr lang="en-US"/>
        </a:p>
      </dgm:t>
    </dgm:pt>
    <dgm:pt modelId="{D3136FF2-D1FD-4FC1-9824-5DB0FA3CBE5A}" type="sibTrans" cxnId="{350A5BBD-8483-473B-8158-1F204C8BCECC}">
      <dgm:prSet/>
      <dgm:spPr/>
      <dgm:t>
        <a:bodyPr/>
        <a:lstStyle/>
        <a:p>
          <a:endParaRPr lang="en-US"/>
        </a:p>
      </dgm:t>
    </dgm:pt>
    <dgm:pt modelId="{97DF8D74-29C5-49B6-9B35-384680C33484}">
      <dgm:prSet phldrT="[Text]"/>
      <dgm:spPr/>
      <dgm:t>
        <a:bodyPr/>
        <a:lstStyle/>
        <a:p>
          <a:r>
            <a:rPr lang="en-US" dirty="0"/>
            <a:t>Automatic uniform error handling</a:t>
          </a:r>
        </a:p>
      </dgm:t>
    </dgm:pt>
    <dgm:pt modelId="{B54EC62D-518F-4C1E-A451-0E588FA41545}" type="parTrans" cxnId="{B7A38DAD-629A-40B1-91D2-615FC9733548}">
      <dgm:prSet/>
      <dgm:spPr/>
      <dgm:t>
        <a:bodyPr/>
        <a:lstStyle/>
        <a:p>
          <a:endParaRPr lang="en-US"/>
        </a:p>
      </dgm:t>
    </dgm:pt>
    <dgm:pt modelId="{D8452DDD-5565-4406-AD76-46FDFBD439B3}" type="sibTrans" cxnId="{B7A38DAD-629A-40B1-91D2-615FC9733548}">
      <dgm:prSet/>
      <dgm:spPr/>
      <dgm:t>
        <a:bodyPr/>
        <a:lstStyle/>
        <a:p>
          <a:endParaRPr lang="en-US"/>
        </a:p>
      </dgm:t>
    </dgm:pt>
    <dgm:pt modelId="{522EFBD4-8A4C-4B71-9EAE-BD27ABFE3C49}">
      <dgm:prSet/>
      <dgm:spPr/>
      <dgm:t>
        <a:bodyPr/>
        <a:lstStyle/>
        <a:p>
          <a:r>
            <a:rPr lang="en-US" dirty="0"/>
            <a:t>Simple routing</a:t>
          </a:r>
        </a:p>
      </dgm:t>
    </dgm:pt>
    <dgm:pt modelId="{14C89D36-97F5-458C-86B8-41C3EAC5CC6A}" type="parTrans" cxnId="{7D199C3D-290A-4AC8-A8BF-F6778A36B673}">
      <dgm:prSet/>
      <dgm:spPr/>
      <dgm:t>
        <a:bodyPr/>
        <a:lstStyle/>
        <a:p>
          <a:endParaRPr lang="en-US"/>
        </a:p>
      </dgm:t>
    </dgm:pt>
    <dgm:pt modelId="{F1959F69-B347-4216-97AC-CEC32BFFB466}" type="sibTrans" cxnId="{7D199C3D-290A-4AC8-A8BF-F6778A36B673}">
      <dgm:prSet/>
      <dgm:spPr/>
      <dgm:t>
        <a:bodyPr/>
        <a:lstStyle/>
        <a:p>
          <a:endParaRPr lang="en-US"/>
        </a:p>
      </dgm:t>
    </dgm:pt>
    <dgm:pt modelId="{172CD207-62C1-43A6-AB2A-663C2FBFFA09}">
      <dgm:prSet/>
      <dgm:spPr/>
      <dgm:t>
        <a:bodyPr/>
        <a:lstStyle/>
        <a:p>
          <a:r>
            <a:rPr lang="en-US" dirty="0"/>
            <a:t>Optimized for Post-Redirect-Get</a:t>
          </a:r>
        </a:p>
      </dgm:t>
    </dgm:pt>
    <dgm:pt modelId="{B79E11FE-52E7-42D2-9C80-3C98258C09CE}" type="parTrans" cxnId="{20E3C49D-4763-4A64-8019-E09CC42DB807}">
      <dgm:prSet/>
      <dgm:spPr/>
      <dgm:t>
        <a:bodyPr/>
        <a:lstStyle/>
        <a:p>
          <a:endParaRPr lang="en-US"/>
        </a:p>
      </dgm:t>
    </dgm:pt>
    <dgm:pt modelId="{2D03EF5A-377D-4ED3-8370-C323548F0331}" type="sibTrans" cxnId="{20E3C49D-4763-4A64-8019-E09CC42DB807}">
      <dgm:prSet/>
      <dgm:spPr/>
      <dgm:t>
        <a:bodyPr/>
        <a:lstStyle/>
        <a:p>
          <a:endParaRPr lang="en-US"/>
        </a:p>
      </dgm:t>
    </dgm:pt>
    <dgm:pt modelId="{899AE6EB-903E-4D13-99D7-D195D5F98753}">
      <dgm:prSet/>
      <dgm:spPr/>
      <dgm:t>
        <a:bodyPr/>
        <a:lstStyle/>
        <a:p>
          <a:r>
            <a:rPr lang="en-US" dirty="0"/>
            <a:t>Assumes common patterns for views</a:t>
          </a:r>
        </a:p>
      </dgm:t>
    </dgm:pt>
    <dgm:pt modelId="{4D4DC591-AC3C-4202-84C6-D09236D217E4}" type="parTrans" cxnId="{FEF13EE3-1677-4830-903B-4B695955E12D}">
      <dgm:prSet/>
      <dgm:spPr/>
      <dgm:t>
        <a:bodyPr/>
        <a:lstStyle/>
        <a:p>
          <a:endParaRPr lang="en-US"/>
        </a:p>
      </dgm:t>
    </dgm:pt>
    <dgm:pt modelId="{CA38D0F5-7AA6-4782-84E8-793B43E5BB8E}" type="sibTrans" cxnId="{FEF13EE3-1677-4830-903B-4B695955E12D}">
      <dgm:prSet/>
      <dgm:spPr/>
      <dgm:t>
        <a:bodyPr/>
        <a:lstStyle/>
        <a:p>
          <a:endParaRPr lang="en-US"/>
        </a:p>
      </dgm:t>
    </dgm:pt>
    <dgm:pt modelId="{65D8E8B2-BF4C-4DE4-8FB8-C85CFF2F985F}" type="pres">
      <dgm:prSet presAssocID="{7864A51F-B59B-4DC8-9ABE-47EDAE743023}" presName="layout" presStyleCnt="0">
        <dgm:presLayoutVars>
          <dgm:chMax/>
          <dgm:chPref/>
          <dgm:dir/>
          <dgm:resizeHandles/>
        </dgm:presLayoutVars>
      </dgm:prSet>
      <dgm:spPr/>
    </dgm:pt>
    <dgm:pt modelId="{36F905DC-B84B-4EC7-88C7-56903AD7B16B}" type="pres">
      <dgm:prSet presAssocID="{743A6D60-EDAA-4C4A-BC5D-7E497BA9A07D}" presName="root" presStyleCnt="0">
        <dgm:presLayoutVars>
          <dgm:chMax/>
          <dgm:chPref/>
        </dgm:presLayoutVars>
      </dgm:prSet>
      <dgm:spPr/>
    </dgm:pt>
    <dgm:pt modelId="{D32AB92E-488A-43EE-BF8E-802B2F4AC5F0}" type="pres">
      <dgm:prSet presAssocID="{743A6D60-EDAA-4C4A-BC5D-7E497BA9A07D}" presName="rootComposite" presStyleCnt="0">
        <dgm:presLayoutVars/>
      </dgm:prSet>
      <dgm:spPr/>
    </dgm:pt>
    <dgm:pt modelId="{69D7FE01-D679-4E3E-B9B7-EB10924D9A50}" type="pres">
      <dgm:prSet presAssocID="{743A6D60-EDAA-4C4A-BC5D-7E497BA9A07D}" presName="ParentAccent" presStyleLbl="alignNode1" presStyleIdx="0" presStyleCnt="3"/>
      <dgm:spPr/>
    </dgm:pt>
    <dgm:pt modelId="{F8C16D11-98F1-4383-AD3D-9D2380D5D045}" type="pres">
      <dgm:prSet presAssocID="{743A6D60-EDAA-4C4A-BC5D-7E497BA9A07D}" presName="ParentSmallAccent" presStyleLbl="fgAcc1" presStyleIdx="0" presStyleCnt="3"/>
      <dgm:spPr/>
    </dgm:pt>
    <dgm:pt modelId="{1D10A06E-E82C-41FB-9499-42357CD19181}" type="pres">
      <dgm:prSet presAssocID="{743A6D60-EDAA-4C4A-BC5D-7E497BA9A07D}" presName="Parent" presStyleLbl="revTx" presStyleIdx="0" presStyleCnt="13">
        <dgm:presLayoutVars>
          <dgm:chMax/>
          <dgm:chPref val="4"/>
          <dgm:bulletEnabled val="1"/>
        </dgm:presLayoutVars>
      </dgm:prSet>
      <dgm:spPr/>
    </dgm:pt>
    <dgm:pt modelId="{60819AD7-8DDB-4A81-89E4-9B0292CE3F5E}" type="pres">
      <dgm:prSet presAssocID="{743A6D60-EDAA-4C4A-BC5D-7E497BA9A07D}" presName="childShape" presStyleCnt="0">
        <dgm:presLayoutVars>
          <dgm:chMax val="0"/>
          <dgm:chPref val="0"/>
        </dgm:presLayoutVars>
      </dgm:prSet>
      <dgm:spPr/>
    </dgm:pt>
    <dgm:pt modelId="{25F9BFEB-A619-4C03-BD74-801119D05BD0}" type="pres">
      <dgm:prSet presAssocID="{B96CBCE8-DA4A-4DA0-B590-E9D254DE8924}" presName="childComposite" presStyleCnt="0">
        <dgm:presLayoutVars>
          <dgm:chMax val="0"/>
          <dgm:chPref val="0"/>
        </dgm:presLayoutVars>
      </dgm:prSet>
      <dgm:spPr/>
    </dgm:pt>
    <dgm:pt modelId="{D4FD1C34-F98D-45C8-9EDC-5E64A9F08647}" type="pres">
      <dgm:prSet presAssocID="{B96CBCE8-DA4A-4DA0-B590-E9D254DE8924}" presName="ChildAccent" presStyleLbl="solidFgAcc1" presStyleIdx="0" presStyleCnt="10"/>
      <dgm:spPr/>
    </dgm:pt>
    <dgm:pt modelId="{2A2885D8-1D17-4B42-B995-58154D2D4622}" type="pres">
      <dgm:prSet presAssocID="{B96CBCE8-DA4A-4DA0-B590-E9D254DE8924}" presName="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E2C42529-A617-4630-81EB-5E2071D8AD62}" type="pres">
      <dgm:prSet presAssocID="{8BFFF6B2-68F5-43DB-A620-781E9200BDF3}" presName="childComposite" presStyleCnt="0">
        <dgm:presLayoutVars>
          <dgm:chMax val="0"/>
          <dgm:chPref val="0"/>
        </dgm:presLayoutVars>
      </dgm:prSet>
      <dgm:spPr/>
    </dgm:pt>
    <dgm:pt modelId="{909A815A-4BD7-45EC-B077-9CB2D0D4AFB3}" type="pres">
      <dgm:prSet presAssocID="{8BFFF6B2-68F5-43DB-A620-781E9200BDF3}" presName="ChildAccent" presStyleLbl="solidFgAcc1" presStyleIdx="1" presStyleCnt="10"/>
      <dgm:spPr/>
    </dgm:pt>
    <dgm:pt modelId="{709CED16-EDD9-4C6E-B460-17049B4F46CB}" type="pres">
      <dgm:prSet presAssocID="{8BFFF6B2-68F5-43DB-A620-781E9200BDF3}" presName="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81A5B245-0DCC-4EE3-AB6E-6772C2FBCB22}" type="pres">
      <dgm:prSet presAssocID="{A07BA5B8-60C5-4AB9-901A-1E0156BB383F}" presName="childComposite" presStyleCnt="0">
        <dgm:presLayoutVars>
          <dgm:chMax val="0"/>
          <dgm:chPref val="0"/>
        </dgm:presLayoutVars>
      </dgm:prSet>
      <dgm:spPr/>
    </dgm:pt>
    <dgm:pt modelId="{661F5700-C335-438D-9C55-D9687A6669A0}" type="pres">
      <dgm:prSet presAssocID="{A07BA5B8-60C5-4AB9-901A-1E0156BB383F}" presName="ChildAccent" presStyleLbl="solidFgAcc1" presStyleIdx="2" presStyleCnt="10"/>
      <dgm:spPr/>
    </dgm:pt>
    <dgm:pt modelId="{A90BC622-37B9-4459-A4D7-EAC5E9E23F58}" type="pres">
      <dgm:prSet presAssocID="{A07BA5B8-60C5-4AB9-901A-1E0156BB383F}" presName="Child" presStyleLbl="revTx" presStyleIdx="3" presStyleCnt="13">
        <dgm:presLayoutVars>
          <dgm:chMax val="0"/>
          <dgm:chPref val="0"/>
          <dgm:bulletEnabled val="1"/>
        </dgm:presLayoutVars>
      </dgm:prSet>
      <dgm:spPr/>
    </dgm:pt>
    <dgm:pt modelId="{756FF62F-9D85-4EE1-BA7A-B4A2484DF2C0}" type="pres">
      <dgm:prSet presAssocID="{CA4A46B3-6698-4FC3-AF6E-7FBA0163F018}" presName="root" presStyleCnt="0">
        <dgm:presLayoutVars>
          <dgm:chMax/>
          <dgm:chPref/>
        </dgm:presLayoutVars>
      </dgm:prSet>
      <dgm:spPr/>
    </dgm:pt>
    <dgm:pt modelId="{2B82ABFB-2B16-4CE7-9663-EEEC571C1809}" type="pres">
      <dgm:prSet presAssocID="{CA4A46B3-6698-4FC3-AF6E-7FBA0163F018}" presName="rootComposite" presStyleCnt="0">
        <dgm:presLayoutVars/>
      </dgm:prSet>
      <dgm:spPr/>
    </dgm:pt>
    <dgm:pt modelId="{32B91F19-C610-4C60-929F-AA79608DEA35}" type="pres">
      <dgm:prSet presAssocID="{CA4A46B3-6698-4FC3-AF6E-7FBA0163F018}" presName="ParentAccent" presStyleLbl="alignNode1" presStyleIdx="1" presStyleCnt="3"/>
      <dgm:spPr/>
    </dgm:pt>
    <dgm:pt modelId="{75C9076B-A6BC-4204-BB3E-F763E2AFCFD0}" type="pres">
      <dgm:prSet presAssocID="{CA4A46B3-6698-4FC3-AF6E-7FBA0163F018}" presName="ParentSmallAccent" presStyleLbl="fgAcc1" presStyleIdx="1" presStyleCnt="3"/>
      <dgm:spPr/>
    </dgm:pt>
    <dgm:pt modelId="{08F8FFAA-1615-451E-A0B4-7DA250E15E3D}" type="pres">
      <dgm:prSet presAssocID="{CA4A46B3-6698-4FC3-AF6E-7FBA0163F018}" presName="Parent" presStyleLbl="revTx" presStyleIdx="4" presStyleCnt="13">
        <dgm:presLayoutVars>
          <dgm:chMax/>
          <dgm:chPref val="4"/>
          <dgm:bulletEnabled val="1"/>
        </dgm:presLayoutVars>
      </dgm:prSet>
      <dgm:spPr/>
    </dgm:pt>
    <dgm:pt modelId="{9963114E-1A4D-4758-991F-6DA40E624C07}" type="pres">
      <dgm:prSet presAssocID="{CA4A46B3-6698-4FC3-AF6E-7FBA0163F018}" presName="childShape" presStyleCnt="0">
        <dgm:presLayoutVars>
          <dgm:chMax val="0"/>
          <dgm:chPref val="0"/>
        </dgm:presLayoutVars>
      </dgm:prSet>
      <dgm:spPr/>
    </dgm:pt>
    <dgm:pt modelId="{26BE204E-53AD-476E-8C31-9DB23CA79B0E}" type="pres">
      <dgm:prSet presAssocID="{1778719F-1A21-4F87-8D9D-48D2EDC7F631}" presName="childComposite" presStyleCnt="0">
        <dgm:presLayoutVars>
          <dgm:chMax val="0"/>
          <dgm:chPref val="0"/>
        </dgm:presLayoutVars>
      </dgm:prSet>
      <dgm:spPr/>
    </dgm:pt>
    <dgm:pt modelId="{2EF36BC7-C4DC-4F39-A007-9D0A8DFEA44B}" type="pres">
      <dgm:prSet presAssocID="{1778719F-1A21-4F87-8D9D-48D2EDC7F631}" presName="ChildAccent" presStyleLbl="solidFgAcc1" presStyleIdx="3" presStyleCnt="10"/>
      <dgm:spPr/>
    </dgm:pt>
    <dgm:pt modelId="{34AF3C5E-8684-4743-903D-7CEFE7827B37}" type="pres">
      <dgm:prSet presAssocID="{1778719F-1A21-4F87-8D9D-48D2EDC7F631}" presName="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08850007-0014-44B5-AC7B-25F3AC9E1160}" type="pres">
      <dgm:prSet presAssocID="{186BFCF3-7DFC-42C9-A4F9-B5D42104114B}" presName="childComposite" presStyleCnt="0">
        <dgm:presLayoutVars>
          <dgm:chMax val="0"/>
          <dgm:chPref val="0"/>
        </dgm:presLayoutVars>
      </dgm:prSet>
      <dgm:spPr/>
    </dgm:pt>
    <dgm:pt modelId="{FE658A06-6F07-4626-ABC4-2BDE12DC5010}" type="pres">
      <dgm:prSet presAssocID="{186BFCF3-7DFC-42C9-A4F9-B5D42104114B}" presName="ChildAccent" presStyleLbl="solidFgAcc1" presStyleIdx="4" presStyleCnt="10"/>
      <dgm:spPr/>
    </dgm:pt>
    <dgm:pt modelId="{B58BDB1C-F1B5-4D38-8953-D4969E0D676C}" type="pres">
      <dgm:prSet presAssocID="{186BFCF3-7DFC-42C9-A4F9-B5D42104114B}" presName="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EB299B74-5D25-4392-943D-B420929AC61B}" type="pres">
      <dgm:prSet presAssocID="{93726C21-2388-44F6-9DA4-F7F26155CC29}" presName="childComposite" presStyleCnt="0">
        <dgm:presLayoutVars>
          <dgm:chMax val="0"/>
          <dgm:chPref val="0"/>
        </dgm:presLayoutVars>
      </dgm:prSet>
      <dgm:spPr/>
    </dgm:pt>
    <dgm:pt modelId="{D4751057-D6A5-451F-8DB9-ACC68DA289EE}" type="pres">
      <dgm:prSet presAssocID="{93726C21-2388-44F6-9DA4-F7F26155CC29}" presName="ChildAccent" presStyleLbl="solidFgAcc1" presStyleIdx="5" presStyleCnt="10"/>
      <dgm:spPr/>
    </dgm:pt>
    <dgm:pt modelId="{7CC098FE-C030-4B21-9D58-BDCF2F55BD48}" type="pres">
      <dgm:prSet presAssocID="{93726C21-2388-44F6-9DA4-F7F26155CC29}" presName="Child" presStyleLbl="revTx" presStyleIdx="7" presStyleCnt="13">
        <dgm:presLayoutVars>
          <dgm:chMax val="0"/>
          <dgm:chPref val="0"/>
          <dgm:bulletEnabled val="1"/>
        </dgm:presLayoutVars>
      </dgm:prSet>
      <dgm:spPr/>
    </dgm:pt>
    <dgm:pt modelId="{C0ABFAB9-19E1-4946-8736-5D577C0793E6}" type="pres">
      <dgm:prSet presAssocID="{97DF8D74-29C5-49B6-9B35-384680C33484}" presName="childComposite" presStyleCnt="0">
        <dgm:presLayoutVars>
          <dgm:chMax val="0"/>
          <dgm:chPref val="0"/>
        </dgm:presLayoutVars>
      </dgm:prSet>
      <dgm:spPr/>
    </dgm:pt>
    <dgm:pt modelId="{A3891D52-4D4F-4663-B1DD-1AEDCC7C14EB}" type="pres">
      <dgm:prSet presAssocID="{97DF8D74-29C5-49B6-9B35-384680C33484}" presName="ChildAccent" presStyleLbl="solidFgAcc1" presStyleIdx="6" presStyleCnt="10"/>
      <dgm:spPr/>
    </dgm:pt>
    <dgm:pt modelId="{E541A514-D63E-4F26-A0DB-EFAC9AF41657}" type="pres">
      <dgm:prSet presAssocID="{97DF8D74-29C5-49B6-9B35-384680C33484}" presName="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CE4F9881-9829-47B3-97EE-E00EB5FB1D82}" type="pres">
      <dgm:prSet presAssocID="{4BDD90F6-537B-42A3-83DB-1780EFF20677}" presName="root" presStyleCnt="0">
        <dgm:presLayoutVars>
          <dgm:chMax/>
          <dgm:chPref/>
        </dgm:presLayoutVars>
      </dgm:prSet>
      <dgm:spPr/>
    </dgm:pt>
    <dgm:pt modelId="{D16107E2-3853-464E-9D40-C828D2E64A07}" type="pres">
      <dgm:prSet presAssocID="{4BDD90F6-537B-42A3-83DB-1780EFF20677}" presName="rootComposite" presStyleCnt="0">
        <dgm:presLayoutVars/>
      </dgm:prSet>
      <dgm:spPr/>
    </dgm:pt>
    <dgm:pt modelId="{C868B30E-E641-42D8-AD3F-652C3855B5B3}" type="pres">
      <dgm:prSet presAssocID="{4BDD90F6-537B-42A3-83DB-1780EFF20677}" presName="ParentAccent" presStyleLbl="alignNode1" presStyleIdx="2" presStyleCnt="3"/>
      <dgm:spPr/>
    </dgm:pt>
    <dgm:pt modelId="{903027E4-5C84-4D0F-83B9-AF7756EECD21}" type="pres">
      <dgm:prSet presAssocID="{4BDD90F6-537B-42A3-83DB-1780EFF20677}" presName="ParentSmallAccent" presStyleLbl="fgAcc1" presStyleIdx="2" presStyleCnt="3"/>
      <dgm:spPr/>
    </dgm:pt>
    <dgm:pt modelId="{3A153571-2B22-417A-BA71-19B764B6BCCA}" type="pres">
      <dgm:prSet presAssocID="{4BDD90F6-537B-42A3-83DB-1780EFF20677}" presName="Parent" presStyleLbl="revTx" presStyleIdx="9" presStyleCnt="13">
        <dgm:presLayoutVars>
          <dgm:chMax/>
          <dgm:chPref val="4"/>
          <dgm:bulletEnabled val="1"/>
        </dgm:presLayoutVars>
      </dgm:prSet>
      <dgm:spPr/>
    </dgm:pt>
    <dgm:pt modelId="{0967AE9C-ACDB-48E8-8401-4768E0E6A8CB}" type="pres">
      <dgm:prSet presAssocID="{4BDD90F6-537B-42A3-83DB-1780EFF20677}" presName="childShape" presStyleCnt="0">
        <dgm:presLayoutVars>
          <dgm:chMax val="0"/>
          <dgm:chPref val="0"/>
        </dgm:presLayoutVars>
      </dgm:prSet>
      <dgm:spPr/>
    </dgm:pt>
    <dgm:pt modelId="{C3EBAEFB-7CB7-4C39-B48F-8DAF4E5DF0A3}" type="pres">
      <dgm:prSet presAssocID="{522EFBD4-8A4C-4B71-9EAE-BD27ABFE3C49}" presName="childComposite" presStyleCnt="0">
        <dgm:presLayoutVars>
          <dgm:chMax val="0"/>
          <dgm:chPref val="0"/>
        </dgm:presLayoutVars>
      </dgm:prSet>
      <dgm:spPr/>
    </dgm:pt>
    <dgm:pt modelId="{80699BDB-EE38-4A59-8A87-3AD3601EF616}" type="pres">
      <dgm:prSet presAssocID="{522EFBD4-8A4C-4B71-9EAE-BD27ABFE3C49}" presName="ChildAccent" presStyleLbl="solidFgAcc1" presStyleIdx="7" presStyleCnt="10"/>
      <dgm:spPr/>
    </dgm:pt>
    <dgm:pt modelId="{35574265-0683-465D-A91D-F26D3DF0A03C}" type="pres">
      <dgm:prSet presAssocID="{522EFBD4-8A4C-4B71-9EAE-BD27ABFE3C49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EF9D1D18-5FF1-4FC6-9DF1-5B6B49C25E24}" type="pres">
      <dgm:prSet presAssocID="{172CD207-62C1-43A6-AB2A-663C2FBFFA09}" presName="childComposite" presStyleCnt="0">
        <dgm:presLayoutVars>
          <dgm:chMax val="0"/>
          <dgm:chPref val="0"/>
        </dgm:presLayoutVars>
      </dgm:prSet>
      <dgm:spPr/>
    </dgm:pt>
    <dgm:pt modelId="{176F2E41-A76D-445E-9992-8CB8D3252E76}" type="pres">
      <dgm:prSet presAssocID="{172CD207-62C1-43A6-AB2A-663C2FBFFA09}" presName="ChildAccent" presStyleLbl="solidFgAcc1" presStyleIdx="8" presStyleCnt="10"/>
      <dgm:spPr/>
    </dgm:pt>
    <dgm:pt modelId="{2DC35F50-A9E2-4E2A-AFAC-9B259D15E6D0}" type="pres">
      <dgm:prSet presAssocID="{172CD207-62C1-43A6-AB2A-663C2FBFFA09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E5BA49E4-D646-4D1A-94FD-5B2EA90D9367}" type="pres">
      <dgm:prSet presAssocID="{899AE6EB-903E-4D13-99D7-D195D5F98753}" presName="childComposite" presStyleCnt="0">
        <dgm:presLayoutVars>
          <dgm:chMax val="0"/>
          <dgm:chPref val="0"/>
        </dgm:presLayoutVars>
      </dgm:prSet>
      <dgm:spPr/>
    </dgm:pt>
    <dgm:pt modelId="{75E4ECA6-9911-48A2-A58D-203A066C4733}" type="pres">
      <dgm:prSet presAssocID="{899AE6EB-903E-4D13-99D7-D195D5F98753}" presName="ChildAccent" presStyleLbl="solidFgAcc1" presStyleIdx="9" presStyleCnt="10"/>
      <dgm:spPr/>
    </dgm:pt>
    <dgm:pt modelId="{1F4FCB0C-27CC-40D2-9BA2-8EC79E00A09F}" type="pres">
      <dgm:prSet presAssocID="{899AE6EB-903E-4D13-99D7-D195D5F98753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</dgm:pt>
  </dgm:ptLst>
  <dgm:cxnLst>
    <dgm:cxn modelId="{B290A205-0F2C-4D28-8D22-22341FB117D1}" type="presOf" srcId="{A07BA5B8-60C5-4AB9-901A-1E0156BB383F}" destId="{A90BC622-37B9-4459-A4D7-EAC5E9E23F58}" srcOrd="0" destOrd="0" presId="urn:microsoft.com/office/officeart/2008/layout/SquareAccentList"/>
    <dgm:cxn modelId="{A33D090B-8D61-4755-B1CB-E2D6D3FC380F}" srcId="{743A6D60-EDAA-4C4A-BC5D-7E497BA9A07D}" destId="{A07BA5B8-60C5-4AB9-901A-1E0156BB383F}" srcOrd="2" destOrd="0" parTransId="{A76D3668-2970-46A1-A67F-59B34C29AE9E}" sibTransId="{2205AAD6-3788-42FF-AB02-18466ADC418B}"/>
    <dgm:cxn modelId="{E3D86723-94AE-45CC-B365-C8D5784B0E30}" type="presOf" srcId="{CA4A46B3-6698-4FC3-AF6E-7FBA0163F018}" destId="{08F8FFAA-1615-451E-A0B4-7DA250E15E3D}" srcOrd="0" destOrd="0" presId="urn:microsoft.com/office/officeart/2008/layout/SquareAccentList"/>
    <dgm:cxn modelId="{BF41462C-95DF-43C0-B705-69DDB6096A71}" type="presOf" srcId="{186BFCF3-7DFC-42C9-A4F9-B5D42104114B}" destId="{B58BDB1C-F1B5-4D38-8953-D4969E0D676C}" srcOrd="0" destOrd="0" presId="urn:microsoft.com/office/officeart/2008/layout/SquareAccentList"/>
    <dgm:cxn modelId="{7D199C3D-290A-4AC8-A8BF-F6778A36B673}" srcId="{4BDD90F6-537B-42A3-83DB-1780EFF20677}" destId="{522EFBD4-8A4C-4B71-9EAE-BD27ABFE3C49}" srcOrd="0" destOrd="0" parTransId="{14C89D36-97F5-458C-86B8-41C3EAC5CC6A}" sibTransId="{F1959F69-B347-4216-97AC-CEC32BFFB466}"/>
    <dgm:cxn modelId="{B09DD45D-2646-4B44-90E7-426EE046716C}" type="presOf" srcId="{172CD207-62C1-43A6-AB2A-663C2FBFFA09}" destId="{2DC35F50-A9E2-4E2A-AFAC-9B259D15E6D0}" srcOrd="0" destOrd="0" presId="urn:microsoft.com/office/officeart/2008/layout/SquareAccentList"/>
    <dgm:cxn modelId="{19B78541-A2D8-4EDA-BD0D-D28B918377AF}" type="presOf" srcId="{522EFBD4-8A4C-4B71-9EAE-BD27ABFE3C49}" destId="{35574265-0683-465D-A91D-F26D3DF0A03C}" srcOrd="0" destOrd="0" presId="urn:microsoft.com/office/officeart/2008/layout/SquareAccentList"/>
    <dgm:cxn modelId="{9B20E169-BF77-4B41-90AF-10A4DE5FFBAF}" srcId="{CA4A46B3-6698-4FC3-AF6E-7FBA0163F018}" destId="{93726C21-2388-44F6-9DA4-F7F26155CC29}" srcOrd="2" destOrd="0" parTransId="{507A369D-0032-4AAC-9BA2-0C89ADBED77D}" sibTransId="{C93B595A-E3DC-4226-986E-91F0156C5312}"/>
    <dgm:cxn modelId="{47203C77-038E-4E7D-96B5-72A82CE12D9C}" type="presOf" srcId="{899AE6EB-903E-4D13-99D7-D195D5F98753}" destId="{1F4FCB0C-27CC-40D2-9BA2-8EC79E00A09F}" srcOrd="0" destOrd="0" presId="urn:microsoft.com/office/officeart/2008/layout/SquareAccentList"/>
    <dgm:cxn modelId="{9FCA9859-7EE2-4C3C-9656-F04320CB9B0E}" type="presOf" srcId="{7864A51F-B59B-4DC8-9ABE-47EDAE743023}" destId="{65D8E8B2-BF4C-4DE4-8FB8-C85CFF2F985F}" srcOrd="0" destOrd="0" presId="urn:microsoft.com/office/officeart/2008/layout/SquareAccentList"/>
    <dgm:cxn modelId="{3A7FEA86-2743-488D-9705-38F6ABB2E691}" srcId="{CA4A46B3-6698-4FC3-AF6E-7FBA0163F018}" destId="{1778719F-1A21-4F87-8D9D-48D2EDC7F631}" srcOrd="0" destOrd="0" parTransId="{14FF4AD4-2B20-4B32-A5A7-1C217AC922E8}" sibTransId="{5EE485F0-ECC6-4509-BDE8-15EB253FDFF5}"/>
    <dgm:cxn modelId="{20E3C49D-4763-4A64-8019-E09CC42DB807}" srcId="{4BDD90F6-537B-42A3-83DB-1780EFF20677}" destId="{172CD207-62C1-43A6-AB2A-663C2FBFFA09}" srcOrd="1" destOrd="0" parTransId="{B79E11FE-52E7-42D2-9C80-3C98258C09CE}" sibTransId="{2D03EF5A-377D-4ED3-8370-C323548F0331}"/>
    <dgm:cxn modelId="{B7A38DAD-629A-40B1-91D2-615FC9733548}" srcId="{CA4A46B3-6698-4FC3-AF6E-7FBA0163F018}" destId="{97DF8D74-29C5-49B6-9B35-384680C33484}" srcOrd="3" destOrd="0" parTransId="{B54EC62D-518F-4C1E-A451-0E588FA41545}" sibTransId="{D8452DDD-5565-4406-AD76-46FDFBD439B3}"/>
    <dgm:cxn modelId="{350A5BBD-8483-473B-8158-1F204C8BCECC}" srcId="{7864A51F-B59B-4DC8-9ABE-47EDAE743023}" destId="{4BDD90F6-537B-42A3-83DB-1780EFF20677}" srcOrd="2" destOrd="0" parTransId="{1B4CABF7-3BFC-4151-88F2-4B656362A8A8}" sibTransId="{D3136FF2-D1FD-4FC1-9824-5DB0FA3CBE5A}"/>
    <dgm:cxn modelId="{085D9CBF-E8B5-45A5-B663-00AFB1CB3ED4}" srcId="{7864A51F-B59B-4DC8-9ABE-47EDAE743023}" destId="{743A6D60-EDAA-4C4A-BC5D-7E497BA9A07D}" srcOrd="0" destOrd="0" parTransId="{44C142A9-1BD9-4A99-8C79-CD17C9FE371F}" sibTransId="{7E4E67E1-801C-499E-B804-0E4A01C7A2F0}"/>
    <dgm:cxn modelId="{ECFB13C4-C7D1-458C-A16D-BA5A7771A22A}" type="presOf" srcId="{B96CBCE8-DA4A-4DA0-B590-E9D254DE8924}" destId="{2A2885D8-1D17-4B42-B995-58154D2D4622}" srcOrd="0" destOrd="0" presId="urn:microsoft.com/office/officeart/2008/layout/SquareAccentList"/>
    <dgm:cxn modelId="{0AB377D4-8F43-4898-8B3B-6922006CF85C}" type="presOf" srcId="{743A6D60-EDAA-4C4A-BC5D-7E497BA9A07D}" destId="{1D10A06E-E82C-41FB-9499-42357CD19181}" srcOrd="0" destOrd="0" presId="urn:microsoft.com/office/officeart/2008/layout/SquareAccentList"/>
    <dgm:cxn modelId="{570286D4-C19B-4E30-BF95-7ED83A863B58}" type="presOf" srcId="{4BDD90F6-537B-42A3-83DB-1780EFF20677}" destId="{3A153571-2B22-417A-BA71-19B764B6BCCA}" srcOrd="0" destOrd="0" presId="urn:microsoft.com/office/officeart/2008/layout/SquareAccentList"/>
    <dgm:cxn modelId="{89212CD6-D412-46AB-AD46-0A2575B608B8}" srcId="{7864A51F-B59B-4DC8-9ABE-47EDAE743023}" destId="{CA4A46B3-6698-4FC3-AF6E-7FBA0163F018}" srcOrd="1" destOrd="0" parTransId="{0A4D1C2B-6F90-4D4A-97AC-A23C32659EAA}" sibTransId="{79BFD365-4541-48DF-A52C-D00B66F363E7}"/>
    <dgm:cxn modelId="{55F5FDDA-5B0C-49C7-A237-ADF7B0A1AC21}" srcId="{CA4A46B3-6698-4FC3-AF6E-7FBA0163F018}" destId="{186BFCF3-7DFC-42C9-A4F9-B5D42104114B}" srcOrd="1" destOrd="0" parTransId="{768FEC50-4D6A-4D87-A4CC-BBACAE396F41}" sibTransId="{B4AAE05C-0E82-4498-B8E1-3101246CD8E9}"/>
    <dgm:cxn modelId="{CD5177E1-3FFA-40DC-B897-B223C5B9BB67}" type="presOf" srcId="{1778719F-1A21-4F87-8D9D-48D2EDC7F631}" destId="{34AF3C5E-8684-4743-903D-7CEFE7827B37}" srcOrd="0" destOrd="0" presId="urn:microsoft.com/office/officeart/2008/layout/SquareAccentList"/>
    <dgm:cxn modelId="{FEF13EE3-1677-4830-903B-4B695955E12D}" srcId="{4BDD90F6-537B-42A3-83DB-1780EFF20677}" destId="{899AE6EB-903E-4D13-99D7-D195D5F98753}" srcOrd="2" destOrd="0" parTransId="{4D4DC591-AC3C-4202-84C6-D09236D217E4}" sibTransId="{CA38D0F5-7AA6-4782-84E8-793B43E5BB8E}"/>
    <dgm:cxn modelId="{385836E7-9221-40EC-93EA-A0A2413B2931}" type="presOf" srcId="{93726C21-2388-44F6-9DA4-F7F26155CC29}" destId="{7CC098FE-C030-4B21-9D58-BDCF2F55BD48}" srcOrd="0" destOrd="0" presId="urn:microsoft.com/office/officeart/2008/layout/SquareAccentList"/>
    <dgm:cxn modelId="{513946E7-8F26-4E51-8B35-4E49CB9989CE}" type="presOf" srcId="{97DF8D74-29C5-49B6-9B35-384680C33484}" destId="{E541A514-D63E-4F26-A0DB-EFAC9AF41657}" srcOrd="0" destOrd="0" presId="urn:microsoft.com/office/officeart/2008/layout/SquareAccentList"/>
    <dgm:cxn modelId="{05DCA8EB-0E78-48B6-B8D8-6B3DD3E71013}" srcId="{743A6D60-EDAA-4C4A-BC5D-7E497BA9A07D}" destId="{8BFFF6B2-68F5-43DB-A620-781E9200BDF3}" srcOrd="1" destOrd="0" parTransId="{A4311A02-88CE-4489-9DCE-BFACF87BA5DC}" sibTransId="{7EE2D97F-F017-41C8-9E50-7CED0692ADA6}"/>
    <dgm:cxn modelId="{4C1F14F0-8180-4D56-81B4-4349FB2BFB10}" srcId="{743A6D60-EDAA-4C4A-BC5D-7E497BA9A07D}" destId="{B96CBCE8-DA4A-4DA0-B590-E9D254DE8924}" srcOrd="0" destOrd="0" parTransId="{AD2BEF59-052A-44EE-B612-39ECDACBF709}" sibTransId="{B600E3CD-0B4D-44AA-B459-E389303A1BF9}"/>
    <dgm:cxn modelId="{63FAEAF2-4069-4601-9D43-F2188701DD7A}" type="presOf" srcId="{8BFFF6B2-68F5-43DB-A620-781E9200BDF3}" destId="{709CED16-EDD9-4C6E-B460-17049B4F46CB}" srcOrd="0" destOrd="0" presId="urn:microsoft.com/office/officeart/2008/layout/SquareAccentList"/>
    <dgm:cxn modelId="{EA3E1F59-F07A-482E-A9B1-5344E17269A0}" type="presParOf" srcId="{65D8E8B2-BF4C-4DE4-8FB8-C85CFF2F985F}" destId="{36F905DC-B84B-4EC7-88C7-56903AD7B16B}" srcOrd="0" destOrd="0" presId="urn:microsoft.com/office/officeart/2008/layout/SquareAccentList"/>
    <dgm:cxn modelId="{66431AFC-3E97-4B2B-BBDA-18D2AC611E37}" type="presParOf" srcId="{36F905DC-B84B-4EC7-88C7-56903AD7B16B}" destId="{D32AB92E-488A-43EE-BF8E-802B2F4AC5F0}" srcOrd="0" destOrd="0" presId="urn:microsoft.com/office/officeart/2008/layout/SquareAccentList"/>
    <dgm:cxn modelId="{E8BC107C-C187-47E1-AEFF-9CAD471F99C8}" type="presParOf" srcId="{D32AB92E-488A-43EE-BF8E-802B2F4AC5F0}" destId="{69D7FE01-D679-4E3E-B9B7-EB10924D9A50}" srcOrd="0" destOrd="0" presId="urn:microsoft.com/office/officeart/2008/layout/SquareAccentList"/>
    <dgm:cxn modelId="{85C468C3-2C87-4578-930B-B88EB09D86CC}" type="presParOf" srcId="{D32AB92E-488A-43EE-BF8E-802B2F4AC5F0}" destId="{F8C16D11-98F1-4383-AD3D-9D2380D5D045}" srcOrd="1" destOrd="0" presId="urn:microsoft.com/office/officeart/2008/layout/SquareAccentList"/>
    <dgm:cxn modelId="{607BD1E6-D678-4405-932B-540993833E93}" type="presParOf" srcId="{D32AB92E-488A-43EE-BF8E-802B2F4AC5F0}" destId="{1D10A06E-E82C-41FB-9499-42357CD19181}" srcOrd="2" destOrd="0" presId="urn:microsoft.com/office/officeart/2008/layout/SquareAccentList"/>
    <dgm:cxn modelId="{4A70802D-57C0-4D52-9726-64289149E859}" type="presParOf" srcId="{36F905DC-B84B-4EC7-88C7-56903AD7B16B}" destId="{60819AD7-8DDB-4A81-89E4-9B0292CE3F5E}" srcOrd="1" destOrd="0" presId="urn:microsoft.com/office/officeart/2008/layout/SquareAccentList"/>
    <dgm:cxn modelId="{16B3E882-6D73-426F-A629-32866CFA816F}" type="presParOf" srcId="{60819AD7-8DDB-4A81-89E4-9B0292CE3F5E}" destId="{25F9BFEB-A619-4C03-BD74-801119D05BD0}" srcOrd="0" destOrd="0" presId="urn:microsoft.com/office/officeart/2008/layout/SquareAccentList"/>
    <dgm:cxn modelId="{A8D950CF-300F-4F58-85B5-6082E32C7AF5}" type="presParOf" srcId="{25F9BFEB-A619-4C03-BD74-801119D05BD0}" destId="{D4FD1C34-F98D-45C8-9EDC-5E64A9F08647}" srcOrd="0" destOrd="0" presId="urn:microsoft.com/office/officeart/2008/layout/SquareAccentList"/>
    <dgm:cxn modelId="{90BBDA0B-5C23-4618-A6A8-F71D18CD9012}" type="presParOf" srcId="{25F9BFEB-A619-4C03-BD74-801119D05BD0}" destId="{2A2885D8-1D17-4B42-B995-58154D2D4622}" srcOrd="1" destOrd="0" presId="urn:microsoft.com/office/officeart/2008/layout/SquareAccentList"/>
    <dgm:cxn modelId="{77B4E39A-586E-4952-868F-2CF1FCE9A258}" type="presParOf" srcId="{60819AD7-8DDB-4A81-89E4-9B0292CE3F5E}" destId="{E2C42529-A617-4630-81EB-5E2071D8AD62}" srcOrd="1" destOrd="0" presId="urn:microsoft.com/office/officeart/2008/layout/SquareAccentList"/>
    <dgm:cxn modelId="{0F12111C-9E22-4E5C-B69F-45164B77A27A}" type="presParOf" srcId="{E2C42529-A617-4630-81EB-5E2071D8AD62}" destId="{909A815A-4BD7-45EC-B077-9CB2D0D4AFB3}" srcOrd="0" destOrd="0" presId="urn:microsoft.com/office/officeart/2008/layout/SquareAccentList"/>
    <dgm:cxn modelId="{1E564038-2957-4D3B-A8B1-87ED22E193E4}" type="presParOf" srcId="{E2C42529-A617-4630-81EB-5E2071D8AD62}" destId="{709CED16-EDD9-4C6E-B460-17049B4F46CB}" srcOrd="1" destOrd="0" presId="urn:microsoft.com/office/officeart/2008/layout/SquareAccentList"/>
    <dgm:cxn modelId="{21ECD37C-B67D-43CD-9408-4B1152058917}" type="presParOf" srcId="{60819AD7-8DDB-4A81-89E4-9B0292CE3F5E}" destId="{81A5B245-0DCC-4EE3-AB6E-6772C2FBCB22}" srcOrd="2" destOrd="0" presId="urn:microsoft.com/office/officeart/2008/layout/SquareAccentList"/>
    <dgm:cxn modelId="{709228E7-FA45-4737-B621-54C3D8DC306B}" type="presParOf" srcId="{81A5B245-0DCC-4EE3-AB6E-6772C2FBCB22}" destId="{661F5700-C335-438D-9C55-D9687A6669A0}" srcOrd="0" destOrd="0" presId="urn:microsoft.com/office/officeart/2008/layout/SquareAccentList"/>
    <dgm:cxn modelId="{ED5AEF22-60DC-4B83-8180-D731755F6729}" type="presParOf" srcId="{81A5B245-0DCC-4EE3-AB6E-6772C2FBCB22}" destId="{A90BC622-37B9-4459-A4D7-EAC5E9E23F58}" srcOrd="1" destOrd="0" presId="urn:microsoft.com/office/officeart/2008/layout/SquareAccentList"/>
    <dgm:cxn modelId="{9E246254-B43F-4012-AF8F-D3E31819606F}" type="presParOf" srcId="{65D8E8B2-BF4C-4DE4-8FB8-C85CFF2F985F}" destId="{756FF62F-9D85-4EE1-BA7A-B4A2484DF2C0}" srcOrd="1" destOrd="0" presId="urn:microsoft.com/office/officeart/2008/layout/SquareAccentList"/>
    <dgm:cxn modelId="{2517A651-78D7-444D-82F7-8372739F107E}" type="presParOf" srcId="{756FF62F-9D85-4EE1-BA7A-B4A2484DF2C0}" destId="{2B82ABFB-2B16-4CE7-9663-EEEC571C1809}" srcOrd="0" destOrd="0" presId="urn:microsoft.com/office/officeart/2008/layout/SquareAccentList"/>
    <dgm:cxn modelId="{73619268-5964-48ED-A635-03AA9A7B3A6B}" type="presParOf" srcId="{2B82ABFB-2B16-4CE7-9663-EEEC571C1809}" destId="{32B91F19-C610-4C60-929F-AA79608DEA35}" srcOrd="0" destOrd="0" presId="urn:microsoft.com/office/officeart/2008/layout/SquareAccentList"/>
    <dgm:cxn modelId="{0EF68318-B3EC-4EF1-B27F-AA648C0C8952}" type="presParOf" srcId="{2B82ABFB-2B16-4CE7-9663-EEEC571C1809}" destId="{75C9076B-A6BC-4204-BB3E-F763E2AFCFD0}" srcOrd="1" destOrd="0" presId="urn:microsoft.com/office/officeart/2008/layout/SquareAccentList"/>
    <dgm:cxn modelId="{5137FAD6-DBE0-44BC-9E71-73F21F471938}" type="presParOf" srcId="{2B82ABFB-2B16-4CE7-9663-EEEC571C1809}" destId="{08F8FFAA-1615-451E-A0B4-7DA250E15E3D}" srcOrd="2" destOrd="0" presId="urn:microsoft.com/office/officeart/2008/layout/SquareAccentList"/>
    <dgm:cxn modelId="{2FDA9294-76A6-45E2-A003-5F7CEEE88E97}" type="presParOf" srcId="{756FF62F-9D85-4EE1-BA7A-B4A2484DF2C0}" destId="{9963114E-1A4D-4758-991F-6DA40E624C07}" srcOrd="1" destOrd="0" presId="urn:microsoft.com/office/officeart/2008/layout/SquareAccentList"/>
    <dgm:cxn modelId="{373BE8ED-093D-4096-8EA5-6BB7F3BF5B93}" type="presParOf" srcId="{9963114E-1A4D-4758-991F-6DA40E624C07}" destId="{26BE204E-53AD-476E-8C31-9DB23CA79B0E}" srcOrd="0" destOrd="0" presId="urn:microsoft.com/office/officeart/2008/layout/SquareAccentList"/>
    <dgm:cxn modelId="{14DA3060-1DE7-45D3-A2F2-26E9B2811E29}" type="presParOf" srcId="{26BE204E-53AD-476E-8C31-9DB23CA79B0E}" destId="{2EF36BC7-C4DC-4F39-A007-9D0A8DFEA44B}" srcOrd="0" destOrd="0" presId="urn:microsoft.com/office/officeart/2008/layout/SquareAccentList"/>
    <dgm:cxn modelId="{C3012DC2-563D-42F5-A99C-5338D6DCD7FC}" type="presParOf" srcId="{26BE204E-53AD-476E-8C31-9DB23CA79B0E}" destId="{34AF3C5E-8684-4743-903D-7CEFE7827B37}" srcOrd="1" destOrd="0" presId="urn:microsoft.com/office/officeart/2008/layout/SquareAccentList"/>
    <dgm:cxn modelId="{AF7A1FDE-B21D-4755-8CAF-0BB56D58E086}" type="presParOf" srcId="{9963114E-1A4D-4758-991F-6DA40E624C07}" destId="{08850007-0014-44B5-AC7B-25F3AC9E1160}" srcOrd="1" destOrd="0" presId="urn:microsoft.com/office/officeart/2008/layout/SquareAccentList"/>
    <dgm:cxn modelId="{F85D6C90-05FF-425F-946E-862541D0ABB5}" type="presParOf" srcId="{08850007-0014-44B5-AC7B-25F3AC9E1160}" destId="{FE658A06-6F07-4626-ABC4-2BDE12DC5010}" srcOrd="0" destOrd="0" presId="urn:microsoft.com/office/officeart/2008/layout/SquareAccentList"/>
    <dgm:cxn modelId="{94D7533D-04FE-47BB-9B41-AD2E401A8D5F}" type="presParOf" srcId="{08850007-0014-44B5-AC7B-25F3AC9E1160}" destId="{B58BDB1C-F1B5-4D38-8953-D4969E0D676C}" srcOrd="1" destOrd="0" presId="urn:microsoft.com/office/officeart/2008/layout/SquareAccentList"/>
    <dgm:cxn modelId="{4036D85F-7019-42B3-84F1-322E2B5D65B1}" type="presParOf" srcId="{9963114E-1A4D-4758-991F-6DA40E624C07}" destId="{EB299B74-5D25-4392-943D-B420929AC61B}" srcOrd="2" destOrd="0" presId="urn:microsoft.com/office/officeart/2008/layout/SquareAccentList"/>
    <dgm:cxn modelId="{3AE038DA-2BFD-46D2-8182-E46D03371F3F}" type="presParOf" srcId="{EB299B74-5D25-4392-943D-B420929AC61B}" destId="{D4751057-D6A5-451F-8DB9-ACC68DA289EE}" srcOrd="0" destOrd="0" presId="urn:microsoft.com/office/officeart/2008/layout/SquareAccentList"/>
    <dgm:cxn modelId="{87512D62-EA74-4BE3-BAFD-BA03BDB822A8}" type="presParOf" srcId="{EB299B74-5D25-4392-943D-B420929AC61B}" destId="{7CC098FE-C030-4B21-9D58-BDCF2F55BD48}" srcOrd="1" destOrd="0" presId="urn:microsoft.com/office/officeart/2008/layout/SquareAccentList"/>
    <dgm:cxn modelId="{7EBB44FE-C0FE-44C9-8467-AE166042FDFB}" type="presParOf" srcId="{9963114E-1A4D-4758-991F-6DA40E624C07}" destId="{C0ABFAB9-19E1-4946-8736-5D577C0793E6}" srcOrd="3" destOrd="0" presId="urn:microsoft.com/office/officeart/2008/layout/SquareAccentList"/>
    <dgm:cxn modelId="{3E6D469B-708E-4352-A47C-EB5128CACA77}" type="presParOf" srcId="{C0ABFAB9-19E1-4946-8736-5D577C0793E6}" destId="{A3891D52-4D4F-4663-B1DD-1AEDCC7C14EB}" srcOrd="0" destOrd="0" presId="urn:microsoft.com/office/officeart/2008/layout/SquareAccentList"/>
    <dgm:cxn modelId="{DDFA1E58-7F66-4173-A80F-38F7AE1EF7CC}" type="presParOf" srcId="{C0ABFAB9-19E1-4946-8736-5D577C0793E6}" destId="{E541A514-D63E-4F26-A0DB-EFAC9AF41657}" srcOrd="1" destOrd="0" presId="urn:microsoft.com/office/officeart/2008/layout/SquareAccentList"/>
    <dgm:cxn modelId="{32AF9A46-6CE8-4174-8D37-CF10060C7920}" type="presParOf" srcId="{65D8E8B2-BF4C-4DE4-8FB8-C85CFF2F985F}" destId="{CE4F9881-9829-47B3-97EE-E00EB5FB1D82}" srcOrd="2" destOrd="0" presId="urn:microsoft.com/office/officeart/2008/layout/SquareAccentList"/>
    <dgm:cxn modelId="{5E173D70-555C-4B21-ACF4-A7AB6D2FF930}" type="presParOf" srcId="{CE4F9881-9829-47B3-97EE-E00EB5FB1D82}" destId="{D16107E2-3853-464E-9D40-C828D2E64A07}" srcOrd="0" destOrd="0" presId="urn:microsoft.com/office/officeart/2008/layout/SquareAccentList"/>
    <dgm:cxn modelId="{4F7001D7-A909-4CCD-BF98-C7AE420B38D9}" type="presParOf" srcId="{D16107E2-3853-464E-9D40-C828D2E64A07}" destId="{C868B30E-E641-42D8-AD3F-652C3855B5B3}" srcOrd="0" destOrd="0" presId="urn:microsoft.com/office/officeart/2008/layout/SquareAccentList"/>
    <dgm:cxn modelId="{0BE6A852-2F8E-4112-B917-B180BEB82550}" type="presParOf" srcId="{D16107E2-3853-464E-9D40-C828D2E64A07}" destId="{903027E4-5C84-4D0F-83B9-AF7756EECD21}" srcOrd="1" destOrd="0" presId="urn:microsoft.com/office/officeart/2008/layout/SquareAccentList"/>
    <dgm:cxn modelId="{2A008598-65C3-4252-9690-B1A9C698F9CB}" type="presParOf" srcId="{D16107E2-3853-464E-9D40-C828D2E64A07}" destId="{3A153571-2B22-417A-BA71-19B764B6BCCA}" srcOrd="2" destOrd="0" presId="urn:microsoft.com/office/officeart/2008/layout/SquareAccentList"/>
    <dgm:cxn modelId="{F3240003-B6F6-4240-836E-B8730C7DCEB5}" type="presParOf" srcId="{CE4F9881-9829-47B3-97EE-E00EB5FB1D82}" destId="{0967AE9C-ACDB-48E8-8401-4768E0E6A8CB}" srcOrd="1" destOrd="0" presId="urn:microsoft.com/office/officeart/2008/layout/SquareAccentList"/>
    <dgm:cxn modelId="{C3CB208E-8EB9-46D0-9230-FFEDE9CC6052}" type="presParOf" srcId="{0967AE9C-ACDB-48E8-8401-4768E0E6A8CB}" destId="{C3EBAEFB-7CB7-4C39-B48F-8DAF4E5DF0A3}" srcOrd="0" destOrd="0" presId="urn:microsoft.com/office/officeart/2008/layout/SquareAccentList"/>
    <dgm:cxn modelId="{29999705-B05C-4340-B729-5D3FB879CFEE}" type="presParOf" srcId="{C3EBAEFB-7CB7-4C39-B48F-8DAF4E5DF0A3}" destId="{80699BDB-EE38-4A59-8A87-3AD3601EF616}" srcOrd="0" destOrd="0" presId="urn:microsoft.com/office/officeart/2008/layout/SquareAccentList"/>
    <dgm:cxn modelId="{082EDC19-C8D9-4AD4-A95D-9DB44BEF0FBE}" type="presParOf" srcId="{C3EBAEFB-7CB7-4C39-B48F-8DAF4E5DF0A3}" destId="{35574265-0683-465D-A91D-F26D3DF0A03C}" srcOrd="1" destOrd="0" presId="urn:microsoft.com/office/officeart/2008/layout/SquareAccentList"/>
    <dgm:cxn modelId="{41780715-2DE1-44F8-A3C5-D1BECF859256}" type="presParOf" srcId="{0967AE9C-ACDB-48E8-8401-4768E0E6A8CB}" destId="{EF9D1D18-5FF1-4FC6-9DF1-5B6B49C25E24}" srcOrd="1" destOrd="0" presId="urn:microsoft.com/office/officeart/2008/layout/SquareAccentList"/>
    <dgm:cxn modelId="{BBE0F669-9C24-4BD4-8CF6-D6BC52F53915}" type="presParOf" srcId="{EF9D1D18-5FF1-4FC6-9DF1-5B6B49C25E24}" destId="{176F2E41-A76D-445E-9992-8CB8D3252E76}" srcOrd="0" destOrd="0" presId="urn:microsoft.com/office/officeart/2008/layout/SquareAccentList"/>
    <dgm:cxn modelId="{61A00247-78C6-43B0-818A-C223D9E71BD2}" type="presParOf" srcId="{EF9D1D18-5FF1-4FC6-9DF1-5B6B49C25E24}" destId="{2DC35F50-A9E2-4E2A-AFAC-9B259D15E6D0}" srcOrd="1" destOrd="0" presId="urn:microsoft.com/office/officeart/2008/layout/SquareAccentList"/>
    <dgm:cxn modelId="{574CBB7C-72E7-4DC6-B225-AECF44B5FB43}" type="presParOf" srcId="{0967AE9C-ACDB-48E8-8401-4768E0E6A8CB}" destId="{E5BA49E4-D646-4D1A-94FD-5B2EA90D9367}" srcOrd="2" destOrd="0" presId="urn:microsoft.com/office/officeart/2008/layout/SquareAccentList"/>
    <dgm:cxn modelId="{928D04C6-815E-47BA-A141-77222D765637}" type="presParOf" srcId="{E5BA49E4-D646-4D1A-94FD-5B2EA90D9367}" destId="{75E4ECA6-9911-48A2-A58D-203A066C4733}" srcOrd="0" destOrd="0" presId="urn:microsoft.com/office/officeart/2008/layout/SquareAccentList"/>
    <dgm:cxn modelId="{69202593-FF00-4767-8F59-436976610938}" type="presParOf" srcId="{E5BA49E4-D646-4D1A-94FD-5B2EA90D9367}" destId="{1F4FCB0C-27CC-40D2-9BA2-8EC79E00A09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0E210-4BF6-4EAF-87F8-43E3716F3D32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29FDF2-F838-4058-BE73-EAE92F32FB27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C7A27D8E-113D-49C5-993A-4892F0231F68}" type="parTrans" cxnId="{309F6DFF-20AC-4AD6-AF0A-F7C0C15A0531}">
      <dgm:prSet/>
      <dgm:spPr/>
      <dgm:t>
        <a:bodyPr/>
        <a:lstStyle/>
        <a:p>
          <a:endParaRPr lang="en-US"/>
        </a:p>
      </dgm:t>
    </dgm:pt>
    <dgm:pt modelId="{5860DFA4-3487-45DF-99E7-8ED37F1D126F}" type="sibTrans" cxnId="{309F6DFF-20AC-4AD6-AF0A-F7C0C15A0531}">
      <dgm:prSet/>
      <dgm:spPr/>
      <dgm:t>
        <a:bodyPr/>
        <a:lstStyle/>
        <a:p>
          <a:endParaRPr lang="en-US"/>
        </a:p>
      </dgm:t>
    </dgm:pt>
    <dgm:pt modelId="{215AA447-DC7E-4002-A30E-283E6B96FB3E}">
      <dgm:prSet phldrT="[Text]"/>
      <dgm:spPr/>
      <dgm:t>
        <a:bodyPr/>
        <a:lstStyle/>
        <a:p>
          <a:r>
            <a:rPr lang="en-US" dirty="0"/>
            <a:t>Routing</a:t>
          </a:r>
        </a:p>
      </dgm:t>
    </dgm:pt>
    <dgm:pt modelId="{D9373A6A-CB11-46C8-A466-E34587816741}" type="parTrans" cxnId="{17B2FF53-409D-4A34-B6BF-3342C4362A94}">
      <dgm:prSet/>
      <dgm:spPr/>
      <dgm:t>
        <a:bodyPr/>
        <a:lstStyle/>
        <a:p>
          <a:endParaRPr lang="en-US"/>
        </a:p>
      </dgm:t>
    </dgm:pt>
    <dgm:pt modelId="{A78A69BF-2DDE-4E62-B4B9-E4CBB68FFC68}" type="sibTrans" cxnId="{17B2FF53-409D-4A34-B6BF-3342C4362A94}">
      <dgm:prSet/>
      <dgm:spPr/>
      <dgm:t>
        <a:bodyPr/>
        <a:lstStyle/>
        <a:p>
          <a:endParaRPr lang="en-US"/>
        </a:p>
      </dgm:t>
    </dgm:pt>
    <dgm:pt modelId="{BBB760F7-DF22-4940-B7A7-2135BA4808CA}">
      <dgm:prSet phldrT="[Text]"/>
      <dgm:spPr/>
      <dgm:t>
        <a:bodyPr/>
        <a:lstStyle/>
        <a:p>
          <a:r>
            <a:rPr lang="en-US" dirty="0"/>
            <a:t>Action Invoker</a:t>
          </a:r>
        </a:p>
      </dgm:t>
    </dgm:pt>
    <dgm:pt modelId="{F46BDEDB-9D43-44D4-90E2-9396475254D7}" type="parTrans" cxnId="{349D5905-6B85-4DF5-BB36-B5635379F501}">
      <dgm:prSet/>
      <dgm:spPr/>
      <dgm:t>
        <a:bodyPr/>
        <a:lstStyle/>
        <a:p>
          <a:endParaRPr lang="en-US"/>
        </a:p>
      </dgm:t>
    </dgm:pt>
    <dgm:pt modelId="{B27F15CF-A26D-4C49-A021-D9854EC2D071}" type="sibTrans" cxnId="{349D5905-6B85-4DF5-BB36-B5635379F501}">
      <dgm:prSet/>
      <dgm:spPr/>
      <dgm:t>
        <a:bodyPr/>
        <a:lstStyle/>
        <a:p>
          <a:endParaRPr lang="en-US"/>
        </a:p>
      </dgm:t>
    </dgm:pt>
    <dgm:pt modelId="{0CE89F91-6AA8-4E86-954C-DA608EC665CE}">
      <dgm:prSet phldrT="[Text]"/>
      <dgm:spPr/>
      <dgm:t>
        <a:bodyPr/>
        <a:lstStyle/>
        <a:p>
          <a:r>
            <a:rPr lang="en-US" dirty="0"/>
            <a:t>Activation</a:t>
          </a:r>
        </a:p>
      </dgm:t>
    </dgm:pt>
    <dgm:pt modelId="{E74D2DC4-3E53-4F03-86F0-243B4C29A983}" type="parTrans" cxnId="{7D84A16C-BA7D-4A9D-9F94-AC4E0276CCAA}">
      <dgm:prSet/>
      <dgm:spPr/>
      <dgm:t>
        <a:bodyPr/>
        <a:lstStyle/>
        <a:p>
          <a:endParaRPr lang="en-US"/>
        </a:p>
      </dgm:t>
    </dgm:pt>
    <dgm:pt modelId="{24ED20C1-4D1B-4100-ACD1-454EDF412711}" type="sibTrans" cxnId="{7D84A16C-BA7D-4A9D-9F94-AC4E0276CCAA}">
      <dgm:prSet/>
      <dgm:spPr/>
      <dgm:t>
        <a:bodyPr/>
        <a:lstStyle/>
        <a:p>
          <a:endParaRPr lang="en-US"/>
        </a:p>
      </dgm:t>
    </dgm:pt>
    <dgm:pt modelId="{C7C81F08-D9CF-48E0-B958-2C2352699089}">
      <dgm:prSet phldrT="[Text]"/>
      <dgm:spPr/>
      <dgm:t>
        <a:bodyPr/>
        <a:lstStyle/>
        <a:p>
          <a:r>
            <a:rPr lang="en-US" dirty="0"/>
            <a:t>Filters</a:t>
          </a:r>
        </a:p>
      </dgm:t>
    </dgm:pt>
    <dgm:pt modelId="{2E90A6D2-0F36-4D67-AA11-49661C510352}" type="parTrans" cxnId="{B67925FF-F038-42C7-BA8D-17CC289241B3}">
      <dgm:prSet/>
      <dgm:spPr/>
      <dgm:t>
        <a:bodyPr/>
        <a:lstStyle/>
        <a:p>
          <a:endParaRPr lang="en-US"/>
        </a:p>
      </dgm:t>
    </dgm:pt>
    <dgm:pt modelId="{B5C85C74-FA5B-48CA-BD0D-FD219725A2AE}" type="sibTrans" cxnId="{B67925FF-F038-42C7-BA8D-17CC289241B3}">
      <dgm:prSet/>
      <dgm:spPr/>
      <dgm:t>
        <a:bodyPr/>
        <a:lstStyle/>
        <a:p>
          <a:endParaRPr lang="en-US"/>
        </a:p>
      </dgm:t>
    </dgm:pt>
    <dgm:pt modelId="{552E2A7B-71BB-4502-B1B7-2A3764E77D5B}">
      <dgm:prSet phldrT="[Text]"/>
      <dgm:spPr/>
      <dgm:t>
        <a:bodyPr/>
        <a:lstStyle/>
        <a:p>
          <a:r>
            <a:rPr lang="en-US" dirty="0"/>
            <a:t>Binding</a:t>
          </a:r>
        </a:p>
      </dgm:t>
    </dgm:pt>
    <dgm:pt modelId="{E739B2A2-B821-48B9-9994-5C8603AF3799}" type="parTrans" cxnId="{0C4CB503-CE71-41DD-A39A-28AA99C5A62F}">
      <dgm:prSet/>
      <dgm:spPr/>
      <dgm:t>
        <a:bodyPr/>
        <a:lstStyle/>
        <a:p>
          <a:endParaRPr lang="en-US"/>
        </a:p>
      </dgm:t>
    </dgm:pt>
    <dgm:pt modelId="{95DBC7A2-15C4-4ACB-8AB7-1BDD16CD3F13}" type="sibTrans" cxnId="{0C4CB503-CE71-41DD-A39A-28AA99C5A62F}">
      <dgm:prSet/>
      <dgm:spPr/>
      <dgm:t>
        <a:bodyPr/>
        <a:lstStyle/>
        <a:p>
          <a:endParaRPr lang="en-US"/>
        </a:p>
      </dgm:t>
    </dgm:pt>
    <dgm:pt modelId="{1C2DBB36-B519-4DB2-A1B8-04DE2B842F93}">
      <dgm:prSet phldrT="[Text]"/>
      <dgm:spPr/>
      <dgm:t>
        <a:bodyPr/>
        <a:lstStyle/>
        <a:p>
          <a:r>
            <a:rPr lang="en-US" dirty="0"/>
            <a:t>Result</a:t>
          </a:r>
        </a:p>
      </dgm:t>
    </dgm:pt>
    <dgm:pt modelId="{51BC5B0E-8788-4F1E-AE1A-5BCD7CF98C50}" type="parTrans" cxnId="{5444815F-EC98-4920-B535-0EF75F3B249D}">
      <dgm:prSet/>
      <dgm:spPr/>
      <dgm:t>
        <a:bodyPr/>
        <a:lstStyle/>
        <a:p>
          <a:endParaRPr lang="en-US"/>
        </a:p>
      </dgm:t>
    </dgm:pt>
    <dgm:pt modelId="{EEDBA65F-F208-4FD0-89A7-449D6978CA5F}" type="sibTrans" cxnId="{5444815F-EC98-4920-B535-0EF75F3B249D}">
      <dgm:prSet/>
      <dgm:spPr/>
      <dgm:t>
        <a:bodyPr/>
        <a:lstStyle/>
        <a:p>
          <a:endParaRPr lang="en-US"/>
        </a:p>
      </dgm:t>
    </dgm:pt>
    <dgm:pt modelId="{EAC853B4-6034-4288-9A25-19003DF9811A}">
      <dgm:prSet/>
      <dgm:spPr/>
      <dgm:t>
        <a:bodyPr/>
        <a:lstStyle/>
        <a:p>
          <a:r>
            <a:rPr lang="en-US" dirty="0"/>
            <a:t>Diagnostics</a:t>
          </a:r>
        </a:p>
      </dgm:t>
    </dgm:pt>
    <dgm:pt modelId="{6867EA29-4B1A-447D-92C9-098383FEF12D}" type="parTrans" cxnId="{36460AA3-1AC6-4ECC-BC56-950573C6949C}">
      <dgm:prSet/>
      <dgm:spPr/>
      <dgm:t>
        <a:bodyPr/>
        <a:lstStyle/>
        <a:p>
          <a:endParaRPr lang="en-US"/>
        </a:p>
      </dgm:t>
    </dgm:pt>
    <dgm:pt modelId="{41430BA0-12AA-40DF-956F-6E5E775CABAC}" type="sibTrans" cxnId="{36460AA3-1AC6-4ECC-BC56-950573C6949C}">
      <dgm:prSet/>
      <dgm:spPr/>
      <dgm:t>
        <a:bodyPr/>
        <a:lstStyle/>
        <a:p>
          <a:endParaRPr lang="en-US"/>
        </a:p>
      </dgm:t>
    </dgm:pt>
    <dgm:pt modelId="{881FA743-4426-4F6F-9490-D2B9CA75FD6B}">
      <dgm:prSet/>
      <dgm:spPr/>
      <dgm:t>
        <a:bodyPr/>
        <a:lstStyle/>
        <a:p>
          <a:r>
            <a:rPr lang="en-US" dirty="0"/>
            <a:t>Static Files</a:t>
          </a:r>
        </a:p>
      </dgm:t>
    </dgm:pt>
    <dgm:pt modelId="{E875A630-44A2-4CD8-96D0-5EC27E536F23}" type="parTrans" cxnId="{458AFBF8-B947-4625-8A01-16F34F2B6763}">
      <dgm:prSet/>
      <dgm:spPr/>
      <dgm:t>
        <a:bodyPr/>
        <a:lstStyle/>
        <a:p>
          <a:endParaRPr lang="en-US"/>
        </a:p>
      </dgm:t>
    </dgm:pt>
    <dgm:pt modelId="{FE840F4A-056F-4436-B2CC-1393878E8B15}" type="sibTrans" cxnId="{458AFBF8-B947-4625-8A01-16F34F2B6763}">
      <dgm:prSet/>
      <dgm:spPr/>
      <dgm:t>
        <a:bodyPr/>
        <a:lstStyle/>
        <a:p>
          <a:endParaRPr lang="en-US"/>
        </a:p>
      </dgm:t>
    </dgm:pt>
    <dgm:pt modelId="{D80BB85E-F214-4125-9EFE-4F826E755B14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0D1D3AE5-9832-4AEA-8A88-B7610053B53B}" type="parTrans" cxnId="{69E85843-995C-49E7-9054-9C945F3A21A6}">
      <dgm:prSet/>
      <dgm:spPr/>
      <dgm:t>
        <a:bodyPr/>
        <a:lstStyle/>
        <a:p>
          <a:endParaRPr lang="en-US"/>
        </a:p>
      </dgm:t>
    </dgm:pt>
    <dgm:pt modelId="{F3A0D06B-5CF7-4546-B416-DDF2EC3715CD}" type="sibTrans" cxnId="{69E85843-995C-49E7-9054-9C945F3A21A6}">
      <dgm:prSet/>
      <dgm:spPr/>
      <dgm:t>
        <a:bodyPr/>
        <a:lstStyle/>
        <a:p>
          <a:endParaRPr lang="en-US"/>
        </a:p>
      </dgm:t>
    </dgm:pt>
    <dgm:pt modelId="{FC56043C-CA4D-40D9-A7AC-67679EA7F558}">
      <dgm:prSet/>
      <dgm:spPr/>
      <dgm:t>
        <a:bodyPr/>
        <a:lstStyle/>
        <a:p>
          <a:r>
            <a:rPr lang="en-US" dirty="0" err="1"/>
            <a:t>etc</a:t>
          </a:r>
          <a:endParaRPr lang="en-US" dirty="0"/>
        </a:p>
      </dgm:t>
    </dgm:pt>
    <dgm:pt modelId="{919DC6F0-3A63-477F-AD1D-01F3EE663A8C}" type="parTrans" cxnId="{9367CD23-6DE2-4C3B-AA2B-04647A1CAB46}">
      <dgm:prSet/>
      <dgm:spPr/>
      <dgm:t>
        <a:bodyPr/>
        <a:lstStyle/>
        <a:p>
          <a:endParaRPr lang="en-US"/>
        </a:p>
      </dgm:t>
    </dgm:pt>
    <dgm:pt modelId="{3C323A8A-46E9-4741-B643-AB6B1999912B}" type="sibTrans" cxnId="{9367CD23-6DE2-4C3B-AA2B-04647A1CAB46}">
      <dgm:prSet/>
      <dgm:spPr/>
      <dgm:t>
        <a:bodyPr/>
        <a:lstStyle/>
        <a:p>
          <a:endParaRPr lang="en-US"/>
        </a:p>
      </dgm:t>
    </dgm:pt>
    <dgm:pt modelId="{A6551210-B758-4222-8546-5915C511F93F}">
      <dgm:prSet phldrT="[Text]"/>
      <dgm:spPr/>
      <dgm:t>
        <a:bodyPr/>
        <a:lstStyle/>
        <a:p>
          <a:r>
            <a:rPr lang="en-US" dirty="0"/>
            <a:t>Action Discovery</a:t>
          </a:r>
        </a:p>
      </dgm:t>
    </dgm:pt>
    <dgm:pt modelId="{9F9B708E-6BA8-4932-B7B1-7A1668625C8C}" type="parTrans" cxnId="{A261C91A-1C5A-42A6-BC9D-E0DC574930F6}">
      <dgm:prSet/>
      <dgm:spPr/>
      <dgm:t>
        <a:bodyPr/>
        <a:lstStyle/>
        <a:p>
          <a:endParaRPr lang="en-US"/>
        </a:p>
      </dgm:t>
    </dgm:pt>
    <dgm:pt modelId="{59B84EB3-38BC-4F3E-AA04-73B7A719ED01}" type="sibTrans" cxnId="{A261C91A-1C5A-42A6-BC9D-E0DC574930F6}">
      <dgm:prSet/>
      <dgm:spPr/>
      <dgm:t>
        <a:bodyPr/>
        <a:lstStyle/>
        <a:p>
          <a:endParaRPr lang="en-US"/>
        </a:p>
      </dgm:t>
    </dgm:pt>
    <dgm:pt modelId="{6E64F484-09D9-4ACE-842C-3A6C0426D456}">
      <dgm:prSet phldrT="[Text]"/>
      <dgm:spPr/>
      <dgm:t>
        <a:bodyPr/>
        <a:lstStyle/>
        <a:p>
          <a:r>
            <a:rPr lang="en-US" dirty="0"/>
            <a:t>Route Tables</a:t>
          </a:r>
        </a:p>
      </dgm:t>
    </dgm:pt>
    <dgm:pt modelId="{21A9564E-B6D5-490B-BC74-2F825028BA29}" type="parTrans" cxnId="{79A234F0-899F-4A22-B53E-2C8E4411A065}">
      <dgm:prSet/>
      <dgm:spPr/>
      <dgm:t>
        <a:bodyPr/>
        <a:lstStyle/>
        <a:p>
          <a:endParaRPr lang="en-US"/>
        </a:p>
      </dgm:t>
    </dgm:pt>
    <dgm:pt modelId="{000F6959-2E80-4A02-9276-10008857F51C}" type="sibTrans" cxnId="{79A234F0-899F-4A22-B53E-2C8E4411A065}">
      <dgm:prSet/>
      <dgm:spPr/>
      <dgm:t>
        <a:bodyPr/>
        <a:lstStyle/>
        <a:p>
          <a:endParaRPr lang="en-US"/>
        </a:p>
      </dgm:t>
    </dgm:pt>
    <dgm:pt modelId="{F25C606F-FF48-4F49-8450-E47B16C88EBE}">
      <dgm:prSet phldrT="[Text]"/>
      <dgm:spPr/>
      <dgm:t>
        <a:bodyPr/>
        <a:lstStyle/>
        <a:p>
          <a:r>
            <a:rPr lang="en-US" dirty="0"/>
            <a:t>Create Models</a:t>
          </a:r>
        </a:p>
      </dgm:t>
    </dgm:pt>
    <dgm:pt modelId="{0D733258-AC70-4F3B-8EBA-ECEEB870D802}" type="parTrans" cxnId="{1660C39E-6E95-4A7C-B4D7-E23EBEF646C0}">
      <dgm:prSet/>
      <dgm:spPr/>
      <dgm:t>
        <a:bodyPr/>
        <a:lstStyle/>
        <a:p>
          <a:endParaRPr lang="en-US"/>
        </a:p>
      </dgm:t>
    </dgm:pt>
    <dgm:pt modelId="{18E0BC34-A8B0-4564-9097-C5A9A069000C}" type="sibTrans" cxnId="{1660C39E-6E95-4A7C-B4D7-E23EBEF646C0}">
      <dgm:prSet/>
      <dgm:spPr/>
      <dgm:t>
        <a:bodyPr/>
        <a:lstStyle/>
        <a:p>
          <a:endParaRPr lang="en-US"/>
        </a:p>
      </dgm:t>
    </dgm:pt>
    <dgm:pt modelId="{73E5A323-12D0-4B25-88B4-65FE39351C4D}" type="pres">
      <dgm:prSet presAssocID="{4890E210-4BF6-4EAF-87F8-43E3716F3D32}" presName="linearFlow" presStyleCnt="0">
        <dgm:presLayoutVars>
          <dgm:dir/>
          <dgm:animLvl val="lvl"/>
          <dgm:resizeHandles val="exact"/>
        </dgm:presLayoutVars>
      </dgm:prSet>
      <dgm:spPr/>
    </dgm:pt>
    <dgm:pt modelId="{F4E5744E-2B9A-453F-9734-DA46B264CF4D}" type="pres">
      <dgm:prSet presAssocID="{2A29FDF2-F838-4058-BE73-EAE92F32FB27}" presName="composite" presStyleCnt="0"/>
      <dgm:spPr/>
    </dgm:pt>
    <dgm:pt modelId="{46EBC051-1350-40D0-BE7E-A42100653578}" type="pres">
      <dgm:prSet presAssocID="{2A29FDF2-F838-4058-BE73-EAE92F32FB2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610BAE-8A92-4A82-AF66-B4AA4767F4F7}" type="pres">
      <dgm:prSet presAssocID="{2A29FDF2-F838-4058-BE73-EAE92F32FB27}" presName="parSh" presStyleLbl="node1" presStyleIdx="0" presStyleCnt="3"/>
      <dgm:spPr/>
    </dgm:pt>
    <dgm:pt modelId="{9310722A-84DC-4E44-B470-A83FB5B9E47F}" type="pres">
      <dgm:prSet presAssocID="{2A29FDF2-F838-4058-BE73-EAE92F32FB27}" presName="desTx" presStyleLbl="fgAcc1" presStyleIdx="0" presStyleCnt="3">
        <dgm:presLayoutVars>
          <dgm:bulletEnabled val="1"/>
        </dgm:presLayoutVars>
      </dgm:prSet>
      <dgm:spPr/>
    </dgm:pt>
    <dgm:pt modelId="{3EE7B0AF-8390-472D-AD86-307A8DF9605D}" type="pres">
      <dgm:prSet presAssocID="{5860DFA4-3487-45DF-99E7-8ED37F1D126F}" presName="sibTrans" presStyleLbl="sibTrans2D1" presStyleIdx="0" presStyleCnt="2"/>
      <dgm:spPr/>
    </dgm:pt>
    <dgm:pt modelId="{157C77C2-0F1E-4FA5-8F9A-7DCC5B918C9D}" type="pres">
      <dgm:prSet presAssocID="{5860DFA4-3487-45DF-99E7-8ED37F1D126F}" presName="connTx" presStyleLbl="sibTrans2D1" presStyleIdx="0" presStyleCnt="2"/>
      <dgm:spPr/>
    </dgm:pt>
    <dgm:pt modelId="{439CE4AB-14A9-420D-9C83-91B0A422F984}" type="pres">
      <dgm:prSet presAssocID="{215AA447-DC7E-4002-A30E-283E6B96FB3E}" presName="composite" presStyleCnt="0"/>
      <dgm:spPr/>
    </dgm:pt>
    <dgm:pt modelId="{B447FEEA-3C93-43F2-BA87-AAAFDC8206F2}" type="pres">
      <dgm:prSet presAssocID="{215AA447-DC7E-4002-A30E-283E6B96FB3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B5BD77-CB9F-42CC-80F8-C558FF2B208D}" type="pres">
      <dgm:prSet presAssocID="{215AA447-DC7E-4002-A30E-283E6B96FB3E}" presName="parSh" presStyleLbl="node1" presStyleIdx="1" presStyleCnt="3"/>
      <dgm:spPr/>
    </dgm:pt>
    <dgm:pt modelId="{61629C4F-A444-42B3-ABC5-53BBCE343647}" type="pres">
      <dgm:prSet presAssocID="{215AA447-DC7E-4002-A30E-283E6B96FB3E}" presName="desTx" presStyleLbl="fgAcc1" presStyleIdx="1" presStyleCnt="3">
        <dgm:presLayoutVars>
          <dgm:bulletEnabled val="1"/>
        </dgm:presLayoutVars>
      </dgm:prSet>
      <dgm:spPr/>
    </dgm:pt>
    <dgm:pt modelId="{369B08CE-6B5B-4D88-81FA-0C26111ED91C}" type="pres">
      <dgm:prSet presAssocID="{A78A69BF-2DDE-4E62-B4B9-E4CBB68FFC68}" presName="sibTrans" presStyleLbl="sibTrans2D1" presStyleIdx="1" presStyleCnt="2"/>
      <dgm:spPr/>
    </dgm:pt>
    <dgm:pt modelId="{AA37BADB-5731-4A36-9D92-CA25FDA4DBB0}" type="pres">
      <dgm:prSet presAssocID="{A78A69BF-2DDE-4E62-B4B9-E4CBB68FFC68}" presName="connTx" presStyleLbl="sibTrans2D1" presStyleIdx="1" presStyleCnt="2"/>
      <dgm:spPr/>
    </dgm:pt>
    <dgm:pt modelId="{3C16C1E3-6ADF-4B88-A9D2-E3506C894D4D}" type="pres">
      <dgm:prSet presAssocID="{BBB760F7-DF22-4940-B7A7-2135BA4808CA}" presName="composite" presStyleCnt="0"/>
      <dgm:spPr/>
    </dgm:pt>
    <dgm:pt modelId="{96C9D13D-6BB7-4359-AC8B-D3C1C72106FF}" type="pres">
      <dgm:prSet presAssocID="{BBB760F7-DF22-4940-B7A7-2135BA4808C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7CBDE39-1429-4DDD-8310-6819030CE38B}" type="pres">
      <dgm:prSet presAssocID="{BBB760F7-DF22-4940-B7A7-2135BA4808CA}" presName="parSh" presStyleLbl="node1" presStyleIdx="2" presStyleCnt="3"/>
      <dgm:spPr/>
    </dgm:pt>
    <dgm:pt modelId="{D111B563-86B4-418A-A664-237EF34AA06F}" type="pres">
      <dgm:prSet presAssocID="{BBB760F7-DF22-4940-B7A7-2135BA4808C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E8FD602-12CB-4D8A-B865-1E3BC259475B}" type="presOf" srcId="{881FA743-4426-4F6F-9490-D2B9CA75FD6B}" destId="{9310722A-84DC-4E44-B470-A83FB5B9E47F}" srcOrd="0" destOrd="1" presId="urn:microsoft.com/office/officeart/2005/8/layout/process3"/>
    <dgm:cxn modelId="{D34E8403-FAA4-454F-A0CF-9C45B2270C24}" type="presOf" srcId="{D80BB85E-F214-4125-9EFE-4F826E755B14}" destId="{9310722A-84DC-4E44-B470-A83FB5B9E47F}" srcOrd="0" destOrd="2" presId="urn:microsoft.com/office/officeart/2005/8/layout/process3"/>
    <dgm:cxn modelId="{0C4CB503-CE71-41DD-A39A-28AA99C5A62F}" srcId="{BBB760F7-DF22-4940-B7A7-2135BA4808CA}" destId="{552E2A7B-71BB-4502-B1B7-2A3764E77D5B}" srcOrd="2" destOrd="0" parTransId="{E739B2A2-B821-48B9-9994-5C8603AF3799}" sibTransId="{95DBC7A2-15C4-4ACB-8AB7-1BDD16CD3F13}"/>
    <dgm:cxn modelId="{349D5905-6B85-4DF5-BB36-B5635379F501}" srcId="{4890E210-4BF6-4EAF-87F8-43E3716F3D32}" destId="{BBB760F7-DF22-4940-B7A7-2135BA4808CA}" srcOrd="2" destOrd="0" parTransId="{F46BDEDB-9D43-44D4-90E2-9396475254D7}" sibTransId="{B27F15CF-A26D-4C49-A021-D9854EC2D071}"/>
    <dgm:cxn modelId="{7AA38207-2303-419E-AD0D-AA4C2EEA4F4F}" type="presOf" srcId="{215AA447-DC7E-4002-A30E-283E6B96FB3E}" destId="{B447FEEA-3C93-43F2-BA87-AAAFDC8206F2}" srcOrd="0" destOrd="0" presId="urn:microsoft.com/office/officeart/2005/8/layout/process3"/>
    <dgm:cxn modelId="{8A03A616-E41D-4398-B703-579A30CAECA4}" type="presOf" srcId="{FC56043C-CA4D-40D9-A7AC-67679EA7F558}" destId="{9310722A-84DC-4E44-B470-A83FB5B9E47F}" srcOrd="0" destOrd="3" presId="urn:microsoft.com/office/officeart/2005/8/layout/process3"/>
    <dgm:cxn modelId="{6348A716-D722-467E-A82C-C1AE97FED897}" type="presOf" srcId="{BBB760F7-DF22-4940-B7A7-2135BA4808CA}" destId="{F7CBDE39-1429-4DDD-8310-6819030CE38B}" srcOrd="1" destOrd="0" presId="urn:microsoft.com/office/officeart/2005/8/layout/process3"/>
    <dgm:cxn modelId="{A00AEF17-8A50-42C9-9611-A3D26ED69328}" type="presOf" srcId="{A78A69BF-2DDE-4E62-B4B9-E4CBB68FFC68}" destId="{AA37BADB-5731-4A36-9D92-CA25FDA4DBB0}" srcOrd="1" destOrd="0" presId="urn:microsoft.com/office/officeart/2005/8/layout/process3"/>
    <dgm:cxn modelId="{A261C91A-1C5A-42A6-BC9D-E0DC574930F6}" srcId="{215AA447-DC7E-4002-A30E-283E6B96FB3E}" destId="{A6551210-B758-4222-8546-5915C511F93F}" srcOrd="0" destOrd="0" parTransId="{9F9B708E-6BA8-4932-B7B1-7A1668625C8C}" sibTransId="{59B84EB3-38BC-4F3E-AA04-73B7A719ED01}"/>
    <dgm:cxn modelId="{3C2D1A1D-ED06-41C5-A557-7EFAA321D498}" type="presOf" srcId="{0CE89F91-6AA8-4E86-954C-DA608EC665CE}" destId="{D111B563-86B4-418A-A664-237EF34AA06F}" srcOrd="0" destOrd="0" presId="urn:microsoft.com/office/officeart/2005/8/layout/process3"/>
    <dgm:cxn modelId="{9367CD23-6DE2-4C3B-AA2B-04647A1CAB46}" srcId="{2A29FDF2-F838-4058-BE73-EAE92F32FB27}" destId="{FC56043C-CA4D-40D9-A7AC-67679EA7F558}" srcOrd="3" destOrd="0" parTransId="{919DC6F0-3A63-477F-AD1D-01F3EE663A8C}" sibTransId="{3C323A8A-46E9-4741-B643-AB6B1999912B}"/>
    <dgm:cxn modelId="{08386328-7F61-498D-98C9-4002719F025C}" type="presOf" srcId="{EAC853B4-6034-4288-9A25-19003DF9811A}" destId="{9310722A-84DC-4E44-B470-A83FB5B9E47F}" srcOrd="0" destOrd="0" presId="urn:microsoft.com/office/officeart/2005/8/layout/process3"/>
    <dgm:cxn modelId="{7743B62D-7840-4B0B-A238-DB1CA3D0D922}" type="presOf" srcId="{4890E210-4BF6-4EAF-87F8-43E3716F3D32}" destId="{73E5A323-12D0-4B25-88B4-65FE39351C4D}" srcOrd="0" destOrd="0" presId="urn:microsoft.com/office/officeart/2005/8/layout/process3"/>
    <dgm:cxn modelId="{5444815F-EC98-4920-B535-0EF75F3B249D}" srcId="{BBB760F7-DF22-4940-B7A7-2135BA4808CA}" destId="{1C2DBB36-B519-4DB2-A1B8-04DE2B842F93}" srcOrd="3" destOrd="0" parTransId="{51BC5B0E-8788-4F1E-AE1A-5BCD7CF98C50}" sibTransId="{EEDBA65F-F208-4FD0-89A7-449D6978CA5F}"/>
    <dgm:cxn modelId="{7916AC61-E61C-4390-83F1-528F524FC5DB}" type="presOf" srcId="{C7C81F08-D9CF-48E0-B958-2C2352699089}" destId="{D111B563-86B4-418A-A664-237EF34AA06F}" srcOrd="0" destOrd="1" presId="urn:microsoft.com/office/officeart/2005/8/layout/process3"/>
    <dgm:cxn modelId="{69E85843-995C-49E7-9054-9C945F3A21A6}" srcId="{2A29FDF2-F838-4058-BE73-EAE92F32FB27}" destId="{D80BB85E-F214-4125-9EFE-4F826E755B14}" srcOrd="2" destOrd="0" parTransId="{0D1D3AE5-9832-4AEA-8A88-B7610053B53B}" sibTransId="{F3A0D06B-5CF7-4546-B416-DDF2EC3715CD}"/>
    <dgm:cxn modelId="{13308E45-8F84-4224-99FC-0FB24CA54CC3}" type="presOf" srcId="{2A29FDF2-F838-4058-BE73-EAE92F32FB27}" destId="{1C610BAE-8A92-4A82-AF66-B4AA4767F4F7}" srcOrd="1" destOrd="0" presId="urn:microsoft.com/office/officeart/2005/8/layout/process3"/>
    <dgm:cxn modelId="{7D84A16C-BA7D-4A9D-9F94-AC4E0276CCAA}" srcId="{BBB760F7-DF22-4940-B7A7-2135BA4808CA}" destId="{0CE89F91-6AA8-4E86-954C-DA608EC665CE}" srcOrd="0" destOrd="0" parTransId="{E74D2DC4-3E53-4F03-86F0-243B4C29A983}" sibTransId="{24ED20C1-4D1B-4100-ACD1-454EDF412711}"/>
    <dgm:cxn modelId="{84028E52-3C74-4858-9EFA-C5CB5614C1D5}" type="presOf" srcId="{1C2DBB36-B519-4DB2-A1B8-04DE2B842F93}" destId="{D111B563-86B4-418A-A664-237EF34AA06F}" srcOrd="0" destOrd="3" presId="urn:microsoft.com/office/officeart/2005/8/layout/process3"/>
    <dgm:cxn modelId="{C872A973-4A67-4281-B7E4-5B51C743B72F}" type="presOf" srcId="{F25C606F-FF48-4F49-8450-E47B16C88EBE}" destId="{61629C4F-A444-42B3-ABC5-53BBCE343647}" srcOrd="0" destOrd="1" presId="urn:microsoft.com/office/officeart/2005/8/layout/process3"/>
    <dgm:cxn modelId="{17B2FF53-409D-4A34-B6BF-3342C4362A94}" srcId="{4890E210-4BF6-4EAF-87F8-43E3716F3D32}" destId="{215AA447-DC7E-4002-A30E-283E6B96FB3E}" srcOrd="1" destOrd="0" parTransId="{D9373A6A-CB11-46C8-A466-E34587816741}" sibTransId="{A78A69BF-2DDE-4E62-B4B9-E4CBB68FFC68}"/>
    <dgm:cxn modelId="{12908A57-BAA2-494F-9C61-6777E4F210CC}" type="presOf" srcId="{2A29FDF2-F838-4058-BE73-EAE92F32FB27}" destId="{46EBC051-1350-40D0-BE7E-A42100653578}" srcOrd="0" destOrd="0" presId="urn:microsoft.com/office/officeart/2005/8/layout/process3"/>
    <dgm:cxn modelId="{2C16957F-1A49-40D2-9F8B-5DCB9B69B860}" type="presOf" srcId="{A78A69BF-2DDE-4E62-B4B9-E4CBB68FFC68}" destId="{369B08CE-6B5B-4D88-81FA-0C26111ED91C}" srcOrd="0" destOrd="0" presId="urn:microsoft.com/office/officeart/2005/8/layout/process3"/>
    <dgm:cxn modelId="{BEF47E81-C28F-4758-8947-B35CA623D22E}" type="presOf" srcId="{5860DFA4-3487-45DF-99E7-8ED37F1D126F}" destId="{157C77C2-0F1E-4FA5-8F9A-7DCC5B918C9D}" srcOrd="1" destOrd="0" presId="urn:microsoft.com/office/officeart/2005/8/layout/process3"/>
    <dgm:cxn modelId="{56F2F592-22C2-4F10-9466-B618B58DDFC1}" type="presOf" srcId="{6E64F484-09D9-4ACE-842C-3A6C0426D456}" destId="{61629C4F-A444-42B3-ABC5-53BBCE343647}" srcOrd="0" destOrd="2" presId="urn:microsoft.com/office/officeart/2005/8/layout/process3"/>
    <dgm:cxn modelId="{1660C39E-6E95-4A7C-B4D7-E23EBEF646C0}" srcId="{215AA447-DC7E-4002-A30E-283E6B96FB3E}" destId="{F25C606F-FF48-4F49-8450-E47B16C88EBE}" srcOrd="1" destOrd="0" parTransId="{0D733258-AC70-4F3B-8EBA-ECEEB870D802}" sibTransId="{18E0BC34-A8B0-4564-9097-C5A9A069000C}"/>
    <dgm:cxn modelId="{36460AA3-1AC6-4ECC-BC56-950573C6949C}" srcId="{2A29FDF2-F838-4058-BE73-EAE92F32FB27}" destId="{EAC853B4-6034-4288-9A25-19003DF9811A}" srcOrd="0" destOrd="0" parTransId="{6867EA29-4B1A-447D-92C9-098383FEF12D}" sibTransId="{41430BA0-12AA-40DF-956F-6E5E775CABAC}"/>
    <dgm:cxn modelId="{CD9445A4-91E2-40CE-B63E-EB1BC8A3717C}" type="presOf" srcId="{552E2A7B-71BB-4502-B1B7-2A3764E77D5B}" destId="{D111B563-86B4-418A-A664-237EF34AA06F}" srcOrd="0" destOrd="2" presId="urn:microsoft.com/office/officeart/2005/8/layout/process3"/>
    <dgm:cxn modelId="{E7ED87B2-4E61-4536-B34E-AD18DB0FDEC6}" type="presOf" srcId="{5860DFA4-3487-45DF-99E7-8ED37F1D126F}" destId="{3EE7B0AF-8390-472D-AD86-307A8DF9605D}" srcOrd="0" destOrd="0" presId="urn:microsoft.com/office/officeart/2005/8/layout/process3"/>
    <dgm:cxn modelId="{473AA0BB-EBC4-401A-8998-4289A4403B08}" type="presOf" srcId="{BBB760F7-DF22-4940-B7A7-2135BA4808CA}" destId="{96C9D13D-6BB7-4359-AC8B-D3C1C72106FF}" srcOrd="0" destOrd="0" presId="urn:microsoft.com/office/officeart/2005/8/layout/process3"/>
    <dgm:cxn modelId="{077D96E3-91CE-4909-8D6C-63431167492A}" type="presOf" srcId="{A6551210-B758-4222-8546-5915C511F93F}" destId="{61629C4F-A444-42B3-ABC5-53BBCE343647}" srcOrd="0" destOrd="0" presId="urn:microsoft.com/office/officeart/2005/8/layout/process3"/>
    <dgm:cxn modelId="{56E3FBED-B8A4-46FE-9161-B84DE4F051A2}" type="presOf" srcId="{215AA447-DC7E-4002-A30E-283E6B96FB3E}" destId="{C7B5BD77-CB9F-42CC-80F8-C558FF2B208D}" srcOrd="1" destOrd="0" presId="urn:microsoft.com/office/officeart/2005/8/layout/process3"/>
    <dgm:cxn modelId="{79A234F0-899F-4A22-B53E-2C8E4411A065}" srcId="{215AA447-DC7E-4002-A30E-283E6B96FB3E}" destId="{6E64F484-09D9-4ACE-842C-3A6C0426D456}" srcOrd="2" destOrd="0" parTransId="{21A9564E-B6D5-490B-BC74-2F825028BA29}" sibTransId="{000F6959-2E80-4A02-9276-10008857F51C}"/>
    <dgm:cxn modelId="{458AFBF8-B947-4625-8A01-16F34F2B6763}" srcId="{2A29FDF2-F838-4058-BE73-EAE92F32FB27}" destId="{881FA743-4426-4F6F-9490-D2B9CA75FD6B}" srcOrd="1" destOrd="0" parTransId="{E875A630-44A2-4CD8-96D0-5EC27E536F23}" sibTransId="{FE840F4A-056F-4436-B2CC-1393878E8B15}"/>
    <dgm:cxn modelId="{B67925FF-F038-42C7-BA8D-17CC289241B3}" srcId="{BBB760F7-DF22-4940-B7A7-2135BA4808CA}" destId="{C7C81F08-D9CF-48E0-B958-2C2352699089}" srcOrd="1" destOrd="0" parTransId="{2E90A6D2-0F36-4D67-AA11-49661C510352}" sibTransId="{B5C85C74-FA5B-48CA-BD0D-FD219725A2AE}"/>
    <dgm:cxn modelId="{309F6DFF-20AC-4AD6-AF0A-F7C0C15A0531}" srcId="{4890E210-4BF6-4EAF-87F8-43E3716F3D32}" destId="{2A29FDF2-F838-4058-BE73-EAE92F32FB27}" srcOrd="0" destOrd="0" parTransId="{C7A27D8E-113D-49C5-993A-4892F0231F68}" sibTransId="{5860DFA4-3487-45DF-99E7-8ED37F1D126F}"/>
    <dgm:cxn modelId="{FE1019B9-F3E6-4FBA-87A5-2CFE1DCE4DF5}" type="presParOf" srcId="{73E5A323-12D0-4B25-88B4-65FE39351C4D}" destId="{F4E5744E-2B9A-453F-9734-DA46B264CF4D}" srcOrd="0" destOrd="0" presId="urn:microsoft.com/office/officeart/2005/8/layout/process3"/>
    <dgm:cxn modelId="{76EE4245-9FB6-4A72-8670-28C43CBEE10A}" type="presParOf" srcId="{F4E5744E-2B9A-453F-9734-DA46B264CF4D}" destId="{46EBC051-1350-40D0-BE7E-A42100653578}" srcOrd="0" destOrd="0" presId="urn:microsoft.com/office/officeart/2005/8/layout/process3"/>
    <dgm:cxn modelId="{F5E89DD4-514A-4801-BDD4-F387C6318D1B}" type="presParOf" srcId="{F4E5744E-2B9A-453F-9734-DA46B264CF4D}" destId="{1C610BAE-8A92-4A82-AF66-B4AA4767F4F7}" srcOrd="1" destOrd="0" presId="urn:microsoft.com/office/officeart/2005/8/layout/process3"/>
    <dgm:cxn modelId="{45A15646-F3E5-4827-985E-73295B9A230F}" type="presParOf" srcId="{F4E5744E-2B9A-453F-9734-DA46B264CF4D}" destId="{9310722A-84DC-4E44-B470-A83FB5B9E47F}" srcOrd="2" destOrd="0" presId="urn:microsoft.com/office/officeart/2005/8/layout/process3"/>
    <dgm:cxn modelId="{33D44B1A-061F-4D68-A06F-6B15B4A7A938}" type="presParOf" srcId="{73E5A323-12D0-4B25-88B4-65FE39351C4D}" destId="{3EE7B0AF-8390-472D-AD86-307A8DF9605D}" srcOrd="1" destOrd="0" presId="urn:microsoft.com/office/officeart/2005/8/layout/process3"/>
    <dgm:cxn modelId="{830313EA-5E87-492C-92EE-5C09FB599A85}" type="presParOf" srcId="{3EE7B0AF-8390-472D-AD86-307A8DF9605D}" destId="{157C77C2-0F1E-4FA5-8F9A-7DCC5B918C9D}" srcOrd="0" destOrd="0" presId="urn:microsoft.com/office/officeart/2005/8/layout/process3"/>
    <dgm:cxn modelId="{D81EBE0F-71F7-4C98-B984-493A8C9DEA2E}" type="presParOf" srcId="{73E5A323-12D0-4B25-88B4-65FE39351C4D}" destId="{439CE4AB-14A9-420D-9C83-91B0A422F984}" srcOrd="2" destOrd="0" presId="urn:microsoft.com/office/officeart/2005/8/layout/process3"/>
    <dgm:cxn modelId="{314E2411-BB4C-499C-8600-1FD1188BCFA7}" type="presParOf" srcId="{439CE4AB-14A9-420D-9C83-91B0A422F984}" destId="{B447FEEA-3C93-43F2-BA87-AAAFDC8206F2}" srcOrd="0" destOrd="0" presId="urn:microsoft.com/office/officeart/2005/8/layout/process3"/>
    <dgm:cxn modelId="{C055A32E-856C-4C9B-9D50-9B3840C59768}" type="presParOf" srcId="{439CE4AB-14A9-420D-9C83-91B0A422F984}" destId="{C7B5BD77-CB9F-42CC-80F8-C558FF2B208D}" srcOrd="1" destOrd="0" presId="urn:microsoft.com/office/officeart/2005/8/layout/process3"/>
    <dgm:cxn modelId="{65B668A5-620D-47FA-809D-FB89B030CDD8}" type="presParOf" srcId="{439CE4AB-14A9-420D-9C83-91B0A422F984}" destId="{61629C4F-A444-42B3-ABC5-53BBCE343647}" srcOrd="2" destOrd="0" presId="urn:microsoft.com/office/officeart/2005/8/layout/process3"/>
    <dgm:cxn modelId="{95C3FF78-6C16-4634-93FA-C101C1CB88B7}" type="presParOf" srcId="{73E5A323-12D0-4B25-88B4-65FE39351C4D}" destId="{369B08CE-6B5B-4D88-81FA-0C26111ED91C}" srcOrd="3" destOrd="0" presId="urn:microsoft.com/office/officeart/2005/8/layout/process3"/>
    <dgm:cxn modelId="{0C897BAA-16CA-4CB8-808F-E19C9409EB71}" type="presParOf" srcId="{369B08CE-6B5B-4D88-81FA-0C26111ED91C}" destId="{AA37BADB-5731-4A36-9D92-CA25FDA4DBB0}" srcOrd="0" destOrd="0" presId="urn:microsoft.com/office/officeart/2005/8/layout/process3"/>
    <dgm:cxn modelId="{89FA0D4E-38E3-4C9A-A15C-6D6695923866}" type="presParOf" srcId="{73E5A323-12D0-4B25-88B4-65FE39351C4D}" destId="{3C16C1E3-6ADF-4B88-A9D2-E3506C894D4D}" srcOrd="4" destOrd="0" presId="urn:microsoft.com/office/officeart/2005/8/layout/process3"/>
    <dgm:cxn modelId="{AE25BCE2-48BD-41DA-B5AB-41BA572DF22F}" type="presParOf" srcId="{3C16C1E3-6ADF-4B88-A9D2-E3506C894D4D}" destId="{96C9D13D-6BB7-4359-AC8B-D3C1C72106FF}" srcOrd="0" destOrd="0" presId="urn:microsoft.com/office/officeart/2005/8/layout/process3"/>
    <dgm:cxn modelId="{C0F24449-EDEF-4A85-BF71-B952FBA4EE0E}" type="presParOf" srcId="{3C16C1E3-6ADF-4B88-A9D2-E3506C894D4D}" destId="{F7CBDE39-1429-4DDD-8310-6819030CE38B}" srcOrd="1" destOrd="0" presId="urn:microsoft.com/office/officeart/2005/8/layout/process3"/>
    <dgm:cxn modelId="{39BCE3E8-0BC5-4EF6-99C7-847E6C07D1CB}" type="presParOf" srcId="{3C16C1E3-6ADF-4B88-A9D2-E3506C894D4D}" destId="{D111B563-86B4-418A-A664-237EF34AA0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7FE01-D679-4E3E-B9B7-EB10924D9A50}">
      <dsp:nvSpPr>
        <dsp:cNvPr id="0" name=""/>
        <dsp:cNvSpPr/>
      </dsp:nvSpPr>
      <dsp:spPr>
        <a:xfrm>
          <a:off x="5540" y="653809"/>
          <a:ext cx="309358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16D11-98F1-4383-AD3D-9D2380D5D045}">
      <dsp:nvSpPr>
        <dsp:cNvPr id="0" name=""/>
        <dsp:cNvSpPr/>
      </dsp:nvSpPr>
      <dsp:spPr>
        <a:xfrm>
          <a:off x="5540" y="790495"/>
          <a:ext cx="227266" cy="2272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0A06E-E82C-41FB-9499-42357CD19181}">
      <dsp:nvSpPr>
        <dsp:cNvPr id="0" name=""/>
        <dsp:cNvSpPr/>
      </dsp:nvSpPr>
      <dsp:spPr>
        <a:xfrm>
          <a:off x="5540" y="0"/>
          <a:ext cx="3093586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dirty="0" err="1"/>
            <a:t>Camarhynchus</a:t>
          </a:r>
          <a:r>
            <a:rPr lang="en-US" sz="1900" b="0" i="1" kern="1200" dirty="0"/>
            <a:t> </a:t>
          </a:r>
          <a:r>
            <a:rPr lang="en-US" sz="1900" b="0" i="1" kern="1200" dirty="0" err="1"/>
            <a:t>Controllerus</a:t>
          </a:r>
          <a:r>
            <a:rPr lang="en-US" sz="1900" b="0" i="1" kern="1200" dirty="0"/>
            <a:t> (Common Controller) </a:t>
          </a:r>
          <a:endParaRPr lang="en-US" sz="1900" kern="1200" dirty="0"/>
        </a:p>
      </dsp:txBody>
      <dsp:txXfrm>
        <a:off x="5540" y="0"/>
        <a:ext cx="3093586" cy="653809"/>
      </dsp:txXfrm>
    </dsp:sp>
    <dsp:sp modelId="{D4FD1C34-F98D-45C8-9EDC-5E64A9F08647}">
      <dsp:nvSpPr>
        <dsp:cNvPr id="0" name=""/>
        <dsp:cNvSpPr/>
      </dsp:nvSpPr>
      <dsp:spPr>
        <a:xfrm>
          <a:off x="5540" y="1320245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85D8-1D17-4B42-B995-58154D2D4622}">
      <dsp:nvSpPr>
        <dsp:cNvPr id="0" name=""/>
        <dsp:cNvSpPr/>
      </dsp:nvSpPr>
      <dsp:spPr>
        <a:xfrm>
          <a:off x="222091" y="1169003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Omnivorous</a:t>
          </a:r>
        </a:p>
      </dsp:txBody>
      <dsp:txXfrm>
        <a:off x="222091" y="1169003"/>
        <a:ext cx="2877035" cy="529744"/>
      </dsp:txXfrm>
    </dsp:sp>
    <dsp:sp modelId="{909A815A-4BD7-45EC-B077-9CB2D0D4AFB3}">
      <dsp:nvSpPr>
        <dsp:cNvPr id="0" name=""/>
        <dsp:cNvSpPr/>
      </dsp:nvSpPr>
      <dsp:spPr>
        <a:xfrm>
          <a:off x="5540" y="1849990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CED16-EDD9-4C6E-B460-17049B4F46CB}">
      <dsp:nvSpPr>
        <dsp:cNvPr id="0" name=""/>
        <dsp:cNvSpPr/>
      </dsp:nvSpPr>
      <dsp:spPr>
        <a:xfrm>
          <a:off x="222091" y="1698747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everything well but verbose</a:t>
          </a:r>
        </a:p>
      </dsp:txBody>
      <dsp:txXfrm>
        <a:off x="222091" y="1698747"/>
        <a:ext cx="2877035" cy="529744"/>
      </dsp:txXfrm>
    </dsp:sp>
    <dsp:sp modelId="{661F5700-C335-438D-9C55-D9687A6669A0}">
      <dsp:nvSpPr>
        <dsp:cNvPr id="0" name=""/>
        <dsp:cNvSpPr/>
      </dsp:nvSpPr>
      <dsp:spPr>
        <a:xfrm>
          <a:off x="5540" y="2379734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C622-37B9-4459-A4D7-EAC5E9E23F58}">
      <dsp:nvSpPr>
        <dsp:cNvPr id="0" name=""/>
        <dsp:cNvSpPr/>
      </dsp:nvSpPr>
      <dsp:spPr>
        <a:xfrm>
          <a:off x="222091" y="2228492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Virtually unchanged since 2008</a:t>
          </a:r>
        </a:p>
      </dsp:txBody>
      <dsp:txXfrm>
        <a:off x="222091" y="2228492"/>
        <a:ext cx="2877035" cy="529744"/>
      </dsp:txXfrm>
    </dsp:sp>
    <dsp:sp modelId="{32B91F19-C610-4C60-929F-AA79608DEA35}">
      <dsp:nvSpPr>
        <dsp:cNvPr id="0" name=""/>
        <dsp:cNvSpPr/>
      </dsp:nvSpPr>
      <dsp:spPr>
        <a:xfrm>
          <a:off x="3253806" y="653809"/>
          <a:ext cx="309358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9076B-A6BC-4204-BB3E-F763E2AFCFD0}">
      <dsp:nvSpPr>
        <dsp:cNvPr id="0" name=""/>
        <dsp:cNvSpPr/>
      </dsp:nvSpPr>
      <dsp:spPr>
        <a:xfrm>
          <a:off x="3253806" y="790495"/>
          <a:ext cx="227266" cy="2272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FFAA-1615-451E-A0B4-7DA250E15E3D}">
      <dsp:nvSpPr>
        <dsp:cNvPr id="0" name=""/>
        <dsp:cNvSpPr/>
      </dsp:nvSpPr>
      <dsp:spPr>
        <a:xfrm>
          <a:off x="3253806" y="0"/>
          <a:ext cx="3093586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dirty="0" err="1"/>
            <a:t>Camarhynchus</a:t>
          </a:r>
          <a:r>
            <a:rPr lang="en-US" sz="1900" b="0" i="1" kern="1200" dirty="0"/>
            <a:t> </a:t>
          </a:r>
          <a:r>
            <a:rPr lang="en-US" sz="1900" b="0" i="0" kern="1200" dirty="0" err="1"/>
            <a:t>resoursus</a:t>
          </a:r>
          <a:endParaRPr lang="en-US" sz="1900" b="0" i="1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dirty="0"/>
            <a:t>(</a:t>
          </a:r>
          <a:r>
            <a:rPr lang="en-US" sz="1900" b="0" i="1" kern="1200" dirty="0" err="1"/>
            <a:t>ApiController</a:t>
          </a:r>
          <a:r>
            <a:rPr lang="en-US" sz="1900" b="0" i="1" kern="1200" dirty="0"/>
            <a:t>)</a:t>
          </a:r>
          <a:endParaRPr lang="en-US" sz="1900" kern="1200" dirty="0"/>
        </a:p>
      </dsp:txBody>
      <dsp:txXfrm>
        <a:off x="3253806" y="0"/>
        <a:ext cx="3093586" cy="653809"/>
      </dsp:txXfrm>
    </dsp:sp>
    <dsp:sp modelId="{2EF36BC7-C4DC-4F39-A007-9D0A8DFEA44B}">
      <dsp:nvSpPr>
        <dsp:cNvPr id="0" name=""/>
        <dsp:cNvSpPr/>
      </dsp:nvSpPr>
      <dsp:spPr>
        <a:xfrm>
          <a:off x="3253806" y="1320245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F3C5E-8684-4743-903D-7CEFE7827B37}">
      <dsp:nvSpPr>
        <dsp:cNvPr id="0" name=""/>
        <dsp:cNvSpPr/>
      </dsp:nvSpPr>
      <dsp:spPr>
        <a:xfrm>
          <a:off x="3470357" y="1169003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 REST APIs</a:t>
          </a:r>
        </a:p>
      </dsp:txBody>
      <dsp:txXfrm>
        <a:off x="3470357" y="1169003"/>
        <a:ext cx="2877035" cy="529744"/>
      </dsp:txXfrm>
    </dsp:sp>
    <dsp:sp modelId="{FE658A06-6F07-4626-ABC4-2BDE12DC5010}">
      <dsp:nvSpPr>
        <dsp:cNvPr id="0" name=""/>
        <dsp:cNvSpPr/>
      </dsp:nvSpPr>
      <dsp:spPr>
        <a:xfrm>
          <a:off x="3253806" y="1849990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BDB1C-F1B5-4D38-8953-D4969E0D676C}">
      <dsp:nvSpPr>
        <dsp:cNvPr id="0" name=""/>
        <dsp:cNvSpPr/>
      </dsp:nvSpPr>
      <dsp:spPr>
        <a:xfrm>
          <a:off x="3470357" y="1698747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Optimized for </a:t>
          </a:r>
          <a:r>
            <a:rPr lang="en-US" sz="1300" kern="1200" dirty="0" err="1"/>
            <a:t>OpenAPI</a:t>
          </a:r>
          <a:endParaRPr lang="en-US" sz="1300" kern="1200" dirty="0"/>
        </a:p>
      </dsp:txBody>
      <dsp:txXfrm>
        <a:off x="3470357" y="1698747"/>
        <a:ext cx="2877035" cy="529744"/>
      </dsp:txXfrm>
    </dsp:sp>
    <dsp:sp modelId="{D4751057-D6A5-451F-8DB9-ACC68DA289EE}">
      <dsp:nvSpPr>
        <dsp:cNvPr id="0" name=""/>
        <dsp:cNvSpPr/>
      </dsp:nvSpPr>
      <dsp:spPr>
        <a:xfrm>
          <a:off x="3253806" y="2379734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098FE-C030-4B21-9D58-BDCF2F55BD48}">
      <dsp:nvSpPr>
        <dsp:cNvPr id="0" name=""/>
        <dsp:cNvSpPr/>
      </dsp:nvSpPr>
      <dsp:spPr>
        <a:xfrm>
          <a:off x="3470357" y="2228492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Opinion: precise parameter binding</a:t>
          </a:r>
        </a:p>
      </dsp:txBody>
      <dsp:txXfrm>
        <a:off x="3470357" y="2228492"/>
        <a:ext cx="2877035" cy="529744"/>
      </dsp:txXfrm>
    </dsp:sp>
    <dsp:sp modelId="{A3891D52-4D4F-4663-B1DD-1AEDCC7C14EB}">
      <dsp:nvSpPr>
        <dsp:cNvPr id="0" name=""/>
        <dsp:cNvSpPr/>
      </dsp:nvSpPr>
      <dsp:spPr>
        <a:xfrm>
          <a:off x="3253806" y="2909479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1A514-D63E-4F26-A0DB-EFAC9AF41657}">
      <dsp:nvSpPr>
        <dsp:cNvPr id="0" name=""/>
        <dsp:cNvSpPr/>
      </dsp:nvSpPr>
      <dsp:spPr>
        <a:xfrm>
          <a:off x="3470357" y="2758237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Automatic uniform error handling</a:t>
          </a:r>
        </a:p>
      </dsp:txBody>
      <dsp:txXfrm>
        <a:off x="3470357" y="2758237"/>
        <a:ext cx="2877035" cy="529744"/>
      </dsp:txXfrm>
    </dsp:sp>
    <dsp:sp modelId="{C868B30E-E641-42D8-AD3F-652C3855B5B3}">
      <dsp:nvSpPr>
        <dsp:cNvPr id="0" name=""/>
        <dsp:cNvSpPr/>
      </dsp:nvSpPr>
      <dsp:spPr>
        <a:xfrm>
          <a:off x="6502072" y="653809"/>
          <a:ext cx="309358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027E4-5C84-4D0F-83B9-AF7756EECD21}">
      <dsp:nvSpPr>
        <dsp:cNvPr id="0" name=""/>
        <dsp:cNvSpPr/>
      </dsp:nvSpPr>
      <dsp:spPr>
        <a:xfrm>
          <a:off x="6502072" y="790495"/>
          <a:ext cx="227266" cy="2272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53571-2B22-417A-BA71-19B764B6BCCA}">
      <dsp:nvSpPr>
        <dsp:cNvPr id="0" name=""/>
        <dsp:cNvSpPr/>
      </dsp:nvSpPr>
      <dsp:spPr>
        <a:xfrm>
          <a:off x="6502072" y="0"/>
          <a:ext cx="3093586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 dirty="0" err="1"/>
            <a:t>Camarhynchus</a:t>
          </a:r>
          <a:r>
            <a:rPr lang="en-US" sz="1900" b="0" i="1" kern="1200" dirty="0"/>
            <a:t> </a:t>
          </a:r>
          <a:r>
            <a:rPr lang="en-US" sz="1900" b="0" i="1" kern="1200" dirty="0" err="1"/>
            <a:t>Pagitus</a:t>
          </a:r>
          <a:r>
            <a:rPr lang="en-US" sz="1900" b="0" i="1" kern="1200" dirty="0"/>
            <a:t> (Page)</a:t>
          </a:r>
          <a:endParaRPr lang="en-US" sz="1900" kern="1200" dirty="0"/>
        </a:p>
      </dsp:txBody>
      <dsp:txXfrm>
        <a:off x="6502072" y="0"/>
        <a:ext cx="3093586" cy="653809"/>
      </dsp:txXfrm>
    </dsp:sp>
    <dsp:sp modelId="{80699BDB-EE38-4A59-8A87-3AD3601EF616}">
      <dsp:nvSpPr>
        <dsp:cNvPr id="0" name=""/>
        <dsp:cNvSpPr/>
      </dsp:nvSpPr>
      <dsp:spPr>
        <a:xfrm>
          <a:off x="6502072" y="1320245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74265-0683-465D-A91D-F26D3DF0A03C}">
      <dsp:nvSpPr>
        <dsp:cNvPr id="0" name=""/>
        <dsp:cNvSpPr/>
      </dsp:nvSpPr>
      <dsp:spPr>
        <a:xfrm>
          <a:off x="6718623" y="1169003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Simple routing</a:t>
          </a:r>
        </a:p>
      </dsp:txBody>
      <dsp:txXfrm>
        <a:off x="6718623" y="1169003"/>
        <a:ext cx="2877035" cy="529744"/>
      </dsp:txXfrm>
    </dsp:sp>
    <dsp:sp modelId="{176F2E41-A76D-445E-9992-8CB8D3252E76}">
      <dsp:nvSpPr>
        <dsp:cNvPr id="0" name=""/>
        <dsp:cNvSpPr/>
      </dsp:nvSpPr>
      <dsp:spPr>
        <a:xfrm>
          <a:off x="6502072" y="1849990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35F50-A9E2-4E2A-AFAC-9B259D15E6D0}">
      <dsp:nvSpPr>
        <dsp:cNvPr id="0" name=""/>
        <dsp:cNvSpPr/>
      </dsp:nvSpPr>
      <dsp:spPr>
        <a:xfrm>
          <a:off x="6718623" y="1698747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Optimized for Post-Redirect-Get</a:t>
          </a:r>
        </a:p>
      </dsp:txBody>
      <dsp:txXfrm>
        <a:off x="6718623" y="1698747"/>
        <a:ext cx="2877035" cy="529744"/>
      </dsp:txXfrm>
    </dsp:sp>
    <dsp:sp modelId="{75E4ECA6-9911-48A2-A58D-203A066C4733}">
      <dsp:nvSpPr>
        <dsp:cNvPr id="0" name=""/>
        <dsp:cNvSpPr/>
      </dsp:nvSpPr>
      <dsp:spPr>
        <a:xfrm>
          <a:off x="6502072" y="2379734"/>
          <a:ext cx="227260" cy="227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FCB0C-27CC-40D2-9BA2-8EC79E00A09F}">
      <dsp:nvSpPr>
        <dsp:cNvPr id="0" name=""/>
        <dsp:cNvSpPr/>
      </dsp:nvSpPr>
      <dsp:spPr>
        <a:xfrm>
          <a:off x="6718623" y="2228492"/>
          <a:ext cx="2877035" cy="5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Assumes common patterns for views</a:t>
          </a:r>
        </a:p>
      </dsp:txBody>
      <dsp:txXfrm>
        <a:off x="6718623" y="2228492"/>
        <a:ext cx="2877035" cy="529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10BAE-8A92-4A82-AF66-B4AA4767F4F7}">
      <dsp:nvSpPr>
        <dsp:cNvPr id="0" name=""/>
        <dsp:cNvSpPr/>
      </dsp:nvSpPr>
      <dsp:spPr>
        <a:xfrm>
          <a:off x="4775" y="728700"/>
          <a:ext cx="2171240" cy="8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Middleware</a:t>
          </a:r>
        </a:p>
      </dsp:txBody>
      <dsp:txXfrm>
        <a:off x="4775" y="728700"/>
        <a:ext cx="2171240" cy="576000"/>
      </dsp:txXfrm>
    </dsp:sp>
    <dsp:sp modelId="{9310722A-84DC-4E44-B470-A83FB5B9E47F}">
      <dsp:nvSpPr>
        <dsp:cNvPr id="0" name=""/>
        <dsp:cNvSpPr/>
      </dsp:nvSpPr>
      <dsp:spPr>
        <a:xfrm>
          <a:off x="449487" y="1304700"/>
          <a:ext cx="2171240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Diagnostics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Static Files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Authentication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etc</a:t>
          </a:r>
          <a:endParaRPr lang="en-US" sz="2000" kern="1200" dirty="0"/>
        </a:p>
      </dsp:txBody>
      <dsp:txXfrm>
        <a:off x="494826" y="1350039"/>
        <a:ext cx="2080562" cy="1457322"/>
      </dsp:txXfrm>
    </dsp:sp>
    <dsp:sp modelId="{3EE7B0AF-8390-472D-AD86-307A8DF9605D}">
      <dsp:nvSpPr>
        <dsp:cNvPr id="0" name=""/>
        <dsp:cNvSpPr/>
      </dsp:nvSpPr>
      <dsp:spPr>
        <a:xfrm>
          <a:off x="2505167" y="746411"/>
          <a:ext cx="697802" cy="54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505167" y="854526"/>
        <a:ext cx="535629" cy="324346"/>
      </dsp:txXfrm>
    </dsp:sp>
    <dsp:sp modelId="{C7B5BD77-CB9F-42CC-80F8-C558FF2B208D}">
      <dsp:nvSpPr>
        <dsp:cNvPr id="0" name=""/>
        <dsp:cNvSpPr/>
      </dsp:nvSpPr>
      <dsp:spPr>
        <a:xfrm>
          <a:off x="3492624" y="728700"/>
          <a:ext cx="2171240" cy="8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416178"/>
                <a:satOff val="14379"/>
                <a:lumOff val="5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4416178"/>
                <a:satOff val="14379"/>
                <a:lumOff val="5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4416178"/>
                <a:satOff val="14379"/>
                <a:lumOff val="5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Routing</a:t>
          </a:r>
        </a:p>
      </dsp:txBody>
      <dsp:txXfrm>
        <a:off x="3492624" y="728700"/>
        <a:ext cx="2171240" cy="576000"/>
      </dsp:txXfrm>
    </dsp:sp>
    <dsp:sp modelId="{61629C4F-A444-42B3-ABC5-53BBCE343647}">
      <dsp:nvSpPr>
        <dsp:cNvPr id="0" name=""/>
        <dsp:cNvSpPr/>
      </dsp:nvSpPr>
      <dsp:spPr>
        <a:xfrm>
          <a:off x="3937335" y="1304700"/>
          <a:ext cx="2171240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Action Discovery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Create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Route Tables</a:t>
          </a:r>
        </a:p>
      </dsp:txBody>
      <dsp:txXfrm>
        <a:off x="3982674" y="1350039"/>
        <a:ext cx="2080562" cy="1457322"/>
      </dsp:txXfrm>
    </dsp:sp>
    <dsp:sp modelId="{369B08CE-6B5B-4D88-81FA-0C26111ED91C}">
      <dsp:nvSpPr>
        <dsp:cNvPr id="0" name=""/>
        <dsp:cNvSpPr/>
      </dsp:nvSpPr>
      <dsp:spPr>
        <a:xfrm>
          <a:off x="5993016" y="746411"/>
          <a:ext cx="697802" cy="54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93016" y="854526"/>
        <a:ext cx="535629" cy="324346"/>
      </dsp:txXfrm>
    </dsp:sp>
    <dsp:sp modelId="{F7CBDE39-1429-4DDD-8310-6819030CE38B}">
      <dsp:nvSpPr>
        <dsp:cNvPr id="0" name=""/>
        <dsp:cNvSpPr/>
      </dsp:nvSpPr>
      <dsp:spPr>
        <a:xfrm>
          <a:off x="6980472" y="728700"/>
          <a:ext cx="2171240" cy="8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Action Invoker</a:t>
          </a:r>
        </a:p>
      </dsp:txBody>
      <dsp:txXfrm>
        <a:off x="6980472" y="728700"/>
        <a:ext cx="2171240" cy="576000"/>
      </dsp:txXfrm>
    </dsp:sp>
    <dsp:sp modelId="{D111B563-86B4-418A-A664-237EF34AA06F}">
      <dsp:nvSpPr>
        <dsp:cNvPr id="0" name=""/>
        <dsp:cNvSpPr/>
      </dsp:nvSpPr>
      <dsp:spPr>
        <a:xfrm>
          <a:off x="7425184" y="1304700"/>
          <a:ext cx="2171240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Activation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Filters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Binding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Result</a:t>
          </a:r>
        </a:p>
      </dsp:txBody>
      <dsp:txXfrm>
        <a:off x="7470523" y="1350039"/>
        <a:ext cx="2080562" cy="1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20:46:27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20:46:42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6528 201,'-12'-1,"0"0,0-1,1-1,-1 0,0-1,1 0,-5-3,-23-7,-16-1,0 2,-1 2,-1 3,-24 0,-231 0,295 8,-690 3,660-6,-1-1,1-3,-11-4,-4 0,-25 0,16 7,29 3,1-2,-2-3,-72-12,0 6,-86 2,-377 10,200 2,-14-2,317 3,0 4,-62 15,3-1,-99-1,206-18,-28 4,1 3,-32 10,-51 8,54-18,1-4,-56-4,100 1,0 1,0 2,-7 2,1 1,0-3,-3-1,-12 1,1 3,-48 12,-44 7,118-24,-25-2,23 0,-19 2,3 2,-27-2,63-2,-1 1,0 0,1 1,-5 2,-22 4,39-8,0-1,-1 1,1-1,0 1,0 0,0-1,-1 1,1 0,0 0,0 1,0-1,1 0,-1 1,0-1,0 1,1 0,-1-1,1 1,0 0,-1 0,1 0,0 0,0 0,0 0,0 0,0 1,1-1,-1 0,1 0,-1 1,1-1,0 0,0 3,-1 44,3 25,1 6,-3-49,3 16,-2-36,1 0,0 1,1-1,1 0,3 8,7 12,-1-2,-1-1,-2 2,-1 0,0 3,-4-2,-1 1,0 27,-5 64,-1-42,3-76,-2-1,1 1,0-1,-1 1,0-1,0 0,0 1,-1-1,0 0,1 0,-1 1,-1-1,1-1,0 1,-1 0,-1 0,-4 6,-16 22,-1-2,-2 0,-1-2,-9 6,10-12,-9 13,17-16,-1 0,-22 14,35-28,-1 1,1 0,0 0,0 1,5-5,0 0,0 1,0-1,0 1,1 0,-1 0,1-1,0 1,0 0,0 0,0 0,0 0,0 3,0 6,0 0,0 1,2-1,-1 1,2 6,-1-16,-1 1,1 0,0 0,0-1,1 1,-1-1,0 1,1-1,0 0,0 0,0 1,0-1,1 0,-1-1,1 1,0 0,0-1,0 0,0 1,1-1,10 5,1-1,0 0,3-1,-7-2,0 1,0 0,-1 0,1 1,-1 0,0 1,0 1,3 3,0 2,-1 0,0 0,-1 2,-1-1,0 1,0 0,-2 1,0 0,4 10,15 29,-13-29,4 14,-14-29,-1 0,0 0,0 1,-1-1,1 10,0 19,0-5,5 28,10 14,6 7,-17-52,0 1,-2 5,1 2,3 2,-6-28,1 0,0 0,1 0,7 11,96 177,-93-171,-1 3,-6-12,0-2,2 1,12 17,79 120,-89-142,-1-1,2 0,13 11,43 33,-57-50,0-1,0 0,1-1,0 0,0-1,0-1,8 2,8 3,-10-4,-1 0,1-1,0-1,0-1,2-1,96-1,-49-1,466 1,-490-1,0-3,0-1,0-2,34-10,1-2,1 3,-19 4,0-4,-9 3,47-6,316-47,-398 62,172-39,-142 30,-1-3,42-19,-39 13,30-9,-55 24,0 0,0 2,1 0,13 0,248-14,-226 15,149-12,-29 1,28 8,943 8,-703-1,-413-1,0 0,-1-2,27-7,-2-3,0 0,0 3,11 1,79 3,38 7,-67 1,-32-2,138 0,-85-12,7 0,309 10,-234 4,-174-2,-1 1,0-2,1-3,1-2,-2-2,77-12,76-2,-100 18,70-5,91-4,-145 10,35-9,11 0,24-1,32 0,527 14,-646 3,7 4,83 5,411-12,-290-2,-305 0,0 1,0 0,0-1,0 0,0-1,0 1,0-1,0 0,-1-1,6-2,-8 3,0 0,-1 0,1 0,0 0,-1 0,1-1,-1 1,0-1,0 0,0 0,0 1,0-1,0 0,-1-1,0 1,0 0,1 0,-2-1,1 1,0-2,1-22,-1-1,-2-27,-1 12,-4-182,-1-85,7 303,0 0,0-1,-1 1,0 0,0 0,0 0,-1 0,0 0,-1 0,0 1,-2-6,-1 2,-1-1,2 0,0-1,0 1,1-1,0 0,1 0,1 0,-2-13,1 3,0 0,-5-15,-1-1,5 18,-1 1,-1-1,0 1,-2 1,0-1,-1 2,-1-1,-1 1,0 1,-2 0,1 0,-2 1,0 1,-1 0,-6-4,3 4,0-1,1-2,-4-5,8 9,0 0,-1 1,0 0,-1 1,0 0,0 2,-16-8,-12-8,-29-22,36 22,-1 2,-29-13,-92-26,9 3,-217-96,301 130,2-3,-28-19,12 6,-27-9,-84-28,132 55,5 2,-2 3,-1 2,0 2,-8 2,-324-43,213 39,-40 6,-445 10,291 2,-786-3,949 8,-9-1,-1241-7,1455 1,-4 0,1 0,-1 0,1 1,-1 0,0 0,3-1,1 0,0 1,0-1,0 1,0 0,-1-1,1 1,0 0,0-1,0 1,1 0,-1 0,0 0,0 0,0 0,1 0,-1 0,0 0,1 0,-1 1,-3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20:47:17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20:47:19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AE75D-B642-4CED-99D6-D612C92D8C6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8694-BB74-46FA-9B7C-A867397F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Discovery</a:t>
            </a:r>
          </a:p>
          <a:p>
            <a:r>
              <a:rPr lang="en-US" dirty="0"/>
              <a:t>   - What assemblies?</a:t>
            </a:r>
          </a:p>
          <a:p>
            <a:r>
              <a:rPr lang="en-US" dirty="0"/>
              <a:t>   - What types?</a:t>
            </a:r>
          </a:p>
          <a:p>
            <a:r>
              <a:rPr lang="en-US" dirty="0"/>
              <a:t>   - Create application model (mutable) and application descriptor (immutable) - polymorphic</a:t>
            </a:r>
          </a:p>
          <a:p>
            <a:r>
              <a:rPr lang="en-US" dirty="0"/>
              <a:t>     - Basics (type, name, </a:t>
            </a:r>
            <a:r>
              <a:rPr lang="en-US" dirty="0" err="1"/>
              <a:t>displayname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   - Routing</a:t>
            </a:r>
          </a:p>
          <a:p>
            <a:r>
              <a:rPr lang="en-US" dirty="0"/>
              <a:t>     - Filters</a:t>
            </a:r>
          </a:p>
          <a:p>
            <a:r>
              <a:rPr lang="en-US" dirty="0"/>
              <a:t>     - Parameters</a:t>
            </a:r>
          </a:p>
          <a:p>
            <a:r>
              <a:rPr lang="en-US" dirty="0"/>
              <a:t>   - Create application descriptor (immutable)</a:t>
            </a:r>
          </a:p>
          <a:p>
            <a:r>
              <a:rPr lang="en-US" dirty="0"/>
              <a:t> - Routing </a:t>
            </a:r>
          </a:p>
          <a:p>
            <a:r>
              <a:rPr lang="en-US" dirty="0"/>
              <a:t>   - Selects an action descriptor</a:t>
            </a:r>
          </a:p>
          <a:p>
            <a:r>
              <a:rPr lang="en-US" dirty="0"/>
              <a:t>   - Creates an Invoker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8694-BB74-46FA-9B7C-A867397F53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Invoker</a:t>
            </a:r>
          </a:p>
          <a:p>
            <a:r>
              <a:rPr lang="en-US" dirty="0"/>
              <a:t>    - Different code paths for Controllers and Pages</a:t>
            </a:r>
          </a:p>
          <a:p>
            <a:r>
              <a:rPr lang="en-US" dirty="0"/>
              <a:t>    - Responsible for the filter pipeline</a:t>
            </a:r>
          </a:p>
          <a:p>
            <a:r>
              <a:rPr lang="en-US" dirty="0"/>
              <a:t>    - Responsible for activation</a:t>
            </a:r>
          </a:p>
          <a:p>
            <a:r>
              <a:rPr lang="en-US" dirty="0"/>
              <a:t>    - Responsible for calling model binding</a:t>
            </a:r>
          </a:p>
          <a:p>
            <a:r>
              <a:rPr lang="en-US" dirty="0"/>
              <a:t>    - Responsible for executing action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8694-BB74-46FA-9B7C-A867397F53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Everything we discussed so far is something that we *do on your behalf*</a:t>
            </a:r>
          </a:p>
          <a:p>
            <a:r>
              <a:rPr lang="en-US" dirty="0"/>
              <a:t> - Bugs are the worst because if we *don't call your code* you have no real workaround</a:t>
            </a:r>
          </a:p>
          <a:p>
            <a:r>
              <a:rPr lang="en-US" dirty="0"/>
              <a:t> - When we have a functional defect, it's rarely as simple as *it crashes*</a:t>
            </a:r>
          </a:p>
          <a:p>
            <a:r>
              <a:rPr lang="en-US" dirty="0"/>
              <a:t> - Frameworks have opinions are a different from libraries and </a:t>
            </a:r>
            <a:r>
              <a:rPr lang="en-US" dirty="0" err="1"/>
              <a:t>misc</a:t>
            </a:r>
            <a:r>
              <a:rPr lang="en-US" dirty="0"/>
              <a:t> infrastructure</a:t>
            </a:r>
          </a:p>
          <a:p>
            <a:r>
              <a:rPr lang="en-US" dirty="0"/>
              <a:t> - Since there's significant value *around* and *below* your code, there's room for the framework to get smarter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8694-BB74-46FA-9B7C-A867397F53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Lets talk about some issues</a:t>
            </a:r>
          </a:p>
          <a:p>
            <a:r>
              <a:rPr lang="en-US" dirty="0"/>
              <a:t>    - MVC would handle **all** exceptions thrown doing deserialization</a:t>
            </a:r>
          </a:p>
          <a:p>
            <a:r>
              <a:rPr lang="en-US" dirty="0"/>
              <a:t>      - This is bad because the failure could be </a:t>
            </a:r>
            <a:r>
              <a:rPr lang="en-US" dirty="0" err="1"/>
              <a:t>i</a:t>
            </a:r>
            <a:r>
              <a:rPr lang="en-US" dirty="0"/>
              <a:t>/o-related or could be misconfiguration/assembly-loading</a:t>
            </a:r>
          </a:p>
          <a:p>
            <a:r>
              <a:rPr lang="en-US" dirty="0"/>
              <a:t>      - We don’t want a 500 in production for disconnects</a:t>
            </a:r>
          </a:p>
          <a:p>
            <a:r>
              <a:rPr lang="en-US" dirty="0"/>
              <a:t>      - However, some formatters throw an exception on deserialization failure</a:t>
            </a:r>
          </a:p>
          <a:p>
            <a:r>
              <a:rPr lang="en-US" dirty="0"/>
              <a:t>      - We don't want to mask *real problems* but what if your formatter depended on this?</a:t>
            </a:r>
          </a:p>
          <a:p>
            <a:r>
              <a:rPr lang="en-US" dirty="0"/>
              <a:t>      - This is a pretty bad bug and is hard to troubleshoot. The problem is not where you'd expect to look</a:t>
            </a:r>
          </a:p>
          <a:p>
            <a:r>
              <a:rPr lang="en-US" dirty="0"/>
              <a:t>    - MVC would allow values outside of range for </a:t>
            </a:r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      - Does this surprise you? (it surprised me)</a:t>
            </a:r>
          </a:p>
          <a:p>
            <a:r>
              <a:rPr lang="en-US" dirty="0"/>
              <a:t>      - Turns out .NET's type converter allows this</a:t>
            </a:r>
          </a:p>
          <a:p>
            <a:r>
              <a:rPr lang="en-US" dirty="0"/>
              <a:t>      - If we were always strict then that would make sense to everyone. We'd tell you to use an integer if you want this behavior.</a:t>
            </a:r>
          </a:p>
          <a:p>
            <a:r>
              <a:rPr lang="en-US" dirty="0"/>
              <a:t>      - Since we weren't always strict we know this change *will* break people</a:t>
            </a:r>
          </a:p>
          <a:p>
            <a:r>
              <a:rPr lang="en-US" dirty="0"/>
              <a:t>      - This doesn't seem like "the best version" of the framework</a:t>
            </a:r>
          </a:p>
          <a:p>
            <a:r>
              <a:rPr lang="en-US" dirty="0"/>
              <a:t>    - MVC has **never** had support for validation attributes on parameters</a:t>
            </a:r>
          </a:p>
          <a:p>
            <a:r>
              <a:rPr lang="en-US" dirty="0"/>
              <a:t>      - This surprises people all of the time</a:t>
            </a:r>
          </a:p>
          <a:p>
            <a:r>
              <a:rPr lang="en-US" dirty="0"/>
              <a:t>      - It's not an error to do</a:t>
            </a:r>
          </a:p>
          <a:p>
            <a:r>
              <a:rPr lang="en-US" dirty="0"/>
              <a:t>      - It seems obvious that we'd want it</a:t>
            </a:r>
          </a:p>
          <a:p>
            <a:r>
              <a:rPr lang="en-US" dirty="0"/>
              <a:t>      - However a bunch of extensibility points are coupled to non-parameter</a:t>
            </a:r>
          </a:p>
          <a:p>
            <a:r>
              <a:rPr lang="en-US" dirty="0"/>
              <a:t>      - Something with this many touch points is *certain* to break some things</a:t>
            </a:r>
          </a:p>
          <a:p>
            <a:r>
              <a:rPr lang="en-US" dirty="0"/>
              <a:t>      - We really want to add this - how do we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8694-BB74-46FA-9B7C-A867397F53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power couple</a:t>
            </a:r>
          </a:p>
          <a:p>
            <a:r>
              <a:rPr lang="en-US" dirty="0"/>
              <a:t> - Application Model</a:t>
            </a:r>
          </a:p>
          <a:p>
            <a:r>
              <a:rPr lang="en-US" dirty="0"/>
              <a:t>    - Declarative programming through modeling</a:t>
            </a:r>
          </a:p>
          <a:p>
            <a:r>
              <a:rPr lang="en-US" dirty="0"/>
              <a:t>    - Build in your own conventions</a:t>
            </a:r>
          </a:p>
          <a:p>
            <a:r>
              <a:rPr lang="en-US" dirty="0"/>
              <a:t>    - Bend the framework to your will by making your own defaults</a:t>
            </a:r>
          </a:p>
          <a:p>
            <a:r>
              <a:rPr lang="en-US" dirty="0"/>
              <a:t>    - We have to serve customers with any goals and perspectives, you are the expert on your own requirements</a:t>
            </a:r>
          </a:p>
          <a:p>
            <a:r>
              <a:rPr lang="en-US" dirty="0"/>
              <a:t> - Filters</a:t>
            </a:r>
          </a:p>
          <a:p>
            <a:r>
              <a:rPr lang="en-US" dirty="0"/>
              <a:t>   - Filters are a metadata system </a:t>
            </a:r>
          </a:p>
          <a:p>
            <a:r>
              <a:rPr lang="en-US" dirty="0"/>
              <a:t>   - Filters *can* provide behavior</a:t>
            </a:r>
          </a:p>
          <a:p>
            <a:r>
              <a:rPr lang="en-US" dirty="0"/>
              <a:t>   - Scoping and ordering</a:t>
            </a:r>
          </a:p>
          <a:p>
            <a:r>
              <a:rPr lang="en-US" dirty="0"/>
              <a:t>   - Filter Diagram - complicated and legacy</a:t>
            </a:r>
          </a:p>
          <a:p>
            <a:r>
              <a:rPr lang="en-US" dirty="0"/>
              <a:t>   - Examples of powerful features `</a:t>
            </a:r>
            <a:r>
              <a:rPr lang="en-US" dirty="0" err="1"/>
              <a:t>IAntiforgeryPolicy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8694-BB74-46FA-9B7C-A867397F53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ApiController</a:t>
            </a:r>
            <a:endParaRPr lang="en-US" dirty="0"/>
          </a:p>
          <a:p>
            <a:r>
              <a:rPr lang="en-US" dirty="0"/>
              <a:t> - We wanted to provide a streamlined and sticky API authoring experience</a:t>
            </a:r>
          </a:p>
          <a:p>
            <a:r>
              <a:rPr lang="en-US" dirty="0"/>
              <a:t> - Not attempting to re-create </a:t>
            </a:r>
            <a:r>
              <a:rPr lang="en-US" dirty="0" err="1"/>
              <a:t>WebAPI</a:t>
            </a:r>
            <a:r>
              <a:rPr lang="en-US" dirty="0"/>
              <a:t> exactly, trying to create something simple</a:t>
            </a:r>
          </a:p>
          <a:p>
            <a:r>
              <a:rPr lang="en-US" dirty="0"/>
              <a:t> - Has to be built on top of MVC primitives, not new or separate</a:t>
            </a:r>
          </a:p>
          <a:p>
            <a:r>
              <a:rPr lang="en-US" dirty="0"/>
              <a:t> - Room to grow for the future - we can add more things</a:t>
            </a:r>
          </a:p>
          <a:p>
            <a:r>
              <a:rPr lang="en-US" dirty="0"/>
              <a:t> - A menu of options to make your life better for writing APIs - all inclusive by default, take off what you don't want</a:t>
            </a:r>
          </a:p>
          <a:p>
            <a:r>
              <a:rPr lang="en-US" dirty="0"/>
              <a:t> - Features</a:t>
            </a:r>
          </a:p>
          <a:p>
            <a:r>
              <a:rPr lang="en-US" dirty="0"/>
              <a:t>    - Default parameter binding source mappings</a:t>
            </a:r>
          </a:p>
          <a:p>
            <a:r>
              <a:rPr lang="en-US" dirty="0"/>
              <a:t>    - Default error handling</a:t>
            </a:r>
          </a:p>
          <a:p>
            <a:r>
              <a:rPr lang="en-US" dirty="0"/>
              <a:t>    - Support for automatic *error type*</a:t>
            </a:r>
          </a:p>
          <a:p>
            <a:r>
              <a:rPr lang="en-US" dirty="0"/>
              <a:t>    - Default </a:t>
            </a:r>
            <a:r>
              <a:rPr lang="en-US" dirty="0" err="1"/>
              <a:t>OpenAPI</a:t>
            </a:r>
            <a:r>
              <a:rPr lang="en-US" dirty="0"/>
              <a:t> visibility</a:t>
            </a:r>
          </a:p>
          <a:p>
            <a:r>
              <a:rPr lang="en-US" dirty="0"/>
              <a:t>    - Enforce attribute routing</a:t>
            </a:r>
          </a:p>
          <a:p>
            <a:r>
              <a:rPr lang="en-US" dirty="0"/>
              <a:t> - How is it built? Application Model and Filters</a:t>
            </a:r>
          </a:p>
          <a:p>
            <a:r>
              <a:rPr lang="en-US" dirty="0"/>
              <a:t>   - Application Model applies to 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r>
              <a:rPr lang="en-US" dirty="0"/>
              <a:t>     - Options are then read to apply individual filters</a:t>
            </a:r>
          </a:p>
          <a:p>
            <a:r>
              <a:rPr lang="en-US" dirty="0"/>
              <a:t>     - Filters run *around* other code to apply policies</a:t>
            </a:r>
          </a:p>
          <a:p>
            <a:endParaRPr lang="en-US" dirty="0"/>
          </a:p>
          <a:p>
            <a:r>
              <a:rPr lang="en-US" dirty="0"/>
              <a:t>Looking forward</a:t>
            </a:r>
          </a:p>
          <a:p>
            <a:r>
              <a:rPr lang="en-US" dirty="0"/>
              <a:t> - More streamlining through compatibility switches</a:t>
            </a:r>
          </a:p>
          <a:p>
            <a:r>
              <a:rPr lang="en-US" dirty="0"/>
              <a:t> - More guidance through analyzers</a:t>
            </a:r>
          </a:p>
          <a:p>
            <a:r>
              <a:rPr lang="en-US" dirty="0"/>
              <a:t> - More opinions through built-in conventions</a:t>
            </a:r>
          </a:p>
          <a:p>
            <a:r>
              <a:rPr lang="en-US" dirty="0"/>
              <a:t> - More integration through endpoint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8694-BB74-46FA-9B7C-A867397F53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0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914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30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3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1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6FD28D-872E-4400-8E85-1EB9F064D5E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B6E8E8-0D23-495A-9A79-9099657E41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40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EEA-0AD6-49E5-BF01-20427975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53" y="2326336"/>
            <a:ext cx="8361229" cy="2098226"/>
          </a:xfrm>
        </p:spPr>
        <p:txBody>
          <a:bodyPr/>
          <a:lstStyle/>
          <a:p>
            <a:r>
              <a:rPr lang="en-US" dirty="0"/>
              <a:t>Lessons learned building ASP.NET MVC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FC20-48C7-4639-B0DA-CD33962F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430" y="4545586"/>
            <a:ext cx="6831673" cy="1086237"/>
          </a:xfrm>
        </p:spPr>
        <p:txBody>
          <a:bodyPr/>
          <a:lstStyle/>
          <a:p>
            <a:r>
              <a:rPr lang="en-US" dirty="0"/>
              <a:t>Ryan Nowak – ASP.NET Core</a:t>
            </a:r>
          </a:p>
          <a:p>
            <a:r>
              <a:rPr lang="en-US" dirty="0"/>
              <a:t>@</a:t>
            </a:r>
            <a:r>
              <a:rPr lang="en-US" dirty="0" err="1"/>
              <a:t>aVerySpicyBoi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543A-F735-44F1-BCF9-4D4D5DD7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Behind the scenes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4DD5-DBC1-453B-A438-BE153FA6A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8BC0-FAF9-4F1C-895C-CAC91A7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invoker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D9EA74-E982-4BB6-B0AD-6C5B1DA1C769}"/>
                  </a:ext>
                </a:extLst>
              </p14:cNvPr>
              <p14:cNvContentPartPr/>
              <p14:nvPr/>
            </p14:nvContentPartPr>
            <p14:xfrm>
              <a:off x="4656656" y="457617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D9EA74-E982-4BB6-B0AD-6C5B1DA1C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016" y="4567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0484AA-14E1-4C40-A314-FB085722F7E5}"/>
                  </a:ext>
                </a:extLst>
              </p14:cNvPr>
              <p14:cNvContentPartPr/>
              <p14:nvPr/>
            </p14:nvContentPartPr>
            <p14:xfrm>
              <a:off x="5244176" y="375573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0484AA-14E1-4C40-A314-FB085722F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176" y="37470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mage result for MVC filter diagram">
            <a:extLst>
              <a:ext uri="{FF2B5EF4-FFF2-40B4-BE49-F238E27FC236}">
                <a16:creationId xmlns:a16="http://schemas.microsoft.com/office/drawing/2014/main" id="{0135660A-BFCE-403A-A96C-1EB490BBA2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53" y="2286000"/>
            <a:ext cx="482849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6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8EC-0C98-4BD6-A66F-5DC9E2B2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E231-D119-4945-A9A7-0581B6D8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framework different from a library?</a:t>
            </a:r>
          </a:p>
          <a:p>
            <a:pPr lvl="1"/>
            <a:r>
              <a:rPr lang="en-US" dirty="0"/>
              <a:t>The framework does a lot for you</a:t>
            </a:r>
          </a:p>
          <a:p>
            <a:pPr lvl="1"/>
            <a:r>
              <a:rPr lang="en-US" dirty="0"/>
              <a:t>How do you find the problem if we don’t call your code?</a:t>
            </a:r>
          </a:p>
          <a:p>
            <a:pPr lvl="1"/>
            <a:r>
              <a:rPr lang="en-US" dirty="0"/>
              <a:t>How do you upgrade if we change? </a:t>
            </a:r>
          </a:p>
          <a:p>
            <a:r>
              <a:rPr lang="en-US" dirty="0"/>
              <a:t>Frameworks have opinions and opinions change</a:t>
            </a:r>
          </a:p>
          <a:p>
            <a:r>
              <a:rPr lang="en-US" dirty="0"/>
              <a:t>Since we run significant code in your app, we can add significant value if we do the right things.</a:t>
            </a:r>
          </a:p>
          <a:p>
            <a:pPr lvl="1"/>
            <a:r>
              <a:rPr lang="en-US" dirty="0"/>
              <a:t>How do we add new behaviors and features with lower risk?</a:t>
            </a:r>
          </a:p>
          <a:p>
            <a:pPr lvl="1"/>
            <a:r>
              <a:rPr lang="en-US" dirty="0"/>
              <a:t>How can we preserve our ability to innovate?</a:t>
            </a:r>
          </a:p>
        </p:txBody>
      </p:sp>
    </p:spTree>
    <p:extLst>
      <p:ext uri="{BB962C8B-B14F-4D97-AF65-F5344CB8AC3E}">
        <p14:creationId xmlns:p14="http://schemas.microsoft.com/office/powerpoint/2010/main" val="95424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C622-A479-4634-B3ED-B78583F9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Some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FBB3-B316-476E-91D9-04C8C58E0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91AC-CF07-4E40-AA76-08D4DEB6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(#1 Formatter Swallows Exceptions)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D997-8BB6-4262-80B4-D365F105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handle </a:t>
            </a:r>
            <a:r>
              <a:rPr lang="en-US" i="1" dirty="0"/>
              <a:t>some</a:t>
            </a:r>
            <a:r>
              <a:rPr lang="en-US" dirty="0"/>
              <a:t> exceptions because XML serializers throw them</a:t>
            </a:r>
          </a:p>
          <a:p>
            <a:r>
              <a:rPr lang="en-US" dirty="0"/>
              <a:t>We want to fix this because it masks real problems</a:t>
            </a:r>
          </a:p>
          <a:p>
            <a:r>
              <a:rPr lang="en-US" dirty="0"/>
              <a:t>Fixing this is a breaking behavior change </a:t>
            </a:r>
          </a:p>
          <a:p>
            <a:r>
              <a:rPr lang="en-US" dirty="0"/>
              <a:t>If you wrote a formatter, requires a code change to react and incorporate the fix</a:t>
            </a:r>
          </a:p>
          <a:p>
            <a:pPr lvl="1"/>
            <a:r>
              <a:rPr lang="en-US" dirty="0"/>
              <a:t>This makes it impossible to patch</a:t>
            </a:r>
          </a:p>
          <a:p>
            <a:pPr lvl="1"/>
            <a:r>
              <a:rPr lang="en-US" dirty="0"/>
              <a:t>Behavior changes are hard because you have to retest everything</a:t>
            </a:r>
          </a:p>
        </p:txBody>
      </p:sp>
    </p:spTree>
    <p:extLst>
      <p:ext uri="{BB962C8B-B14F-4D97-AF65-F5344CB8AC3E}">
        <p14:creationId xmlns:p14="http://schemas.microsoft.com/office/powerpoint/2010/main" val="193121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74DE-CAC9-41B8-AD31-BD35C977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(#2 Invalid </a:t>
            </a:r>
            <a:r>
              <a:rPr lang="en-US" dirty="0" err="1"/>
              <a:t>Enum</a:t>
            </a:r>
            <a:r>
              <a:rPr lang="en-US" dirty="0"/>
              <a:t> Value Accepted)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74A3-37E7-4006-B57E-5D5CCC8C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.NET’s behavior is to allow this conversion because it’s *possible*</a:t>
            </a:r>
          </a:p>
          <a:p>
            <a:r>
              <a:rPr lang="en-US" dirty="0"/>
              <a:t>That’s a not a good match to our expectations but we missed it</a:t>
            </a:r>
          </a:p>
          <a:p>
            <a:r>
              <a:rPr lang="en-US" dirty="0"/>
              <a:t>Someone has written a working app that relies on this</a:t>
            </a:r>
          </a:p>
          <a:p>
            <a:r>
              <a:rPr lang="en-US" dirty="0"/>
              <a:t>If you like this behavior, it might require a substantial code change</a:t>
            </a:r>
          </a:p>
          <a:p>
            <a:pPr lvl="1"/>
            <a:r>
              <a:rPr lang="en-US" dirty="0"/>
              <a:t>This makes it impossible to patch</a:t>
            </a:r>
          </a:p>
          <a:p>
            <a:pPr lvl="1"/>
            <a:r>
              <a:rPr lang="en-US" dirty="0"/>
              <a:t>Behavior changes are hard because you have to retest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5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A601-DEE7-410D-89AE-9733959B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(#3 Parameter 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E864-5EC4-4ED1-BF94-64650D57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We’d really like to have this feature</a:t>
            </a:r>
          </a:p>
          <a:p>
            <a:r>
              <a:rPr lang="en-US" dirty="0"/>
              <a:t>This area is risky and high impact</a:t>
            </a:r>
          </a:p>
          <a:p>
            <a:r>
              <a:rPr lang="en-US" dirty="0"/>
              <a:t>Requires new APIs and changes what methods we call</a:t>
            </a:r>
          </a:p>
          <a:p>
            <a:r>
              <a:rPr lang="en-US" dirty="0"/>
              <a:t>Extensibility in this area is common (</a:t>
            </a:r>
            <a:r>
              <a:rPr lang="en-US" dirty="0" err="1"/>
              <a:t>IModelBinder</a:t>
            </a:r>
            <a:r>
              <a:rPr lang="en-US" dirty="0"/>
              <a:t>, </a:t>
            </a:r>
            <a:r>
              <a:rPr lang="en-US" dirty="0" err="1"/>
              <a:t>IModelValidator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don’t have a good way to predict impact</a:t>
            </a:r>
          </a:p>
          <a:p>
            <a:pPr lvl="1"/>
            <a:r>
              <a:rPr lang="en-US" dirty="0"/>
              <a:t>We are pretty certain to break apps even if we do a good job</a:t>
            </a:r>
          </a:p>
        </p:txBody>
      </p:sp>
    </p:spTree>
    <p:extLst>
      <p:ext uri="{BB962C8B-B14F-4D97-AF65-F5344CB8AC3E}">
        <p14:creationId xmlns:p14="http://schemas.microsoft.com/office/powerpoint/2010/main" val="71101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2A1C-2C5E-4956-8032-A15DC723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25E6-0573-48A5-8DAF-E960B618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Semver</a:t>
            </a:r>
            <a:r>
              <a:rPr lang="en-US" dirty="0"/>
              <a:t> alone is not a fix. Leads to an </a:t>
            </a:r>
            <a:r>
              <a:rPr lang="en-US" i="1" dirty="0"/>
              <a:t>upgrade cliff</a:t>
            </a:r>
          </a:p>
          <a:p>
            <a:r>
              <a:rPr lang="en-US" dirty="0"/>
              <a:t>Just fix it? Only works for small stuff. Leads to paralysis</a:t>
            </a:r>
          </a:p>
          <a:p>
            <a:r>
              <a:rPr lang="en-US" dirty="0"/>
              <a:t>Add more options/settings? Only works for small stuff. Options are off by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3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F2C2-229F-4408-93F5-8D67E34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Switches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473B-2422-464A-B3E7-CD824FBE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apps have a </a:t>
            </a:r>
            <a:r>
              <a:rPr lang="en-US" dirty="0" err="1"/>
              <a:t>CompatibilityVersion</a:t>
            </a:r>
            <a:r>
              <a:rPr lang="en-US" dirty="0"/>
              <a:t> (implicit = current major version)</a:t>
            </a:r>
          </a:p>
          <a:p>
            <a:r>
              <a:rPr lang="en-US" dirty="0"/>
              <a:t>Each </a:t>
            </a:r>
            <a:r>
              <a:rPr lang="en-US" dirty="0" err="1"/>
              <a:t>compat</a:t>
            </a:r>
            <a:r>
              <a:rPr lang="en-US" dirty="0"/>
              <a:t> switch is assigned a version as well</a:t>
            </a:r>
          </a:p>
          <a:p>
            <a:r>
              <a:rPr lang="en-US" dirty="0"/>
              <a:t>New switches default to ON when the apps version is greater or equal</a:t>
            </a:r>
          </a:p>
          <a:p>
            <a:r>
              <a:rPr lang="en-US" dirty="0"/>
              <a:t>App has fine-grained control over each switch</a:t>
            </a:r>
          </a:p>
          <a:p>
            <a:r>
              <a:rPr lang="en-US" dirty="0"/>
              <a:t>Switches are removed in next major version. </a:t>
            </a:r>
          </a:p>
          <a:p>
            <a:r>
              <a:rPr lang="en-US" dirty="0"/>
              <a:t>We may choose to leave an old behavior as a non-default option if is still relevant</a:t>
            </a:r>
          </a:p>
        </p:txBody>
      </p:sp>
    </p:spTree>
    <p:extLst>
      <p:ext uri="{BB962C8B-B14F-4D97-AF65-F5344CB8AC3E}">
        <p14:creationId xmlns:p14="http://schemas.microsoft.com/office/powerpoint/2010/main" val="103676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F79A-725D-40A7-91A0-1957538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C054-5EFD-4CA6-ADA0-EB011E0A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#1 Formatters Swallowing Exceptions – no one complained about the new behavior</a:t>
            </a:r>
          </a:p>
          <a:p>
            <a:r>
              <a:rPr lang="en-US" dirty="0"/>
              <a:t>Issue #2 </a:t>
            </a:r>
            <a:r>
              <a:rPr lang="en-US" dirty="0" err="1"/>
              <a:t>Enum</a:t>
            </a:r>
            <a:r>
              <a:rPr lang="en-US" dirty="0"/>
              <a:t> Conversion – no one complained about the new behavior</a:t>
            </a:r>
          </a:p>
          <a:p>
            <a:r>
              <a:rPr lang="en-US" dirty="0"/>
              <a:t>Issue #3 Parameter Validation – we broke lots of stuff, the users who were impacted were about to turn off the feature </a:t>
            </a:r>
          </a:p>
        </p:txBody>
      </p:sp>
    </p:spTree>
    <p:extLst>
      <p:ext uri="{BB962C8B-B14F-4D97-AF65-F5344CB8AC3E}">
        <p14:creationId xmlns:p14="http://schemas.microsoft.com/office/powerpoint/2010/main" val="76475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2C7E-25EB-4F96-8F80-4082A7F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spend my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7CAF-63EE-4D0C-8ABF-927741A0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2588"/>
            <a:ext cx="9601200" cy="398481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MVC (controllers/pages)</a:t>
            </a:r>
          </a:p>
          <a:p>
            <a:r>
              <a:rPr lang="en-US" sz="3200" dirty="0"/>
              <a:t>Routing</a:t>
            </a:r>
          </a:p>
          <a:p>
            <a:r>
              <a:rPr lang="en-US" sz="3200" dirty="0"/>
              <a:t>Razor Components </a:t>
            </a:r>
          </a:p>
          <a:p>
            <a:r>
              <a:rPr lang="en-US" sz="3200" dirty="0" err="1"/>
              <a:t>Blazor</a:t>
            </a:r>
            <a:endParaRPr lang="en-US" sz="3200" dirty="0"/>
          </a:p>
          <a:p>
            <a:r>
              <a:rPr lang="en-US" sz="3200" dirty="0"/>
              <a:t>Razor Language/Compiler/Tooling</a:t>
            </a:r>
          </a:p>
          <a:p>
            <a:r>
              <a:rPr lang="en-US" sz="3200" dirty="0" err="1"/>
              <a:t>HttpClient</a:t>
            </a:r>
            <a:r>
              <a:rPr lang="en-US" sz="3200" dirty="0"/>
              <a:t> Factory</a:t>
            </a:r>
          </a:p>
          <a:p>
            <a:r>
              <a:rPr lang="en-US" sz="3200" dirty="0"/>
              <a:t>Health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8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8E3F-23EC-4122-B431-97DF6E8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F4CF-042D-4188-9C10-C79DE1AD3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3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256B-51B2-4F31-B8F5-65A450E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and Application Model – the new Power Couple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E419-08B9-4359-9236-34E16064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have different kinds (phases, lifecycles)</a:t>
            </a:r>
          </a:p>
          <a:p>
            <a:r>
              <a:rPr lang="en-US" dirty="0"/>
              <a:t>Filters give you scoping and ordering</a:t>
            </a:r>
          </a:p>
          <a:p>
            <a:r>
              <a:rPr lang="en-US" dirty="0"/>
              <a:t>Filters can also be ACTIVE and do stuff</a:t>
            </a:r>
          </a:p>
          <a:p>
            <a:r>
              <a:rPr lang="en-US" dirty="0"/>
              <a:t>Filters can be PASSIVE (just metadata)</a:t>
            </a:r>
          </a:p>
          <a:p>
            <a:r>
              <a:rPr lang="en-US" dirty="0"/>
              <a:t>Conventions give you powerful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7459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13BF-0300-4657-AEB1-BF51CB2A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308E-041C-463E-99A5-5CBCE82B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Streamlined and sticky API experience</a:t>
            </a:r>
          </a:p>
          <a:p>
            <a:r>
              <a:rPr lang="en-US" dirty="0"/>
              <a:t>Had to be built on top of MVC primitives</a:t>
            </a:r>
          </a:p>
          <a:p>
            <a:r>
              <a:rPr lang="en-US" dirty="0"/>
              <a:t>Room to grow in the future</a:t>
            </a:r>
          </a:p>
          <a:p>
            <a:r>
              <a:rPr lang="en-US" dirty="0"/>
              <a:t>A menu of options that you can choose from</a:t>
            </a:r>
          </a:p>
          <a:p>
            <a:pPr lvl="1"/>
            <a:r>
              <a:rPr lang="en-US" dirty="0"/>
              <a:t>Parameter source conventions</a:t>
            </a:r>
          </a:p>
          <a:p>
            <a:pPr lvl="1"/>
            <a:r>
              <a:rPr lang="en-US" dirty="0"/>
              <a:t>Validation error handling</a:t>
            </a:r>
          </a:p>
          <a:p>
            <a:pPr lvl="1"/>
            <a:r>
              <a:rPr lang="en-US" dirty="0" err="1"/>
              <a:t>OpenAPI</a:t>
            </a:r>
            <a:r>
              <a:rPr lang="en-US" dirty="0"/>
              <a:t> improvements</a:t>
            </a:r>
          </a:p>
          <a:p>
            <a:r>
              <a:rPr lang="en-US" dirty="0"/>
              <a:t>Build with Application Model and Filters</a:t>
            </a:r>
          </a:p>
        </p:txBody>
      </p:sp>
    </p:spTree>
    <p:extLst>
      <p:ext uri="{BB962C8B-B14F-4D97-AF65-F5344CB8AC3E}">
        <p14:creationId xmlns:p14="http://schemas.microsoft.com/office/powerpoint/2010/main" val="159942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7C06-8FF1-418C-B3A0-50052743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Filters</a:t>
            </a:r>
          </a:p>
        </p:txBody>
      </p:sp>
      <p:pic>
        <p:nvPicPr>
          <p:cNvPr id="4098" name="Picture 2" descr="Image result for middleware diagram asp.net">
            <a:extLst>
              <a:ext uri="{FF2B5EF4-FFF2-40B4-BE49-F238E27FC236}">
                <a16:creationId xmlns:a16="http://schemas.microsoft.com/office/drawing/2014/main" id="{1E85D0F7-D14C-4D26-8B8A-799C5E809D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77923"/>
            <a:ext cx="7496174" cy="47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1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7251-48BF-47E9-B1EF-422B201B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3013"/>
          </a:xfrm>
        </p:spPr>
        <p:txBody>
          <a:bodyPr/>
          <a:lstStyle/>
          <a:p>
            <a:r>
              <a:rPr lang="en-US" dirty="0"/>
              <a:t>Middleware and Filters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A247-2621-4BBB-AD6C-FB9A53B32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3C374-7FD8-4687-9227-ED3D67B9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9241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Ordered pipeline</a:t>
            </a:r>
          </a:p>
          <a:p>
            <a:r>
              <a:rPr lang="en-US" dirty="0"/>
              <a:t>Can be terminal</a:t>
            </a:r>
          </a:p>
          <a:p>
            <a:r>
              <a:rPr lang="en-US" dirty="0"/>
              <a:t>Can mutate request/response</a:t>
            </a:r>
          </a:p>
          <a:p>
            <a:r>
              <a:rPr lang="en-US" dirty="0"/>
              <a:t>No knowledge of routing (global) </a:t>
            </a:r>
          </a:p>
          <a:p>
            <a:r>
              <a:rPr lang="en-US" dirty="0"/>
              <a:t>Easy to reason about ordering</a:t>
            </a:r>
          </a:p>
          <a:p>
            <a:r>
              <a:rPr lang="en-US" dirty="0"/>
              <a:t>Supports many things that filters 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FF92A6-0B2C-4196-99AC-8F81D9F32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8FD4F6-2791-4FB4-9392-E7E9ED208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814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Ordered pipeline(s)</a:t>
            </a:r>
          </a:p>
          <a:p>
            <a:r>
              <a:rPr lang="en-US" dirty="0"/>
              <a:t>Can be terminal</a:t>
            </a:r>
          </a:p>
          <a:p>
            <a:r>
              <a:rPr lang="en-US" dirty="0"/>
              <a:t>Can mutate request/response </a:t>
            </a:r>
          </a:p>
          <a:p>
            <a:r>
              <a:rPr lang="en-US" dirty="0"/>
              <a:t>Can be scoped</a:t>
            </a:r>
          </a:p>
          <a:p>
            <a:r>
              <a:rPr lang="en-US" dirty="0"/>
              <a:t>Hard to reason about ordering</a:t>
            </a:r>
          </a:p>
          <a:p>
            <a:r>
              <a:rPr lang="en-US" dirty="0"/>
              <a:t>Supports many things that middleware do</a:t>
            </a:r>
          </a:p>
        </p:txBody>
      </p:sp>
    </p:spTree>
    <p:extLst>
      <p:ext uri="{BB962C8B-B14F-4D97-AF65-F5344CB8AC3E}">
        <p14:creationId xmlns:p14="http://schemas.microsoft.com/office/powerpoint/2010/main" val="339352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4DDE4D-C08A-42BB-A8D8-AB2E21D9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Filters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385DE-EC7E-40B2-BEE4-41AF5BA7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feel really good when you need to control the order</a:t>
            </a:r>
          </a:p>
          <a:p>
            <a:r>
              <a:rPr lang="en-US" dirty="0"/>
              <a:t>Routing/Filters feel really good when you need to be precise</a:t>
            </a:r>
          </a:p>
          <a:p>
            <a:r>
              <a:rPr lang="en-US" dirty="0"/>
              <a:t>Some features are MVC only and middleware can’t use them</a:t>
            </a:r>
          </a:p>
          <a:p>
            <a:pPr lvl="1"/>
            <a:r>
              <a:rPr lang="en-US" dirty="0"/>
              <a:t>Authorization</a:t>
            </a:r>
          </a:p>
          <a:p>
            <a:r>
              <a:rPr lang="en-US" dirty="0"/>
              <a:t>Two ways to do things duplicates code and causes confusion</a:t>
            </a:r>
          </a:p>
          <a:p>
            <a:pPr lvl="1"/>
            <a:r>
              <a:rPr lang="en-US" dirty="0"/>
              <a:t>CORS</a:t>
            </a:r>
          </a:p>
          <a:p>
            <a:pPr lvl="1"/>
            <a:r>
              <a:rPr lang="en-US" dirty="0"/>
              <a:t>Response Caching</a:t>
            </a:r>
          </a:p>
          <a:p>
            <a:r>
              <a:rPr lang="en-US" dirty="0"/>
              <a:t>More frameworks exist than just MVC</a:t>
            </a:r>
          </a:p>
        </p:txBody>
      </p:sp>
    </p:spTree>
    <p:extLst>
      <p:ext uri="{BB962C8B-B14F-4D97-AF65-F5344CB8AC3E}">
        <p14:creationId xmlns:p14="http://schemas.microsoft.com/office/powerpoint/2010/main" val="340229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F031-550B-4080-9A8C-6F8DD0B5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3FA5-F462-4E1D-869C-6EB16106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is a new primitive </a:t>
            </a:r>
          </a:p>
          <a:p>
            <a:r>
              <a:rPr lang="en-US" dirty="0"/>
              <a:t>Like a middleware but with metadata</a:t>
            </a:r>
          </a:p>
          <a:p>
            <a:r>
              <a:rPr lang="en-US" dirty="0"/>
              <a:t>Middleware are ACTIVE filters</a:t>
            </a:r>
          </a:p>
          <a:p>
            <a:r>
              <a:rPr lang="en-US" dirty="0"/>
              <a:t>Metadata are PASSIVE filters</a:t>
            </a:r>
          </a:p>
          <a:p>
            <a:r>
              <a:rPr lang="en-US" dirty="0"/>
              <a:t>Combines the best of both systems</a:t>
            </a:r>
          </a:p>
        </p:txBody>
      </p:sp>
    </p:spTree>
    <p:extLst>
      <p:ext uri="{BB962C8B-B14F-4D97-AF65-F5344CB8AC3E}">
        <p14:creationId xmlns:p14="http://schemas.microsoft.com/office/powerpoint/2010/main" val="413715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358069-4132-47EC-B758-DE7241F7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Endpoint Routing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1095D-BB61-4887-801C-6453AD0E0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5903-7771-4C1A-B6F1-A54F0E4E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(point)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F20C-2F34-45E4-BF34-C40766C1A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 Nowak @</a:t>
            </a:r>
            <a:r>
              <a:rPr lang="en-US" dirty="0" err="1"/>
              <a:t>aVerySpicyBoi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069-A1E2-4DB7-B376-2B56DF39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02DD-3FE1-457C-8280-780A3901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Architecture deep-dive (</a:t>
            </a:r>
            <a:r>
              <a:rPr lang="en-US" sz="3200" dirty="0" err="1"/>
              <a:t>kinda</a:t>
            </a:r>
            <a:r>
              <a:rPr lang="en-US" sz="3200" dirty="0"/>
              <a:t>)</a:t>
            </a:r>
          </a:p>
          <a:p>
            <a:r>
              <a:rPr lang="en-US" sz="3200" dirty="0"/>
              <a:t>Retrospective (</a:t>
            </a:r>
            <a:r>
              <a:rPr lang="en-US" sz="3200" dirty="0" err="1"/>
              <a:t>kinda</a:t>
            </a:r>
            <a:r>
              <a:rPr lang="en-US" sz="3200" dirty="0"/>
              <a:t>)</a:t>
            </a:r>
          </a:p>
          <a:p>
            <a:r>
              <a:rPr lang="en-US" sz="3200" dirty="0"/>
              <a:t>Useful information (hopefully)</a:t>
            </a:r>
          </a:p>
          <a:p>
            <a:r>
              <a:rPr lang="en-US" sz="3200" dirty="0"/>
              <a:t>MVC of the past/present/future</a:t>
            </a:r>
          </a:p>
          <a:p>
            <a:r>
              <a:rPr lang="en-US" sz="3200" dirty="0"/>
              <a:t>We’ve talked about lots of new stuff, I want to talk a bit about something old(</a:t>
            </a:r>
            <a:r>
              <a:rPr lang="en-US" sz="3200" dirty="0" err="1"/>
              <a:t>ish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2CAA-5B5A-46F2-85D7-82D42C7D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Anatomy of a controller/page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38B-A909-45E0-AC16-5D2E4FA6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36-818B-48C2-82B3-3F8C9AF6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MVC</a:t>
            </a:r>
          </a:p>
        </p:txBody>
      </p:sp>
      <p:pic>
        <p:nvPicPr>
          <p:cNvPr id="2050" name="Picture 2" descr="Image result for darwin's finches">
            <a:extLst>
              <a:ext uri="{FF2B5EF4-FFF2-40B4-BE49-F238E27FC236}">
                <a16:creationId xmlns:a16="http://schemas.microsoft.com/office/drawing/2014/main" id="{95E29B4D-16D9-4BCE-925F-7D868DEDF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399367"/>
            <a:ext cx="4448175" cy="3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arles darwin">
            <a:extLst>
              <a:ext uri="{FF2B5EF4-FFF2-40B4-BE49-F238E27FC236}">
                <a16:creationId xmlns:a16="http://schemas.microsoft.com/office/drawing/2014/main" id="{FD5BE8BF-67F7-4E50-B00D-FF68541D45E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86645"/>
            <a:ext cx="4448175" cy="27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38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AB4F6D-0BA1-433F-BEC2-76C22EE2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MVC Species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6FB20BC-2EBB-4321-A0BD-BFA2D3AFA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7474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12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850B-86A6-41F3-BDE8-4F8F8AE6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Controller-likes…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F82F-0696-4219-AEFA-440479E5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handler that instantiates an object, and calls a method, communicating inputs through method arguments and outputs through method return values</a:t>
            </a:r>
          </a:p>
          <a:p>
            <a:r>
              <a:rPr lang="en-US" dirty="0"/>
              <a:t>This is not the </a:t>
            </a:r>
            <a:r>
              <a:rPr lang="en-US" i="1" dirty="0"/>
              <a:t>traditional</a:t>
            </a:r>
            <a:r>
              <a:rPr lang="en-US" dirty="0"/>
              <a:t> definition, but I think it’s a useful definition</a:t>
            </a:r>
          </a:p>
          <a:p>
            <a:r>
              <a:rPr lang="en-US" dirty="0"/>
              <a:t>It’s worth thinking about because this design is common </a:t>
            </a:r>
          </a:p>
          <a:p>
            <a:r>
              <a:rPr lang="en-US" dirty="0"/>
              <a:t>It has a good amount of design space (degrees of freedom)</a:t>
            </a:r>
          </a:p>
        </p:txBody>
      </p:sp>
    </p:spTree>
    <p:extLst>
      <p:ext uri="{BB962C8B-B14F-4D97-AF65-F5344CB8AC3E}">
        <p14:creationId xmlns:p14="http://schemas.microsoft.com/office/powerpoint/2010/main" val="25142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B303-7155-4E2F-AB93-3EA60719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4C53A-03CB-4500-82A1-768A0852B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918" y="2286000"/>
            <a:ext cx="4904564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7C343D-6C58-462C-81B6-53192DF86524}"/>
                  </a:ext>
                </a:extLst>
              </p14:cNvPr>
              <p14:cNvContentPartPr/>
              <p14:nvPr/>
            </p14:nvContentPartPr>
            <p14:xfrm>
              <a:off x="2644256" y="5557532"/>
              <a:ext cx="21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7C343D-6C58-462C-81B6-53192DF865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56" y="5548892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881DFC-12EF-416B-95DC-82B68CDF09FD}"/>
                  </a:ext>
                </a:extLst>
              </p14:cNvPr>
              <p14:cNvContentPartPr/>
              <p14:nvPr/>
            </p14:nvContentPartPr>
            <p14:xfrm>
              <a:off x="3880136" y="4544132"/>
              <a:ext cx="4498920" cy="124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881DFC-12EF-416B-95DC-82B68CDF0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6136" y="4436492"/>
                <a:ext cx="4606560" cy="14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6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DC07-6DEC-4DBF-8D07-89D8D1E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2B3BDC-58C4-4FF4-B5F8-B7879D36B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498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404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2607</TotalTime>
  <Words>1733</Words>
  <Application>Microsoft Office PowerPoint</Application>
  <PresentationFormat>Widescreen</PresentationFormat>
  <Paragraphs>237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Franklin Gothic Book</vt:lpstr>
      <vt:lpstr>Crop</vt:lpstr>
      <vt:lpstr>Lessons learned building ASP.NET MVC Core</vt:lpstr>
      <vt:lpstr>How I spend my time</vt:lpstr>
      <vt:lpstr>Themes</vt:lpstr>
      <vt:lpstr>Demo: Anatomy of a controller/page</vt:lpstr>
      <vt:lpstr>Evolution of MVC</vt:lpstr>
      <vt:lpstr>Diversity of MVC Species</vt:lpstr>
      <vt:lpstr>Controller-likes…</vt:lpstr>
      <vt:lpstr>You are here</vt:lpstr>
      <vt:lpstr>You are here</vt:lpstr>
      <vt:lpstr>Demo: Behind the scenes</vt:lpstr>
      <vt:lpstr>Inside the invoker</vt:lpstr>
      <vt:lpstr>Retrospective</vt:lpstr>
      <vt:lpstr>Demo: Some issues</vt:lpstr>
      <vt:lpstr>Some issues (#1 Formatter Swallows Exceptions)</vt:lpstr>
      <vt:lpstr>Some issues (#2 Invalid Enum Value Accepted)</vt:lpstr>
      <vt:lpstr>Some issues (#3 Parameter Validation)</vt:lpstr>
      <vt:lpstr>Things we considered</vt:lpstr>
      <vt:lpstr>Compatibility Switches Explained</vt:lpstr>
      <vt:lpstr>Success Stories</vt:lpstr>
      <vt:lpstr>Demo: Filters</vt:lpstr>
      <vt:lpstr>Filters and Application Model – the new Power Couple</vt:lpstr>
      <vt:lpstr>[ApiController] Revisited</vt:lpstr>
      <vt:lpstr>Middleware and Filters</vt:lpstr>
      <vt:lpstr>Middleware and Filters (cont)</vt:lpstr>
      <vt:lpstr>Middleware and Filters (cont)</vt:lpstr>
      <vt:lpstr>Introducing Endpoints</vt:lpstr>
      <vt:lpstr>Demo: Endpoint Routing</vt:lpstr>
      <vt:lpstr>The End (point)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building ASP.NET Core</dc:title>
  <dc:creator>Ryan Nowak</dc:creator>
  <cp:lastModifiedBy>Ryan Nowak</cp:lastModifiedBy>
  <cp:revision>37</cp:revision>
  <dcterms:created xsi:type="dcterms:W3CDTF">2019-01-30T14:37:29Z</dcterms:created>
  <dcterms:modified xsi:type="dcterms:W3CDTF">2019-02-01T10:05:05Z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rynowak@microsoft.com</vt:lpwstr>
  </property>
  <property fmtid="{D5CDD505-2E9C-101B-9397-08002B2CF9AE}" pid="5" name="MSIP_Label_f42aa342-8706-4288-bd11-ebb85995028c_SetDate">
    <vt:lpwstr>2019-01-30T15:03:51.6376560Z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061e726c-7929-4373-b1d3-c71111124577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