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6" r:id="rId2"/>
    <p:sldId id="275" r:id="rId3"/>
    <p:sldId id="299" r:id="rId4"/>
    <p:sldId id="257" r:id="rId5"/>
    <p:sldId id="276" r:id="rId6"/>
    <p:sldId id="277" r:id="rId7"/>
    <p:sldId id="278" r:id="rId8"/>
    <p:sldId id="302" r:id="rId9"/>
    <p:sldId id="279" r:id="rId10"/>
    <p:sldId id="280" r:id="rId11"/>
    <p:sldId id="263" r:id="rId12"/>
    <p:sldId id="281" r:id="rId13"/>
    <p:sldId id="282" r:id="rId14"/>
    <p:sldId id="303" r:id="rId15"/>
    <p:sldId id="305" r:id="rId16"/>
    <p:sldId id="300" r:id="rId17"/>
    <p:sldId id="264" r:id="rId18"/>
    <p:sldId id="283" r:id="rId19"/>
    <p:sldId id="306" r:id="rId20"/>
    <p:sldId id="265" r:id="rId21"/>
    <p:sldId id="270" r:id="rId22"/>
    <p:sldId id="269" r:id="rId23"/>
    <p:sldId id="285" r:id="rId24"/>
    <p:sldId id="286" r:id="rId25"/>
    <p:sldId id="290" r:id="rId26"/>
    <p:sldId id="287" r:id="rId27"/>
    <p:sldId id="288" r:id="rId28"/>
    <p:sldId id="271" r:id="rId29"/>
    <p:sldId id="291" r:id="rId30"/>
    <p:sldId id="307" r:id="rId31"/>
    <p:sldId id="274" r:id="rId32"/>
    <p:sldId id="289" r:id="rId33"/>
    <p:sldId id="292" r:id="rId34"/>
    <p:sldId id="296" r:id="rId35"/>
    <p:sldId id="293" r:id="rId36"/>
    <p:sldId id="294" r:id="rId37"/>
    <p:sldId id="295" r:id="rId38"/>
    <p:sldId id="301" r:id="rId39"/>
    <p:sldId id="297" r:id="rId40"/>
    <p:sldId id="298" r:id="rId41"/>
    <p:sldId id="308" r:id="rId42"/>
    <p:sldId id="30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57856" autoAdjust="0"/>
  </p:normalViewPr>
  <p:slideViewPr>
    <p:cSldViewPr snapToGrid="0">
      <p:cViewPr>
        <p:scale>
          <a:sx n="67" d="100"/>
          <a:sy n="67" d="100"/>
        </p:scale>
        <p:origin x="11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245167881122345E-2"/>
          <c:y val="3.9338985363576134E-2"/>
          <c:w val="0.8822142985809005"/>
          <c:h val="0.76947591311195396"/>
        </c:manualLayout>
      </c:layout>
      <c:scatterChart>
        <c:scatterStyle val="lineMarker"/>
        <c:varyColors val="1"/>
        <c:ser>
          <c:idx val="0"/>
          <c:order val="0"/>
          <c:tx>
            <c:strRef>
              <c:f>Sheet1!$A$1</c:f>
              <c:strCache>
                <c:ptCount val="1"/>
                <c:pt idx="0">
                  <c:v>Declarative</c:v>
                </c:pt>
              </c:strCache>
            </c:strRef>
          </c:tx>
          <c:spPr>
            <a:ln w="25400" cap="rnd">
              <a:noFill/>
              <a:round/>
            </a:ln>
            <a:effectLst/>
          </c:spPr>
          <c:marker>
            <c:symbol val="square"/>
            <c:size val="10"/>
            <c:spPr>
              <a:solidFill>
                <a:schemeClr val="lt1"/>
              </a:solidFill>
              <a:ln w="15875">
                <a:solidFill>
                  <a:schemeClr val="accent1"/>
                </a:solidFill>
                <a:round/>
              </a:ln>
              <a:effectLst/>
            </c:spPr>
          </c:marker>
          <c:dLbls>
            <c:dLbl>
              <c:idx val="0"/>
              <c:tx>
                <c:rich>
                  <a:bodyPr/>
                  <a:lstStyle/>
                  <a:p>
                    <a:fld id="{37171C31-C418-46FC-9EA8-85B7908DE057}" type="CELLRANGE">
                      <a:rPr lang="en-US"/>
                      <a:pPr/>
                      <a:t>[CELLRANGE]</a:t>
                    </a:fld>
                    <a:r>
                      <a:rPr lang="en-US" baseline="0"/>
                      <a:t>, </a:t>
                    </a:r>
                    <a:fld id="{02BF9A2A-C1A1-44BF-B0E7-649679C5E372}"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A832-4F36-A91E-3B1D12F8C28C}"/>
                </c:ext>
              </c:extLst>
            </c:dLbl>
            <c:dLbl>
              <c:idx val="1"/>
              <c:tx>
                <c:rich>
                  <a:bodyPr/>
                  <a:lstStyle/>
                  <a:p>
                    <a:fld id="{2B7EDFD6-BBCA-430E-8AE7-072FE5AB36D2}" type="CELLRANGE">
                      <a:rPr lang="en-US"/>
                      <a:pPr/>
                      <a:t>[CELLRANGE]</a:t>
                    </a:fld>
                    <a:r>
                      <a:rPr lang="en-US" baseline="0"/>
                      <a:t>, </a:t>
                    </a:r>
                    <a:fld id="{27C3932A-37EE-462B-9E4A-C4DA54AA3D94}"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832-4F36-A91E-3B1D12F8C28C}"/>
                </c:ext>
              </c:extLst>
            </c:dLbl>
            <c:dLbl>
              <c:idx val="2"/>
              <c:tx>
                <c:rich>
                  <a:bodyPr/>
                  <a:lstStyle/>
                  <a:p>
                    <a:fld id="{694C1DB9-35F9-4F08-9A06-93D7A6E55C01}" type="CELLRANGE">
                      <a:rPr lang="en-US"/>
                      <a:pPr/>
                      <a:t>[CELLRANGE]</a:t>
                    </a:fld>
                    <a:r>
                      <a:rPr lang="en-US" baseline="0"/>
                      <a:t>, </a:t>
                    </a:r>
                    <a:fld id="{2DDED156-8B79-4CE9-965B-899A806AE522}"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832-4F36-A91E-3B1D12F8C28C}"/>
                </c:ext>
              </c:extLst>
            </c:dLbl>
            <c:dLbl>
              <c:idx val="3"/>
              <c:tx>
                <c:rich>
                  <a:bodyPr/>
                  <a:lstStyle/>
                  <a:p>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32-4F36-A91E-3B1D12F8C2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xVal>
            <c:numRef>
              <c:f>Sheet1!$A$2:$A$5</c:f>
              <c:numCache>
                <c:formatCode>General</c:formatCode>
                <c:ptCount val="4"/>
                <c:pt idx="0">
                  <c:v>0</c:v>
                </c:pt>
                <c:pt idx="1">
                  <c:v>0.8</c:v>
                </c:pt>
                <c:pt idx="2">
                  <c:v>0.3</c:v>
                </c:pt>
              </c:numCache>
            </c:numRef>
          </c:xVal>
          <c:yVal>
            <c:numRef>
              <c:f>Sheet1!$B$2:$B$5</c:f>
              <c:numCache>
                <c:formatCode>General</c:formatCode>
                <c:ptCount val="4"/>
                <c:pt idx="0">
                  <c:v>0</c:v>
                </c:pt>
                <c:pt idx="1">
                  <c:v>0.8</c:v>
                </c:pt>
                <c:pt idx="2">
                  <c:v>0.3</c:v>
                </c:pt>
              </c:numCache>
            </c:numRef>
          </c:yVal>
          <c:smooth val="0"/>
          <c:extLst>
            <c:ext xmlns:c15="http://schemas.microsoft.com/office/drawing/2012/chart" uri="{02D57815-91ED-43cb-92C2-25804820EDAC}">
              <c15:datalabelsRange>
                <c15:f>Sheet1!$C$2:$C$5</c15:f>
                <c15:dlblRangeCache>
                  <c:ptCount val="4"/>
                  <c:pt idx="0">
                    <c:v>Raw HTTP</c:v>
                  </c:pt>
                  <c:pt idx="1">
                    <c:v>Controllers</c:v>
                  </c:pt>
                  <c:pt idx="2">
                    <c:v>Routing</c:v>
                  </c:pt>
                </c15:dlblRangeCache>
              </c15:datalabelsRange>
            </c:ext>
            <c:ext xmlns:c16="http://schemas.microsoft.com/office/drawing/2014/chart" uri="{C3380CC4-5D6E-409C-BE32-E72D297353CC}">
              <c16:uniqueId val="{00000000-A832-4F36-A91E-3B1D12F8C28C}"/>
            </c:ext>
          </c:extLst>
        </c:ser>
        <c:ser>
          <c:idx val="1"/>
          <c:order val="1"/>
          <c:tx>
            <c:strRef>
              <c:f>Sheet1!$C$1</c:f>
              <c:strCache>
                <c:ptCount val="1"/>
                <c:pt idx="0">
                  <c:v>Column1</c:v>
                </c:pt>
              </c:strCache>
            </c:strRef>
          </c:tx>
          <c:spPr>
            <a:ln w="25400" cap="rnd">
              <a:noFill/>
              <a:round/>
            </a:ln>
            <a:effectLst/>
          </c:spPr>
          <c:marker>
            <c:symbol val="square"/>
            <c:size val="6"/>
            <c:spPr>
              <a:solidFill>
                <a:schemeClr val="lt1"/>
              </a:solidFill>
              <a:ln w="15875">
                <a:solidFill>
                  <a:schemeClr val="accent2"/>
                </a:solidFill>
                <a:round/>
              </a:ln>
              <a:effectLst/>
            </c:spPr>
          </c:marker>
          <c:xVal>
            <c:numRef>
              <c:f>Sheet1!$A$2:$A$5</c:f>
              <c:numCache>
                <c:formatCode>General</c:formatCode>
                <c:ptCount val="4"/>
                <c:pt idx="0">
                  <c:v>0</c:v>
                </c:pt>
                <c:pt idx="1">
                  <c:v>0.8</c:v>
                </c:pt>
                <c:pt idx="2">
                  <c:v>0.3</c:v>
                </c:pt>
              </c:numCache>
            </c:numRef>
          </c:xVal>
          <c:yVal>
            <c:numRef>
              <c:f>Sheet1!$C$2:$C$5</c:f>
              <c:numCache>
                <c:formatCode>General</c:formatCode>
                <c:ptCount val="4"/>
                <c:pt idx="0">
                  <c:v>0</c:v>
                </c:pt>
                <c:pt idx="1">
                  <c:v>0</c:v>
                </c:pt>
                <c:pt idx="2">
                  <c:v>0</c:v>
                </c:pt>
              </c:numCache>
            </c:numRef>
          </c:yVal>
          <c:smooth val="0"/>
          <c:extLst>
            <c:ext xmlns:c16="http://schemas.microsoft.com/office/drawing/2014/chart" uri="{C3380CC4-5D6E-409C-BE32-E72D297353CC}">
              <c16:uniqueId val="{00000002-A832-4F36-A91E-3B1D12F8C28C}"/>
            </c:ext>
          </c:extLst>
        </c:ser>
        <c:dLbls>
          <c:showLegendKey val="0"/>
          <c:showVal val="0"/>
          <c:showCatName val="0"/>
          <c:showSerName val="0"/>
          <c:showPercent val="0"/>
          <c:showBubbleSize val="0"/>
        </c:dLbls>
        <c:axId val="1362127199"/>
        <c:axId val="1687949967"/>
      </c:scatterChart>
      <c:valAx>
        <c:axId val="1362127199"/>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Declarative?</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7949967"/>
        <c:crosses val="autoZero"/>
        <c:crossBetween val="midCat"/>
      </c:valAx>
      <c:valAx>
        <c:axId val="1687949967"/>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rich?</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62127199"/>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Size of</a:t>
            </a:r>
            <a:r>
              <a:rPr lang="en-US" baseline="0" dirty="0"/>
              <a:t> self-contained publish</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solidFill>
                <a:schemeClr val="accent1">
                  <a:lumMod val="75000"/>
                </a:schemeClr>
              </a:solidFill>
            </a:ln>
            <a:effectLst/>
          </c:spPr>
          <c:invertIfNegative val="0"/>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0-0BC5-4C28-B95A-8AAC50105732}"/>
              </c:ext>
            </c:extLst>
          </c:dPt>
          <c:dLbls>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Normal</c:v>
                </c:pt>
                <c:pt idx="1">
                  <c:v>Conservative Linker</c:v>
                </c:pt>
                <c:pt idx="2">
                  <c:v>Linker + Single File</c:v>
                </c:pt>
                <c:pt idx="3">
                  <c:v>Removed Optional Features</c:v>
                </c:pt>
                <c:pt idx="4">
                  <c:v>Removed MVC</c:v>
                </c:pt>
              </c:strCache>
            </c:strRef>
          </c:cat>
          <c:val>
            <c:numRef>
              <c:f>Sheet1!$B$2:$B$6</c:f>
              <c:numCache>
                <c:formatCode>General</c:formatCode>
                <c:ptCount val="5"/>
                <c:pt idx="0">
                  <c:v>92</c:v>
                </c:pt>
                <c:pt idx="1">
                  <c:v>74</c:v>
                </c:pt>
                <c:pt idx="2">
                  <c:v>42</c:v>
                </c:pt>
                <c:pt idx="3">
                  <c:v>28</c:v>
                </c:pt>
                <c:pt idx="4">
                  <c:v>25</c:v>
                </c:pt>
              </c:numCache>
            </c:numRef>
          </c:val>
          <c:extLst>
            <c:ext xmlns:c16="http://schemas.microsoft.com/office/drawing/2014/chart" uri="{C3380CC4-5D6E-409C-BE32-E72D297353CC}">
              <c16:uniqueId val="{00000000-9C91-4415-A1F9-0C0CFB18E9FB}"/>
            </c:ext>
          </c:extLst>
        </c:ser>
        <c:dLbls>
          <c:showLegendKey val="0"/>
          <c:showVal val="0"/>
          <c:showCatName val="0"/>
          <c:showSerName val="0"/>
          <c:showPercent val="0"/>
          <c:showBubbleSize val="0"/>
        </c:dLbls>
        <c:gapWidth val="219"/>
        <c:overlap val="-27"/>
        <c:axId val="977615136"/>
        <c:axId val="110566036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Normal</c:v>
                      </c:pt>
                      <c:pt idx="1">
                        <c:v>Conservative Linker</c:v>
                      </c:pt>
                      <c:pt idx="2">
                        <c:v>Linker + Single File</c:v>
                      </c:pt>
                      <c:pt idx="3">
                        <c:v>Removed Optional Features</c:v>
                      </c:pt>
                      <c:pt idx="4">
                        <c:v>Removed MVC</c:v>
                      </c:pt>
                    </c:strCache>
                  </c:strRef>
                </c:cat>
                <c:val>
                  <c:numRef>
                    <c:extLst>
                      <c:ext uri="{02D57815-91ED-43cb-92C2-25804820EDAC}">
                        <c15:formulaRef>
                          <c15:sqref>Sheet1!$C$2:$C$6</c15:sqref>
                        </c15:formulaRef>
                      </c:ext>
                    </c:extLst>
                    <c:numCache>
                      <c:formatCode>General</c:formatCode>
                      <c:ptCount val="5"/>
                    </c:numCache>
                  </c:numRef>
                </c:val>
                <c:extLst>
                  <c:ext xmlns:c16="http://schemas.microsoft.com/office/drawing/2014/chart" uri="{C3380CC4-5D6E-409C-BE32-E72D297353CC}">
                    <c16:uniqueId val="{00000001-9C91-4415-A1F9-0C0CFB18E9F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Sheet1!$A$2:$A$6</c15:sqref>
                        </c15:formulaRef>
                      </c:ext>
                    </c:extLst>
                    <c:strCache>
                      <c:ptCount val="5"/>
                      <c:pt idx="0">
                        <c:v>Normal</c:v>
                      </c:pt>
                      <c:pt idx="1">
                        <c:v>Conservative Linker</c:v>
                      </c:pt>
                      <c:pt idx="2">
                        <c:v>Linker + Single File</c:v>
                      </c:pt>
                      <c:pt idx="3">
                        <c:v>Removed Optional Features</c:v>
                      </c:pt>
                      <c:pt idx="4">
                        <c:v>Removed MVC</c:v>
                      </c:pt>
                    </c:strCache>
                  </c:strRef>
                </c:cat>
                <c:val>
                  <c:numRef>
                    <c:extLst xmlns:c15="http://schemas.microsoft.com/office/drawing/2012/chart">
                      <c:ext xmlns:c15="http://schemas.microsoft.com/office/drawing/2012/chart" uri="{02D57815-91ED-43cb-92C2-25804820EDAC}">
                        <c15:formulaRef>
                          <c15:sqref>Sheet1!$D$2:$D$6</c15:sqref>
                        </c15:formulaRef>
                      </c:ext>
                    </c:extLst>
                    <c:numCache>
                      <c:formatCode>General</c:formatCode>
                      <c:ptCount val="5"/>
                    </c:numCache>
                  </c:numRef>
                </c:val>
                <c:extLst xmlns:c15="http://schemas.microsoft.com/office/drawing/2012/chart">
                  <c:ext xmlns:c16="http://schemas.microsoft.com/office/drawing/2014/chart" uri="{C3380CC4-5D6E-409C-BE32-E72D297353CC}">
                    <c16:uniqueId val="{00000002-9C91-4415-A1F9-0C0CFB18E9FB}"/>
                  </c:ext>
                </c:extLst>
              </c15:ser>
            </c15:filteredBarSeries>
          </c:ext>
        </c:extLst>
      </c:barChart>
      <c:catAx>
        <c:axId val="9776151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Scenario</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5660368"/>
        <c:crosses val="autoZero"/>
        <c:auto val="1"/>
        <c:lblAlgn val="ctr"/>
        <c:lblOffset val="100"/>
        <c:noMultiLvlLbl val="0"/>
      </c:catAx>
      <c:valAx>
        <c:axId val="110566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Size in MB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1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1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hyperlink" Target="https://electronjs.org/docs/api" TargetMode="External"/><Relationship Id="rId5" Type="http://schemas.openxmlformats.org/officeDocument/2006/relationships/image" Target="../media/image49.svg"/><Relationship Id="rId4" Type="http://schemas.openxmlformats.org/officeDocument/2006/relationships/image" Target="../media/image48.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16.xml.rels><?xml version="1.0" encoding="UTF-8" standalone="yes"?>
<Relationships xmlns="http://schemas.openxmlformats.org/package/2006/relationships"><Relationship Id="rId3" Type="http://schemas.openxmlformats.org/officeDocument/2006/relationships/hyperlink" Target="https://electronjs.org/docs/api" TargetMode="External"/><Relationship Id="rId2" Type="http://schemas.openxmlformats.org/officeDocument/2006/relationships/image" Target="../media/image47.svg"/><Relationship Id="rId1" Type="http://schemas.openxmlformats.org/officeDocument/2006/relationships/image" Target="../media/image46.png"/><Relationship Id="rId5" Type="http://schemas.openxmlformats.org/officeDocument/2006/relationships/image" Target="../media/image49.svg"/><Relationship Id="rId4" Type="http://schemas.openxmlformats.org/officeDocument/2006/relationships/image" Target="../media/image4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EBA58-D445-4F03-8D4F-8C894ABF2CB9}"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2E1FDED7-9323-48D2-8F2D-5027150B12F1}" type="pres">
      <dgm:prSet presAssocID="{521EBA58-D445-4F03-8D4F-8C894ABF2CB9}" presName="Name0" presStyleCnt="0">
        <dgm:presLayoutVars>
          <dgm:chPref val="1"/>
          <dgm:dir/>
          <dgm:animOne val="branch"/>
          <dgm:animLvl val="lvl"/>
          <dgm:resizeHandles/>
        </dgm:presLayoutVars>
      </dgm:prSet>
      <dgm:spPr/>
    </dgm:pt>
  </dgm:ptLst>
  <dgm:cxnLst>
    <dgm:cxn modelId="{441534E3-E4B1-4E51-AEA8-783663AAC592}" type="presOf" srcId="{521EBA58-D445-4F03-8D4F-8C894ABF2CB9}" destId="{2E1FDED7-9323-48D2-8F2D-5027150B12F1}" srcOrd="0"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9C8E66-6A78-41FF-9A86-59369AF696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E4DD34-5958-4F01-BC3A-834FE5984A1E}">
      <dgm:prSet/>
      <dgm:spPr/>
      <dgm:t>
        <a:bodyPr/>
        <a:lstStyle/>
        <a:p>
          <a:pPr>
            <a:defRPr cap="all"/>
          </a:pPr>
          <a:r>
            <a:rPr lang="en-US" dirty="0"/>
            <a:t>More MVC features are platform features</a:t>
          </a:r>
        </a:p>
      </dgm:t>
    </dgm:pt>
    <dgm:pt modelId="{10AB7C33-FA54-48F4-A265-679219EB8FD4}" type="parTrans" cxnId="{C1E911A4-9D48-4AA3-B34F-5389BE8EEBC4}">
      <dgm:prSet/>
      <dgm:spPr/>
      <dgm:t>
        <a:bodyPr/>
        <a:lstStyle/>
        <a:p>
          <a:endParaRPr lang="en-US"/>
        </a:p>
      </dgm:t>
    </dgm:pt>
    <dgm:pt modelId="{6792AE67-6F12-4304-A08D-77FB69E1B332}" type="sibTrans" cxnId="{C1E911A4-9D48-4AA3-B34F-5389BE8EEBC4}">
      <dgm:prSet/>
      <dgm:spPr/>
      <dgm:t>
        <a:bodyPr/>
        <a:lstStyle/>
        <a:p>
          <a:endParaRPr lang="en-US"/>
        </a:p>
      </dgm:t>
    </dgm:pt>
    <dgm:pt modelId="{A611789E-13C5-4551-BF34-BF5700296FB5}">
      <dgm:prSet/>
      <dgm:spPr/>
      <dgm:t>
        <a:bodyPr/>
        <a:lstStyle/>
        <a:p>
          <a:pPr>
            <a:defRPr cap="all"/>
          </a:pPr>
          <a:r>
            <a:rPr lang="en-US"/>
            <a:t>Gradual evolution of Controllers and Pages </a:t>
          </a:r>
        </a:p>
      </dgm:t>
    </dgm:pt>
    <dgm:pt modelId="{8280B6E7-84F1-44EE-9601-0BB62B262E91}" type="parTrans" cxnId="{79766DB5-0D4C-4FD6-B118-8B318DF1E44E}">
      <dgm:prSet/>
      <dgm:spPr/>
      <dgm:t>
        <a:bodyPr/>
        <a:lstStyle/>
        <a:p>
          <a:endParaRPr lang="en-US"/>
        </a:p>
      </dgm:t>
    </dgm:pt>
    <dgm:pt modelId="{80225539-A5A0-47AC-9764-3F769875E708}" type="sibTrans" cxnId="{79766DB5-0D4C-4FD6-B118-8B318DF1E44E}">
      <dgm:prSet/>
      <dgm:spPr/>
      <dgm:t>
        <a:bodyPr/>
        <a:lstStyle/>
        <a:p>
          <a:endParaRPr lang="en-US"/>
        </a:p>
      </dgm:t>
    </dgm:pt>
    <dgm:pt modelId="{4C6C868D-87E8-4E0A-BD2F-8044CC601AF8}">
      <dgm:prSet/>
      <dgm:spPr/>
      <dgm:t>
        <a:bodyPr/>
        <a:lstStyle/>
        <a:p>
          <a:pPr>
            <a:defRPr cap="all"/>
          </a:pPr>
          <a:r>
            <a:rPr lang="en-US"/>
            <a:t>Smaller amounts of code and ceremony will feel good</a:t>
          </a:r>
        </a:p>
      </dgm:t>
    </dgm:pt>
    <dgm:pt modelId="{EEB78186-2882-458A-9533-AE0A947895D4}" type="parTrans" cxnId="{F936430A-42A1-4362-8360-505F7C933C4F}">
      <dgm:prSet/>
      <dgm:spPr/>
      <dgm:t>
        <a:bodyPr/>
        <a:lstStyle/>
        <a:p>
          <a:endParaRPr lang="en-US"/>
        </a:p>
      </dgm:t>
    </dgm:pt>
    <dgm:pt modelId="{E4952826-E2CE-4DA2-B4F4-4F3CFCE79618}" type="sibTrans" cxnId="{F936430A-42A1-4362-8360-505F7C933C4F}">
      <dgm:prSet/>
      <dgm:spPr/>
      <dgm:t>
        <a:bodyPr/>
        <a:lstStyle/>
        <a:p>
          <a:endParaRPr lang="en-US"/>
        </a:p>
      </dgm:t>
    </dgm:pt>
    <dgm:pt modelId="{3AB606FB-9202-4496-A14C-72F6F41BDDF7}" type="pres">
      <dgm:prSet presAssocID="{389C8E66-6A78-41FF-9A86-59369AF6961F}" presName="root" presStyleCnt="0">
        <dgm:presLayoutVars>
          <dgm:dir/>
          <dgm:resizeHandles val="exact"/>
        </dgm:presLayoutVars>
      </dgm:prSet>
      <dgm:spPr/>
    </dgm:pt>
    <dgm:pt modelId="{516A91E3-5132-4494-B289-4865BE77BE8B}" type="pres">
      <dgm:prSet presAssocID="{F6E4DD34-5958-4F01-BC3A-834FE5984A1E}" presName="compNode" presStyleCnt="0"/>
      <dgm:spPr/>
    </dgm:pt>
    <dgm:pt modelId="{91B24D94-A222-4EC7-8BF4-1EC4F17E0521}" type="pres">
      <dgm:prSet presAssocID="{F6E4DD34-5958-4F01-BC3A-834FE5984A1E}" presName="iconBgRect" presStyleLbl="bgShp" presStyleIdx="0" presStyleCnt="3"/>
      <dgm:spPr/>
    </dgm:pt>
    <dgm:pt modelId="{93EEFD1F-294D-4F83-A182-AD6B58435B5C}" type="pres">
      <dgm:prSet presAssocID="{F6E4DD34-5958-4F01-BC3A-834FE5984A1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duous tree"/>
        </a:ext>
      </dgm:extLst>
    </dgm:pt>
    <dgm:pt modelId="{D39322AE-E7B2-44EE-BF28-BDAACFF4D529}" type="pres">
      <dgm:prSet presAssocID="{F6E4DD34-5958-4F01-BC3A-834FE5984A1E}" presName="spaceRect" presStyleCnt="0"/>
      <dgm:spPr/>
    </dgm:pt>
    <dgm:pt modelId="{C200B1E3-A9FD-41F0-9969-3D3BB01519EE}" type="pres">
      <dgm:prSet presAssocID="{F6E4DD34-5958-4F01-BC3A-834FE5984A1E}" presName="textRect" presStyleLbl="revTx" presStyleIdx="0" presStyleCnt="3">
        <dgm:presLayoutVars>
          <dgm:chMax val="1"/>
          <dgm:chPref val="1"/>
        </dgm:presLayoutVars>
      </dgm:prSet>
      <dgm:spPr/>
    </dgm:pt>
    <dgm:pt modelId="{BA7379E4-8073-4E31-AF74-007BDD857B2A}" type="pres">
      <dgm:prSet presAssocID="{6792AE67-6F12-4304-A08D-77FB69E1B332}" presName="sibTrans" presStyleCnt="0"/>
      <dgm:spPr/>
    </dgm:pt>
    <dgm:pt modelId="{D1C1EC06-097E-4235-A7DA-61F5A638580A}" type="pres">
      <dgm:prSet presAssocID="{A611789E-13C5-4551-BF34-BF5700296FB5}" presName="compNode" presStyleCnt="0"/>
      <dgm:spPr/>
    </dgm:pt>
    <dgm:pt modelId="{FEFECCA9-D4B8-494F-BBC3-1722680994C9}" type="pres">
      <dgm:prSet presAssocID="{A611789E-13C5-4551-BF34-BF5700296FB5}" presName="iconBgRect" presStyleLbl="bgShp" presStyleIdx="1" presStyleCnt="3"/>
      <dgm:spPr/>
    </dgm:pt>
    <dgm:pt modelId="{A88B1622-75D8-40BA-AD41-34EA13AF2450}" type="pres">
      <dgm:prSet presAssocID="{A611789E-13C5-4551-BF34-BF5700296F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ad"/>
        </a:ext>
      </dgm:extLst>
    </dgm:pt>
    <dgm:pt modelId="{FBBA1EF9-F228-47B3-9649-A11B4B92FCD1}" type="pres">
      <dgm:prSet presAssocID="{A611789E-13C5-4551-BF34-BF5700296FB5}" presName="spaceRect" presStyleCnt="0"/>
      <dgm:spPr/>
    </dgm:pt>
    <dgm:pt modelId="{C5C56820-DAE2-48D2-B57A-42F6388F2D0E}" type="pres">
      <dgm:prSet presAssocID="{A611789E-13C5-4551-BF34-BF5700296FB5}" presName="textRect" presStyleLbl="revTx" presStyleIdx="1" presStyleCnt="3">
        <dgm:presLayoutVars>
          <dgm:chMax val="1"/>
          <dgm:chPref val="1"/>
        </dgm:presLayoutVars>
      </dgm:prSet>
      <dgm:spPr/>
    </dgm:pt>
    <dgm:pt modelId="{918042DD-9CE6-47DE-A864-F1E32CC17896}" type="pres">
      <dgm:prSet presAssocID="{80225539-A5A0-47AC-9764-3F769875E708}" presName="sibTrans" presStyleCnt="0"/>
      <dgm:spPr/>
    </dgm:pt>
    <dgm:pt modelId="{19D7BDAA-723C-45A0-8F8C-0BD5558BDDFA}" type="pres">
      <dgm:prSet presAssocID="{4C6C868D-87E8-4E0A-BD2F-8044CC601AF8}" presName="compNode" presStyleCnt="0"/>
      <dgm:spPr/>
    </dgm:pt>
    <dgm:pt modelId="{2D5A0CE6-212A-4B1B-AFBB-54AD33ECFF9B}" type="pres">
      <dgm:prSet presAssocID="{4C6C868D-87E8-4E0A-BD2F-8044CC601AF8}" presName="iconBgRect" presStyleLbl="bgShp" presStyleIdx="2" presStyleCnt="3"/>
      <dgm:spPr/>
    </dgm:pt>
    <dgm:pt modelId="{4C55A17F-9AC9-408E-8C28-495EA7BFB254}" type="pres">
      <dgm:prSet presAssocID="{4C6C868D-87E8-4E0A-BD2F-8044CC601A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icroscope"/>
        </a:ext>
      </dgm:extLst>
    </dgm:pt>
    <dgm:pt modelId="{8CA2CFBF-7DF3-4AA1-90D7-935CFD034BD8}" type="pres">
      <dgm:prSet presAssocID="{4C6C868D-87E8-4E0A-BD2F-8044CC601AF8}" presName="spaceRect" presStyleCnt="0"/>
      <dgm:spPr/>
    </dgm:pt>
    <dgm:pt modelId="{F75247C2-4A1A-4F5F-BA5A-F0316D503C10}" type="pres">
      <dgm:prSet presAssocID="{4C6C868D-87E8-4E0A-BD2F-8044CC601AF8}" presName="textRect" presStyleLbl="revTx" presStyleIdx="2" presStyleCnt="3">
        <dgm:presLayoutVars>
          <dgm:chMax val="1"/>
          <dgm:chPref val="1"/>
        </dgm:presLayoutVars>
      </dgm:prSet>
      <dgm:spPr/>
    </dgm:pt>
  </dgm:ptLst>
  <dgm:cxnLst>
    <dgm:cxn modelId="{F936430A-42A1-4362-8360-505F7C933C4F}" srcId="{389C8E66-6A78-41FF-9A86-59369AF6961F}" destId="{4C6C868D-87E8-4E0A-BD2F-8044CC601AF8}" srcOrd="2" destOrd="0" parTransId="{EEB78186-2882-458A-9533-AE0A947895D4}" sibTransId="{E4952826-E2CE-4DA2-B4F4-4F3CFCE79618}"/>
    <dgm:cxn modelId="{A1D7962D-F0D7-4846-ADF0-0F68EFDF1657}" type="presOf" srcId="{F6E4DD34-5958-4F01-BC3A-834FE5984A1E}" destId="{C200B1E3-A9FD-41F0-9969-3D3BB01519EE}" srcOrd="0" destOrd="0" presId="urn:microsoft.com/office/officeart/2018/5/layout/IconCircleLabelList"/>
    <dgm:cxn modelId="{A1859463-B9E8-44F7-BEB4-12C68AAE4286}" type="presOf" srcId="{A611789E-13C5-4551-BF34-BF5700296FB5}" destId="{C5C56820-DAE2-48D2-B57A-42F6388F2D0E}" srcOrd="0" destOrd="0" presId="urn:microsoft.com/office/officeart/2018/5/layout/IconCircleLabelList"/>
    <dgm:cxn modelId="{25A1C14B-7186-4CDC-9370-72F3F7FCB9C4}" type="presOf" srcId="{389C8E66-6A78-41FF-9A86-59369AF6961F}" destId="{3AB606FB-9202-4496-A14C-72F6F41BDDF7}" srcOrd="0" destOrd="0" presId="urn:microsoft.com/office/officeart/2018/5/layout/IconCircleLabelList"/>
    <dgm:cxn modelId="{A7EB267D-59BA-498C-84F4-8D220EB69CDC}" type="presOf" srcId="{4C6C868D-87E8-4E0A-BD2F-8044CC601AF8}" destId="{F75247C2-4A1A-4F5F-BA5A-F0316D503C10}" srcOrd="0" destOrd="0" presId="urn:microsoft.com/office/officeart/2018/5/layout/IconCircleLabelList"/>
    <dgm:cxn modelId="{C1E911A4-9D48-4AA3-B34F-5389BE8EEBC4}" srcId="{389C8E66-6A78-41FF-9A86-59369AF6961F}" destId="{F6E4DD34-5958-4F01-BC3A-834FE5984A1E}" srcOrd="0" destOrd="0" parTransId="{10AB7C33-FA54-48F4-A265-679219EB8FD4}" sibTransId="{6792AE67-6F12-4304-A08D-77FB69E1B332}"/>
    <dgm:cxn modelId="{79766DB5-0D4C-4FD6-B118-8B318DF1E44E}" srcId="{389C8E66-6A78-41FF-9A86-59369AF6961F}" destId="{A611789E-13C5-4551-BF34-BF5700296FB5}" srcOrd="1" destOrd="0" parTransId="{8280B6E7-84F1-44EE-9601-0BB62B262E91}" sibTransId="{80225539-A5A0-47AC-9764-3F769875E708}"/>
    <dgm:cxn modelId="{36AAC15F-E4C6-42D0-8893-18188243B29E}" type="presParOf" srcId="{3AB606FB-9202-4496-A14C-72F6F41BDDF7}" destId="{516A91E3-5132-4494-B289-4865BE77BE8B}" srcOrd="0" destOrd="0" presId="urn:microsoft.com/office/officeart/2018/5/layout/IconCircleLabelList"/>
    <dgm:cxn modelId="{1B04B22D-0523-4035-9147-A407DDE49D59}" type="presParOf" srcId="{516A91E3-5132-4494-B289-4865BE77BE8B}" destId="{91B24D94-A222-4EC7-8BF4-1EC4F17E0521}" srcOrd="0" destOrd="0" presId="urn:microsoft.com/office/officeart/2018/5/layout/IconCircleLabelList"/>
    <dgm:cxn modelId="{AA0FE7D9-951C-49B5-AEA0-C18C841D6FD8}" type="presParOf" srcId="{516A91E3-5132-4494-B289-4865BE77BE8B}" destId="{93EEFD1F-294D-4F83-A182-AD6B58435B5C}" srcOrd="1" destOrd="0" presId="urn:microsoft.com/office/officeart/2018/5/layout/IconCircleLabelList"/>
    <dgm:cxn modelId="{278B6B5A-C3D1-4274-93D5-737449945587}" type="presParOf" srcId="{516A91E3-5132-4494-B289-4865BE77BE8B}" destId="{D39322AE-E7B2-44EE-BF28-BDAACFF4D529}" srcOrd="2" destOrd="0" presId="urn:microsoft.com/office/officeart/2018/5/layout/IconCircleLabelList"/>
    <dgm:cxn modelId="{E04937DC-901B-4807-A60C-52BB380F1DED}" type="presParOf" srcId="{516A91E3-5132-4494-B289-4865BE77BE8B}" destId="{C200B1E3-A9FD-41F0-9969-3D3BB01519EE}" srcOrd="3" destOrd="0" presId="urn:microsoft.com/office/officeart/2018/5/layout/IconCircleLabelList"/>
    <dgm:cxn modelId="{403B7931-8799-41E8-88F5-B69D90465130}" type="presParOf" srcId="{3AB606FB-9202-4496-A14C-72F6F41BDDF7}" destId="{BA7379E4-8073-4E31-AF74-007BDD857B2A}" srcOrd="1" destOrd="0" presId="urn:microsoft.com/office/officeart/2018/5/layout/IconCircleLabelList"/>
    <dgm:cxn modelId="{C933E2E5-D658-4FF2-9888-D9767CA08171}" type="presParOf" srcId="{3AB606FB-9202-4496-A14C-72F6F41BDDF7}" destId="{D1C1EC06-097E-4235-A7DA-61F5A638580A}" srcOrd="2" destOrd="0" presId="urn:microsoft.com/office/officeart/2018/5/layout/IconCircleLabelList"/>
    <dgm:cxn modelId="{B4B0355A-168E-4D40-B719-6ABA33F813DF}" type="presParOf" srcId="{D1C1EC06-097E-4235-A7DA-61F5A638580A}" destId="{FEFECCA9-D4B8-494F-BBC3-1722680994C9}" srcOrd="0" destOrd="0" presId="urn:microsoft.com/office/officeart/2018/5/layout/IconCircleLabelList"/>
    <dgm:cxn modelId="{6A8CAD9B-0E6B-4A19-9341-6A86080817F3}" type="presParOf" srcId="{D1C1EC06-097E-4235-A7DA-61F5A638580A}" destId="{A88B1622-75D8-40BA-AD41-34EA13AF2450}" srcOrd="1" destOrd="0" presId="urn:microsoft.com/office/officeart/2018/5/layout/IconCircleLabelList"/>
    <dgm:cxn modelId="{AA2F0FEA-40A2-4E33-A165-09ED2D670976}" type="presParOf" srcId="{D1C1EC06-097E-4235-A7DA-61F5A638580A}" destId="{FBBA1EF9-F228-47B3-9649-A11B4B92FCD1}" srcOrd="2" destOrd="0" presId="urn:microsoft.com/office/officeart/2018/5/layout/IconCircleLabelList"/>
    <dgm:cxn modelId="{2AAD9139-E4BA-4A00-8294-EC52B512FFDA}" type="presParOf" srcId="{D1C1EC06-097E-4235-A7DA-61F5A638580A}" destId="{C5C56820-DAE2-48D2-B57A-42F6388F2D0E}" srcOrd="3" destOrd="0" presId="urn:microsoft.com/office/officeart/2018/5/layout/IconCircleLabelList"/>
    <dgm:cxn modelId="{7B233D4D-782F-43EB-9AC0-E51E7E97E421}" type="presParOf" srcId="{3AB606FB-9202-4496-A14C-72F6F41BDDF7}" destId="{918042DD-9CE6-47DE-A864-F1E32CC17896}" srcOrd="3" destOrd="0" presId="urn:microsoft.com/office/officeart/2018/5/layout/IconCircleLabelList"/>
    <dgm:cxn modelId="{84201B58-9DD9-4F97-B834-753E10D0DEB7}" type="presParOf" srcId="{3AB606FB-9202-4496-A14C-72F6F41BDDF7}" destId="{19D7BDAA-723C-45A0-8F8C-0BD5558BDDFA}" srcOrd="4" destOrd="0" presId="urn:microsoft.com/office/officeart/2018/5/layout/IconCircleLabelList"/>
    <dgm:cxn modelId="{30A426D4-EBE1-48B3-BD78-1C99D67717CF}" type="presParOf" srcId="{19D7BDAA-723C-45A0-8F8C-0BD5558BDDFA}" destId="{2D5A0CE6-212A-4B1B-AFBB-54AD33ECFF9B}" srcOrd="0" destOrd="0" presId="urn:microsoft.com/office/officeart/2018/5/layout/IconCircleLabelList"/>
    <dgm:cxn modelId="{1402E1B5-615C-4793-843A-715EDECF656C}" type="presParOf" srcId="{19D7BDAA-723C-45A0-8F8C-0BD5558BDDFA}" destId="{4C55A17F-9AC9-408E-8C28-495EA7BFB254}" srcOrd="1" destOrd="0" presId="urn:microsoft.com/office/officeart/2018/5/layout/IconCircleLabelList"/>
    <dgm:cxn modelId="{E0FDA099-0CF7-4C3E-98D0-D60DF4FB02B8}" type="presParOf" srcId="{19D7BDAA-723C-45A0-8F8C-0BD5558BDDFA}" destId="{8CA2CFBF-7DF3-4AA1-90D7-935CFD034BD8}" srcOrd="2" destOrd="0" presId="urn:microsoft.com/office/officeart/2018/5/layout/IconCircleLabelList"/>
    <dgm:cxn modelId="{16D2D1B2-C5A1-4A80-9ADE-D222C506578A}" type="presParOf" srcId="{19D7BDAA-723C-45A0-8F8C-0BD5558BDDFA}" destId="{F75247C2-4A1A-4F5F-BA5A-F0316D503C1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D81BA6C-6606-4DB7-8BC1-6539900B8BF2}"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2E90BC8-E446-4D5A-8603-11B9ACCEE04E}">
      <dgm:prSet/>
      <dgm:spPr/>
      <dgm:t>
        <a:bodyPr/>
        <a:lstStyle/>
        <a:p>
          <a:pPr>
            <a:lnSpc>
              <a:spcPct val="100000"/>
            </a:lnSpc>
            <a:defRPr b="1"/>
          </a:pPr>
          <a:r>
            <a:rPr lang="en-US"/>
            <a:t>Single File (Today)</a:t>
          </a:r>
        </a:p>
      </dgm:t>
    </dgm:pt>
    <dgm:pt modelId="{E04A1761-134B-4D4E-97AC-40B5FA595D3E}" type="parTrans" cxnId="{13531FD5-6479-4DC3-AF15-E41DF3D21B09}">
      <dgm:prSet/>
      <dgm:spPr/>
      <dgm:t>
        <a:bodyPr/>
        <a:lstStyle/>
        <a:p>
          <a:endParaRPr lang="en-US"/>
        </a:p>
      </dgm:t>
    </dgm:pt>
    <dgm:pt modelId="{50CDB22B-0F59-457C-BD59-F98ACC64CF54}" type="sibTrans" cxnId="{13531FD5-6479-4DC3-AF15-E41DF3D21B09}">
      <dgm:prSet/>
      <dgm:spPr/>
      <dgm:t>
        <a:bodyPr/>
        <a:lstStyle/>
        <a:p>
          <a:endParaRPr lang="en-US"/>
        </a:p>
      </dgm:t>
    </dgm:pt>
    <dgm:pt modelId="{6DCE92F2-3653-46E3-98C4-0C60A407FA2F}">
      <dgm:prSet/>
      <dgm:spPr/>
      <dgm:t>
        <a:bodyPr/>
        <a:lstStyle/>
        <a:p>
          <a:pPr>
            <a:lnSpc>
              <a:spcPct val="100000"/>
            </a:lnSpc>
          </a:pPr>
          <a:r>
            <a:rPr lang="en-US"/>
            <a:t>5 files</a:t>
          </a:r>
        </a:p>
      </dgm:t>
    </dgm:pt>
    <dgm:pt modelId="{8C6642B6-AA31-4C43-B023-846C05583100}" type="parTrans" cxnId="{4A464BA4-6413-4D93-9515-B447714D3A62}">
      <dgm:prSet/>
      <dgm:spPr/>
      <dgm:t>
        <a:bodyPr/>
        <a:lstStyle/>
        <a:p>
          <a:endParaRPr lang="en-US"/>
        </a:p>
      </dgm:t>
    </dgm:pt>
    <dgm:pt modelId="{E5ECDC2A-F18E-4992-8053-859FE6A2C988}" type="sibTrans" cxnId="{4A464BA4-6413-4D93-9515-B447714D3A62}">
      <dgm:prSet/>
      <dgm:spPr/>
      <dgm:t>
        <a:bodyPr/>
        <a:lstStyle/>
        <a:p>
          <a:endParaRPr lang="en-US"/>
        </a:p>
      </dgm:t>
    </dgm:pt>
    <dgm:pt modelId="{B9C954EB-FD8A-4074-AB9B-05435A49E7F0}">
      <dgm:prSet/>
      <dgm:spPr/>
      <dgm:t>
        <a:bodyPr/>
        <a:lstStyle/>
        <a:p>
          <a:pPr>
            <a:lnSpc>
              <a:spcPct val="100000"/>
            </a:lnSpc>
          </a:pPr>
          <a:r>
            <a:rPr lang="en-US"/>
            <a:t>94.5 mb</a:t>
          </a:r>
        </a:p>
      </dgm:t>
    </dgm:pt>
    <dgm:pt modelId="{CAE09585-50D3-46F8-859D-BE217A4A058E}" type="parTrans" cxnId="{0CEC4D9A-7AAC-4F1B-866E-D182F09863D4}">
      <dgm:prSet/>
      <dgm:spPr/>
      <dgm:t>
        <a:bodyPr/>
        <a:lstStyle/>
        <a:p>
          <a:endParaRPr lang="en-US"/>
        </a:p>
      </dgm:t>
    </dgm:pt>
    <dgm:pt modelId="{E7B85216-975C-4F93-9801-AD105797A2DF}" type="sibTrans" cxnId="{0CEC4D9A-7AAC-4F1B-866E-D182F09863D4}">
      <dgm:prSet/>
      <dgm:spPr/>
      <dgm:t>
        <a:bodyPr/>
        <a:lstStyle/>
        <a:p>
          <a:endParaRPr lang="en-US"/>
        </a:p>
      </dgm:t>
    </dgm:pt>
    <dgm:pt modelId="{6A0B1E6A-4F33-4AF7-8D18-90A5EEC42D22}">
      <dgm:prSet/>
      <dgm:spPr/>
      <dgm:t>
        <a:bodyPr/>
        <a:lstStyle/>
        <a:p>
          <a:pPr>
            <a:lnSpc>
              <a:spcPct val="100000"/>
            </a:lnSpc>
          </a:pPr>
          <a:r>
            <a:rPr lang="en-US"/>
            <a:t>4 of these files are config</a:t>
          </a:r>
        </a:p>
      </dgm:t>
    </dgm:pt>
    <dgm:pt modelId="{13A726C3-9550-41FB-9815-0F86A42FA200}" type="parTrans" cxnId="{4680C5C9-A3E2-4C44-B29D-4CF7A2EA7A04}">
      <dgm:prSet/>
      <dgm:spPr/>
      <dgm:t>
        <a:bodyPr/>
        <a:lstStyle/>
        <a:p>
          <a:endParaRPr lang="en-US"/>
        </a:p>
      </dgm:t>
    </dgm:pt>
    <dgm:pt modelId="{3B6276D8-F996-41FC-86A6-F3065C31DE4E}" type="sibTrans" cxnId="{4680C5C9-A3E2-4C44-B29D-4CF7A2EA7A04}">
      <dgm:prSet/>
      <dgm:spPr/>
      <dgm:t>
        <a:bodyPr/>
        <a:lstStyle/>
        <a:p>
          <a:endParaRPr lang="en-US"/>
        </a:p>
      </dgm:t>
    </dgm:pt>
    <dgm:pt modelId="{6F48F285-CF78-4502-966D-514AE348475D}">
      <dgm:prSet/>
      <dgm:spPr/>
      <dgm:t>
        <a:bodyPr/>
        <a:lstStyle/>
        <a:p>
          <a:pPr>
            <a:lnSpc>
              <a:spcPct val="100000"/>
            </a:lnSpc>
            <a:defRPr b="1"/>
          </a:pPr>
          <a:r>
            <a:rPr lang="en-US"/>
            <a:t>Normal</a:t>
          </a:r>
        </a:p>
      </dgm:t>
    </dgm:pt>
    <dgm:pt modelId="{8271A3CA-21D7-47C4-B3DD-303AD1F156C8}" type="parTrans" cxnId="{1121F69F-8934-4D07-92B3-66B6824376D6}">
      <dgm:prSet/>
      <dgm:spPr/>
      <dgm:t>
        <a:bodyPr/>
        <a:lstStyle/>
        <a:p>
          <a:endParaRPr lang="en-US"/>
        </a:p>
      </dgm:t>
    </dgm:pt>
    <dgm:pt modelId="{D48F2A37-4174-44A3-B425-6A63EA653877}" type="sibTrans" cxnId="{1121F69F-8934-4D07-92B3-66B6824376D6}">
      <dgm:prSet/>
      <dgm:spPr/>
      <dgm:t>
        <a:bodyPr/>
        <a:lstStyle/>
        <a:p>
          <a:endParaRPr lang="en-US"/>
        </a:p>
      </dgm:t>
    </dgm:pt>
    <dgm:pt modelId="{E08BCEE0-2E4E-4344-92C3-F5B7B8FA133A}">
      <dgm:prSet/>
      <dgm:spPr/>
      <dgm:t>
        <a:bodyPr/>
        <a:lstStyle/>
        <a:p>
          <a:pPr>
            <a:lnSpc>
              <a:spcPct val="100000"/>
            </a:lnSpc>
          </a:pPr>
          <a:r>
            <a:rPr lang="en-US"/>
            <a:t>324 files</a:t>
          </a:r>
        </a:p>
      </dgm:t>
    </dgm:pt>
    <dgm:pt modelId="{D616444F-FF3C-4C38-AF76-81EAEC587A39}" type="parTrans" cxnId="{152A6018-56ED-4958-A876-D7E76303B112}">
      <dgm:prSet/>
      <dgm:spPr/>
      <dgm:t>
        <a:bodyPr/>
        <a:lstStyle/>
        <a:p>
          <a:endParaRPr lang="en-US"/>
        </a:p>
      </dgm:t>
    </dgm:pt>
    <dgm:pt modelId="{8C982415-6A1B-4A35-BA5C-8BD5A4E35FE1}" type="sibTrans" cxnId="{152A6018-56ED-4958-A876-D7E76303B112}">
      <dgm:prSet/>
      <dgm:spPr/>
      <dgm:t>
        <a:bodyPr/>
        <a:lstStyle/>
        <a:p>
          <a:endParaRPr lang="en-US"/>
        </a:p>
      </dgm:t>
    </dgm:pt>
    <dgm:pt modelId="{4F87EC34-D38D-4B13-9D55-20F970D039D8}">
      <dgm:prSet/>
      <dgm:spPr/>
      <dgm:t>
        <a:bodyPr/>
        <a:lstStyle/>
        <a:p>
          <a:pPr>
            <a:lnSpc>
              <a:spcPct val="100000"/>
            </a:lnSpc>
          </a:pPr>
          <a:r>
            <a:rPr lang="en-US"/>
            <a:t>92.9 mb</a:t>
          </a:r>
        </a:p>
      </dgm:t>
    </dgm:pt>
    <dgm:pt modelId="{BE202286-5969-48CE-A592-17D6707C5478}" type="parTrans" cxnId="{E0EB71DD-6FBB-4D76-94C9-1857B6291E0A}">
      <dgm:prSet/>
      <dgm:spPr/>
      <dgm:t>
        <a:bodyPr/>
        <a:lstStyle/>
        <a:p>
          <a:endParaRPr lang="en-US"/>
        </a:p>
      </dgm:t>
    </dgm:pt>
    <dgm:pt modelId="{B7CFA0F7-BA54-4EC2-A692-59CCB2CAD505}" type="sibTrans" cxnId="{E0EB71DD-6FBB-4D76-94C9-1857B6291E0A}">
      <dgm:prSet/>
      <dgm:spPr/>
      <dgm:t>
        <a:bodyPr/>
        <a:lstStyle/>
        <a:p>
          <a:endParaRPr lang="en-US"/>
        </a:p>
      </dgm:t>
    </dgm:pt>
    <dgm:pt modelId="{A53AE9EC-6B99-4749-A2B8-1A6720A43BC7}" type="pres">
      <dgm:prSet presAssocID="{AD81BA6C-6606-4DB7-8BC1-6539900B8BF2}" presName="root" presStyleCnt="0">
        <dgm:presLayoutVars>
          <dgm:dir/>
          <dgm:resizeHandles val="exact"/>
        </dgm:presLayoutVars>
      </dgm:prSet>
      <dgm:spPr/>
    </dgm:pt>
    <dgm:pt modelId="{2B8C72E2-FB40-441D-907A-23955871E60F}" type="pres">
      <dgm:prSet presAssocID="{32E90BC8-E446-4D5A-8603-11B9ACCEE04E}" presName="compNode" presStyleCnt="0"/>
      <dgm:spPr/>
    </dgm:pt>
    <dgm:pt modelId="{E7392020-A005-48BE-A71D-A7D8B203949A}" type="pres">
      <dgm:prSet presAssocID="{32E90BC8-E446-4D5A-8603-11B9ACCEE0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9603A4A-74CE-4562-B9BC-4915D0DE1740}" type="pres">
      <dgm:prSet presAssocID="{32E90BC8-E446-4D5A-8603-11B9ACCEE04E}" presName="iconSpace" presStyleCnt="0"/>
      <dgm:spPr/>
    </dgm:pt>
    <dgm:pt modelId="{AEEA8477-DD31-427B-BDEB-4CF59781F5A7}" type="pres">
      <dgm:prSet presAssocID="{32E90BC8-E446-4D5A-8603-11B9ACCEE04E}" presName="parTx" presStyleLbl="revTx" presStyleIdx="0" presStyleCnt="4">
        <dgm:presLayoutVars>
          <dgm:chMax val="0"/>
          <dgm:chPref val="0"/>
        </dgm:presLayoutVars>
      </dgm:prSet>
      <dgm:spPr/>
    </dgm:pt>
    <dgm:pt modelId="{88CFA8C5-BA3B-4858-BB92-4565CCF7B8F5}" type="pres">
      <dgm:prSet presAssocID="{32E90BC8-E446-4D5A-8603-11B9ACCEE04E}" presName="txSpace" presStyleCnt="0"/>
      <dgm:spPr/>
    </dgm:pt>
    <dgm:pt modelId="{883D7303-6F3B-4484-B992-E5CDEDABF607}" type="pres">
      <dgm:prSet presAssocID="{32E90BC8-E446-4D5A-8603-11B9ACCEE04E}" presName="desTx" presStyleLbl="revTx" presStyleIdx="1" presStyleCnt="4">
        <dgm:presLayoutVars/>
      </dgm:prSet>
      <dgm:spPr/>
    </dgm:pt>
    <dgm:pt modelId="{4721A035-ADA7-458D-A4A4-4D7CDE30CD6F}" type="pres">
      <dgm:prSet presAssocID="{50CDB22B-0F59-457C-BD59-F98ACC64CF54}" presName="sibTrans" presStyleCnt="0"/>
      <dgm:spPr/>
    </dgm:pt>
    <dgm:pt modelId="{633A5FC0-B138-4CA5-AEE0-67447137DC32}" type="pres">
      <dgm:prSet presAssocID="{6F48F285-CF78-4502-966D-514AE348475D}" presName="compNode" presStyleCnt="0"/>
      <dgm:spPr/>
    </dgm:pt>
    <dgm:pt modelId="{240B78CD-DA3A-4D31-B60C-348045F3878B}" type="pres">
      <dgm:prSet presAssocID="{6F48F285-CF78-4502-966D-514AE34847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8A315D6-6558-4094-A407-1BA5C51EAC6D}" type="pres">
      <dgm:prSet presAssocID="{6F48F285-CF78-4502-966D-514AE348475D}" presName="iconSpace" presStyleCnt="0"/>
      <dgm:spPr/>
    </dgm:pt>
    <dgm:pt modelId="{B675894D-6582-419D-9399-86AB2AAB680F}" type="pres">
      <dgm:prSet presAssocID="{6F48F285-CF78-4502-966D-514AE348475D}" presName="parTx" presStyleLbl="revTx" presStyleIdx="2" presStyleCnt="4">
        <dgm:presLayoutVars>
          <dgm:chMax val="0"/>
          <dgm:chPref val="0"/>
        </dgm:presLayoutVars>
      </dgm:prSet>
      <dgm:spPr/>
    </dgm:pt>
    <dgm:pt modelId="{8A12DF3F-F213-45E0-B023-66890122A877}" type="pres">
      <dgm:prSet presAssocID="{6F48F285-CF78-4502-966D-514AE348475D}" presName="txSpace" presStyleCnt="0"/>
      <dgm:spPr/>
    </dgm:pt>
    <dgm:pt modelId="{C716D7B2-7EA0-4A1C-A693-B43A3784C89D}" type="pres">
      <dgm:prSet presAssocID="{6F48F285-CF78-4502-966D-514AE348475D}" presName="desTx" presStyleLbl="revTx" presStyleIdx="3" presStyleCnt="4">
        <dgm:presLayoutVars/>
      </dgm:prSet>
      <dgm:spPr/>
    </dgm:pt>
  </dgm:ptLst>
  <dgm:cxnLst>
    <dgm:cxn modelId="{87EDC70C-9973-4A25-8228-F7CE63547482}" type="presOf" srcId="{6A0B1E6A-4F33-4AF7-8D18-90A5EEC42D22}" destId="{883D7303-6F3B-4484-B992-E5CDEDABF607}" srcOrd="0" destOrd="2" presId="urn:microsoft.com/office/officeart/2018/5/layout/CenteredIconLabelDescriptionList"/>
    <dgm:cxn modelId="{152A6018-56ED-4958-A876-D7E76303B112}" srcId="{6F48F285-CF78-4502-966D-514AE348475D}" destId="{E08BCEE0-2E4E-4344-92C3-F5B7B8FA133A}" srcOrd="0" destOrd="0" parTransId="{D616444F-FF3C-4C38-AF76-81EAEC587A39}" sibTransId="{8C982415-6A1B-4A35-BA5C-8BD5A4E35FE1}"/>
    <dgm:cxn modelId="{91406618-C410-44D4-B332-1E512B8FC9D3}" type="presOf" srcId="{E08BCEE0-2E4E-4344-92C3-F5B7B8FA133A}" destId="{C716D7B2-7EA0-4A1C-A693-B43A3784C89D}" srcOrd="0" destOrd="0" presId="urn:microsoft.com/office/officeart/2018/5/layout/CenteredIconLabelDescriptionList"/>
    <dgm:cxn modelId="{F708A91D-7B8B-423C-9A0A-10F3419B0347}" type="presOf" srcId="{AD81BA6C-6606-4DB7-8BC1-6539900B8BF2}" destId="{A53AE9EC-6B99-4749-A2B8-1A6720A43BC7}" srcOrd="0" destOrd="0" presId="urn:microsoft.com/office/officeart/2018/5/layout/CenteredIconLabelDescriptionList"/>
    <dgm:cxn modelId="{6F0BB23A-55CD-4DC7-AAE9-4AF9E8812D58}" type="presOf" srcId="{B9C954EB-FD8A-4074-AB9B-05435A49E7F0}" destId="{883D7303-6F3B-4484-B992-E5CDEDABF607}" srcOrd="0" destOrd="1" presId="urn:microsoft.com/office/officeart/2018/5/layout/CenteredIconLabelDescriptionList"/>
    <dgm:cxn modelId="{F039F246-820D-4A80-8FE7-5DEEC58F75B9}" type="presOf" srcId="{4F87EC34-D38D-4B13-9D55-20F970D039D8}" destId="{C716D7B2-7EA0-4A1C-A693-B43A3784C89D}" srcOrd="0" destOrd="1" presId="urn:microsoft.com/office/officeart/2018/5/layout/CenteredIconLabelDescriptionList"/>
    <dgm:cxn modelId="{18E7664E-D385-4021-BBEE-55CE543B550B}" type="presOf" srcId="{6F48F285-CF78-4502-966D-514AE348475D}" destId="{B675894D-6582-419D-9399-86AB2AAB680F}" srcOrd="0" destOrd="0" presId="urn:microsoft.com/office/officeart/2018/5/layout/CenteredIconLabelDescriptionList"/>
    <dgm:cxn modelId="{4C34A171-85E4-4D8D-8139-E63CD30041F5}" type="presOf" srcId="{32E90BC8-E446-4D5A-8603-11B9ACCEE04E}" destId="{AEEA8477-DD31-427B-BDEB-4CF59781F5A7}" srcOrd="0" destOrd="0" presId="urn:microsoft.com/office/officeart/2018/5/layout/CenteredIconLabelDescriptionList"/>
    <dgm:cxn modelId="{C6F3BB73-0442-4827-B516-B42BC96CBC85}" type="presOf" srcId="{6DCE92F2-3653-46E3-98C4-0C60A407FA2F}" destId="{883D7303-6F3B-4484-B992-E5CDEDABF607}" srcOrd="0" destOrd="0" presId="urn:microsoft.com/office/officeart/2018/5/layout/CenteredIconLabelDescriptionList"/>
    <dgm:cxn modelId="{0CEC4D9A-7AAC-4F1B-866E-D182F09863D4}" srcId="{32E90BC8-E446-4D5A-8603-11B9ACCEE04E}" destId="{B9C954EB-FD8A-4074-AB9B-05435A49E7F0}" srcOrd="1" destOrd="0" parTransId="{CAE09585-50D3-46F8-859D-BE217A4A058E}" sibTransId="{E7B85216-975C-4F93-9801-AD105797A2DF}"/>
    <dgm:cxn modelId="{1121F69F-8934-4D07-92B3-66B6824376D6}" srcId="{AD81BA6C-6606-4DB7-8BC1-6539900B8BF2}" destId="{6F48F285-CF78-4502-966D-514AE348475D}" srcOrd="1" destOrd="0" parTransId="{8271A3CA-21D7-47C4-B3DD-303AD1F156C8}" sibTransId="{D48F2A37-4174-44A3-B425-6A63EA653877}"/>
    <dgm:cxn modelId="{4A464BA4-6413-4D93-9515-B447714D3A62}" srcId="{32E90BC8-E446-4D5A-8603-11B9ACCEE04E}" destId="{6DCE92F2-3653-46E3-98C4-0C60A407FA2F}" srcOrd="0" destOrd="0" parTransId="{8C6642B6-AA31-4C43-B023-846C05583100}" sibTransId="{E5ECDC2A-F18E-4992-8053-859FE6A2C988}"/>
    <dgm:cxn modelId="{4680C5C9-A3E2-4C44-B29D-4CF7A2EA7A04}" srcId="{32E90BC8-E446-4D5A-8603-11B9ACCEE04E}" destId="{6A0B1E6A-4F33-4AF7-8D18-90A5EEC42D22}" srcOrd="2" destOrd="0" parTransId="{13A726C3-9550-41FB-9815-0F86A42FA200}" sibTransId="{3B6276D8-F996-41FC-86A6-F3065C31DE4E}"/>
    <dgm:cxn modelId="{13531FD5-6479-4DC3-AF15-E41DF3D21B09}" srcId="{AD81BA6C-6606-4DB7-8BC1-6539900B8BF2}" destId="{32E90BC8-E446-4D5A-8603-11B9ACCEE04E}" srcOrd="0" destOrd="0" parTransId="{E04A1761-134B-4D4E-97AC-40B5FA595D3E}" sibTransId="{50CDB22B-0F59-457C-BD59-F98ACC64CF54}"/>
    <dgm:cxn modelId="{E0EB71DD-6FBB-4D76-94C9-1857B6291E0A}" srcId="{6F48F285-CF78-4502-966D-514AE348475D}" destId="{4F87EC34-D38D-4B13-9D55-20F970D039D8}" srcOrd="1" destOrd="0" parTransId="{BE202286-5969-48CE-A592-17D6707C5478}" sibTransId="{B7CFA0F7-BA54-4EC2-A692-59CCB2CAD505}"/>
    <dgm:cxn modelId="{E03CC129-7734-4661-B194-DCB275B5E531}" type="presParOf" srcId="{A53AE9EC-6B99-4749-A2B8-1A6720A43BC7}" destId="{2B8C72E2-FB40-441D-907A-23955871E60F}" srcOrd="0" destOrd="0" presId="urn:microsoft.com/office/officeart/2018/5/layout/CenteredIconLabelDescriptionList"/>
    <dgm:cxn modelId="{9AD4875C-EAED-4B52-B85F-EE1986757DAD}" type="presParOf" srcId="{2B8C72E2-FB40-441D-907A-23955871E60F}" destId="{E7392020-A005-48BE-A71D-A7D8B203949A}" srcOrd="0" destOrd="0" presId="urn:microsoft.com/office/officeart/2018/5/layout/CenteredIconLabelDescriptionList"/>
    <dgm:cxn modelId="{705A70A2-1610-4987-8405-575DA07921DB}" type="presParOf" srcId="{2B8C72E2-FB40-441D-907A-23955871E60F}" destId="{09603A4A-74CE-4562-B9BC-4915D0DE1740}" srcOrd="1" destOrd="0" presId="urn:microsoft.com/office/officeart/2018/5/layout/CenteredIconLabelDescriptionList"/>
    <dgm:cxn modelId="{6C4CFF29-2B35-4CD8-A677-2A4D35AA4A6E}" type="presParOf" srcId="{2B8C72E2-FB40-441D-907A-23955871E60F}" destId="{AEEA8477-DD31-427B-BDEB-4CF59781F5A7}" srcOrd="2" destOrd="0" presId="urn:microsoft.com/office/officeart/2018/5/layout/CenteredIconLabelDescriptionList"/>
    <dgm:cxn modelId="{57B4BBAB-EA99-4692-AB0F-0E5C9779DCB3}" type="presParOf" srcId="{2B8C72E2-FB40-441D-907A-23955871E60F}" destId="{88CFA8C5-BA3B-4858-BB92-4565CCF7B8F5}" srcOrd="3" destOrd="0" presId="urn:microsoft.com/office/officeart/2018/5/layout/CenteredIconLabelDescriptionList"/>
    <dgm:cxn modelId="{81C903EC-D9C7-4020-B597-595B08E7B72B}" type="presParOf" srcId="{2B8C72E2-FB40-441D-907A-23955871E60F}" destId="{883D7303-6F3B-4484-B992-E5CDEDABF607}" srcOrd="4" destOrd="0" presId="urn:microsoft.com/office/officeart/2018/5/layout/CenteredIconLabelDescriptionList"/>
    <dgm:cxn modelId="{B1161318-5E81-4D6A-B7AA-E43E24043107}" type="presParOf" srcId="{A53AE9EC-6B99-4749-A2B8-1A6720A43BC7}" destId="{4721A035-ADA7-458D-A4A4-4D7CDE30CD6F}" srcOrd="1" destOrd="0" presId="urn:microsoft.com/office/officeart/2018/5/layout/CenteredIconLabelDescriptionList"/>
    <dgm:cxn modelId="{0E3E3A30-C6DC-4008-8BB2-1194A5E87CBC}" type="presParOf" srcId="{A53AE9EC-6B99-4749-A2B8-1A6720A43BC7}" destId="{633A5FC0-B138-4CA5-AEE0-67447137DC32}" srcOrd="2" destOrd="0" presId="urn:microsoft.com/office/officeart/2018/5/layout/CenteredIconLabelDescriptionList"/>
    <dgm:cxn modelId="{CC402B3C-26CD-40A0-B40C-EAA78819C2FF}" type="presParOf" srcId="{633A5FC0-B138-4CA5-AEE0-67447137DC32}" destId="{240B78CD-DA3A-4D31-B60C-348045F3878B}" srcOrd="0" destOrd="0" presId="urn:microsoft.com/office/officeart/2018/5/layout/CenteredIconLabelDescriptionList"/>
    <dgm:cxn modelId="{D20650B3-043E-40E6-A361-C34B4B77C401}" type="presParOf" srcId="{633A5FC0-B138-4CA5-AEE0-67447137DC32}" destId="{F8A315D6-6558-4094-A407-1BA5C51EAC6D}" srcOrd="1" destOrd="0" presId="urn:microsoft.com/office/officeart/2018/5/layout/CenteredIconLabelDescriptionList"/>
    <dgm:cxn modelId="{1AB301C3-256F-47A4-B1D5-3CB27D1C03D9}" type="presParOf" srcId="{633A5FC0-B138-4CA5-AEE0-67447137DC32}" destId="{B675894D-6582-419D-9399-86AB2AAB680F}" srcOrd="2" destOrd="0" presId="urn:microsoft.com/office/officeart/2018/5/layout/CenteredIconLabelDescriptionList"/>
    <dgm:cxn modelId="{8365204D-759C-4307-8976-3FB3C6E8B024}" type="presParOf" srcId="{633A5FC0-B138-4CA5-AEE0-67447137DC32}" destId="{8A12DF3F-F213-45E0-B023-66890122A877}" srcOrd="3" destOrd="0" presId="urn:microsoft.com/office/officeart/2018/5/layout/CenteredIconLabelDescriptionList"/>
    <dgm:cxn modelId="{ED7AFC8C-48C2-4890-91E7-B6D119940A00}" type="presParOf" srcId="{633A5FC0-B138-4CA5-AEE0-67447137DC32}" destId="{C716D7B2-7EA0-4A1C-A693-B43A3784C89D}"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254572-BF1A-4FA2-B658-232E43BF4FB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B835D78-A37A-49DA-AF76-EC4112265087}">
      <dgm:prSet/>
      <dgm:spPr/>
      <dgm:t>
        <a:bodyPr/>
        <a:lstStyle/>
        <a:p>
          <a:pPr>
            <a:defRPr b="1"/>
          </a:pPr>
          <a:r>
            <a:rPr lang="en-US" dirty="0"/>
            <a:t>Changes to Native</a:t>
          </a:r>
        </a:p>
      </dgm:t>
    </dgm:pt>
    <dgm:pt modelId="{E0672F2E-A33E-4A9C-B021-9CEACA520719}" type="parTrans" cxnId="{91652966-954D-45C0-9CD3-DDFE7229DF9E}">
      <dgm:prSet/>
      <dgm:spPr/>
      <dgm:t>
        <a:bodyPr/>
        <a:lstStyle/>
        <a:p>
          <a:endParaRPr lang="en-US"/>
        </a:p>
      </dgm:t>
    </dgm:pt>
    <dgm:pt modelId="{E0692E96-21DB-4D64-BD8D-C1E6818820F7}" type="sibTrans" cxnId="{91652966-954D-45C0-9CD3-DDFE7229DF9E}">
      <dgm:prSet/>
      <dgm:spPr/>
      <dgm:t>
        <a:bodyPr/>
        <a:lstStyle/>
        <a:p>
          <a:endParaRPr lang="en-US"/>
        </a:p>
      </dgm:t>
    </dgm:pt>
    <dgm:pt modelId="{1914C9E7-7452-43D8-94DB-9D0D5268970B}">
      <dgm:prSet/>
      <dgm:spPr/>
      <dgm:t>
        <a:bodyPr/>
        <a:lstStyle/>
        <a:p>
          <a:r>
            <a:rPr lang="en-US"/>
            <a:t>“Single file” host</a:t>
          </a:r>
        </a:p>
      </dgm:t>
    </dgm:pt>
    <dgm:pt modelId="{34438DE4-FDE7-415C-91BA-D7A82B1AD783}" type="parTrans" cxnId="{14674260-878A-4E88-9A3A-0B138E722BB1}">
      <dgm:prSet/>
      <dgm:spPr/>
      <dgm:t>
        <a:bodyPr/>
        <a:lstStyle/>
        <a:p>
          <a:endParaRPr lang="en-US"/>
        </a:p>
      </dgm:t>
    </dgm:pt>
    <dgm:pt modelId="{B75862BE-D85A-48A2-9571-5EF1A2AC20C6}" type="sibTrans" cxnId="{14674260-878A-4E88-9A3A-0B138E722BB1}">
      <dgm:prSet/>
      <dgm:spPr/>
      <dgm:t>
        <a:bodyPr/>
        <a:lstStyle/>
        <a:p>
          <a:endParaRPr lang="en-US"/>
        </a:p>
      </dgm:t>
    </dgm:pt>
    <dgm:pt modelId="{DEEE6EF9-3B81-4E22-AB9D-7DFCF5A31209}">
      <dgm:prSet/>
      <dgm:spPr/>
      <dgm:t>
        <a:bodyPr/>
        <a:lstStyle/>
        <a:p>
          <a:pPr>
            <a:defRPr b="1"/>
          </a:pPr>
          <a:r>
            <a:rPr lang="en-US"/>
            <a:t>Changes to Managed</a:t>
          </a:r>
        </a:p>
      </dgm:t>
    </dgm:pt>
    <dgm:pt modelId="{CCED183F-7AF4-45E7-A83B-19D0C9A83551}" type="parTrans" cxnId="{188BA805-156C-4D5B-8825-F56EB6E51580}">
      <dgm:prSet/>
      <dgm:spPr/>
      <dgm:t>
        <a:bodyPr/>
        <a:lstStyle/>
        <a:p>
          <a:endParaRPr lang="en-US"/>
        </a:p>
      </dgm:t>
    </dgm:pt>
    <dgm:pt modelId="{B12CE6CF-08A7-46E1-B446-864CDF1FD3B6}" type="sibTrans" cxnId="{188BA805-156C-4D5B-8825-F56EB6E51580}">
      <dgm:prSet/>
      <dgm:spPr/>
      <dgm:t>
        <a:bodyPr/>
        <a:lstStyle/>
        <a:p>
          <a:endParaRPr lang="en-US"/>
        </a:p>
      </dgm:t>
    </dgm:pt>
    <dgm:pt modelId="{D5434681-1670-4B9C-BF73-CF3B45D998B5}">
      <dgm:prSet/>
      <dgm:spPr/>
      <dgm:t>
        <a:bodyPr/>
        <a:lstStyle/>
        <a:p>
          <a:r>
            <a:rPr lang="en-US"/>
            <a:t>“</a:t>
          </a:r>
          <a:r>
            <a:rPr lang="en-US" err="1"/>
            <a:t>Linkability</a:t>
          </a:r>
          <a:r>
            <a:rPr lang="en-US"/>
            <a:t>” </a:t>
          </a:r>
        </a:p>
      </dgm:t>
    </dgm:pt>
    <dgm:pt modelId="{E0EF47D1-F2D1-402C-8E6F-8E845BA4C3C1}" type="parTrans" cxnId="{FB25E1C7-400B-4567-88BB-F83C6AD8FF95}">
      <dgm:prSet/>
      <dgm:spPr/>
      <dgm:t>
        <a:bodyPr/>
        <a:lstStyle/>
        <a:p>
          <a:endParaRPr lang="en-US"/>
        </a:p>
      </dgm:t>
    </dgm:pt>
    <dgm:pt modelId="{169DD3AB-1439-4446-A2E6-593B74C0A6E4}" type="sibTrans" cxnId="{FB25E1C7-400B-4567-88BB-F83C6AD8FF95}">
      <dgm:prSet/>
      <dgm:spPr/>
      <dgm:t>
        <a:bodyPr/>
        <a:lstStyle/>
        <a:p>
          <a:endParaRPr lang="en-US"/>
        </a:p>
      </dgm:t>
    </dgm:pt>
    <dgm:pt modelId="{C9B94F57-F93A-4D91-A0D3-E3EAD162952A}">
      <dgm:prSet/>
      <dgm:spPr/>
      <dgm:t>
        <a:bodyPr/>
        <a:lstStyle/>
        <a:p>
          <a:r>
            <a:rPr lang="en-US"/>
            <a:t>Removal of optional components</a:t>
          </a:r>
        </a:p>
      </dgm:t>
    </dgm:pt>
    <dgm:pt modelId="{2DED48BC-A53A-46FD-8ABB-BE947660285E}" type="parTrans" cxnId="{7B3FE7D6-9CCB-4AA2-9799-C2B130079462}">
      <dgm:prSet/>
      <dgm:spPr/>
    </dgm:pt>
    <dgm:pt modelId="{8298F599-ABAC-4018-A43F-7E5943AEE371}" type="sibTrans" cxnId="{7B3FE7D6-9CCB-4AA2-9799-C2B130079462}">
      <dgm:prSet/>
      <dgm:spPr/>
      <dgm:t>
        <a:bodyPr/>
        <a:lstStyle/>
        <a:p>
          <a:endParaRPr lang="en-US"/>
        </a:p>
      </dgm:t>
    </dgm:pt>
    <dgm:pt modelId="{8B7A4E67-FA5B-4284-AD5D-5114CF1A3B6D}">
      <dgm:prSet/>
      <dgm:spPr/>
      <dgm:t>
        <a:bodyPr/>
        <a:lstStyle/>
        <a:p>
          <a:r>
            <a:rPr lang="en-US"/>
            <a:t>Diagnostics changes</a:t>
          </a:r>
        </a:p>
      </dgm:t>
    </dgm:pt>
    <dgm:pt modelId="{970CC275-8B20-4146-9BFD-E699D8FF0D43}" type="parTrans" cxnId="{F5D6F4CB-87AD-46A3-ADB2-F01647FAED40}">
      <dgm:prSet/>
      <dgm:spPr/>
    </dgm:pt>
    <dgm:pt modelId="{25C31ED1-6B37-46A7-B222-BF4F104A200E}" type="sibTrans" cxnId="{F5D6F4CB-87AD-46A3-ADB2-F01647FAED40}">
      <dgm:prSet/>
      <dgm:spPr/>
      <dgm:t>
        <a:bodyPr/>
        <a:lstStyle/>
        <a:p>
          <a:endParaRPr lang="en-US"/>
        </a:p>
      </dgm:t>
    </dgm:pt>
    <dgm:pt modelId="{72C37F8F-3C06-41B2-8F37-74FCEFC0AAE8}">
      <dgm:prSet/>
      <dgm:spPr/>
      <dgm:t>
        <a:bodyPr/>
        <a:lstStyle/>
        <a:p>
          <a:r>
            <a:rPr lang="en-US"/>
            <a:t>Performance optimizations</a:t>
          </a:r>
        </a:p>
      </dgm:t>
    </dgm:pt>
    <dgm:pt modelId="{37C00846-9388-4D70-B8FE-6D338D66DD3E}" type="parTrans" cxnId="{EDDF71F6-48CA-4BBA-9741-A797FC3CF265}">
      <dgm:prSet/>
      <dgm:spPr/>
    </dgm:pt>
    <dgm:pt modelId="{129C04C2-6B68-42DE-B938-4DFA5ABB6AE0}" type="sibTrans" cxnId="{EDDF71F6-48CA-4BBA-9741-A797FC3CF265}">
      <dgm:prSet/>
      <dgm:spPr/>
      <dgm:t>
        <a:bodyPr/>
        <a:lstStyle/>
        <a:p>
          <a:endParaRPr lang="en-US"/>
        </a:p>
      </dgm:t>
    </dgm:pt>
    <dgm:pt modelId="{47A2D57C-A365-47C7-8CA6-F3CC7F9B2AC7}">
      <dgm:prSet/>
      <dgm:spPr/>
      <dgm:t>
        <a:bodyPr/>
        <a:lstStyle/>
        <a:p>
          <a:r>
            <a:rPr lang="en-US" dirty="0"/>
            <a:t>Removing slow-startup features</a:t>
          </a:r>
        </a:p>
      </dgm:t>
    </dgm:pt>
    <dgm:pt modelId="{8E0FF161-1004-43E2-B269-07ECBDFA67DA}" type="parTrans" cxnId="{B1C86338-71CB-44AF-AC8E-58238CD74FA1}">
      <dgm:prSet/>
      <dgm:spPr/>
    </dgm:pt>
    <dgm:pt modelId="{82D0C744-325B-4EC0-803C-2B2EEB5545C9}" type="sibTrans" cxnId="{B1C86338-71CB-44AF-AC8E-58238CD74FA1}">
      <dgm:prSet/>
      <dgm:spPr/>
      <dgm:t>
        <a:bodyPr/>
        <a:lstStyle/>
        <a:p>
          <a:endParaRPr lang="en-US"/>
        </a:p>
      </dgm:t>
    </dgm:pt>
    <dgm:pt modelId="{AB13E3BB-75F9-4E7E-9B5F-CCCEA9A0BA15}" type="pres">
      <dgm:prSet presAssocID="{FF254572-BF1A-4FA2-B658-232E43BF4FB9}" presName="linear" presStyleCnt="0">
        <dgm:presLayoutVars>
          <dgm:dir/>
          <dgm:animLvl val="lvl"/>
          <dgm:resizeHandles val="exact"/>
        </dgm:presLayoutVars>
      </dgm:prSet>
      <dgm:spPr/>
    </dgm:pt>
    <dgm:pt modelId="{D9F31888-8334-4011-A878-D8B3137BABB2}" type="pres">
      <dgm:prSet presAssocID="{6B835D78-A37A-49DA-AF76-EC4112265087}" presName="parentLin" presStyleCnt="0"/>
      <dgm:spPr/>
    </dgm:pt>
    <dgm:pt modelId="{B6EB29CD-C7EB-4CC8-A642-3C4172F66582}" type="pres">
      <dgm:prSet presAssocID="{6B835D78-A37A-49DA-AF76-EC4112265087}" presName="parentLeftMargin" presStyleLbl="node1" presStyleIdx="0" presStyleCnt="2"/>
      <dgm:spPr/>
    </dgm:pt>
    <dgm:pt modelId="{8185DE58-9919-4B4B-A98C-7F08C1C92C88}" type="pres">
      <dgm:prSet presAssocID="{6B835D78-A37A-49DA-AF76-EC4112265087}" presName="parentText" presStyleLbl="node1" presStyleIdx="0" presStyleCnt="2">
        <dgm:presLayoutVars>
          <dgm:chMax val="0"/>
          <dgm:bulletEnabled val="1"/>
        </dgm:presLayoutVars>
      </dgm:prSet>
      <dgm:spPr/>
    </dgm:pt>
    <dgm:pt modelId="{BAE0BDC8-CBAF-4418-BC99-76E4E5904D2F}" type="pres">
      <dgm:prSet presAssocID="{6B835D78-A37A-49DA-AF76-EC4112265087}" presName="negativeSpace" presStyleCnt="0"/>
      <dgm:spPr/>
    </dgm:pt>
    <dgm:pt modelId="{867AF54B-6A4C-4865-B543-7E184D7A23B7}" type="pres">
      <dgm:prSet presAssocID="{6B835D78-A37A-49DA-AF76-EC4112265087}" presName="childText" presStyleLbl="conFgAcc1" presStyleIdx="0" presStyleCnt="2">
        <dgm:presLayoutVars>
          <dgm:bulletEnabled val="1"/>
        </dgm:presLayoutVars>
      </dgm:prSet>
      <dgm:spPr/>
    </dgm:pt>
    <dgm:pt modelId="{31868399-6F8B-47AE-AF3E-B84049868F75}" type="pres">
      <dgm:prSet presAssocID="{E0692E96-21DB-4D64-BD8D-C1E6818820F7}" presName="spaceBetweenRectangles" presStyleCnt="0"/>
      <dgm:spPr/>
    </dgm:pt>
    <dgm:pt modelId="{AFC4DFBD-31E8-4335-BF17-DF1A0A1EB6D5}" type="pres">
      <dgm:prSet presAssocID="{DEEE6EF9-3B81-4E22-AB9D-7DFCF5A31209}" presName="parentLin" presStyleCnt="0"/>
      <dgm:spPr/>
    </dgm:pt>
    <dgm:pt modelId="{0C564855-FAA5-4F50-8A17-4A1DF423FDE8}" type="pres">
      <dgm:prSet presAssocID="{DEEE6EF9-3B81-4E22-AB9D-7DFCF5A31209}" presName="parentLeftMargin" presStyleLbl="node1" presStyleIdx="0" presStyleCnt="2"/>
      <dgm:spPr/>
    </dgm:pt>
    <dgm:pt modelId="{89977EA6-733F-4882-8ADB-E52627AC4E70}" type="pres">
      <dgm:prSet presAssocID="{DEEE6EF9-3B81-4E22-AB9D-7DFCF5A31209}" presName="parentText" presStyleLbl="node1" presStyleIdx="1" presStyleCnt="2">
        <dgm:presLayoutVars>
          <dgm:chMax val="0"/>
          <dgm:bulletEnabled val="1"/>
        </dgm:presLayoutVars>
      </dgm:prSet>
      <dgm:spPr/>
    </dgm:pt>
    <dgm:pt modelId="{57D06863-EBE0-4BC4-AA72-AA84C4F8FCF5}" type="pres">
      <dgm:prSet presAssocID="{DEEE6EF9-3B81-4E22-AB9D-7DFCF5A31209}" presName="negativeSpace" presStyleCnt="0"/>
      <dgm:spPr/>
    </dgm:pt>
    <dgm:pt modelId="{0AB64651-6329-465B-828A-FD744A95791C}" type="pres">
      <dgm:prSet presAssocID="{DEEE6EF9-3B81-4E22-AB9D-7DFCF5A31209}" presName="childText" presStyleLbl="conFgAcc1" presStyleIdx="1" presStyleCnt="2">
        <dgm:presLayoutVars>
          <dgm:bulletEnabled val="1"/>
        </dgm:presLayoutVars>
      </dgm:prSet>
      <dgm:spPr/>
    </dgm:pt>
  </dgm:ptLst>
  <dgm:cxnLst>
    <dgm:cxn modelId="{188BA805-156C-4D5B-8825-F56EB6E51580}" srcId="{FF254572-BF1A-4FA2-B658-232E43BF4FB9}" destId="{DEEE6EF9-3B81-4E22-AB9D-7DFCF5A31209}" srcOrd="1" destOrd="0" parTransId="{CCED183F-7AF4-45E7-A83B-19D0C9A83551}" sibTransId="{B12CE6CF-08A7-46E1-B446-864CDF1FD3B6}"/>
    <dgm:cxn modelId="{4CFC071D-99E5-475A-AA06-550CEB51BD22}" type="presOf" srcId="{8B7A4E67-FA5B-4284-AD5D-5114CF1A3B6D}" destId="{867AF54B-6A4C-4865-B543-7E184D7A23B7}" srcOrd="0" destOrd="2" presId="urn:microsoft.com/office/officeart/2005/8/layout/list1"/>
    <dgm:cxn modelId="{B1C86338-71CB-44AF-AC8E-58238CD74FA1}" srcId="{DEEE6EF9-3B81-4E22-AB9D-7DFCF5A31209}" destId="{47A2D57C-A365-47C7-8CA6-F3CC7F9B2AC7}" srcOrd="2" destOrd="0" parTransId="{8E0FF161-1004-43E2-B269-07ECBDFA67DA}" sibTransId="{82D0C744-325B-4EC0-803C-2B2EEB5545C9}"/>
    <dgm:cxn modelId="{14674260-878A-4E88-9A3A-0B138E722BB1}" srcId="{6B835D78-A37A-49DA-AF76-EC4112265087}" destId="{1914C9E7-7452-43D8-94DB-9D0D5268970B}" srcOrd="0" destOrd="0" parTransId="{34438DE4-FDE7-415C-91BA-D7A82B1AD783}" sibTransId="{B75862BE-D85A-48A2-9571-5EF1A2AC20C6}"/>
    <dgm:cxn modelId="{91652966-954D-45C0-9CD3-DDFE7229DF9E}" srcId="{FF254572-BF1A-4FA2-B658-232E43BF4FB9}" destId="{6B835D78-A37A-49DA-AF76-EC4112265087}" srcOrd="0" destOrd="0" parTransId="{E0672F2E-A33E-4A9C-B021-9CEACA520719}" sibTransId="{E0692E96-21DB-4D64-BD8D-C1E6818820F7}"/>
    <dgm:cxn modelId="{FBF9604F-8E02-4FFB-A554-D57834DEC362}" type="presOf" srcId="{C9B94F57-F93A-4D91-A0D3-E3EAD162952A}" destId="{867AF54B-6A4C-4865-B543-7E184D7A23B7}" srcOrd="0" destOrd="1" presId="urn:microsoft.com/office/officeart/2005/8/layout/list1"/>
    <dgm:cxn modelId="{98A32F57-04C3-4916-BE38-4DBDD3E6282F}" type="presOf" srcId="{6B835D78-A37A-49DA-AF76-EC4112265087}" destId="{B6EB29CD-C7EB-4CC8-A642-3C4172F66582}" srcOrd="0" destOrd="0" presId="urn:microsoft.com/office/officeart/2005/8/layout/list1"/>
    <dgm:cxn modelId="{9CE82A78-3EBB-4860-B6AB-41FEE36640F3}" type="presOf" srcId="{1914C9E7-7452-43D8-94DB-9D0D5268970B}" destId="{867AF54B-6A4C-4865-B543-7E184D7A23B7}" srcOrd="0" destOrd="0" presId="urn:microsoft.com/office/officeart/2005/8/layout/list1"/>
    <dgm:cxn modelId="{C5243E7D-90C9-4E2D-AB45-F1E2088A09DA}" type="presOf" srcId="{FF254572-BF1A-4FA2-B658-232E43BF4FB9}" destId="{AB13E3BB-75F9-4E7E-9B5F-CCCEA9A0BA15}" srcOrd="0" destOrd="0" presId="urn:microsoft.com/office/officeart/2005/8/layout/list1"/>
    <dgm:cxn modelId="{92FB628E-EC92-47C9-9CCD-F3F06B8DACF0}" type="presOf" srcId="{DEEE6EF9-3B81-4E22-AB9D-7DFCF5A31209}" destId="{89977EA6-733F-4882-8ADB-E52627AC4E70}" srcOrd="1" destOrd="0" presId="urn:microsoft.com/office/officeart/2005/8/layout/list1"/>
    <dgm:cxn modelId="{C2AFD2AC-98A3-418D-8D00-38E0DF6A1B68}" type="presOf" srcId="{DEEE6EF9-3B81-4E22-AB9D-7DFCF5A31209}" destId="{0C564855-FAA5-4F50-8A17-4A1DF423FDE8}" srcOrd="0" destOrd="0" presId="urn:microsoft.com/office/officeart/2005/8/layout/list1"/>
    <dgm:cxn modelId="{452705AD-2BB8-4292-8819-91881E15EC2A}" type="presOf" srcId="{72C37F8F-3C06-41B2-8F37-74FCEFC0AAE8}" destId="{0AB64651-6329-465B-828A-FD744A95791C}" srcOrd="0" destOrd="1" presId="urn:microsoft.com/office/officeart/2005/8/layout/list1"/>
    <dgm:cxn modelId="{45C760B0-BE93-4D0D-AD69-4DCB7C47C250}" type="presOf" srcId="{D5434681-1670-4B9C-BF73-CF3B45D998B5}" destId="{0AB64651-6329-465B-828A-FD744A95791C}" srcOrd="0" destOrd="0" presId="urn:microsoft.com/office/officeart/2005/8/layout/list1"/>
    <dgm:cxn modelId="{7CFFF2BD-BCB3-469F-A543-1DEB13E71889}" type="presOf" srcId="{6B835D78-A37A-49DA-AF76-EC4112265087}" destId="{8185DE58-9919-4B4B-A98C-7F08C1C92C88}" srcOrd="1" destOrd="0" presId="urn:microsoft.com/office/officeart/2005/8/layout/list1"/>
    <dgm:cxn modelId="{FB25E1C7-400B-4567-88BB-F83C6AD8FF95}" srcId="{DEEE6EF9-3B81-4E22-AB9D-7DFCF5A31209}" destId="{D5434681-1670-4B9C-BF73-CF3B45D998B5}" srcOrd="0" destOrd="0" parTransId="{E0EF47D1-F2D1-402C-8E6F-8E845BA4C3C1}" sibTransId="{169DD3AB-1439-4446-A2E6-593B74C0A6E4}"/>
    <dgm:cxn modelId="{F5D6F4CB-87AD-46A3-ADB2-F01647FAED40}" srcId="{6B835D78-A37A-49DA-AF76-EC4112265087}" destId="{8B7A4E67-FA5B-4284-AD5D-5114CF1A3B6D}" srcOrd="2" destOrd="0" parTransId="{970CC275-8B20-4146-9BFD-E699D8FF0D43}" sibTransId="{25C31ED1-6B37-46A7-B222-BF4F104A200E}"/>
    <dgm:cxn modelId="{7B3FE7D6-9CCB-4AA2-9799-C2B130079462}" srcId="{6B835D78-A37A-49DA-AF76-EC4112265087}" destId="{C9B94F57-F93A-4D91-A0D3-E3EAD162952A}" srcOrd="1" destOrd="0" parTransId="{2DED48BC-A53A-46FD-8ABB-BE947660285E}" sibTransId="{8298F599-ABAC-4018-A43F-7E5943AEE371}"/>
    <dgm:cxn modelId="{BF4301F5-CFE5-4CC1-BD36-F26051A69CC4}" type="presOf" srcId="{47A2D57C-A365-47C7-8CA6-F3CC7F9B2AC7}" destId="{0AB64651-6329-465B-828A-FD744A95791C}" srcOrd="0" destOrd="2" presId="urn:microsoft.com/office/officeart/2005/8/layout/list1"/>
    <dgm:cxn modelId="{EDDF71F6-48CA-4BBA-9741-A797FC3CF265}" srcId="{DEEE6EF9-3B81-4E22-AB9D-7DFCF5A31209}" destId="{72C37F8F-3C06-41B2-8F37-74FCEFC0AAE8}" srcOrd="1" destOrd="0" parTransId="{37C00846-9388-4D70-B8FE-6D338D66DD3E}" sibTransId="{129C04C2-6B68-42DE-B938-4DFA5ABB6AE0}"/>
    <dgm:cxn modelId="{1706EF27-59E3-4C75-A025-C3664201BA30}" type="presParOf" srcId="{AB13E3BB-75F9-4E7E-9B5F-CCCEA9A0BA15}" destId="{D9F31888-8334-4011-A878-D8B3137BABB2}" srcOrd="0" destOrd="0" presId="urn:microsoft.com/office/officeart/2005/8/layout/list1"/>
    <dgm:cxn modelId="{AA6C9CE0-D8BA-405C-AE76-515690156836}" type="presParOf" srcId="{D9F31888-8334-4011-A878-D8B3137BABB2}" destId="{B6EB29CD-C7EB-4CC8-A642-3C4172F66582}" srcOrd="0" destOrd="0" presId="urn:microsoft.com/office/officeart/2005/8/layout/list1"/>
    <dgm:cxn modelId="{2F44A9DD-568C-4C57-94F5-8EAE3F01F7DB}" type="presParOf" srcId="{D9F31888-8334-4011-A878-D8B3137BABB2}" destId="{8185DE58-9919-4B4B-A98C-7F08C1C92C88}" srcOrd="1" destOrd="0" presId="urn:microsoft.com/office/officeart/2005/8/layout/list1"/>
    <dgm:cxn modelId="{B14F908E-8B02-4831-A23E-C684DD6A9074}" type="presParOf" srcId="{AB13E3BB-75F9-4E7E-9B5F-CCCEA9A0BA15}" destId="{BAE0BDC8-CBAF-4418-BC99-76E4E5904D2F}" srcOrd="1" destOrd="0" presId="urn:microsoft.com/office/officeart/2005/8/layout/list1"/>
    <dgm:cxn modelId="{CB290D93-58CB-4908-813F-EA65891F9760}" type="presParOf" srcId="{AB13E3BB-75F9-4E7E-9B5F-CCCEA9A0BA15}" destId="{867AF54B-6A4C-4865-B543-7E184D7A23B7}" srcOrd="2" destOrd="0" presId="urn:microsoft.com/office/officeart/2005/8/layout/list1"/>
    <dgm:cxn modelId="{5B52ED03-32D0-4D89-9229-50D48FA1793F}" type="presParOf" srcId="{AB13E3BB-75F9-4E7E-9B5F-CCCEA9A0BA15}" destId="{31868399-6F8B-47AE-AF3E-B84049868F75}" srcOrd="3" destOrd="0" presId="urn:microsoft.com/office/officeart/2005/8/layout/list1"/>
    <dgm:cxn modelId="{E4CB3BCE-B765-4E61-9F71-3B4830080D05}" type="presParOf" srcId="{AB13E3BB-75F9-4E7E-9B5F-CCCEA9A0BA15}" destId="{AFC4DFBD-31E8-4335-BF17-DF1A0A1EB6D5}" srcOrd="4" destOrd="0" presId="urn:microsoft.com/office/officeart/2005/8/layout/list1"/>
    <dgm:cxn modelId="{D2148E11-BCA2-4EFB-950D-C6F1D7360719}" type="presParOf" srcId="{AFC4DFBD-31E8-4335-BF17-DF1A0A1EB6D5}" destId="{0C564855-FAA5-4F50-8A17-4A1DF423FDE8}" srcOrd="0" destOrd="0" presId="urn:microsoft.com/office/officeart/2005/8/layout/list1"/>
    <dgm:cxn modelId="{73E5364E-F2EF-46D0-BEFB-649C63208178}" type="presParOf" srcId="{AFC4DFBD-31E8-4335-BF17-DF1A0A1EB6D5}" destId="{89977EA6-733F-4882-8ADB-E52627AC4E70}" srcOrd="1" destOrd="0" presId="urn:microsoft.com/office/officeart/2005/8/layout/list1"/>
    <dgm:cxn modelId="{D3C13C84-00E3-46F4-B325-E4F440470B6F}" type="presParOf" srcId="{AB13E3BB-75F9-4E7E-9B5F-CCCEA9A0BA15}" destId="{57D06863-EBE0-4BC4-AA72-AA84C4F8FCF5}" srcOrd="5" destOrd="0" presId="urn:microsoft.com/office/officeart/2005/8/layout/list1"/>
    <dgm:cxn modelId="{78D638B2-D413-4134-940C-F00AE4ADE6BD}" type="presParOf" srcId="{AB13E3BB-75F9-4E7E-9B5F-CCCEA9A0BA15}" destId="{0AB64651-6329-465B-828A-FD744A95791C}"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8B245B9-5F02-4AB7-9404-C47D3B902E71}"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74EE08A5-FEA7-426A-8917-A1CABC12F5CA}">
      <dgm:prSet/>
      <dgm:spPr/>
      <dgm:t>
        <a:bodyPr/>
        <a:lstStyle/>
        <a:p>
          <a:r>
            <a:rPr lang="en-US"/>
            <a:t>Native Runtime</a:t>
          </a:r>
        </a:p>
      </dgm:t>
    </dgm:pt>
    <dgm:pt modelId="{0F4C1857-180E-462F-A54C-A5E17E76FD11}" type="parTrans" cxnId="{AF8FDE2A-17BC-4FCE-A341-EEFFB1E56B15}">
      <dgm:prSet/>
      <dgm:spPr/>
      <dgm:t>
        <a:bodyPr/>
        <a:lstStyle/>
        <a:p>
          <a:endParaRPr lang="en-US"/>
        </a:p>
      </dgm:t>
    </dgm:pt>
    <dgm:pt modelId="{E3B9E557-F179-4D4F-A635-113397B02B0B}" type="sibTrans" cxnId="{AF8FDE2A-17BC-4FCE-A341-EEFFB1E56B15}">
      <dgm:prSet/>
      <dgm:spPr/>
      <dgm:t>
        <a:bodyPr/>
        <a:lstStyle/>
        <a:p>
          <a:endParaRPr lang="en-US"/>
        </a:p>
      </dgm:t>
    </dgm:pt>
    <dgm:pt modelId="{B7FC9E17-6953-4DB5-986A-A67D89CA1112}">
      <dgm:prSet/>
      <dgm:spPr/>
      <dgm:t>
        <a:bodyPr/>
        <a:lstStyle/>
        <a:p>
          <a:r>
            <a:rPr lang="en-US"/>
            <a:t>Crossgen (Ready-to-run) trades some size for a lot of speed</a:t>
          </a:r>
        </a:p>
      </dgm:t>
    </dgm:pt>
    <dgm:pt modelId="{D40BDE48-C1EC-4839-95AD-7AF8EAFF718A}" type="parTrans" cxnId="{60686F4D-DBCD-49A9-94D5-E82A74BBE2A9}">
      <dgm:prSet/>
      <dgm:spPr/>
      <dgm:t>
        <a:bodyPr/>
        <a:lstStyle/>
        <a:p>
          <a:endParaRPr lang="en-US"/>
        </a:p>
      </dgm:t>
    </dgm:pt>
    <dgm:pt modelId="{97E6C445-7E07-436F-AB2C-1FEAA0E94C31}" type="sibTrans" cxnId="{60686F4D-DBCD-49A9-94D5-E82A74BBE2A9}">
      <dgm:prSet/>
      <dgm:spPr/>
      <dgm:t>
        <a:bodyPr/>
        <a:lstStyle/>
        <a:p>
          <a:endParaRPr lang="en-US"/>
        </a:p>
      </dgm:t>
    </dgm:pt>
    <dgm:pt modelId="{94E4AABE-1ED8-4ED3-A16E-F8BA2F66C1D5}">
      <dgm:prSet/>
      <dgm:spPr/>
      <dgm:t>
        <a:bodyPr/>
        <a:lstStyle/>
        <a:p>
          <a:r>
            <a:rPr lang="en-US"/>
            <a:t>Single-file loader is *fast* compared to many files</a:t>
          </a:r>
        </a:p>
      </dgm:t>
    </dgm:pt>
    <dgm:pt modelId="{252387B4-2262-420B-B1FD-F26DDFA8D402}" type="parTrans" cxnId="{879740CD-4D81-440D-9F75-AC5D1EFAA3B1}">
      <dgm:prSet/>
      <dgm:spPr/>
      <dgm:t>
        <a:bodyPr/>
        <a:lstStyle/>
        <a:p>
          <a:endParaRPr lang="en-US"/>
        </a:p>
      </dgm:t>
    </dgm:pt>
    <dgm:pt modelId="{2C4CAD25-07BD-48B8-9D15-06B659A1B165}" type="sibTrans" cxnId="{879740CD-4D81-440D-9F75-AC5D1EFAA3B1}">
      <dgm:prSet/>
      <dgm:spPr/>
      <dgm:t>
        <a:bodyPr/>
        <a:lstStyle/>
        <a:p>
          <a:endParaRPr lang="en-US"/>
        </a:p>
      </dgm:t>
    </dgm:pt>
    <dgm:pt modelId="{A47A5E62-D8C2-4DC2-BA39-E59B05A1537F}">
      <dgm:prSet/>
      <dgm:spPr/>
      <dgm:t>
        <a:bodyPr/>
        <a:lstStyle/>
        <a:p>
          <a:r>
            <a:rPr lang="en-US"/>
            <a:t>Some runtime features aren’t for a single-file</a:t>
          </a:r>
        </a:p>
      </dgm:t>
    </dgm:pt>
    <dgm:pt modelId="{0D694E83-B105-45D3-AF78-1FBCAA10E5F8}" type="parTrans" cxnId="{5CE51EB2-6D4D-40F8-8D0D-36196B4338FB}">
      <dgm:prSet/>
      <dgm:spPr/>
      <dgm:t>
        <a:bodyPr/>
        <a:lstStyle/>
        <a:p>
          <a:endParaRPr lang="en-US"/>
        </a:p>
      </dgm:t>
    </dgm:pt>
    <dgm:pt modelId="{F8C6B6AE-3F11-492B-A7EA-E7868CA3DE56}" type="sibTrans" cxnId="{5CE51EB2-6D4D-40F8-8D0D-36196B4338FB}">
      <dgm:prSet/>
      <dgm:spPr/>
      <dgm:t>
        <a:bodyPr/>
        <a:lstStyle/>
        <a:p>
          <a:endParaRPr lang="en-US"/>
        </a:p>
      </dgm:t>
    </dgm:pt>
    <dgm:pt modelId="{4032B1F6-86D3-4674-BD3F-5FD278EE1D6F}">
      <dgm:prSet/>
      <dgm:spPr/>
      <dgm:t>
        <a:bodyPr/>
        <a:lstStyle/>
        <a:p>
          <a:r>
            <a:rPr lang="en-US"/>
            <a:t>Managed Runtime</a:t>
          </a:r>
        </a:p>
      </dgm:t>
    </dgm:pt>
    <dgm:pt modelId="{03FDECE6-0403-4F1F-AFBB-E263B46C751B}" type="parTrans" cxnId="{ADB14456-A9CC-403F-827D-05FBE94B537A}">
      <dgm:prSet/>
      <dgm:spPr/>
      <dgm:t>
        <a:bodyPr/>
        <a:lstStyle/>
        <a:p>
          <a:endParaRPr lang="en-US"/>
        </a:p>
      </dgm:t>
    </dgm:pt>
    <dgm:pt modelId="{6649789A-4F7E-433D-AF8D-9F785EFC71A1}" type="sibTrans" cxnId="{ADB14456-A9CC-403F-827D-05FBE94B537A}">
      <dgm:prSet/>
      <dgm:spPr/>
      <dgm:t>
        <a:bodyPr/>
        <a:lstStyle/>
        <a:p>
          <a:endParaRPr lang="en-US"/>
        </a:p>
      </dgm:t>
    </dgm:pt>
    <dgm:pt modelId="{6CAB2B86-B81E-43D6-8D17-2A92017A8637}">
      <dgm:prSet/>
      <dgm:spPr/>
      <dgm:t>
        <a:bodyPr/>
        <a:lstStyle/>
        <a:p>
          <a:r>
            <a:rPr lang="en-US"/>
            <a:t>The main thing that’s slow is prepping code to run – so run less code</a:t>
          </a:r>
        </a:p>
      </dgm:t>
    </dgm:pt>
    <dgm:pt modelId="{1AE50C47-D18C-4BB1-ACD3-EFB678BF85FE}" type="parTrans" cxnId="{64DE5A6A-1D26-4544-A018-C7EBFBFDF338}">
      <dgm:prSet/>
      <dgm:spPr/>
      <dgm:t>
        <a:bodyPr/>
        <a:lstStyle/>
        <a:p>
          <a:endParaRPr lang="en-US"/>
        </a:p>
      </dgm:t>
    </dgm:pt>
    <dgm:pt modelId="{80CA7159-A847-45F1-A91D-FEF88488510D}" type="sibTrans" cxnId="{64DE5A6A-1D26-4544-A018-C7EBFBFDF338}">
      <dgm:prSet/>
      <dgm:spPr/>
      <dgm:t>
        <a:bodyPr/>
        <a:lstStyle/>
        <a:p>
          <a:endParaRPr lang="en-US"/>
        </a:p>
      </dgm:t>
    </dgm:pt>
    <dgm:pt modelId="{EF110D2C-2ACB-4618-99B8-32D1C6597F13}">
      <dgm:prSet/>
      <dgm:spPr/>
      <dgm:t>
        <a:bodyPr/>
        <a:lstStyle/>
        <a:p>
          <a:r>
            <a:rPr lang="en-US"/>
            <a:t>Removing/skipping features like don’t fit the scenario</a:t>
          </a:r>
        </a:p>
      </dgm:t>
    </dgm:pt>
    <dgm:pt modelId="{6B5C02F3-C353-4201-8664-D306856A7369}" type="parTrans" cxnId="{931764C3-D0C2-4A6A-AAD3-13FFCE48E666}">
      <dgm:prSet/>
      <dgm:spPr/>
      <dgm:t>
        <a:bodyPr/>
        <a:lstStyle/>
        <a:p>
          <a:endParaRPr lang="en-US"/>
        </a:p>
      </dgm:t>
    </dgm:pt>
    <dgm:pt modelId="{D382D6C2-633A-4E4E-A6A9-EF9FF0D23A6D}" type="sibTrans" cxnId="{931764C3-D0C2-4A6A-AAD3-13FFCE48E666}">
      <dgm:prSet/>
      <dgm:spPr/>
      <dgm:t>
        <a:bodyPr/>
        <a:lstStyle/>
        <a:p>
          <a:endParaRPr lang="en-US"/>
        </a:p>
      </dgm:t>
    </dgm:pt>
    <dgm:pt modelId="{262048B5-C216-4FA8-93AD-5DDEBD8B3A64}">
      <dgm:prSet/>
      <dgm:spPr/>
      <dgm:t>
        <a:bodyPr/>
        <a:lstStyle/>
        <a:p>
          <a:r>
            <a:rPr lang="en-US"/>
            <a:t>App models that support lower levels of abstraction</a:t>
          </a:r>
        </a:p>
      </dgm:t>
    </dgm:pt>
    <dgm:pt modelId="{7A1D1705-BC33-4E46-83BE-0097084CEDB1}" type="parTrans" cxnId="{28F64AD4-EFF7-4556-8D11-D1C4A74A76DA}">
      <dgm:prSet/>
      <dgm:spPr/>
      <dgm:t>
        <a:bodyPr/>
        <a:lstStyle/>
        <a:p>
          <a:endParaRPr lang="en-US"/>
        </a:p>
      </dgm:t>
    </dgm:pt>
    <dgm:pt modelId="{D6E1666D-8DCE-439C-AC21-5D50A69FF476}" type="sibTrans" cxnId="{28F64AD4-EFF7-4556-8D11-D1C4A74A76DA}">
      <dgm:prSet/>
      <dgm:spPr/>
      <dgm:t>
        <a:bodyPr/>
        <a:lstStyle/>
        <a:p>
          <a:endParaRPr lang="en-US"/>
        </a:p>
      </dgm:t>
    </dgm:pt>
    <dgm:pt modelId="{B0BAEA4F-009A-40DB-B9EA-35048E548012}" type="pres">
      <dgm:prSet presAssocID="{68B245B9-5F02-4AB7-9404-C47D3B902E71}" presName="Name0" presStyleCnt="0">
        <dgm:presLayoutVars>
          <dgm:dir/>
          <dgm:animLvl val="lvl"/>
          <dgm:resizeHandles val="exact"/>
        </dgm:presLayoutVars>
      </dgm:prSet>
      <dgm:spPr/>
    </dgm:pt>
    <dgm:pt modelId="{98903F4E-7CCA-4F9A-BA7B-8AD61526B75A}" type="pres">
      <dgm:prSet presAssocID="{74EE08A5-FEA7-426A-8917-A1CABC12F5CA}" presName="linNode" presStyleCnt="0"/>
      <dgm:spPr/>
    </dgm:pt>
    <dgm:pt modelId="{C5980762-9AB9-4383-853D-A630723DE0C6}" type="pres">
      <dgm:prSet presAssocID="{74EE08A5-FEA7-426A-8917-A1CABC12F5CA}" presName="parentText" presStyleLbl="alignNode1" presStyleIdx="0" presStyleCnt="2">
        <dgm:presLayoutVars>
          <dgm:chMax val="1"/>
          <dgm:bulletEnabled/>
        </dgm:presLayoutVars>
      </dgm:prSet>
      <dgm:spPr/>
    </dgm:pt>
    <dgm:pt modelId="{169A0A2C-1730-4AC6-B0E3-D8201C9462C8}" type="pres">
      <dgm:prSet presAssocID="{74EE08A5-FEA7-426A-8917-A1CABC12F5CA}" presName="descendantText" presStyleLbl="alignAccFollowNode1" presStyleIdx="0" presStyleCnt="2">
        <dgm:presLayoutVars>
          <dgm:bulletEnabled/>
        </dgm:presLayoutVars>
      </dgm:prSet>
      <dgm:spPr/>
    </dgm:pt>
    <dgm:pt modelId="{9306893E-E589-4423-A2C0-6C6F15AA95C0}" type="pres">
      <dgm:prSet presAssocID="{E3B9E557-F179-4D4F-A635-113397B02B0B}" presName="sp" presStyleCnt="0"/>
      <dgm:spPr/>
    </dgm:pt>
    <dgm:pt modelId="{E4F8CB8A-9EBA-452B-AFD8-D11830ABDEF5}" type="pres">
      <dgm:prSet presAssocID="{4032B1F6-86D3-4674-BD3F-5FD278EE1D6F}" presName="linNode" presStyleCnt="0"/>
      <dgm:spPr/>
    </dgm:pt>
    <dgm:pt modelId="{4A8E7B2F-24F9-40D8-9FE5-B95D8E4DD25F}" type="pres">
      <dgm:prSet presAssocID="{4032B1F6-86D3-4674-BD3F-5FD278EE1D6F}" presName="parentText" presStyleLbl="alignNode1" presStyleIdx="1" presStyleCnt="2">
        <dgm:presLayoutVars>
          <dgm:chMax val="1"/>
          <dgm:bulletEnabled/>
        </dgm:presLayoutVars>
      </dgm:prSet>
      <dgm:spPr/>
    </dgm:pt>
    <dgm:pt modelId="{20E0D4BB-3C91-4AA1-A048-AF36842957B7}" type="pres">
      <dgm:prSet presAssocID="{4032B1F6-86D3-4674-BD3F-5FD278EE1D6F}" presName="descendantText" presStyleLbl="alignAccFollowNode1" presStyleIdx="1" presStyleCnt="2">
        <dgm:presLayoutVars>
          <dgm:bulletEnabled/>
        </dgm:presLayoutVars>
      </dgm:prSet>
      <dgm:spPr/>
    </dgm:pt>
  </dgm:ptLst>
  <dgm:cxnLst>
    <dgm:cxn modelId="{AF8FDE2A-17BC-4FCE-A341-EEFFB1E56B15}" srcId="{68B245B9-5F02-4AB7-9404-C47D3B902E71}" destId="{74EE08A5-FEA7-426A-8917-A1CABC12F5CA}" srcOrd="0" destOrd="0" parTransId="{0F4C1857-180E-462F-A54C-A5E17E76FD11}" sibTransId="{E3B9E557-F179-4D4F-A635-113397B02B0B}"/>
    <dgm:cxn modelId="{B19F3F2B-36F3-420D-AC49-D864F3EDAE24}" type="presOf" srcId="{94E4AABE-1ED8-4ED3-A16E-F8BA2F66C1D5}" destId="{169A0A2C-1730-4AC6-B0E3-D8201C9462C8}" srcOrd="0" destOrd="1" presId="urn:microsoft.com/office/officeart/2016/7/layout/VerticalSolidActionList"/>
    <dgm:cxn modelId="{A76F3765-7572-4076-9847-8720E153EF74}" type="presOf" srcId="{6CAB2B86-B81E-43D6-8D17-2A92017A8637}" destId="{20E0D4BB-3C91-4AA1-A048-AF36842957B7}" srcOrd="0" destOrd="0" presId="urn:microsoft.com/office/officeart/2016/7/layout/VerticalSolidActionList"/>
    <dgm:cxn modelId="{6F173C67-1C29-4423-BCBE-9E6C5ACB8581}" type="presOf" srcId="{68B245B9-5F02-4AB7-9404-C47D3B902E71}" destId="{B0BAEA4F-009A-40DB-B9EA-35048E548012}" srcOrd="0" destOrd="0" presId="urn:microsoft.com/office/officeart/2016/7/layout/VerticalSolidActionList"/>
    <dgm:cxn modelId="{64DE5A6A-1D26-4544-A018-C7EBFBFDF338}" srcId="{4032B1F6-86D3-4674-BD3F-5FD278EE1D6F}" destId="{6CAB2B86-B81E-43D6-8D17-2A92017A8637}" srcOrd="0" destOrd="0" parTransId="{1AE50C47-D18C-4BB1-ACD3-EFB678BF85FE}" sibTransId="{80CA7159-A847-45F1-A91D-FEF88488510D}"/>
    <dgm:cxn modelId="{60686F4D-DBCD-49A9-94D5-E82A74BBE2A9}" srcId="{74EE08A5-FEA7-426A-8917-A1CABC12F5CA}" destId="{B7FC9E17-6953-4DB5-986A-A67D89CA1112}" srcOrd="0" destOrd="0" parTransId="{D40BDE48-C1EC-4839-95AD-7AF8EAFF718A}" sibTransId="{97E6C445-7E07-436F-AB2C-1FEAA0E94C31}"/>
    <dgm:cxn modelId="{ADB14456-A9CC-403F-827D-05FBE94B537A}" srcId="{68B245B9-5F02-4AB7-9404-C47D3B902E71}" destId="{4032B1F6-86D3-4674-BD3F-5FD278EE1D6F}" srcOrd="1" destOrd="0" parTransId="{03FDECE6-0403-4F1F-AFBB-E263B46C751B}" sibTransId="{6649789A-4F7E-433D-AF8D-9F785EFC71A1}"/>
    <dgm:cxn modelId="{30D64693-2C31-445C-806E-AED0858B9675}" type="presOf" srcId="{4032B1F6-86D3-4674-BD3F-5FD278EE1D6F}" destId="{4A8E7B2F-24F9-40D8-9FE5-B95D8E4DD25F}" srcOrd="0" destOrd="0" presId="urn:microsoft.com/office/officeart/2016/7/layout/VerticalSolidActionList"/>
    <dgm:cxn modelId="{F765B993-CB2B-415E-92A2-74AA3ECB518C}" type="presOf" srcId="{EF110D2C-2ACB-4618-99B8-32D1C6597F13}" destId="{20E0D4BB-3C91-4AA1-A048-AF36842957B7}" srcOrd="0" destOrd="1" presId="urn:microsoft.com/office/officeart/2016/7/layout/VerticalSolidActionList"/>
    <dgm:cxn modelId="{C42EBFA8-DAB4-44DF-80D2-9F62E8967665}" type="presOf" srcId="{262048B5-C216-4FA8-93AD-5DDEBD8B3A64}" destId="{20E0D4BB-3C91-4AA1-A048-AF36842957B7}" srcOrd="0" destOrd="2" presId="urn:microsoft.com/office/officeart/2016/7/layout/VerticalSolidActionList"/>
    <dgm:cxn modelId="{5CE51EB2-6D4D-40F8-8D0D-36196B4338FB}" srcId="{74EE08A5-FEA7-426A-8917-A1CABC12F5CA}" destId="{A47A5E62-D8C2-4DC2-BA39-E59B05A1537F}" srcOrd="2" destOrd="0" parTransId="{0D694E83-B105-45D3-AF78-1FBCAA10E5F8}" sibTransId="{F8C6B6AE-3F11-492B-A7EA-E7868CA3DE56}"/>
    <dgm:cxn modelId="{931764C3-D0C2-4A6A-AAD3-13FFCE48E666}" srcId="{4032B1F6-86D3-4674-BD3F-5FD278EE1D6F}" destId="{EF110D2C-2ACB-4618-99B8-32D1C6597F13}" srcOrd="1" destOrd="0" parTransId="{6B5C02F3-C353-4201-8664-D306856A7369}" sibTransId="{D382D6C2-633A-4E4E-A6A9-EF9FF0D23A6D}"/>
    <dgm:cxn modelId="{879740CD-4D81-440D-9F75-AC5D1EFAA3B1}" srcId="{74EE08A5-FEA7-426A-8917-A1CABC12F5CA}" destId="{94E4AABE-1ED8-4ED3-A16E-F8BA2F66C1D5}" srcOrd="1" destOrd="0" parTransId="{252387B4-2262-420B-B1FD-F26DDFA8D402}" sibTransId="{2C4CAD25-07BD-48B8-9D15-06B659A1B165}"/>
    <dgm:cxn modelId="{28F64AD4-EFF7-4556-8D11-D1C4A74A76DA}" srcId="{4032B1F6-86D3-4674-BD3F-5FD278EE1D6F}" destId="{262048B5-C216-4FA8-93AD-5DDEBD8B3A64}" srcOrd="2" destOrd="0" parTransId="{7A1D1705-BC33-4E46-83BE-0097084CEDB1}" sibTransId="{D6E1666D-8DCE-439C-AC21-5D50A69FF476}"/>
    <dgm:cxn modelId="{766201D8-74AE-4FDA-9D7B-917A951DDD54}" type="presOf" srcId="{A47A5E62-D8C2-4DC2-BA39-E59B05A1537F}" destId="{169A0A2C-1730-4AC6-B0E3-D8201C9462C8}" srcOrd="0" destOrd="2" presId="urn:microsoft.com/office/officeart/2016/7/layout/VerticalSolidActionList"/>
    <dgm:cxn modelId="{B260A8F0-DCED-451B-8F8E-17479B43E309}" type="presOf" srcId="{B7FC9E17-6953-4DB5-986A-A67D89CA1112}" destId="{169A0A2C-1730-4AC6-B0E3-D8201C9462C8}" srcOrd="0" destOrd="0" presId="urn:microsoft.com/office/officeart/2016/7/layout/VerticalSolidActionList"/>
    <dgm:cxn modelId="{6AB1EBF4-054C-4742-8386-78C6168C9658}" type="presOf" srcId="{74EE08A5-FEA7-426A-8917-A1CABC12F5CA}" destId="{C5980762-9AB9-4383-853D-A630723DE0C6}" srcOrd="0" destOrd="0" presId="urn:microsoft.com/office/officeart/2016/7/layout/VerticalSolidActionList"/>
    <dgm:cxn modelId="{ABE88C24-EDEA-43E0-B60E-1F4B53E18C8B}" type="presParOf" srcId="{B0BAEA4F-009A-40DB-B9EA-35048E548012}" destId="{98903F4E-7CCA-4F9A-BA7B-8AD61526B75A}" srcOrd="0" destOrd="0" presId="urn:microsoft.com/office/officeart/2016/7/layout/VerticalSolidActionList"/>
    <dgm:cxn modelId="{34C7C12A-2F67-4582-B557-1DEC4DAA1448}" type="presParOf" srcId="{98903F4E-7CCA-4F9A-BA7B-8AD61526B75A}" destId="{C5980762-9AB9-4383-853D-A630723DE0C6}" srcOrd="0" destOrd="0" presId="urn:microsoft.com/office/officeart/2016/7/layout/VerticalSolidActionList"/>
    <dgm:cxn modelId="{6B9BCFB5-4856-4DD2-8F9B-C2EBDD4E43A0}" type="presParOf" srcId="{98903F4E-7CCA-4F9A-BA7B-8AD61526B75A}" destId="{169A0A2C-1730-4AC6-B0E3-D8201C9462C8}" srcOrd="1" destOrd="0" presId="urn:microsoft.com/office/officeart/2016/7/layout/VerticalSolidActionList"/>
    <dgm:cxn modelId="{324CDACF-005A-484F-8BD8-007BF418DF21}" type="presParOf" srcId="{B0BAEA4F-009A-40DB-B9EA-35048E548012}" destId="{9306893E-E589-4423-A2C0-6C6F15AA95C0}" srcOrd="1" destOrd="0" presId="urn:microsoft.com/office/officeart/2016/7/layout/VerticalSolidActionList"/>
    <dgm:cxn modelId="{06754E7C-FBC4-49FE-9AA8-46498633D7C9}" type="presParOf" srcId="{B0BAEA4F-009A-40DB-B9EA-35048E548012}" destId="{E4F8CB8A-9EBA-452B-AFD8-D11830ABDEF5}" srcOrd="2" destOrd="0" presId="urn:microsoft.com/office/officeart/2016/7/layout/VerticalSolidActionList"/>
    <dgm:cxn modelId="{A2632B6D-5423-48A8-8C9B-29C32A48B97A}" type="presParOf" srcId="{E4F8CB8A-9EBA-452B-AFD8-D11830ABDEF5}" destId="{4A8E7B2F-24F9-40D8-9FE5-B95D8E4DD25F}" srcOrd="0" destOrd="0" presId="urn:microsoft.com/office/officeart/2016/7/layout/VerticalSolidActionList"/>
    <dgm:cxn modelId="{46A4BC7A-5CF1-44FE-8C62-A095527E67D1}" type="presParOf" srcId="{E4F8CB8A-9EBA-452B-AFD8-D11830ABDEF5}" destId="{20E0D4BB-3C91-4AA1-A048-AF36842957B7}"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F50CAB-8792-4311-B801-A3AF45CE79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910B5A-6C9A-44F3-95BD-14C5114F00F1}">
      <dgm:prSet/>
      <dgm:spPr/>
      <dgm:t>
        <a:bodyPr/>
        <a:lstStyle/>
        <a:p>
          <a:r>
            <a:rPr lang="en-US"/>
            <a:t>This is probably the most experimental thing I’m talking about today</a:t>
          </a:r>
        </a:p>
      </dgm:t>
    </dgm:pt>
    <dgm:pt modelId="{181776D0-991C-4056-AB22-D8FE11454590}" type="parTrans" cxnId="{09D868A0-2C4C-4CFB-8FAC-F1DF68501CB9}">
      <dgm:prSet/>
      <dgm:spPr/>
      <dgm:t>
        <a:bodyPr/>
        <a:lstStyle/>
        <a:p>
          <a:endParaRPr lang="en-US"/>
        </a:p>
      </dgm:t>
    </dgm:pt>
    <dgm:pt modelId="{C518DC9E-E1EE-4335-AF94-2E144F0F159A}" type="sibTrans" cxnId="{09D868A0-2C4C-4CFB-8FAC-F1DF68501CB9}">
      <dgm:prSet/>
      <dgm:spPr/>
      <dgm:t>
        <a:bodyPr/>
        <a:lstStyle/>
        <a:p>
          <a:endParaRPr lang="en-US"/>
        </a:p>
      </dgm:t>
    </dgm:pt>
    <dgm:pt modelId="{D63362D9-AC5B-4DEB-9962-73566781CC85}">
      <dgm:prSet/>
      <dgm:spPr/>
      <dgm:t>
        <a:bodyPr/>
        <a:lstStyle/>
        <a:p>
          <a:r>
            <a:rPr lang="en-US" dirty="0"/>
            <a:t>Finding the limits of .NET tech – so we can remove those limits</a:t>
          </a:r>
        </a:p>
      </dgm:t>
    </dgm:pt>
    <dgm:pt modelId="{2DF75D6C-9328-44DA-93F3-B9F5D925AB57}" type="parTrans" cxnId="{D3D6626D-7757-4FF6-9530-2571F81B0718}">
      <dgm:prSet/>
      <dgm:spPr/>
      <dgm:t>
        <a:bodyPr/>
        <a:lstStyle/>
        <a:p>
          <a:endParaRPr lang="en-US"/>
        </a:p>
      </dgm:t>
    </dgm:pt>
    <dgm:pt modelId="{A53334BF-88A6-4130-A843-FD4A8F5E3326}" type="sibTrans" cxnId="{D3D6626D-7757-4FF6-9530-2571F81B0718}">
      <dgm:prSet/>
      <dgm:spPr/>
      <dgm:t>
        <a:bodyPr/>
        <a:lstStyle/>
        <a:p>
          <a:endParaRPr lang="en-US"/>
        </a:p>
      </dgm:t>
    </dgm:pt>
    <dgm:pt modelId="{E7A31758-88F7-4A78-B93D-1EB6C6A5CBF4}">
      <dgm:prSet/>
      <dgm:spPr/>
      <dgm:t>
        <a:bodyPr/>
        <a:lstStyle/>
        <a:p>
          <a:r>
            <a:rPr lang="en-US" dirty="0"/>
            <a:t>Help Wanted: Tell us what you’d use this for</a:t>
          </a:r>
        </a:p>
      </dgm:t>
    </dgm:pt>
    <dgm:pt modelId="{8C8797C7-5299-4998-96A1-7CC8C8E1667A}" type="parTrans" cxnId="{9FC32F49-B7F8-4B18-A202-8C981C5206AF}">
      <dgm:prSet/>
      <dgm:spPr/>
      <dgm:t>
        <a:bodyPr/>
        <a:lstStyle/>
        <a:p>
          <a:endParaRPr lang="en-US"/>
        </a:p>
      </dgm:t>
    </dgm:pt>
    <dgm:pt modelId="{BC67B919-FDAC-4E61-B0C4-914E3FA10BA1}" type="sibTrans" cxnId="{9FC32F49-B7F8-4B18-A202-8C981C5206AF}">
      <dgm:prSet/>
      <dgm:spPr/>
      <dgm:t>
        <a:bodyPr/>
        <a:lstStyle/>
        <a:p>
          <a:endParaRPr lang="en-US"/>
        </a:p>
      </dgm:t>
    </dgm:pt>
    <dgm:pt modelId="{54DEA21D-61AB-42F6-A4FB-39AC15AF92F2}">
      <dgm:prSet/>
      <dgm:spPr/>
      <dgm:t>
        <a:bodyPr/>
        <a:lstStyle/>
        <a:p>
          <a:r>
            <a:rPr lang="en-US"/>
            <a:t>What kind of apps?</a:t>
          </a:r>
        </a:p>
      </dgm:t>
    </dgm:pt>
    <dgm:pt modelId="{EFB5E1F8-5054-4DE7-B105-CE43F8C67624}" type="parTrans" cxnId="{B42E1C37-2D2C-4106-B636-150EB6001493}">
      <dgm:prSet/>
      <dgm:spPr/>
      <dgm:t>
        <a:bodyPr/>
        <a:lstStyle/>
        <a:p>
          <a:endParaRPr lang="en-US"/>
        </a:p>
      </dgm:t>
    </dgm:pt>
    <dgm:pt modelId="{78874428-CEC6-4291-ABD6-FB959DE88FD3}" type="sibTrans" cxnId="{B42E1C37-2D2C-4106-B636-150EB6001493}">
      <dgm:prSet/>
      <dgm:spPr/>
      <dgm:t>
        <a:bodyPr/>
        <a:lstStyle/>
        <a:p>
          <a:endParaRPr lang="en-US"/>
        </a:p>
      </dgm:t>
    </dgm:pt>
    <dgm:pt modelId="{A7481428-7690-4C74-92C0-6381F8DF9720}">
      <dgm:prSet/>
      <dgm:spPr/>
      <dgm:t>
        <a:bodyPr/>
        <a:lstStyle/>
        <a:p>
          <a:r>
            <a:rPr lang="en-US"/>
            <a:t>What kind of deployment environments?</a:t>
          </a:r>
        </a:p>
      </dgm:t>
    </dgm:pt>
    <dgm:pt modelId="{D3C6B0B2-8029-4658-A6F3-CF1BC5C92505}" type="parTrans" cxnId="{F27CB2DC-8261-4CC4-B9B9-0F9902A805E5}">
      <dgm:prSet/>
      <dgm:spPr/>
      <dgm:t>
        <a:bodyPr/>
        <a:lstStyle/>
        <a:p>
          <a:endParaRPr lang="en-US"/>
        </a:p>
      </dgm:t>
    </dgm:pt>
    <dgm:pt modelId="{1760852A-1BC7-484F-86BC-AD37247A1599}" type="sibTrans" cxnId="{F27CB2DC-8261-4CC4-B9B9-0F9902A805E5}">
      <dgm:prSet/>
      <dgm:spPr/>
      <dgm:t>
        <a:bodyPr/>
        <a:lstStyle/>
        <a:p>
          <a:endParaRPr lang="en-US"/>
        </a:p>
      </dgm:t>
    </dgm:pt>
    <dgm:pt modelId="{78F33AC8-DA75-4AC2-9243-DC6D7C264051}">
      <dgm:prSet/>
      <dgm:spPr/>
      <dgm:t>
        <a:bodyPr/>
        <a:lstStyle/>
        <a:p>
          <a:r>
            <a:rPr lang="en-US"/>
            <a:t>What kind of diagnostic tools?</a:t>
          </a:r>
        </a:p>
      </dgm:t>
    </dgm:pt>
    <dgm:pt modelId="{5AE20DEB-774A-47B0-B2F8-153AFE422686}" type="parTrans" cxnId="{A9702A6F-2E23-4924-AA23-C7F55975A3BD}">
      <dgm:prSet/>
      <dgm:spPr/>
      <dgm:t>
        <a:bodyPr/>
        <a:lstStyle/>
        <a:p>
          <a:endParaRPr lang="en-US"/>
        </a:p>
      </dgm:t>
    </dgm:pt>
    <dgm:pt modelId="{E0F0A212-1611-4B2F-A2E4-D6B974411293}" type="sibTrans" cxnId="{A9702A6F-2E23-4924-AA23-C7F55975A3BD}">
      <dgm:prSet/>
      <dgm:spPr/>
      <dgm:t>
        <a:bodyPr/>
        <a:lstStyle/>
        <a:p>
          <a:endParaRPr lang="en-US"/>
        </a:p>
      </dgm:t>
    </dgm:pt>
    <dgm:pt modelId="{C487E04A-402F-4CE1-8119-378056AF52D4}" type="pres">
      <dgm:prSet presAssocID="{54F50CAB-8792-4311-B801-A3AF45CE7976}" presName="root" presStyleCnt="0">
        <dgm:presLayoutVars>
          <dgm:dir/>
          <dgm:resizeHandles val="exact"/>
        </dgm:presLayoutVars>
      </dgm:prSet>
      <dgm:spPr/>
    </dgm:pt>
    <dgm:pt modelId="{CCDF3768-7D92-431B-ADD4-EF5CEE94D411}" type="pres">
      <dgm:prSet presAssocID="{2F910B5A-6C9A-44F3-95BD-14C5114F00F1}" presName="compNode" presStyleCnt="0"/>
      <dgm:spPr/>
    </dgm:pt>
    <dgm:pt modelId="{F0DD4C44-E98E-4FD1-9F61-EA15EC726ACD}" type="pres">
      <dgm:prSet presAssocID="{2F910B5A-6C9A-44F3-95BD-14C5114F00F1}" presName="bgRect" presStyleLbl="bgShp" presStyleIdx="0" presStyleCnt="3"/>
      <dgm:spPr/>
    </dgm:pt>
    <dgm:pt modelId="{FEF9BD22-CADA-40CE-89CE-579929E5FC2E}" type="pres">
      <dgm:prSet presAssocID="{2F910B5A-6C9A-44F3-95BD-14C5114F0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ck"/>
        </a:ext>
      </dgm:extLst>
    </dgm:pt>
    <dgm:pt modelId="{5F5AC542-CC61-42BA-B46C-92D488E4FFBC}" type="pres">
      <dgm:prSet presAssocID="{2F910B5A-6C9A-44F3-95BD-14C5114F00F1}" presName="spaceRect" presStyleCnt="0"/>
      <dgm:spPr/>
    </dgm:pt>
    <dgm:pt modelId="{4456B665-222C-4D51-BB5C-AE0C94FCB9DD}" type="pres">
      <dgm:prSet presAssocID="{2F910B5A-6C9A-44F3-95BD-14C5114F00F1}" presName="parTx" presStyleLbl="revTx" presStyleIdx="0" presStyleCnt="4">
        <dgm:presLayoutVars>
          <dgm:chMax val="0"/>
          <dgm:chPref val="0"/>
        </dgm:presLayoutVars>
      </dgm:prSet>
      <dgm:spPr/>
    </dgm:pt>
    <dgm:pt modelId="{DC9C5073-E1EE-4D7C-A5F1-39B1D8E09F1D}" type="pres">
      <dgm:prSet presAssocID="{C518DC9E-E1EE-4335-AF94-2E144F0F159A}" presName="sibTrans" presStyleCnt="0"/>
      <dgm:spPr/>
    </dgm:pt>
    <dgm:pt modelId="{40EF8E5D-98CE-48CE-9821-7148BE44168B}" type="pres">
      <dgm:prSet presAssocID="{D63362D9-AC5B-4DEB-9962-73566781CC85}" presName="compNode" presStyleCnt="0"/>
      <dgm:spPr/>
    </dgm:pt>
    <dgm:pt modelId="{4871D827-B6EB-45C9-A1B6-E5039509D8A8}" type="pres">
      <dgm:prSet presAssocID="{D63362D9-AC5B-4DEB-9962-73566781CC85}" presName="bgRect" presStyleLbl="bgShp" presStyleIdx="1" presStyleCnt="3"/>
      <dgm:spPr/>
    </dgm:pt>
    <dgm:pt modelId="{C92BDF08-BADE-4E57-84C7-DF48003A154B}" type="pres">
      <dgm:prSet presAssocID="{D63362D9-AC5B-4DEB-9962-73566781CC8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hooting star"/>
        </a:ext>
      </dgm:extLst>
    </dgm:pt>
    <dgm:pt modelId="{69934EB8-8978-453F-9F06-59D14B4DBD0A}" type="pres">
      <dgm:prSet presAssocID="{D63362D9-AC5B-4DEB-9962-73566781CC85}" presName="spaceRect" presStyleCnt="0"/>
      <dgm:spPr/>
    </dgm:pt>
    <dgm:pt modelId="{E595E56B-96FF-4649-AEC8-8EED14801FBE}" type="pres">
      <dgm:prSet presAssocID="{D63362D9-AC5B-4DEB-9962-73566781CC85}" presName="parTx" presStyleLbl="revTx" presStyleIdx="1" presStyleCnt="4">
        <dgm:presLayoutVars>
          <dgm:chMax val="0"/>
          <dgm:chPref val="0"/>
        </dgm:presLayoutVars>
      </dgm:prSet>
      <dgm:spPr/>
    </dgm:pt>
    <dgm:pt modelId="{CEAF835F-7702-4911-990F-A9314880BE61}" type="pres">
      <dgm:prSet presAssocID="{A53334BF-88A6-4130-A843-FD4A8F5E3326}" presName="sibTrans" presStyleCnt="0"/>
      <dgm:spPr/>
    </dgm:pt>
    <dgm:pt modelId="{7C369F4F-D844-470C-991E-EF356F6A3909}" type="pres">
      <dgm:prSet presAssocID="{E7A31758-88F7-4A78-B93D-1EB6C6A5CBF4}" presName="compNode" presStyleCnt="0"/>
      <dgm:spPr/>
    </dgm:pt>
    <dgm:pt modelId="{52AF1DFB-66E4-419D-A1E0-9B4CB52BF1E4}" type="pres">
      <dgm:prSet presAssocID="{E7A31758-88F7-4A78-B93D-1EB6C6A5CBF4}" presName="bgRect" presStyleLbl="bgShp" presStyleIdx="2" presStyleCnt="3"/>
      <dgm:spPr/>
    </dgm:pt>
    <dgm:pt modelId="{3226AD43-D8A8-4064-8C15-4F3922D9A835}" type="pres">
      <dgm:prSet presAssocID="{E7A31758-88F7-4A78-B93D-1EB6C6A5CB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6993EE4-BEED-4B8C-ADC1-3ABCBD95F6F3}" type="pres">
      <dgm:prSet presAssocID="{E7A31758-88F7-4A78-B93D-1EB6C6A5CBF4}" presName="spaceRect" presStyleCnt="0"/>
      <dgm:spPr/>
    </dgm:pt>
    <dgm:pt modelId="{C73CA539-EA9E-4EAC-93FD-D75CEC947CDB}" type="pres">
      <dgm:prSet presAssocID="{E7A31758-88F7-4A78-B93D-1EB6C6A5CBF4}" presName="parTx" presStyleLbl="revTx" presStyleIdx="2" presStyleCnt="4">
        <dgm:presLayoutVars>
          <dgm:chMax val="0"/>
          <dgm:chPref val="0"/>
        </dgm:presLayoutVars>
      </dgm:prSet>
      <dgm:spPr/>
    </dgm:pt>
    <dgm:pt modelId="{C929BEC4-B9AF-4E52-8488-C9344FFD06DF}" type="pres">
      <dgm:prSet presAssocID="{E7A31758-88F7-4A78-B93D-1EB6C6A5CBF4}" presName="desTx" presStyleLbl="revTx" presStyleIdx="3" presStyleCnt="4">
        <dgm:presLayoutVars/>
      </dgm:prSet>
      <dgm:spPr/>
    </dgm:pt>
  </dgm:ptLst>
  <dgm:cxnLst>
    <dgm:cxn modelId="{B42E1C37-2D2C-4106-B636-150EB6001493}" srcId="{E7A31758-88F7-4A78-B93D-1EB6C6A5CBF4}" destId="{54DEA21D-61AB-42F6-A4FB-39AC15AF92F2}" srcOrd="0" destOrd="0" parTransId="{EFB5E1F8-5054-4DE7-B105-CE43F8C67624}" sibTransId="{78874428-CEC6-4291-ABD6-FB959DE88FD3}"/>
    <dgm:cxn modelId="{BD219140-A95C-460D-B64D-702D177ADB6B}" type="presOf" srcId="{D63362D9-AC5B-4DEB-9962-73566781CC85}" destId="{E595E56B-96FF-4649-AEC8-8EED14801FBE}" srcOrd="0" destOrd="0" presId="urn:microsoft.com/office/officeart/2018/2/layout/IconVerticalSolidList"/>
    <dgm:cxn modelId="{EED3F75E-278F-4568-A0F7-DB006AD6C78F}" type="presOf" srcId="{A7481428-7690-4C74-92C0-6381F8DF9720}" destId="{C929BEC4-B9AF-4E52-8488-C9344FFD06DF}" srcOrd="0" destOrd="1" presId="urn:microsoft.com/office/officeart/2018/2/layout/IconVerticalSolidList"/>
    <dgm:cxn modelId="{D618A260-3B25-4129-AE8C-00C1004DE91B}" type="presOf" srcId="{54DEA21D-61AB-42F6-A4FB-39AC15AF92F2}" destId="{C929BEC4-B9AF-4E52-8488-C9344FFD06DF}" srcOrd="0" destOrd="0" presId="urn:microsoft.com/office/officeart/2018/2/layout/IconVerticalSolidList"/>
    <dgm:cxn modelId="{9FC32F49-B7F8-4B18-A202-8C981C5206AF}" srcId="{54F50CAB-8792-4311-B801-A3AF45CE7976}" destId="{E7A31758-88F7-4A78-B93D-1EB6C6A5CBF4}" srcOrd="2" destOrd="0" parTransId="{8C8797C7-5299-4998-96A1-7CC8C8E1667A}" sibTransId="{BC67B919-FDAC-4E61-B0C4-914E3FA10BA1}"/>
    <dgm:cxn modelId="{D3D6626D-7757-4FF6-9530-2571F81B0718}" srcId="{54F50CAB-8792-4311-B801-A3AF45CE7976}" destId="{D63362D9-AC5B-4DEB-9962-73566781CC85}" srcOrd="1" destOrd="0" parTransId="{2DF75D6C-9328-44DA-93F3-B9F5D925AB57}" sibTransId="{A53334BF-88A6-4130-A843-FD4A8F5E3326}"/>
    <dgm:cxn modelId="{A9702A6F-2E23-4924-AA23-C7F55975A3BD}" srcId="{E7A31758-88F7-4A78-B93D-1EB6C6A5CBF4}" destId="{78F33AC8-DA75-4AC2-9243-DC6D7C264051}" srcOrd="2" destOrd="0" parTransId="{5AE20DEB-774A-47B0-B2F8-153AFE422686}" sibTransId="{E0F0A212-1611-4B2F-A2E4-D6B974411293}"/>
    <dgm:cxn modelId="{435BFF85-4688-4360-A689-1F0DD09BB3B0}" type="presOf" srcId="{78F33AC8-DA75-4AC2-9243-DC6D7C264051}" destId="{C929BEC4-B9AF-4E52-8488-C9344FFD06DF}" srcOrd="0" destOrd="2" presId="urn:microsoft.com/office/officeart/2018/2/layout/IconVerticalSolidList"/>
    <dgm:cxn modelId="{09D868A0-2C4C-4CFB-8FAC-F1DF68501CB9}" srcId="{54F50CAB-8792-4311-B801-A3AF45CE7976}" destId="{2F910B5A-6C9A-44F3-95BD-14C5114F00F1}" srcOrd="0" destOrd="0" parTransId="{181776D0-991C-4056-AB22-D8FE11454590}" sibTransId="{C518DC9E-E1EE-4335-AF94-2E144F0F159A}"/>
    <dgm:cxn modelId="{556662BD-C7E1-482C-B7CA-673EC837A423}" type="presOf" srcId="{2F910B5A-6C9A-44F3-95BD-14C5114F00F1}" destId="{4456B665-222C-4D51-BB5C-AE0C94FCB9DD}" srcOrd="0" destOrd="0" presId="urn:microsoft.com/office/officeart/2018/2/layout/IconVerticalSolidList"/>
    <dgm:cxn modelId="{F27CB2DC-8261-4CC4-B9B9-0F9902A805E5}" srcId="{E7A31758-88F7-4A78-B93D-1EB6C6A5CBF4}" destId="{A7481428-7690-4C74-92C0-6381F8DF9720}" srcOrd="1" destOrd="0" parTransId="{D3C6B0B2-8029-4658-A6F3-CF1BC5C92505}" sibTransId="{1760852A-1BC7-484F-86BC-AD37247A1599}"/>
    <dgm:cxn modelId="{B87C18E8-454D-4E34-8E1D-4405F2465800}" type="presOf" srcId="{54F50CAB-8792-4311-B801-A3AF45CE7976}" destId="{C487E04A-402F-4CE1-8119-378056AF52D4}" srcOrd="0" destOrd="0" presId="urn:microsoft.com/office/officeart/2018/2/layout/IconVerticalSolidList"/>
    <dgm:cxn modelId="{F4E8E7F1-4093-49EA-872B-1E251053580D}" type="presOf" srcId="{E7A31758-88F7-4A78-B93D-1EB6C6A5CBF4}" destId="{C73CA539-EA9E-4EAC-93FD-D75CEC947CDB}" srcOrd="0" destOrd="0" presId="urn:microsoft.com/office/officeart/2018/2/layout/IconVerticalSolidList"/>
    <dgm:cxn modelId="{CF6086A8-40F3-4BF3-8ADC-51B3DB4320C0}" type="presParOf" srcId="{C487E04A-402F-4CE1-8119-378056AF52D4}" destId="{CCDF3768-7D92-431B-ADD4-EF5CEE94D411}" srcOrd="0" destOrd="0" presId="urn:microsoft.com/office/officeart/2018/2/layout/IconVerticalSolidList"/>
    <dgm:cxn modelId="{6A27995B-2F7F-425D-8A19-F82E7EE29D29}" type="presParOf" srcId="{CCDF3768-7D92-431B-ADD4-EF5CEE94D411}" destId="{F0DD4C44-E98E-4FD1-9F61-EA15EC726ACD}" srcOrd="0" destOrd="0" presId="urn:microsoft.com/office/officeart/2018/2/layout/IconVerticalSolidList"/>
    <dgm:cxn modelId="{E2F8E74C-02E0-4F7F-987D-55F26A2F6A31}" type="presParOf" srcId="{CCDF3768-7D92-431B-ADD4-EF5CEE94D411}" destId="{FEF9BD22-CADA-40CE-89CE-579929E5FC2E}" srcOrd="1" destOrd="0" presId="urn:microsoft.com/office/officeart/2018/2/layout/IconVerticalSolidList"/>
    <dgm:cxn modelId="{E00576B4-4DB9-4F6B-8B84-EF03B8230074}" type="presParOf" srcId="{CCDF3768-7D92-431B-ADD4-EF5CEE94D411}" destId="{5F5AC542-CC61-42BA-B46C-92D488E4FFBC}" srcOrd="2" destOrd="0" presId="urn:microsoft.com/office/officeart/2018/2/layout/IconVerticalSolidList"/>
    <dgm:cxn modelId="{E746058B-D62A-4998-A650-14F1DDEF4BFF}" type="presParOf" srcId="{CCDF3768-7D92-431B-ADD4-EF5CEE94D411}" destId="{4456B665-222C-4D51-BB5C-AE0C94FCB9DD}" srcOrd="3" destOrd="0" presId="urn:microsoft.com/office/officeart/2018/2/layout/IconVerticalSolidList"/>
    <dgm:cxn modelId="{858AEEB4-0C7B-4334-AC3C-F73A01F96DF5}" type="presParOf" srcId="{C487E04A-402F-4CE1-8119-378056AF52D4}" destId="{DC9C5073-E1EE-4D7C-A5F1-39B1D8E09F1D}" srcOrd="1" destOrd="0" presId="urn:microsoft.com/office/officeart/2018/2/layout/IconVerticalSolidList"/>
    <dgm:cxn modelId="{0411ED57-479F-4BA5-82B8-9A2DD9D5AF61}" type="presParOf" srcId="{C487E04A-402F-4CE1-8119-378056AF52D4}" destId="{40EF8E5D-98CE-48CE-9821-7148BE44168B}" srcOrd="2" destOrd="0" presId="urn:microsoft.com/office/officeart/2018/2/layout/IconVerticalSolidList"/>
    <dgm:cxn modelId="{085D90E6-DCD7-4D9A-8A5E-F3298B2B1E66}" type="presParOf" srcId="{40EF8E5D-98CE-48CE-9821-7148BE44168B}" destId="{4871D827-B6EB-45C9-A1B6-E5039509D8A8}" srcOrd="0" destOrd="0" presId="urn:microsoft.com/office/officeart/2018/2/layout/IconVerticalSolidList"/>
    <dgm:cxn modelId="{9D626F55-744B-4267-A478-5AAEBE899C2A}" type="presParOf" srcId="{40EF8E5D-98CE-48CE-9821-7148BE44168B}" destId="{C92BDF08-BADE-4E57-84C7-DF48003A154B}" srcOrd="1" destOrd="0" presId="urn:microsoft.com/office/officeart/2018/2/layout/IconVerticalSolidList"/>
    <dgm:cxn modelId="{FEBFEF84-E352-44CA-AB1D-9C97011324AB}" type="presParOf" srcId="{40EF8E5D-98CE-48CE-9821-7148BE44168B}" destId="{69934EB8-8978-453F-9F06-59D14B4DBD0A}" srcOrd="2" destOrd="0" presId="urn:microsoft.com/office/officeart/2018/2/layout/IconVerticalSolidList"/>
    <dgm:cxn modelId="{2256D787-01D8-4D61-9826-DE3729B19600}" type="presParOf" srcId="{40EF8E5D-98CE-48CE-9821-7148BE44168B}" destId="{E595E56B-96FF-4649-AEC8-8EED14801FBE}" srcOrd="3" destOrd="0" presId="urn:microsoft.com/office/officeart/2018/2/layout/IconVerticalSolidList"/>
    <dgm:cxn modelId="{359EA0C4-F9BB-4817-AF85-5AC2BF204264}" type="presParOf" srcId="{C487E04A-402F-4CE1-8119-378056AF52D4}" destId="{CEAF835F-7702-4911-990F-A9314880BE61}" srcOrd="3" destOrd="0" presId="urn:microsoft.com/office/officeart/2018/2/layout/IconVerticalSolidList"/>
    <dgm:cxn modelId="{EBE22EFA-4BE3-4AF1-AE08-B59D6932F3BF}" type="presParOf" srcId="{C487E04A-402F-4CE1-8119-378056AF52D4}" destId="{7C369F4F-D844-470C-991E-EF356F6A3909}" srcOrd="4" destOrd="0" presId="urn:microsoft.com/office/officeart/2018/2/layout/IconVerticalSolidList"/>
    <dgm:cxn modelId="{A7586A46-0D1D-4602-82F9-57768318B78F}" type="presParOf" srcId="{7C369F4F-D844-470C-991E-EF356F6A3909}" destId="{52AF1DFB-66E4-419D-A1E0-9B4CB52BF1E4}" srcOrd="0" destOrd="0" presId="urn:microsoft.com/office/officeart/2018/2/layout/IconVerticalSolidList"/>
    <dgm:cxn modelId="{16E3682F-1208-4D0A-B51C-86F942AAC228}" type="presParOf" srcId="{7C369F4F-D844-470C-991E-EF356F6A3909}" destId="{3226AD43-D8A8-4064-8C15-4F3922D9A835}" srcOrd="1" destOrd="0" presId="urn:microsoft.com/office/officeart/2018/2/layout/IconVerticalSolidList"/>
    <dgm:cxn modelId="{4B9A5F86-192E-44A9-A6C0-22F9164803B7}" type="presParOf" srcId="{7C369F4F-D844-470C-991E-EF356F6A3909}" destId="{16993EE4-BEED-4B8C-ADC1-3ABCBD95F6F3}" srcOrd="2" destOrd="0" presId="urn:microsoft.com/office/officeart/2018/2/layout/IconVerticalSolidList"/>
    <dgm:cxn modelId="{EF09345C-C354-4678-8912-F39D3B35EFAB}" type="presParOf" srcId="{7C369F4F-D844-470C-991E-EF356F6A3909}" destId="{C73CA539-EA9E-4EAC-93FD-D75CEC947CDB}" srcOrd="3" destOrd="0" presId="urn:microsoft.com/office/officeart/2018/2/layout/IconVerticalSolidList"/>
    <dgm:cxn modelId="{6422DAF4-31EE-4125-AF07-134DE949C1EE}" type="presParOf" srcId="{7C369F4F-D844-470C-991E-EF356F6A3909}" destId="{C929BEC4-B9AF-4E52-8488-C9344FFD06DF}"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C0A1BDF-CEF7-4851-953D-F3BCF74180F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B0F521-3AA7-4BD3-AE9C-6FE2D7413D44}">
      <dgm:prSet/>
      <dgm:spPr/>
      <dgm:t>
        <a:bodyPr/>
        <a:lstStyle/>
        <a:p>
          <a:pPr>
            <a:defRPr b="1"/>
          </a:pPr>
          <a:r>
            <a:rPr lang="en-US"/>
            <a:t>What is Electron?</a:t>
          </a:r>
        </a:p>
      </dgm:t>
    </dgm:pt>
    <dgm:pt modelId="{7361CAA1-E003-4CFE-9B8F-DD5811435189}" type="parTrans" cxnId="{6E584148-6F9D-4801-B21E-E7810BBE2693}">
      <dgm:prSet/>
      <dgm:spPr/>
      <dgm:t>
        <a:bodyPr/>
        <a:lstStyle/>
        <a:p>
          <a:endParaRPr lang="en-US"/>
        </a:p>
      </dgm:t>
    </dgm:pt>
    <dgm:pt modelId="{EF05A7A9-FB31-4827-BF5C-ACE82AB3B995}" type="sibTrans" cxnId="{6E584148-6F9D-4801-B21E-E7810BBE2693}">
      <dgm:prSet/>
      <dgm:spPr/>
      <dgm:t>
        <a:bodyPr/>
        <a:lstStyle/>
        <a:p>
          <a:endParaRPr lang="en-US"/>
        </a:p>
      </dgm:t>
    </dgm:pt>
    <dgm:pt modelId="{05C41DC7-101D-41DF-89A7-1E68182CBD5E}">
      <dgm:prSet/>
      <dgm:spPr/>
      <dgm:t>
        <a:bodyPr/>
        <a:lstStyle/>
        <a:p>
          <a:r>
            <a:rPr lang="en-US"/>
            <a:t>Electon is a shell for browser-based applications that can access the operating system</a:t>
          </a:r>
        </a:p>
      </dgm:t>
    </dgm:pt>
    <dgm:pt modelId="{C512C478-5EFF-4208-BC92-0BCBA5FD274C}" type="parTrans" cxnId="{E3557E01-05D2-4C1D-B641-8527F017D14A}">
      <dgm:prSet/>
      <dgm:spPr/>
      <dgm:t>
        <a:bodyPr/>
        <a:lstStyle/>
        <a:p>
          <a:endParaRPr lang="en-US"/>
        </a:p>
      </dgm:t>
    </dgm:pt>
    <dgm:pt modelId="{E681CC31-FF2D-4446-AD5A-5298037927D4}" type="sibTrans" cxnId="{E3557E01-05D2-4C1D-B641-8527F017D14A}">
      <dgm:prSet/>
      <dgm:spPr/>
      <dgm:t>
        <a:bodyPr/>
        <a:lstStyle/>
        <a:p>
          <a:endParaRPr lang="en-US"/>
        </a:p>
      </dgm:t>
    </dgm:pt>
    <dgm:pt modelId="{37A01A4C-7C6B-466E-BA97-0F185F6025D0}">
      <dgm:prSet/>
      <dgm:spPr/>
      <dgm:t>
        <a:bodyPr/>
        <a:lstStyle/>
        <a:p>
          <a:r>
            <a:rPr lang="en-US"/>
            <a:t>Electron is based on Chromium + Node</a:t>
          </a:r>
        </a:p>
      </dgm:t>
    </dgm:pt>
    <dgm:pt modelId="{6F8FBF91-4B4D-46AB-8415-59BD7811B0D7}" type="parTrans" cxnId="{87BCE840-F163-434D-923B-634336D21843}">
      <dgm:prSet/>
      <dgm:spPr/>
      <dgm:t>
        <a:bodyPr/>
        <a:lstStyle/>
        <a:p>
          <a:endParaRPr lang="en-US"/>
        </a:p>
      </dgm:t>
    </dgm:pt>
    <dgm:pt modelId="{89E1A166-4B20-4079-A566-07779316FD74}" type="sibTrans" cxnId="{87BCE840-F163-434D-923B-634336D21843}">
      <dgm:prSet/>
      <dgm:spPr/>
      <dgm:t>
        <a:bodyPr/>
        <a:lstStyle/>
        <a:p>
          <a:endParaRPr lang="en-US"/>
        </a:p>
      </dgm:t>
    </dgm:pt>
    <dgm:pt modelId="{4562CD96-265B-41B4-A4EF-44C3EC97BCF3}">
      <dgm:prSet/>
      <dgm:spPr/>
      <dgm:t>
        <a:bodyPr/>
        <a:lstStyle/>
        <a:p>
          <a:pPr>
            <a:defRPr b="1"/>
          </a:pPr>
          <a:r>
            <a:rPr lang="en-US" dirty="0"/>
            <a:t>Why Electron?</a:t>
          </a:r>
        </a:p>
      </dgm:t>
    </dgm:pt>
    <dgm:pt modelId="{3C1BE7A8-520E-4856-B74B-930207031F88}" type="parTrans" cxnId="{37B03CDF-57B8-43B1-BC3A-1AE0BB64259A}">
      <dgm:prSet/>
      <dgm:spPr/>
      <dgm:t>
        <a:bodyPr/>
        <a:lstStyle/>
        <a:p>
          <a:endParaRPr lang="en-US"/>
        </a:p>
      </dgm:t>
    </dgm:pt>
    <dgm:pt modelId="{2E631A7D-18D6-4866-8F4B-5770D0589BB2}" type="sibTrans" cxnId="{37B03CDF-57B8-43B1-BC3A-1AE0BB64259A}">
      <dgm:prSet/>
      <dgm:spPr/>
      <dgm:t>
        <a:bodyPr/>
        <a:lstStyle/>
        <a:p>
          <a:endParaRPr lang="en-US"/>
        </a:p>
      </dgm:t>
    </dgm:pt>
    <dgm:pt modelId="{33A7383E-A915-4B2E-8294-1CD210956FA6}">
      <dgm:prSet/>
      <dgm:spPr/>
      <dgm:t>
        <a:bodyPr/>
        <a:lstStyle/>
        <a:p>
          <a:r>
            <a:rPr lang="en-US"/>
            <a:t>Automatic update</a:t>
          </a:r>
        </a:p>
      </dgm:t>
    </dgm:pt>
    <dgm:pt modelId="{6ECED9C9-92E4-4676-80B3-A01B5F7717A6}" type="parTrans" cxnId="{73476D48-4627-49CA-AC52-12CB64727DEE}">
      <dgm:prSet/>
      <dgm:spPr/>
      <dgm:t>
        <a:bodyPr/>
        <a:lstStyle/>
        <a:p>
          <a:endParaRPr lang="en-US"/>
        </a:p>
      </dgm:t>
    </dgm:pt>
    <dgm:pt modelId="{784F3300-502E-4CF7-9B15-662666430AA4}" type="sibTrans" cxnId="{73476D48-4627-49CA-AC52-12CB64727DEE}">
      <dgm:prSet/>
      <dgm:spPr/>
      <dgm:t>
        <a:bodyPr/>
        <a:lstStyle/>
        <a:p>
          <a:endParaRPr lang="en-US"/>
        </a:p>
      </dgm:t>
    </dgm:pt>
    <dgm:pt modelId="{D0BBE82B-527E-4A6F-88C4-2D99B5013CBC}">
      <dgm:prSet/>
      <dgm:spPr/>
      <dgm:t>
        <a:bodyPr/>
        <a:lstStyle/>
        <a:p>
          <a:r>
            <a:rPr lang="en-US"/>
            <a:t>Native menus</a:t>
          </a:r>
        </a:p>
      </dgm:t>
    </dgm:pt>
    <dgm:pt modelId="{C2048BF9-1DBC-46F9-B5F2-85089045FB07}" type="parTrans" cxnId="{7DD3C198-5E5C-48CF-8563-75C92E9AEE77}">
      <dgm:prSet/>
      <dgm:spPr/>
      <dgm:t>
        <a:bodyPr/>
        <a:lstStyle/>
        <a:p>
          <a:endParaRPr lang="en-US"/>
        </a:p>
      </dgm:t>
    </dgm:pt>
    <dgm:pt modelId="{332B2ED6-8B14-4F99-9F2C-16973071B6D1}" type="sibTrans" cxnId="{7DD3C198-5E5C-48CF-8563-75C92E9AEE77}">
      <dgm:prSet/>
      <dgm:spPr/>
      <dgm:t>
        <a:bodyPr/>
        <a:lstStyle/>
        <a:p>
          <a:endParaRPr lang="en-US"/>
        </a:p>
      </dgm:t>
    </dgm:pt>
    <dgm:pt modelId="{D07748D9-3321-4A34-AA52-370D0F9B0F19}">
      <dgm:prSet/>
      <dgm:spPr/>
      <dgm:t>
        <a:bodyPr/>
        <a:lstStyle/>
        <a:p>
          <a:r>
            <a:rPr lang="en-US"/>
            <a:t>Crash reporting</a:t>
          </a:r>
        </a:p>
      </dgm:t>
    </dgm:pt>
    <dgm:pt modelId="{6507EDD9-3CE8-4CFE-8E8C-5D7C9F839D42}" type="parTrans" cxnId="{161AE9F0-4DAC-4BD5-A94B-85CFBD4F5C2A}">
      <dgm:prSet/>
      <dgm:spPr/>
      <dgm:t>
        <a:bodyPr/>
        <a:lstStyle/>
        <a:p>
          <a:endParaRPr lang="en-US"/>
        </a:p>
      </dgm:t>
    </dgm:pt>
    <dgm:pt modelId="{C4AAEF6D-A55A-4226-89AD-9B27D7949850}" type="sibTrans" cxnId="{161AE9F0-4DAC-4BD5-A94B-85CFBD4F5C2A}">
      <dgm:prSet/>
      <dgm:spPr/>
      <dgm:t>
        <a:bodyPr/>
        <a:lstStyle/>
        <a:p>
          <a:endParaRPr lang="en-US"/>
        </a:p>
      </dgm:t>
    </dgm:pt>
    <dgm:pt modelId="{4BF66623-204A-4E7F-B32E-3C8A9C08C708}">
      <dgm:prSet/>
      <dgm:spPr/>
      <dgm:t>
        <a:bodyPr/>
        <a:lstStyle/>
        <a:p>
          <a:r>
            <a:rPr lang="en-US"/>
            <a:t>Cross-platform installers</a:t>
          </a:r>
        </a:p>
      </dgm:t>
    </dgm:pt>
    <dgm:pt modelId="{66644415-BB16-4CDA-A59E-16B65103B853}" type="parTrans" cxnId="{114D0B3F-0DEE-4B1D-8288-B495D002AEAE}">
      <dgm:prSet/>
      <dgm:spPr/>
      <dgm:t>
        <a:bodyPr/>
        <a:lstStyle/>
        <a:p>
          <a:endParaRPr lang="en-US"/>
        </a:p>
      </dgm:t>
    </dgm:pt>
    <dgm:pt modelId="{0190AA83-ECF4-43DF-AC06-79275DC40AC3}" type="sibTrans" cxnId="{114D0B3F-0DEE-4B1D-8288-B495D002AEAE}">
      <dgm:prSet/>
      <dgm:spPr/>
      <dgm:t>
        <a:bodyPr/>
        <a:lstStyle/>
        <a:p>
          <a:endParaRPr lang="en-US"/>
        </a:p>
      </dgm:t>
    </dgm:pt>
    <dgm:pt modelId="{469F924A-8492-4B06-8CBD-4320772AAFDD}" type="pres">
      <dgm:prSet presAssocID="{7C0A1BDF-CEF7-4851-953D-F3BCF74180F2}" presName="root" presStyleCnt="0">
        <dgm:presLayoutVars>
          <dgm:dir/>
          <dgm:resizeHandles val="exact"/>
        </dgm:presLayoutVars>
      </dgm:prSet>
      <dgm:spPr/>
    </dgm:pt>
    <dgm:pt modelId="{9FA12C7E-8F21-4504-B544-5DBCE69C1DF6}" type="pres">
      <dgm:prSet presAssocID="{CDB0F521-3AA7-4BD3-AE9C-6FE2D7413D44}" presName="compNode" presStyleCnt="0"/>
      <dgm:spPr/>
    </dgm:pt>
    <dgm:pt modelId="{15236575-2091-4B96-8C3F-A7DDE51FFA8D}" type="pres">
      <dgm:prSet presAssocID="{CDB0F521-3AA7-4BD3-AE9C-6FE2D7413D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03E7EFB-F8DB-4BD3-BA2F-E903A7AC93DD}" type="pres">
      <dgm:prSet presAssocID="{CDB0F521-3AA7-4BD3-AE9C-6FE2D7413D44}" presName="iconSpace" presStyleCnt="0"/>
      <dgm:spPr/>
    </dgm:pt>
    <dgm:pt modelId="{5D52C86F-E76F-4718-A9EF-FAF3971CC7BA}" type="pres">
      <dgm:prSet presAssocID="{CDB0F521-3AA7-4BD3-AE9C-6FE2D7413D44}" presName="parTx" presStyleLbl="revTx" presStyleIdx="0" presStyleCnt="4">
        <dgm:presLayoutVars>
          <dgm:chMax val="0"/>
          <dgm:chPref val="0"/>
        </dgm:presLayoutVars>
      </dgm:prSet>
      <dgm:spPr/>
    </dgm:pt>
    <dgm:pt modelId="{AE865492-CF70-4B6B-9B47-4D27DC4C9582}" type="pres">
      <dgm:prSet presAssocID="{CDB0F521-3AA7-4BD3-AE9C-6FE2D7413D44}" presName="txSpace" presStyleCnt="0"/>
      <dgm:spPr/>
    </dgm:pt>
    <dgm:pt modelId="{E6B503D5-4BD3-4B8C-B5C3-7E34EA3B24EA}" type="pres">
      <dgm:prSet presAssocID="{CDB0F521-3AA7-4BD3-AE9C-6FE2D7413D44}" presName="desTx" presStyleLbl="revTx" presStyleIdx="1" presStyleCnt="4">
        <dgm:presLayoutVars/>
      </dgm:prSet>
      <dgm:spPr/>
    </dgm:pt>
    <dgm:pt modelId="{8DF74A5F-3A73-4D00-8B44-6256D775EA0B}" type="pres">
      <dgm:prSet presAssocID="{EF05A7A9-FB31-4827-BF5C-ACE82AB3B995}" presName="sibTrans" presStyleCnt="0"/>
      <dgm:spPr/>
    </dgm:pt>
    <dgm:pt modelId="{AD39EA3C-95EE-45E8-BACE-A40517767B2F}" type="pres">
      <dgm:prSet presAssocID="{4562CD96-265B-41B4-A4EF-44C3EC97BCF3}" presName="compNode" presStyleCnt="0"/>
      <dgm:spPr/>
    </dgm:pt>
    <dgm:pt modelId="{A2F1CCBA-D32D-4A93-A972-EBABD469CC20}" type="pres">
      <dgm:prSet presAssocID="{4562CD96-265B-41B4-A4EF-44C3EC97BC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a:noFill/>
        </a:ln>
      </dgm:spPr>
      <dgm:extLst>
        <a:ext uri="{E40237B7-FDA0-4F09-8148-C483321AD2D9}">
          <dgm14:cNvPr xmlns:dgm14="http://schemas.microsoft.com/office/drawing/2010/diagram" id="0" name="" descr="Atom"/>
        </a:ext>
      </dgm:extLst>
    </dgm:pt>
    <dgm:pt modelId="{B9D8DFA6-C371-4201-9392-6264C5246348}" type="pres">
      <dgm:prSet presAssocID="{4562CD96-265B-41B4-A4EF-44C3EC97BCF3}" presName="iconSpace" presStyleCnt="0"/>
      <dgm:spPr/>
    </dgm:pt>
    <dgm:pt modelId="{CC4F8295-5EB2-49FB-B390-67A9CCC93EE8}" type="pres">
      <dgm:prSet presAssocID="{4562CD96-265B-41B4-A4EF-44C3EC97BCF3}" presName="parTx" presStyleLbl="revTx" presStyleIdx="2" presStyleCnt="4">
        <dgm:presLayoutVars>
          <dgm:chMax val="0"/>
          <dgm:chPref val="0"/>
        </dgm:presLayoutVars>
      </dgm:prSet>
      <dgm:spPr/>
    </dgm:pt>
    <dgm:pt modelId="{A984838C-B920-44F7-B438-CBB58907BF20}" type="pres">
      <dgm:prSet presAssocID="{4562CD96-265B-41B4-A4EF-44C3EC97BCF3}" presName="txSpace" presStyleCnt="0"/>
      <dgm:spPr/>
    </dgm:pt>
    <dgm:pt modelId="{183275F0-32F5-4AA8-92B1-8BB9331E1329}" type="pres">
      <dgm:prSet presAssocID="{4562CD96-265B-41B4-A4EF-44C3EC97BCF3}" presName="desTx" presStyleLbl="revTx" presStyleIdx="3" presStyleCnt="4">
        <dgm:presLayoutVars/>
      </dgm:prSet>
      <dgm:spPr/>
    </dgm:pt>
  </dgm:ptLst>
  <dgm:cxnLst>
    <dgm:cxn modelId="{E3557E01-05D2-4C1D-B641-8527F017D14A}" srcId="{CDB0F521-3AA7-4BD3-AE9C-6FE2D7413D44}" destId="{05C41DC7-101D-41DF-89A7-1E68182CBD5E}" srcOrd="0" destOrd="0" parTransId="{C512C478-5EFF-4208-BC92-0BCBA5FD274C}" sibTransId="{E681CC31-FF2D-4446-AD5A-5298037927D4}"/>
    <dgm:cxn modelId="{04E6320F-53BB-4F52-B90D-1A61067C5411}" type="presOf" srcId="{4562CD96-265B-41B4-A4EF-44C3EC97BCF3}" destId="{CC4F8295-5EB2-49FB-B390-67A9CCC93EE8}" srcOrd="0" destOrd="0" presId="urn:microsoft.com/office/officeart/2018/5/layout/CenteredIconLabelDescriptionList"/>
    <dgm:cxn modelId="{57F74437-BA14-415C-AC60-4C47A0F6EFDF}" type="presOf" srcId="{05C41DC7-101D-41DF-89A7-1E68182CBD5E}" destId="{E6B503D5-4BD3-4B8C-B5C3-7E34EA3B24EA}" srcOrd="0" destOrd="0" presId="urn:microsoft.com/office/officeart/2018/5/layout/CenteredIconLabelDescriptionList"/>
    <dgm:cxn modelId="{114D0B3F-0DEE-4B1D-8288-B495D002AEAE}" srcId="{4562CD96-265B-41B4-A4EF-44C3EC97BCF3}" destId="{4BF66623-204A-4E7F-B32E-3C8A9C08C708}" srcOrd="3" destOrd="0" parTransId="{66644415-BB16-4CDA-A59E-16B65103B853}" sibTransId="{0190AA83-ECF4-43DF-AC06-79275DC40AC3}"/>
    <dgm:cxn modelId="{A71C5640-5F3A-45AE-B1FC-3C0F41BD0D2A}" type="presOf" srcId="{37A01A4C-7C6B-466E-BA97-0F185F6025D0}" destId="{E6B503D5-4BD3-4B8C-B5C3-7E34EA3B24EA}" srcOrd="0" destOrd="1" presId="urn:microsoft.com/office/officeart/2018/5/layout/CenteredIconLabelDescriptionList"/>
    <dgm:cxn modelId="{87BCE840-F163-434D-923B-634336D21843}" srcId="{CDB0F521-3AA7-4BD3-AE9C-6FE2D7413D44}" destId="{37A01A4C-7C6B-466E-BA97-0F185F6025D0}" srcOrd="1" destOrd="0" parTransId="{6F8FBF91-4B4D-46AB-8415-59BD7811B0D7}" sibTransId="{89E1A166-4B20-4079-A566-07779316FD74}"/>
    <dgm:cxn modelId="{E7C11F5E-7A24-48B2-BEC1-83A3841D8D51}" type="presOf" srcId="{D07748D9-3321-4A34-AA52-370D0F9B0F19}" destId="{183275F0-32F5-4AA8-92B1-8BB9331E1329}" srcOrd="0" destOrd="2" presId="urn:microsoft.com/office/officeart/2018/5/layout/CenteredIconLabelDescriptionList"/>
    <dgm:cxn modelId="{6E584148-6F9D-4801-B21E-E7810BBE2693}" srcId="{7C0A1BDF-CEF7-4851-953D-F3BCF74180F2}" destId="{CDB0F521-3AA7-4BD3-AE9C-6FE2D7413D44}" srcOrd="0" destOrd="0" parTransId="{7361CAA1-E003-4CFE-9B8F-DD5811435189}" sibTransId="{EF05A7A9-FB31-4827-BF5C-ACE82AB3B995}"/>
    <dgm:cxn modelId="{73476D48-4627-49CA-AC52-12CB64727DEE}" srcId="{4562CD96-265B-41B4-A4EF-44C3EC97BCF3}" destId="{33A7383E-A915-4B2E-8294-1CD210956FA6}" srcOrd="0" destOrd="0" parTransId="{6ECED9C9-92E4-4676-80B3-A01B5F7717A6}" sibTransId="{784F3300-502E-4CF7-9B15-662666430AA4}"/>
    <dgm:cxn modelId="{46843F4E-992A-4424-B316-D95D6CF6E4F6}" type="presOf" srcId="{CDB0F521-3AA7-4BD3-AE9C-6FE2D7413D44}" destId="{5D52C86F-E76F-4718-A9EF-FAF3971CC7BA}" srcOrd="0" destOrd="0" presId="urn:microsoft.com/office/officeart/2018/5/layout/CenteredIconLabelDescriptionList"/>
    <dgm:cxn modelId="{7DD3C198-5E5C-48CF-8563-75C92E9AEE77}" srcId="{4562CD96-265B-41B4-A4EF-44C3EC97BCF3}" destId="{D0BBE82B-527E-4A6F-88C4-2D99B5013CBC}" srcOrd="1" destOrd="0" parTransId="{C2048BF9-1DBC-46F9-B5F2-85089045FB07}" sibTransId="{332B2ED6-8B14-4F99-9F2C-16973071B6D1}"/>
    <dgm:cxn modelId="{0D50FEBD-55B5-46D0-BAA8-E7663A6F7438}" type="presOf" srcId="{33A7383E-A915-4B2E-8294-1CD210956FA6}" destId="{183275F0-32F5-4AA8-92B1-8BB9331E1329}" srcOrd="0" destOrd="0" presId="urn:microsoft.com/office/officeart/2018/5/layout/CenteredIconLabelDescriptionList"/>
    <dgm:cxn modelId="{37B03CDF-57B8-43B1-BC3A-1AE0BB64259A}" srcId="{7C0A1BDF-CEF7-4851-953D-F3BCF74180F2}" destId="{4562CD96-265B-41B4-A4EF-44C3EC97BCF3}" srcOrd="1" destOrd="0" parTransId="{3C1BE7A8-520E-4856-B74B-930207031F88}" sibTransId="{2E631A7D-18D6-4866-8F4B-5770D0589BB2}"/>
    <dgm:cxn modelId="{161AE9F0-4DAC-4BD5-A94B-85CFBD4F5C2A}" srcId="{4562CD96-265B-41B4-A4EF-44C3EC97BCF3}" destId="{D07748D9-3321-4A34-AA52-370D0F9B0F19}" srcOrd="2" destOrd="0" parTransId="{6507EDD9-3CE8-4CFE-8E8C-5D7C9F839D42}" sibTransId="{C4AAEF6D-A55A-4226-89AD-9B27D7949850}"/>
    <dgm:cxn modelId="{4BF408F1-6D93-41CB-B8B2-816077612A3D}" type="presOf" srcId="{7C0A1BDF-CEF7-4851-953D-F3BCF74180F2}" destId="{469F924A-8492-4B06-8CBD-4320772AAFDD}" srcOrd="0" destOrd="0" presId="urn:microsoft.com/office/officeart/2018/5/layout/CenteredIconLabelDescriptionList"/>
    <dgm:cxn modelId="{6EA85EF2-6BD2-4984-B5B5-14A744CF767D}" type="presOf" srcId="{4BF66623-204A-4E7F-B32E-3C8A9C08C708}" destId="{183275F0-32F5-4AA8-92B1-8BB9331E1329}" srcOrd="0" destOrd="3" presId="urn:microsoft.com/office/officeart/2018/5/layout/CenteredIconLabelDescriptionList"/>
    <dgm:cxn modelId="{F89ADEFE-E189-48E6-A320-45AD45000380}" type="presOf" srcId="{D0BBE82B-527E-4A6F-88C4-2D99B5013CBC}" destId="{183275F0-32F5-4AA8-92B1-8BB9331E1329}" srcOrd="0" destOrd="1" presId="urn:microsoft.com/office/officeart/2018/5/layout/CenteredIconLabelDescriptionList"/>
    <dgm:cxn modelId="{E2D54361-DBE2-4045-9C93-48CDA80B0092}" type="presParOf" srcId="{469F924A-8492-4B06-8CBD-4320772AAFDD}" destId="{9FA12C7E-8F21-4504-B544-5DBCE69C1DF6}" srcOrd="0" destOrd="0" presId="urn:microsoft.com/office/officeart/2018/5/layout/CenteredIconLabelDescriptionList"/>
    <dgm:cxn modelId="{B6C01BC1-CAFA-439F-AA02-DB6DE27A4080}" type="presParOf" srcId="{9FA12C7E-8F21-4504-B544-5DBCE69C1DF6}" destId="{15236575-2091-4B96-8C3F-A7DDE51FFA8D}" srcOrd="0" destOrd="0" presId="urn:microsoft.com/office/officeart/2018/5/layout/CenteredIconLabelDescriptionList"/>
    <dgm:cxn modelId="{9CE30796-9335-4FDC-9127-397CE36ACE19}" type="presParOf" srcId="{9FA12C7E-8F21-4504-B544-5DBCE69C1DF6}" destId="{103E7EFB-F8DB-4BD3-BA2F-E903A7AC93DD}" srcOrd="1" destOrd="0" presId="urn:microsoft.com/office/officeart/2018/5/layout/CenteredIconLabelDescriptionList"/>
    <dgm:cxn modelId="{8B4A70C5-6DA0-4331-9646-CA1CEC066649}" type="presParOf" srcId="{9FA12C7E-8F21-4504-B544-5DBCE69C1DF6}" destId="{5D52C86F-E76F-4718-A9EF-FAF3971CC7BA}" srcOrd="2" destOrd="0" presId="urn:microsoft.com/office/officeart/2018/5/layout/CenteredIconLabelDescriptionList"/>
    <dgm:cxn modelId="{ADA40980-B17B-46E1-A3AB-24A17D2E07FD}" type="presParOf" srcId="{9FA12C7E-8F21-4504-B544-5DBCE69C1DF6}" destId="{AE865492-CF70-4B6B-9B47-4D27DC4C9582}" srcOrd="3" destOrd="0" presId="urn:microsoft.com/office/officeart/2018/5/layout/CenteredIconLabelDescriptionList"/>
    <dgm:cxn modelId="{7908F006-7142-4274-9358-06C93E72B804}" type="presParOf" srcId="{9FA12C7E-8F21-4504-B544-5DBCE69C1DF6}" destId="{E6B503D5-4BD3-4B8C-B5C3-7E34EA3B24EA}" srcOrd="4" destOrd="0" presId="urn:microsoft.com/office/officeart/2018/5/layout/CenteredIconLabelDescriptionList"/>
    <dgm:cxn modelId="{AA18F436-2ADA-47C3-BBD4-7D909891FC7C}" type="presParOf" srcId="{469F924A-8492-4B06-8CBD-4320772AAFDD}" destId="{8DF74A5F-3A73-4D00-8B44-6256D775EA0B}" srcOrd="1" destOrd="0" presId="urn:microsoft.com/office/officeart/2018/5/layout/CenteredIconLabelDescriptionList"/>
    <dgm:cxn modelId="{3D26C356-BDA1-4B2D-826B-9AC64F9BE2CF}" type="presParOf" srcId="{469F924A-8492-4B06-8CBD-4320772AAFDD}" destId="{AD39EA3C-95EE-45E8-BACE-A40517767B2F}" srcOrd="2" destOrd="0" presId="urn:microsoft.com/office/officeart/2018/5/layout/CenteredIconLabelDescriptionList"/>
    <dgm:cxn modelId="{B78BA519-81E5-4F78-BFFE-89A91077470D}" type="presParOf" srcId="{AD39EA3C-95EE-45E8-BACE-A40517767B2F}" destId="{A2F1CCBA-D32D-4A93-A972-EBABD469CC20}" srcOrd="0" destOrd="0" presId="urn:microsoft.com/office/officeart/2018/5/layout/CenteredIconLabelDescriptionList"/>
    <dgm:cxn modelId="{D836927A-BF60-4564-BA01-1E475B1CE581}" type="presParOf" srcId="{AD39EA3C-95EE-45E8-BACE-A40517767B2F}" destId="{B9D8DFA6-C371-4201-9392-6264C5246348}" srcOrd="1" destOrd="0" presId="urn:microsoft.com/office/officeart/2018/5/layout/CenteredIconLabelDescriptionList"/>
    <dgm:cxn modelId="{799AC3A5-891E-4D5C-8695-1628DA507591}" type="presParOf" srcId="{AD39EA3C-95EE-45E8-BACE-A40517767B2F}" destId="{CC4F8295-5EB2-49FB-B390-67A9CCC93EE8}" srcOrd="2" destOrd="0" presId="urn:microsoft.com/office/officeart/2018/5/layout/CenteredIconLabelDescriptionList"/>
    <dgm:cxn modelId="{3107854B-C142-4732-9D03-93BCDF2FDD84}" type="presParOf" srcId="{AD39EA3C-95EE-45E8-BACE-A40517767B2F}" destId="{A984838C-B920-44F7-B438-CBB58907BF20}" srcOrd="3" destOrd="0" presId="urn:microsoft.com/office/officeart/2018/5/layout/CenteredIconLabelDescriptionList"/>
    <dgm:cxn modelId="{B8506E78-A796-41CA-9BD2-8A4CF7A0C5B8}" type="presParOf" srcId="{AD39EA3C-95EE-45E8-BACE-A40517767B2F}" destId="{183275F0-32F5-4AA8-92B1-8BB9331E1329}"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D5F077C-15EA-4D8D-8F42-19A9D87D2C74}"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2216EE3-9CF4-484D-8570-FB02131A0D84}">
      <dgm:prSet/>
      <dgm:spPr/>
      <dgm:t>
        <a:bodyPr/>
        <a:lstStyle/>
        <a:p>
          <a:pPr>
            <a:lnSpc>
              <a:spcPct val="100000"/>
            </a:lnSpc>
            <a:defRPr b="1"/>
          </a:pPr>
          <a:r>
            <a:rPr lang="en-US"/>
            <a:t>Blazor-Specific Integration</a:t>
          </a:r>
        </a:p>
      </dgm:t>
    </dgm:pt>
    <dgm:pt modelId="{9ABC0FED-75E6-4D71-84FC-D396531D0A96}" type="parTrans" cxnId="{6D154EAF-2A48-4193-8FC5-C00ACA584571}">
      <dgm:prSet/>
      <dgm:spPr/>
      <dgm:t>
        <a:bodyPr/>
        <a:lstStyle/>
        <a:p>
          <a:endParaRPr lang="en-US"/>
        </a:p>
      </dgm:t>
    </dgm:pt>
    <dgm:pt modelId="{E5B30FFD-64B4-4F65-AD77-668760955970}" type="sibTrans" cxnId="{6D154EAF-2A48-4193-8FC5-C00ACA584571}">
      <dgm:prSet/>
      <dgm:spPr/>
      <dgm:t>
        <a:bodyPr/>
        <a:lstStyle/>
        <a:p>
          <a:endParaRPr lang="en-US"/>
        </a:p>
      </dgm:t>
    </dgm:pt>
    <dgm:pt modelId="{B8FA69EF-037E-4878-BD3D-7B9EF8C3969D}">
      <dgm:prSet/>
      <dgm:spPr/>
      <dgm:t>
        <a:bodyPr/>
        <a:lstStyle/>
        <a:p>
          <a:pPr>
            <a:lnSpc>
              <a:spcPct val="100000"/>
            </a:lnSpc>
          </a:pPr>
          <a:r>
            <a:rPr lang="en-US" dirty="0"/>
            <a:t>“</a:t>
          </a:r>
          <a:r>
            <a:rPr lang="en-US" dirty="0" err="1"/>
            <a:t>Blazorey</a:t>
          </a:r>
          <a:r>
            <a:rPr lang="en-US" dirty="0"/>
            <a:t>” ways to do Electron</a:t>
          </a:r>
        </a:p>
      </dgm:t>
    </dgm:pt>
    <dgm:pt modelId="{CFDD5118-CD73-48B2-80E0-EEB476C8E1D4}" type="parTrans" cxnId="{EDFF8D96-13F4-46AC-8202-D865B8EAF714}">
      <dgm:prSet/>
      <dgm:spPr/>
      <dgm:t>
        <a:bodyPr/>
        <a:lstStyle/>
        <a:p>
          <a:endParaRPr lang="en-US"/>
        </a:p>
      </dgm:t>
    </dgm:pt>
    <dgm:pt modelId="{2E5B1C99-273D-4194-98F5-694B7AE13FA6}" type="sibTrans" cxnId="{EDFF8D96-13F4-46AC-8202-D865B8EAF714}">
      <dgm:prSet/>
      <dgm:spPr/>
      <dgm:t>
        <a:bodyPr/>
        <a:lstStyle/>
        <a:p>
          <a:endParaRPr lang="en-US"/>
        </a:p>
      </dgm:t>
    </dgm:pt>
    <dgm:pt modelId="{973692D7-15F3-48EF-82EA-089050A87921}">
      <dgm:prSet/>
      <dgm:spPr/>
      <dgm:t>
        <a:bodyPr/>
        <a:lstStyle/>
        <a:p>
          <a:pPr>
            <a:lnSpc>
              <a:spcPct val="100000"/>
            </a:lnSpc>
          </a:pPr>
          <a:r>
            <a:rPr lang="en-US" dirty="0">
              <a:hlinkClick xmlns:r="http://schemas.openxmlformats.org/officeDocument/2006/relationships" r:id="rId1"/>
            </a:rPr>
            <a:t>More API surface </a:t>
          </a:r>
          <a:endParaRPr lang="en-US" dirty="0"/>
        </a:p>
      </dgm:t>
    </dgm:pt>
    <dgm:pt modelId="{2CC8E1FE-FFC7-491C-A798-4F1C24955BA5}" type="parTrans" cxnId="{439A4DA8-120E-4B53-9370-5087C37BEBA5}">
      <dgm:prSet/>
      <dgm:spPr/>
      <dgm:t>
        <a:bodyPr/>
        <a:lstStyle/>
        <a:p>
          <a:endParaRPr lang="en-US"/>
        </a:p>
      </dgm:t>
    </dgm:pt>
    <dgm:pt modelId="{B64FC104-AA63-4FA1-A5E7-96B7618EDDC0}" type="sibTrans" cxnId="{439A4DA8-120E-4B53-9370-5087C37BEBA5}">
      <dgm:prSet/>
      <dgm:spPr/>
      <dgm:t>
        <a:bodyPr/>
        <a:lstStyle/>
        <a:p>
          <a:endParaRPr lang="en-US"/>
        </a:p>
      </dgm:t>
    </dgm:pt>
    <dgm:pt modelId="{E80A3168-DCBA-4EE2-893B-84B87CEC3531}">
      <dgm:prSet/>
      <dgm:spPr/>
      <dgm:t>
        <a:bodyPr/>
        <a:lstStyle/>
        <a:p>
          <a:pPr>
            <a:lnSpc>
              <a:spcPct val="100000"/>
            </a:lnSpc>
          </a:pPr>
          <a:r>
            <a:rPr lang="en-US" dirty="0"/>
            <a:t>Docs and recipes</a:t>
          </a:r>
        </a:p>
      </dgm:t>
    </dgm:pt>
    <dgm:pt modelId="{3238BE5A-6D9D-46F2-A593-3C8A5B507037}" type="parTrans" cxnId="{65289436-595C-4B03-97E0-C3A98ED77C79}">
      <dgm:prSet/>
      <dgm:spPr/>
      <dgm:t>
        <a:bodyPr/>
        <a:lstStyle/>
        <a:p>
          <a:endParaRPr lang="en-US"/>
        </a:p>
      </dgm:t>
    </dgm:pt>
    <dgm:pt modelId="{42DFCA0D-3237-4D8D-8335-5BC0B4773237}" type="sibTrans" cxnId="{65289436-595C-4B03-97E0-C3A98ED77C79}">
      <dgm:prSet/>
      <dgm:spPr/>
      <dgm:t>
        <a:bodyPr/>
        <a:lstStyle/>
        <a:p>
          <a:endParaRPr lang="en-US"/>
        </a:p>
      </dgm:t>
    </dgm:pt>
    <dgm:pt modelId="{AE6B9EB3-A5B1-4FF6-AC7E-3B4D8346DEDC}">
      <dgm:prSet/>
      <dgm:spPr/>
      <dgm:t>
        <a:bodyPr/>
        <a:lstStyle/>
        <a:p>
          <a:pPr>
            <a:lnSpc>
              <a:spcPct val="100000"/>
            </a:lnSpc>
            <a:defRPr b="1"/>
          </a:pPr>
          <a:r>
            <a:rPr lang="en-US"/>
            <a:t>Toolchain</a:t>
          </a:r>
        </a:p>
      </dgm:t>
    </dgm:pt>
    <dgm:pt modelId="{F5B92DF2-CA3F-4B61-9638-43915729600B}" type="parTrans" cxnId="{CAB74503-3A75-4F7A-8E92-525BDABA462C}">
      <dgm:prSet/>
      <dgm:spPr/>
      <dgm:t>
        <a:bodyPr/>
        <a:lstStyle/>
        <a:p>
          <a:endParaRPr lang="en-US"/>
        </a:p>
      </dgm:t>
    </dgm:pt>
    <dgm:pt modelId="{11101AF7-2F6C-449C-827E-868851BCCB08}" type="sibTrans" cxnId="{CAB74503-3A75-4F7A-8E92-525BDABA462C}">
      <dgm:prSet/>
      <dgm:spPr/>
      <dgm:t>
        <a:bodyPr/>
        <a:lstStyle/>
        <a:p>
          <a:endParaRPr lang="en-US"/>
        </a:p>
      </dgm:t>
    </dgm:pt>
    <dgm:pt modelId="{1112E354-2CA0-43C3-87F5-F8E1A542FC2F}">
      <dgm:prSet/>
      <dgm:spPr/>
      <dgm:t>
        <a:bodyPr/>
        <a:lstStyle/>
        <a:p>
          <a:pPr>
            <a:lnSpc>
              <a:spcPct val="100000"/>
            </a:lnSpc>
          </a:pPr>
          <a:r>
            <a:rPr lang="en-US" dirty="0"/>
            <a:t>‘dotnet’ for build and publish</a:t>
          </a:r>
        </a:p>
      </dgm:t>
    </dgm:pt>
    <dgm:pt modelId="{6BAA42D3-AFE0-45E3-9731-F39B3F439D1C}" type="parTrans" cxnId="{47AA480E-1714-440F-9BAB-087FA6372EAA}">
      <dgm:prSet/>
      <dgm:spPr/>
      <dgm:t>
        <a:bodyPr/>
        <a:lstStyle/>
        <a:p>
          <a:endParaRPr lang="en-US"/>
        </a:p>
      </dgm:t>
    </dgm:pt>
    <dgm:pt modelId="{9BF204C2-2864-479F-8DE8-02829E9A3238}" type="sibTrans" cxnId="{47AA480E-1714-440F-9BAB-087FA6372EAA}">
      <dgm:prSet/>
      <dgm:spPr/>
      <dgm:t>
        <a:bodyPr/>
        <a:lstStyle/>
        <a:p>
          <a:endParaRPr lang="en-US"/>
        </a:p>
      </dgm:t>
    </dgm:pt>
    <dgm:pt modelId="{AB9F34ED-1605-4D4C-9D5B-D254AE060DCC}">
      <dgm:prSet/>
      <dgm:spPr/>
      <dgm:t>
        <a:bodyPr/>
        <a:lstStyle/>
        <a:p>
          <a:pPr>
            <a:lnSpc>
              <a:spcPct val="100000"/>
            </a:lnSpc>
          </a:pPr>
          <a:r>
            <a:rPr lang="en-US"/>
            <a:t>Templates</a:t>
          </a:r>
        </a:p>
      </dgm:t>
    </dgm:pt>
    <dgm:pt modelId="{276D110B-10BD-42A9-9EA2-6053FA0D8701}" type="parTrans" cxnId="{4D9B3090-701F-4E7C-9CBF-BA5A20AD2F92}">
      <dgm:prSet/>
      <dgm:spPr/>
      <dgm:t>
        <a:bodyPr/>
        <a:lstStyle/>
        <a:p>
          <a:endParaRPr lang="en-US"/>
        </a:p>
      </dgm:t>
    </dgm:pt>
    <dgm:pt modelId="{5D1C0963-5DC9-4590-A1A1-811EB1E19A81}" type="sibTrans" cxnId="{4D9B3090-701F-4E7C-9CBF-BA5A20AD2F92}">
      <dgm:prSet/>
      <dgm:spPr/>
      <dgm:t>
        <a:bodyPr/>
        <a:lstStyle/>
        <a:p>
          <a:endParaRPr lang="en-US"/>
        </a:p>
      </dgm:t>
    </dgm:pt>
    <dgm:pt modelId="{1B73F133-C1D0-4124-8E93-870B029CD729}">
      <dgm:prSet/>
      <dgm:spPr/>
      <dgm:t>
        <a:bodyPr/>
        <a:lstStyle/>
        <a:p>
          <a:pPr>
            <a:lnSpc>
              <a:spcPct val="100000"/>
            </a:lnSpc>
          </a:pPr>
          <a:r>
            <a:rPr lang="en-US" dirty="0"/>
            <a:t>Electron updates and crash reports</a:t>
          </a:r>
        </a:p>
      </dgm:t>
    </dgm:pt>
    <dgm:pt modelId="{E7AD56E6-ED0B-4DB8-9D58-FE3EE93D3B31}" type="parTrans" cxnId="{8B4AFED8-BF3D-422D-A685-4C6820705095}">
      <dgm:prSet/>
      <dgm:spPr/>
      <dgm:t>
        <a:bodyPr/>
        <a:lstStyle/>
        <a:p>
          <a:endParaRPr lang="en-US"/>
        </a:p>
      </dgm:t>
    </dgm:pt>
    <dgm:pt modelId="{896C71E1-ACD4-436D-A8BB-82361D58F7AC}" type="sibTrans" cxnId="{8B4AFED8-BF3D-422D-A685-4C6820705095}">
      <dgm:prSet/>
      <dgm:spPr/>
      <dgm:t>
        <a:bodyPr/>
        <a:lstStyle/>
        <a:p>
          <a:endParaRPr lang="en-US"/>
        </a:p>
      </dgm:t>
    </dgm:pt>
    <dgm:pt modelId="{DFBDFB86-69E9-49BA-8E9B-071EC5DB929E}" type="pres">
      <dgm:prSet presAssocID="{1D5F077C-15EA-4D8D-8F42-19A9D87D2C74}" presName="root" presStyleCnt="0">
        <dgm:presLayoutVars>
          <dgm:dir/>
          <dgm:resizeHandles val="exact"/>
        </dgm:presLayoutVars>
      </dgm:prSet>
      <dgm:spPr/>
    </dgm:pt>
    <dgm:pt modelId="{1F7B790C-9C22-4497-B139-5C13157F75A7}" type="pres">
      <dgm:prSet presAssocID="{42216EE3-9CF4-484D-8570-FB02131A0D84}" presName="compNode" presStyleCnt="0"/>
      <dgm:spPr/>
    </dgm:pt>
    <dgm:pt modelId="{E57733B7-A9E9-4559-A4FD-3872E4DB244B}" type="pres">
      <dgm:prSet presAssocID="{42216EE3-9CF4-484D-8570-FB02131A0D8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cientist"/>
        </a:ext>
      </dgm:extLst>
    </dgm:pt>
    <dgm:pt modelId="{868F5EAC-D9AB-4AEF-ADE7-A05C8847DAE0}" type="pres">
      <dgm:prSet presAssocID="{42216EE3-9CF4-484D-8570-FB02131A0D84}" presName="iconSpace" presStyleCnt="0"/>
      <dgm:spPr/>
    </dgm:pt>
    <dgm:pt modelId="{57271FAE-CBAF-4B96-9F39-7572C29CE12B}" type="pres">
      <dgm:prSet presAssocID="{42216EE3-9CF4-484D-8570-FB02131A0D84}" presName="parTx" presStyleLbl="revTx" presStyleIdx="0" presStyleCnt="4">
        <dgm:presLayoutVars>
          <dgm:chMax val="0"/>
          <dgm:chPref val="0"/>
        </dgm:presLayoutVars>
      </dgm:prSet>
      <dgm:spPr/>
    </dgm:pt>
    <dgm:pt modelId="{2CA6EFA8-859B-4E45-B1AD-ADCDDCC4ADCF}" type="pres">
      <dgm:prSet presAssocID="{42216EE3-9CF4-484D-8570-FB02131A0D84}" presName="txSpace" presStyleCnt="0"/>
      <dgm:spPr/>
    </dgm:pt>
    <dgm:pt modelId="{6EF20EF4-7AF3-4654-A8DB-C306A35B19E2}" type="pres">
      <dgm:prSet presAssocID="{42216EE3-9CF4-484D-8570-FB02131A0D84}" presName="desTx" presStyleLbl="revTx" presStyleIdx="1" presStyleCnt="4">
        <dgm:presLayoutVars/>
      </dgm:prSet>
      <dgm:spPr/>
    </dgm:pt>
    <dgm:pt modelId="{23F5A9E5-61AC-4AAE-9B4B-392AB5098D83}" type="pres">
      <dgm:prSet presAssocID="{E5B30FFD-64B4-4F65-AD77-668760955970}" presName="sibTrans" presStyleCnt="0"/>
      <dgm:spPr/>
    </dgm:pt>
    <dgm:pt modelId="{59EB5F92-C7A0-48C0-BEB3-C7F7E8E35D50}" type="pres">
      <dgm:prSet presAssocID="{AE6B9EB3-A5B1-4FF6-AC7E-3B4D8346DEDC}" presName="compNode" presStyleCnt="0"/>
      <dgm:spPr/>
    </dgm:pt>
    <dgm:pt modelId="{77509FD7-F83B-4389-98C0-3D2246C94AF0}" type="pres">
      <dgm:prSet presAssocID="{AE6B9EB3-A5B1-4FF6-AC7E-3B4D8346DEDC}"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hredder"/>
        </a:ext>
      </dgm:extLst>
    </dgm:pt>
    <dgm:pt modelId="{A45F46D9-0347-4B7C-8A3F-B2C5684DF4DF}" type="pres">
      <dgm:prSet presAssocID="{AE6B9EB3-A5B1-4FF6-AC7E-3B4D8346DEDC}" presName="iconSpace" presStyleCnt="0"/>
      <dgm:spPr/>
    </dgm:pt>
    <dgm:pt modelId="{1F080616-E9B6-47E4-B553-D3A3A45A2B24}" type="pres">
      <dgm:prSet presAssocID="{AE6B9EB3-A5B1-4FF6-AC7E-3B4D8346DEDC}" presName="parTx" presStyleLbl="revTx" presStyleIdx="2" presStyleCnt="4">
        <dgm:presLayoutVars>
          <dgm:chMax val="0"/>
          <dgm:chPref val="0"/>
        </dgm:presLayoutVars>
      </dgm:prSet>
      <dgm:spPr/>
    </dgm:pt>
    <dgm:pt modelId="{E47226DE-C04E-4A3D-90E4-DE5F4FB4C69A}" type="pres">
      <dgm:prSet presAssocID="{AE6B9EB3-A5B1-4FF6-AC7E-3B4D8346DEDC}" presName="txSpace" presStyleCnt="0"/>
      <dgm:spPr/>
    </dgm:pt>
    <dgm:pt modelId="{6D859D94-611A-4802-BD57-2F86E6E03241}" type="pres">
      <dgm:prSet presAssocID="{AE6B9EB3-A5B1-4FF6-AC7E-3B4D8346DEDC}" presName="desTx" presStyleLbl="revTx" presStyleIdx="3" presStyleCnt="4">
        <dgm:presLayoutVars/>
      </dgm:prSet>
      <dgm:spPr/>
    </dgm:pt>
  </dgm:ptLst>
  <dgm:cxnLst>
    <dgm:cxn modelId="{CAB74503-3A75-4F7A-8E92-525BDABA462C}" srcId="{1D5F077C-15EA-4D8D-8F42-19A9D87D2C74}" destId="{AE6B9EB3-A5B1-4FF6-AC7E-3B4D8346DEDC}" srcOrd="1" destOrd="0" parTransId="{F5B92DF2-CA3F-4B61-9638-43915729600B}" sibTransId="{11101AF7-2F6C-449C-827E-868851BCCB08}"/>
    <dgm:cxn modelId="{47AA480E-1714-440F-9BAB-087FA6372EAA}" srcId="{AE6B9EB3-A5B1-4FF6-AC7E-3B4D8346DEDC}" destId="{1112E354-2CA0-43C3-87F5-F8E1A542FC2F}" srcOrd="0" destOrd="0" parTransId="{6BAA42D3-AFE0-45E3-9731-F39B3F439D1C}" sibTransId="{9BF204C2-2864-479F-8DE8-02829E9A3238}"/>
    <dgm:cxn modelId="{0324E313-E3BA-4A23-AB17-2651EFC7696F}" type="presOf" srcId="{1112E354-2CA0-43C3-87F5-F8E1A542FC2F}" destId="{6D859D94-611A-4802-BD57-2F86E6E03241}" srcOrd="0" destOrd="0" presId="urn:microsoft.com/office/officeart/2018/5/layout/CenteredIconLabelDescriptionList"/>
    <dgm:cxn modelId="{0AFFBF17-97B8-4A8F-8F29-2301F7820B2D}" type="presOf" srcId="{B8FA69EF-037E-4878-BD3D-7B9EF8C3969D}" destId="{6EF20EF4-7AF3-4654-A8DB-C306A35B19E2}" srcOrd="0" destOrd="0" presId="urn:microsoft.com/office/officeart/2018/5/layout/CenteredIconLabelDescriptionList"/>
    <dgm:cxn modelId="{65289436-595C-4B03-97E0-C3A98ED77C79}" srcId="{42216EE3-9CF4-484D-8570-FB02131A0D84}" destId="{E80A3168-DCBA-4EE2-893B-84B87CEC3531}" srcOrd="2" destOrd="0" parTransId="{3238BE5A-6D9D-46F2-A593-3C8A5B507037}" sibTransId="{42DFCA0D-3237-4D8D-8335-5BC0B4773237}"/>
    <dgm:cxn modelId="{B3358E64-B8BA-4D13-97D5-EDB8376D58DD}" type="presOf" srcId="{42216EE3-9CF4-484D-8570-FB02131A0D84}" destId="{57271FAE-CBAF-4B96-9F39-7572C29CE12B}" srcOrd="0" destOrd="0" presId="urn:microsoft.com/office/officeart/2018/5/layout/CenteredIconLabelDescriptionList"/>
    <dgm:cxn modelId="{0D50AC7A-68D8-443F-AA7A-92C8F2DCE5A6}" type="presOf" srcId="{973692D7-15F3-48EF-82EA-089050A87921}" destId="{6EF20EF4-7AF3-4654-A8DB-C306A35B19E2}" srcOrd="0" destOrd="1" presId="urn:microsoft.com/office/officeart/2018/5/layout/CenteredIconLabelDescriptionList"/>
    <dgm:cxn modelId="{BBB2D388-9BB0-483F-BE76-D5CB1267D458}" type="presOf" srcId="{1D5F077C-15EA-4D8D-8F42-19A9D87D2C74}" destId="{DFBDFB86-69E9-49BA-8E9B-071EC5DB929E}" srcOrd="0" destOrd="0" presId="urn:microsoft.com/office/officeart/2018/5/layout/CenteredIconLabelDescriptionList"/>
    <dgm:cxn modelId="{4D9B3090-701F-4E7C-9CBF-BA5A20AD2F92}" srcId="{AE6B9EB3-A5B1-4FF6-AC7E-3B4D8346DEDC}" destId="{AB9F34ED-1605-4D4C-9D5B-D254AE060DCC}" srcOrd="1" destOrd="0" parTransId="{276D110B-10BD-42A9-9EA2-6053FA0D8701}" sibTransId="{5D1C0963-5DC9-4590-A1A1-811EB1E19A81}"/>
    <dgm:cxn modelId="{EDFF8D96-13F4-46AC-8202-D865B8EAF714}" srcId="{42216EE3-9CF4-484D-8570-FB02131A0D84}" destId="{B8FA69EF-037E-4878-BD3D-7B9EF8C3969D}" srcOrd="0" destOrd="0" parTransId="{CFDD5118-CD73-48B2-80E0-EEB476C8E1D4}" sibTransId="{2E5B1C99-273D-4194-98F5-694B7AE13FA6}"/>
    <dgm:cxn modelId="{0F3862A4-E06D-4A07-8CEE-F041514A5C94}" type="presOf" srcId="{AE6B9EB3-A5B1-4FF6-AC7E-3B4D8346DEDC}" destId="{1F080616-E9B6-47E4-B553-D3A3A45A2B24}" srcOrd="0" destOrd="0" presId="urn:microsoft.com/office/officeart/2018/5/layout/CenteredIconLabelDescriptionList"/>
    <dgm:cxn modelId="{E70926A7-F58D-4AD3-9109-4A53FE2175E7}" type="presOf" srcId="{E80A3168-DCBA-4EE2-893B-84B87CEC3531}" destId="{6EF20EF4-7AF3-4654-A8DB-C306A35B19E2}" srcOrd="0" destOrd="2" presId="urn:microsoft.com/office/officeart/2018/5/layout/CenteredIconLabelDescriptionList"/>
    <dgm:cxn modelId="{439A4DA8-120E-4B53-9370-5087C37BEBA5}" srcId="{42216EE3-9CF4-484D-8570-FB02131A0D84}" destId="{973692D7-15F3-48EF-82EA-089050A87921}" srcOrd="1" destOrd="0" parTransId="{2CC8E1FE-FFC7-491C-A798-4F1C24955BA5}" sibTransId="{B64FC104-AA63-4FA1-A5E7-96B7618EDDC0}"/>
    <dgm:cxn modelId="{6D154EAF-2A48-4193-8FC5-C00ACA584571}" srcId="{1D5F077C-15EA-4D8D-8F42-19A9D87D2C74}" destId="{42216EE3-9CF4-484D-8570-FB02131A0D84}" srcOrd="0" destOrd="0" parTransId="{9ABC0FED-75E6-4D71-84FC-D396531D0A96}" sibTransId="{E5B30FFD-64B4-4F65-AD77-668760955970}"/>
    <dgm:cxn modelId="{8B4AFED8-BF3D-422D-A685-4C6820705095}" srcId="{AE6B9EB3-A5B1-4FF6-AC7E-3B4D8346DEDC}" destId="{1B73F133-C1D0-4124-8E93-870B029CD729}" srcOrd="2" destOrd="0" parTransId="{E7AD56E6-ED0B-4DB8-9D58-FE3EE93D3B31}" sibTransId="{896C71E1-ACD4-436D-A8BB-82361D58F7AC}"/>
    <dgm:cxn modelId="{F34901ED-76C2-40F4-B230-6A08AAA5587B}" type="presOf" srcId="{AB9F34ED-1605-4D4C-9D5B-D254AE060DCC}" destId="{6D859D94-611A-4802-BD57-2F86E6E03241}" srcOrd="0" destOrd="1" presId="urn:microsoft.com/office/officeart/2018/5/layout/CenteredIconLabelDescriptionList"/>
    <dgm:cxn modelId="{3ADFE0FD-3C99-4BAF-8322-6F4F6BC5F184}" type="presOf" srcId="{1B73F133-C1D0-4124-8E93-870B029CD729}" destId="{6D859D94-611A-4802-BD57-2F86E6E03241}" srcOrd="0" destOrd="2" presId="urn:microsoft.com/office/officeart/2018/5/layout/CenteredIconLabelDescriptionList"/>
    <dgm:cxn modelId="{5567D52E-1B8F-4E0F-A765-886BF11F5493}" type="presParOf" srcId="{DFBDFB86-69E9-49BA-8E9B-071EC5DB929E}" destId="{1F7B790C-9C22-4497-B139-5C13157F75A7}" srcOrd="0" destOrd="0" presId="urn:microsoft.com/office/officeart/2018/5/layout/CenteredIconLabelDescriptionList"/>
    <dgm:cxn modelId="{6D6F8B5A-925E-48D4-93D7-828F94928330}" type="presParOf" srcId="{1F7B790C-9C22-4497-B139-5C13157F75A7}" destId="{E57733B7-A9E9-4559-A4FD-3872E4DB244B}" srcOrd="0" destOrd="0" presId="urn:microsoft.com/office/officeart/2018/5/layout/CenteredIconLabelDescriptionList"/>
    <dgm:cxn modelId="{CFAD66A6-2D2B-431A-8127-3D520E2DE786}" type="presParOf" srcId="{1F7B790C-9C22-4497-B139-5C13157F75A7}" destId="{868F5EAC-D9AB-4AEF-ADE7-A05C8847DAE0}" srcOrd="1" destOrd="0" presId="urn:microsoft.com/office/officeart/2018/5/layout/CenteredIconLabelDescriptionList"/>
    <dgm:cxn modelId="{F97EE095-8B97-49BB-99EE-E0EEA41B3DB3}" type="presParOf" srcId="{1F7B790C-9C22-4497-B139-5C13157F75A7}" destId="{57271FAE-CBAF-4B96-9F39-7572C29CE12B}" srcOrd="2" destOrd="0" presId="urn:microsoft.com/office/officeart/2018/5/layout/CenteredIconLabelDescriptionList"/>
    <dgm:cxn modelId="{25C3C462-7338-408C-9F1F-6BBD2B160708}" type="presParOf" srcId="{1F7B790C-9C22-4497-B139-5C13157F75A7}" destId="{2CA6EFA8-859B-4E45-B1AD-ADCDDCC4ADCF}" srcOrd="3" destOrd="0" presId="urn:microsoft.com/office/officeart/2018/5/layout/CenteredIconLabelDescriptionList"/>
    <dgm:cxn modelId="{8FF42EE9-2348-4CDD-87E3-EB93C392FD44}" type="presParOf" srcId="{1F7B790C-9C22-4497-B139-5C13157F75A7}" destId="{6EF20EF4-7AF3-4654-A8DB-C306A35B19E2}" srcOrd="4" destOrd="0" presId="urn:microsoft.com/office/officeart/2018/5/layout/CenteredIconLabelDescriptionList"/>
    <dgm:cxn modelId="{FEE39A7E-A77A-4E3D-ABC6-B53571EAE479}" type="presParOf" srcId="{DFBDFB86-69E9-49BA-8E9B-071EC5DB929E}" destId="{23F5A9E5-61AC-4AAE-9B4B-392AB5098D83}" srcOrd="1" destOrd="0" presId="urn:microsoft.com/office/officeart/2018/5/layout/CenteredIconLabelDescriptionList"/>
    <dgm:cxn modelId="{6DB5C2FF-A57F-4B2A-B695-57CC98858C57}" type="presParOf" srcId="{DFBDFB86-69E9-49BA-8E9B-071EC5DB929E}" destId="{59EB5F92-C7A0-48C0-BEB3-C7F7E8E35D50}" srcOrd="2" destOrd="0" presId="urn:microsoft.com/office/officeart/2018/5/layout/CenteredIconLabelDescriptionList"/>
    <dgm:cxn modelId="{68A1439C-E576-4D30-9D35-D0992828C7C2}" type="presParOf" srcId="{59EB5F92-C7A0-48C0-BEB3-C7F7E8E35D50}" destId="{77509FD7-F83B-4389-98C0-3D2246C94AF0}" srcOrd="0" destOrd="0" presId="urn:microsoft.com/office/officeart/2018/5/layout/CenteredIconLabelDescriptionList"/>
    <dgm:cxn modelId="{6E0BB5A0-E66F-466E-91EC-506E51AC89CC}" type="presParOf" srcId="{59EB5F92-C7A0-48C0-BEB3-C7F7E8E35D50}" destId="{A45F46D9-0347-4B7C-8A3F-B2C5684DF4DF}" srcOrd="1" destOrd="0" presId="urn:microsoft.com/office/officeart/2018/5/layout/CenteredIconLabelDescriptionList"/>
    <dgm:cxn modelId="{1CBF7B8E-AFAB-43A7-B21C-B3089F7F86AB}" type="presParOf" srcId="{59EB5F92-C7A0-48C0-BEB3-C7F7E8E35D50}" destId="{1F080616-E9B6-47E4-B553-D3A3A45A2B24}" srcOrd="2" destOrd="0" presId="urn:microsoft.com/office/officeart/2018/5/layout/CenteredIconLabelDescriptionList"/>
    <dgm:cxn modelId="{AA00AFDF-378B-4BEF-81D6-2930F85963D6}" type="presParOf" srcId="{59EB5F92-C7A0-48C0-BEB3-C7F7E8E35D50}" destId="{E47226DE-C04E-4A3D-90E4-DE5F4FB4C69A}" srcOrd="3" destOrd="0" presId="urn:microsoft.com/office/officeart/2018/5/layout/CenteredIconLabelDescriptionList"/>
    <dgm:cxn modelId="{CB53AF52-A8B9-4785-9D0B-0077379636B0}" type="presParOf" srcId="{59EB5F92-C7A0-48C0-BEB3-C7F7E8E35D50}" destId="{6D859D94-611A-4802-BD57-2F86E6E03241}"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FE006-67E9-4AA1-9589-57A32A3D9C54}"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n-US"/>
        </a:p>
      </dgm:t>
    </dgm:pt>
    <dgm:pt modelId="{D7FF5AF6-73A7-439C-8554-639AA8E593A7}">
      <dgm:prSet phldrT="[Text]"/>
      <dgm:spPr/>
      <dgm:t>
        <a:bodyPr/>
        <a:lstStyle/>
        <a:p>
          <a:r>
            <a:rPr lang="en-US" dirty="0"/>
            <a:t>App</a:t>
          </a:r>
        </a:p>
      </dgm:t>
    </dgm:pt>
    <dgm:pt modelId="{B0842955-C5BC-474E-BE71-F61124DB30E5}" type="parTrans" cxnId="{F9FC300E-2E85-4A4B-A805-02598DF90425}">
      <dgm:prSet/>
      <dgm:spPr/>
      <dgm:t>
        <a:bodyPr/>
        <a:lstStyle/>
        <a:p>
          <a:endParaRPr lang="en-US"/>
        </a:p>
      </dgm:t>
    </dgm:pt>
    <dgm:pt modelId="{C3D929DF-4C35-46A2-A3FC-576998818006}" type="sibTrans" cxnId="{F9FC300E-2E85-4A4B-A805-02598DF90425}">
      <dgm:prSet/>
      <dgm:spPr/>
      <dgm:t>
        <a:bodyPr/>
        <a:lstStyle/>
        <a:p>
          <a:endParaRPr lang="en-US"/>
        </a:p>
      </dgm:t>
    </dgm:pt>
    <dgm:pt modelId="{FCD5FA2B-51B5-4A47-B397-EF0AA5AA442E}">
      <dgm:prSet phldrT="[Text]"/>
      <dgm:spPr/>
      <dgm:t>
        <a:bodyPr/>
        <a:lstStyle/>
        <a:p>
          <a:r>
            <a:rPr lang="en-US" dirty="0"/>
            <a:t>Framework (MVC)</a:t>
          </a:r>
        </a:p>
      </dgm:t>
    </dgm:pt>
    <dgm:pt modelId="{2885F3F1-0208-4A66-AA80-8263EA153F7E}" type="parTrans" cxnId="{3E9B4459-4853-4133-AAB6-49576FC60FAF}">
      <dgm:prSet/>
      <dgm:spPr/>
      <dgm:t>
        <a:bodyPr/>
        <a:lstStyle/>
        <a:p>
          <a:endParaRPr lang="en-US"/>
        </a:p>
      </dgm:t>
    </dgm:pt>
    <dgm:pt modelId="{5705DCD1-3FCB-4004-A903-4EBDB904A660}" type="sibTrans" cxnId="{3E9B4459-4853-4133-AAB6-49576FC60FAF}">
      <dgm:prSet/>
      <dgm:spPr/>
      <dgm:t>
        <a:bodyPr/>
        <a:lstStyle/>
        <a:p>
          <a:endParaRPr lang="en-US"/>
        </a:p>
      </dgm:t>
    </dgm:pt>
    <dgm:pt modelId="{2D663DDA-CA6D-4FA2-9399-205538A09567}">
      <dgm:prSet phldrT="[Text]"/>
      <dgm:spPr/>
      <dgm:t>
        <a:bodyPr/>
        <a:lstStyle/>
        <a:p>
          <a:r>
            <a:rPr lang="en-US" dirty="0"/>
            <a:t>Middleware</a:t>
          </a:r>
        </a:p>
      </dgm:t>
    </dgm:pt>
    <dgm:pt modelId="{BAE8B0B7-BA96-4214-8036-F249EA46B7D1}" type="parTrans" cxnId="{F9F64A72-E63D-4618-B983-3533E408EADD}">
      <dgm:prSet/>
      <dgm:spPr/>
      <dgm:t>
        <a:bodyPr/>
        <a:lstStyle/>
        <a:p>
          <a:endParaRPr lang="en-US"/>
        </a:p>
      </dgm:t>
    </dgm:pt>
    <dgm:pt modelId="{0B52077F-7839-4AF8-9AB2-8B41A9CB8B00}" type="sibTrans" cxnId="{F9F64A72-E63D-4618-B983-3533E408EADD}">
      <dgm:prSet/>
      <dgm:spPr/>
      <dgm:t>
        <a:bodyPr/>
        <a:lstStyle/>
        <a:p>
          <a:endParaRPr lang="en-US"/>
        </a:p>
      </dgm:t>
    </dgm:pt>
    <dgm:pt modelId="{2E586AE1-797E-4A2B-A242-13A98A37FA31}">
      <dgm:prSet phldrT="[Text]"/>
      <dgm:spPr/>
      <dgm:t>
        <a:bodyPr/>
        <a:lstStyle/>
        <a:p>
          <a:r>
            <a:rPr lang="en-US" dirty="0"/>
            <a:t>Server (Kestrel)</a:t>
          </a:r>
        </a:p>
      </dgm:t>
    </dgm:pt>
    <dgm:pt modelId="{CD7F056E-0B05-468B-A25B-FDCC391BCD26}" type="parTrans" cxnId="{80A77FD7-7EFE-47A9-987E-8F8CF672271B}">
      <dgm:prSet/>
      <dgm:spPr/>
      <dgm:t>
        <a:bodyPr/>
        <a:lstStyle/>
        <a:p>
          <a:endParaRPr lang="en-US"/>
        </a:p>
      </dgm:t>
    </dgm:pt>
    <dgm:pt modelId="{698B7D15-28AE-4F82-9627-653EFCC0B5DA}" type="sibTrans" cxnId="{80A77FD7-7EFE-47A9-987E-8F8CF672271B}">
      <dgm:prSet/>
      <dgm:spPr/>
      <dgm:t>
        <a:bodyPr/>
        <a:lstStyle/>
        <a:p>
          <a:endParaRPr lang="en-US"/>
        </a:p>
      </dgm:t>
    </dgm:pt>
    <dgm:pt modelId="{5F11CF79-BDD0-4FFB-9A9F-89267D9837B3}">
      <dgm:prSet phldrT="[Text]"/>
      <dgm:spPr/>
      <dgm:t>
        <a:bodyPr/>
        <a:lstStyle/>
        <a:p>
          <a:r>
            <a:rPr lang="en-US" dirty="0" err="1"/>
            <a:t>Libuv</a:t>
          </a:r>
          <a:endParaRPr lang="en-US" dirty="0"/>
        </a:p>
      </dgm:t>
    </dgm:pt>
    <dgm:pt modelId="{E057545A-69CC-4258-94C1-96497F553060}" type="parTrans" cxnId="{78D062BF-06BB-41EE-8428-3D7BE6E062A2}">
      <dgm:prSet/>
      <dgm:spPr/>
      <dgm:t>
        <a:bodyPr/>
        <a:lstStyle/>
        <a:p>
          <a:endParaRPr lang="en-US"/>
        </a:p>
      </dgm:t>
    </dgm:pt>
    <dgm:pt modelId="{E70CC345-1856-4D1C-897D-4C33B86CAA04}" type="sibTrans" cxnId="{78D062BF-06BB-41EE-8428-3D7BE6E062A2}">
      <dgm:prSet/>
      <dgm:spPr/>
      <dgm:t>
        <a:bodyPr/>
        <a:lstStyle/>
        <a:p>
          <a:endParaRPr lang="en-US"/>
        </a:p>
      </dgm:t>
    </dgm:pt>
    <dgm:pt modelId="{FE7552C1-5FD7-4707-96C0-FEB478BEEE8B}">
      <dgm:prSet phldrT="[Text]"/>
      <dgm:spPr/>
      <dgm:t>
        <a:bodyPr/>
        <a:lstStyle/>
        <a:p>
          <a:r>
            <a:rPr lang="en-US" dirty="0"/>
            <a:t>.NET Sockets</a:t>
          </a:r>
        </a:p>
      </dgm:t>
    </dgm:pt>
    <dgm:pt modelId="{C1DE3788-8CC5-4A79-9EF4-6D56EEFA93F7}" type="parTrans" cxnId="{73597226-4C6D-468E-8A8C-3BD6DE61368C}">
      <dgm:prSet/>
      <dgm:spPr/>
      <dgm:t>
        <a:bodyPr/>
        <a:lstStyle/>
        <a:p>
          <a:endParaRPr lang="en-US"/>
        </a:p>
      </dgm:t>
    </dgm:pt>
    <dgm:pt modelId="{7E7437EF-DE08-4FCA-B58C-53F1556F0DB9}" type="sibTrans" cxnId="{73597226-4C6D-468E-8A8C-3BD6DE61368C}">
      <dgm:prSet/>
      <dgm:spPr/>
      <dgm:t>
        <a:bodyPr/>
        <a:lstStyle/>
        <a:p>
          <a:endParaRPr lang="en-US"/>
        </a:p>
      </dgm:t>
    </dgm:pt>
    <dgm:pt modelId="{5E32D83E-4F86-4BF7-91DD-3C6DF69E638C}" type="pres">
      <dgm:prSet presAssocID="{FB1FE006-67E9-4AA1-9589-57A32A3D9C54}" presName="Name0" presStyleCnt="0">
        <dgm:presLayoutVars>
          <dgm:chPref val="1"/>
          <dgm:dir/>
          <dgm:animOne val="branch"/>
          <dgm:animLvl val="lvl"/>
          <dgm:resizeHandles/>
        </dgm:presLayoutVars>
      </dgm:prSet>
      <dgm:spPr/>
    </dgm:pt>
    <dgm:pt modelId="{3493426C-464D-4D48-9CE5-0A254D51563E}" type="pres">
      <dgm:prSet presAssocID="{D7FF5AF6-73A7-439C-8554-639AA8E593A7}" presName="vertOne" presStyleCnt="0"/>
      <dgm:spPr/>
    </dgm:pt>
    <dgm:pt modelId="{1099EAFE-075B-4835-B472-BFADDB5989DC}" type="pres">
      <dgm:prSet presAssocID="{D7FF5AF6-73A7-439C-8554-639AA8E593A7}" presName="txOne" presStyleLbl="node0" presStyleIdx="0" presStyleCnt="1" custAng="0">
        <dgm:presLayoutVars>
          <dgm:chPref val="3"/>
        </dgm:presLayoutVars>
      </dgm:prSet>
      <dgm:spPr/>
    </dgm:pt>
    <dgm:pt modelId="{DDEF0B9A-A29B-468D-8A9D-E5B1B3C9DCB0}" type="pres">
      <dgm:prSet presAssocID="{D7FF5AF6-73A7-439C-8554-639AA8E593A7}" presName="parTransOne" presStyleCnt="0"/>
      <dgm:spPr/>
    </dgm:pt>
    <dgm:pt modelId="{0381793B-841B-43E4-AEDC-AEA6F727553D}" type="pres">
      <dgm:prSet presAssocID="{D7FF5AF6-73A7-439C-8554-639AA8E593A7}" presName="horzOne" presStyleCnt="0"/>
      <dgm:spPr/>
    </dgm:pt>
    <dgm:pt modelId="{C265EA65-C918-45EF-96DC-EC9C80B44FDA}" type="pres">
      <dgm:prSet presAssocID="{FCD5FA2B-51B5-4A47-B397-EF0AA5AA442E}" presName="vertTwo" presStyleCnt="0"/>
      <dgm:spPr/>
    </dgm:pt>
    <dgm:pt modelId="{1336A101-5FFA-46A2-8CE1-A7A246066468}" type="pres">
      <dgm:prSet presAssocID="{FCD5FA2B-51B5-4A47-B397-EF0AA5AA442E}" presName="txTwo" presStyleLbl="node2" presStyleIdx="0" presStyleCnt="1">
        <dgm:presLayoutVars>
          <dgm:chPref val="3"/>
        </dgm:presLayoutVars>
      </dgm:prSet>
      <dgm:spPr/>
    </dgm:pt>
    <dgm:pt modelId="{10AE9243-F38C-443E-A4D5-4BE585ECAE0D}" type="pres">
      <dgm:prSet presAssocID="{FCD5FA2B-51B5-4A47-B397-EF0AA5AA442E}" presName="parTransTwo" presStyleCnt="0"/>
      <dgm:spPr/>
    </dgm:pt>
    <dgm:pt modelId="{8292D4EC-6AD3-4731-AE2A-96CEA7714B63}" type="pres">
      <dgm:prSet presAssocID="{FCD5FA2B-51B5-4A47-B397-EF0AA5AA442E}" presName="horzTwo" presStyleCnt="0"/>
      <dgm:spPr/>
    </dgm:pt>
    <dgm:pt modelId="{633EF37B-10E6-4E90-840A-80A74DCBD040}" type="pres">
      <dgm:prSet presAssocID="{2D663DDA-CA6D-4FA2-9399-205538A09567}" presName="vertThree" presStyleCnt="0"/>
      <dgm:spPr/>
    </dgm:pt>
    <dgm:pt modelId="{D0B623EA-67BB-42C0-8073-9EAB41C254DA}" type="pres">
      <dgm:prSet presAssocID="{2D663DDA-CA6D-4FA2-9399-205538A09567}" presName="txThree" presStyleLbl="node3" presStyleIdx="0" presStyleCnt="1">
        <dgm:presLayoutVars>
          <dgm:chPref val="3"/>
        </dgm:presLayoutVars>
      </dgm:prSet>
      <dgm:spPr/>
    </dgm:pt>
    <dgm:pt modelId="{813D5A27-2779-43C4-91F2-E6F99722798B}" type="pres">
      <dgm:prSet presAssocID="{2D663DDA-CA6D-4FA2-9399-205538A09567}" presName="parTransThree" presStyleCnt="0"/>
      <dgm:spPr/>
    </dgm:pt>
    <dgm:pt modelId="{15026B01-5A40-4816-8C33-39F4E05133B8}" type="pres">
      <dgm:prSet presAssocID="{2D663DDA-CA6D-4FA2-9399-205538A09567}" presName="horzThree" presStyleCnt="0"/>
      <dgm:spPr/>
    </dgm:pt>
    <dgm:pt modelId="{6C41354C-150C-4DA3-AC4B-975EF28F1C99}" type="pres">
      <dgm:prSet presAssocID="{2E586AE1-797E-4A2B-A242-13A98A37FA31}" presName="vertFour" presStyleCnt="0">
        <dgm:presLayoutVars>
          <dgm:chPref val="3"/>
        </dgm:presLayoutVars>
      </dgm:prSet>
      <dgm:spPr/>
    </dgm:pt>
    <dgm:pt modelId="{A9CECAF9-D773-4F96-9271-7F0420BBBB89}" type="pres">
      <dgm:prSet presAssocID="{2E586AE1-797E-4A2B-A242-13A98A37FA31}" presName="txFour" presStyleLbl="node4" presStyleIdx="0" presStyleCnt="3">
        <dgm:presLayoutVars>
          <dgm:chPref val="3"/>
        </dgm:presLayoutVars>
      </dgm:prSet>
      <dgm:spPr/>
    </dgm:pt>
    <dgm:pt modelId="{BEC35EF6-5F2E-4346-AF7A-C50293AC7907}" type="pres">
      <dgm:prSet presAssocID="{2E586AE1-797E-4A2B-A242-13A98A37FA31}" presName="parTransFour" presStyleCnt="0"/>
      <dgm:spPr/>
    </dgm:pt>
    <dgm:pt modelId="{F72A13C8-EFBA-47CE-B011-2FCCDE6CE519}" type="pres">
      <dgm:prSet presAssocID="{2E586AE1-797E-4A2B-A242-13A98A37FA31}" presName="horzFour" presStyleCnt="0"/>
      <dgm:spPr/>
    </dgm:pt>
    <dgm:pt modelId="{EEB92415-DEF3-413B-8469-4D79779230E6}" type="pres">
      <dgm:prSet presAssocID="{5F11CF79-BDD0-4FFB-9A9F-89267D9837B3}" presName="vertFour" presStyleCnt="0">
        <dgm:presLayoutVars>
          <dgm:chPref val="3"/>
        </dgm:presLayoutVars>
      </dgm:prSet>
      <dgm:spPr/>
    </dgm:pt>
    <dgm:pt modelId="{A0D3A7BC-E930-498E-BFE3-7FEF9F971176}" type="pres">
      <dgm:prSet presAssocID="{5F11CF79-BDD0-4FFB-9A9F-89267D9837B3}" presName="txFour" presStyleLbl="node4" presStyleIdx="1" presStyleCnt="3">
        <dgm:presLayoutVars>
          <dgm:chPref val="3"/>
        </dgm:presLayoutVars>
      </dgm:prSet>
      <dgm:spPr/>
    </dgm:pt>
    <dgm:pt modelId="{ADC806D2-6FC5-4AB1-A14D-8026B014195F}" type="pres">
      <dgm:prSet presAssocID="{5F11CF79-BDD0-4FFB-9A9F-89267D9837B3}" presName="horzFour" presStyleCnt="0"/>
      <dgm:spPr/>
    </dgm:pt>
    <dgm:pt modelId="{E926861C-34A5-42C1-82FB-AC29308FF79B}" type="pres">
      <dgm:prSet presAssocID="{E70CC345-1856-4D1C-897D-4C33B86CAA04}" presName="sibSpaceFour" presStyleCnt="0"/>
      <dgm:spPr/>
    </dgm:pt>
    <dgm:pt modelId="{A4A0EE5D-D29B-49BB-A136-73414C6F9F9F}" type="pres">
      <dgm:prSet presAssocID="{FE7552C1-5FD7-4707-96C0-FEB478BEEE8B}" presName="vertFour" presStyleCnt="0">
        <dgm:presLayoutVars>
          <dgm:chPref val="3"/>
        </dgm:presLayoutVars>
      </dgm:prSet>
      <dgm:spPr/>
    </dgm:pt>
    <dgm:pt modelId="{53336563-CD85-4695-A602-6BAB69EDF7E2}" type="pres">
      <dgm:prSet presAssocID="{FE7552C1-5FD7-4707-96C0-FEB478BEEE8B}" presName="txFour" presStyleLbl="node4" presStyleIdx="2" presStyleCnt="3">
        <dgm:presLayoutVars>
          <dgm:chPref val="3"/>
        </dgm:presLayoutVars>
      </dgm:prSet>
      <dgm:spPr/>
    </dgm:pt>
    <dgm:pt modelId="{A12DE2FE-6A33-4B17-BE9D-B0DFA4A742EF}" type="pres">
      <dgm:prSet presAssocID="{FE7552C1-5FD7-4707-96C0-FEB478BEEE8B}" presName="horzFour" presStyleCnt="0"/>
      <dgm:spPr/>
    </dgm:pt>
  </dgm:ptLst>
  <dgm:cxnLst>
    <dgm:cxn modelId="{F9FC300E-2E85-4A4B-A805-02598DF90425}" srcId="{FB1FE006-67E9-4AA1-9589-57A32A3D9C54}" destId="{D7FF5AF6-73A7-439C-8554-639AA8E593A7}" srcOrd="0" destOrd="0" parTransId="{B0842955-C5BC-474E-BE71-F61124DB30E5}" sibTransId="{C3D929DF-4C35-46A2-A3FC-576998818006}"/>
    <dgm:cxn modelId="{73597226-4C6D-468E-8A8C-3BD6DE61368C}" srcId="{2E586AE1-797E-4A2B-A242-13A98A37FA31}" destId="{FE7552C1-5FD7-4707-96C0-FEB478BEEE8B}" srcOrd="1" destOrd="0" parTransId="{C1DE3788-8CC5-4A79-9EF4-6D56EEFA93F7}" sibTransId="{7E7437EF-DE08-4FCA-B58C-53F1556F0DB9}"/>
    <dgm:cxn modelId="{B4492562-EB46-445A-8BC5-32C460BAC1E5}" type="presOf" srcId="{2E586AE1-797E-4A2B-A242-13A98A37FA31}" destId="{A9CECAF9-D773-4F96-9271-7F0420BBBB89}" srcOrd="0" destOrd="0" presId="urn:microsoft.com/office/officeart/2005/8/layout/hierarchy4"/>
    <dgm:cxn modelId="{FED7D366-A465-4768-809D-91156841C70D}" type="presOf" srcId="{D7FF5AF6-73A7-439C-8554-639AA8E593A7}" destId="{1099EAFE-075B-4835-B472-BFADDB5989DC}" srcOrd="0" destOrd="0" presId="urn:microsoft.com/office/officeart/2005/8/layout/hierarchy4"/>
    <dgm:cxn modelId="{F93F7F4D-4351-40E3-B0E0-6FA04FB98B6E}" type="presOf" srcId="{FE7552C1-5FD7-4707-96C0-FEB478BEEE8B}" destId="{53336563-CD85-4695-A602-6BAB69EDF7E2}" srcOrd="0" destOrd="0" presId="urn:microsoft.com/office/officeart/2005/8/layout/hierarchy4"/>
    <dgm:cxn modelId="{E6B0B371-5A22-44D5-9DBC-C1E1C208094D}" type="presOf" srcId="{2D663DDA-CA6D-4FA2-9399-205538A09567}" destId="{D0B623EA-67BB-42C0-8073-9EAB41C254DA}" srcOrd="0" destOrd="0" presId="urn:microsoft.com/office/officeart/2005/8/layout/hierarchy4"/>
    <dgm:cxn modelId="{F9F64A72-E63D-4618-B983-3533E408EADD}" srcId="{FCD5FA2B-51B5-4A47-B397-EF0AA5AA442E}" destId="{2D663DDA-CA6D-4FA2-9399-205538A09567}" srcOrd="0" destOrd="0" parTransId="{BAE8B0B7-BA96-4214-8036-F249EA46B7D1}" sibTransId="{0B52077F-7839-4AF8-9AB2-8B41A9CB8B00}"/>
    <dgm:cxn modelId="{3E9B4459-4853-4133-AAB6-49576FC60FAF}" srcId="{D7FF5AF6-73A7-439C-8554-639AA8E593A7}" destId="{FCD5FA2B-51B5-4A47-B397-EF0AA5AA442E}" srcOrd="0" destOrd="0" parTransId="{2885F3F1-0208-4A66-AA80-8263EA153F7E}" sibTransId="{5705DCD1-3FCB-4004-A903-4EBDB904A660}"/>
    <dgm:cxn modelId="{9467559F-162D-4196-B690-D772F1DFB6F8}" type="presOf" srcId="{FB1FE006-67E9-4AA1-9589-57A32A3D9C54}" destId="{5E32D83E-4F86-4BF7-91DD-3C6DF69E638C}" srcOrd="0" destOrd="0" presId="urn:microsoft.com/office/officeart/2005/8/layout/hierarchy4"/>
    <dgm:cxn modelId="{8F3F61B0-09A2-4013-B63A-2F3C0B63597F}" type="presOf" srcId="{5F11CF79-BDD0-4FFB-9A9F-89267D9837B3}" destId="{A0D3A7BC-E930-498E-BFE3-7FEF9F971176}" srcOrd="0" destOrd="0" presId="urn:microsoft.com/office/officeart/2005/8/layout/hierarchy4"/>
    <dgm:cxn modelId="{B320B7B5-6485-4C04-9456-B607C2DBE94C}" type="presOf" srcId="{FCD5FA2B-51B5-4A47-B397-EF0AA5AA442E}" destId="{1336A101-5FFA-46A2-8CE1-A7A246066468}" srcOrd="0" destOrd="0" presId="urn:microsoft.com/office/officeart/2005/8/layout/hierarchy4"/>
    <dgm:cxn modelId="{78D062BF-06BB-41EE-8428-3D7BE6E062A2}" srcId="{2E586AE1-797E-4A2B-A242-13A98A37FA31}" destId="{5F11CF79-BDD0-4FFB-9A9F-89267D9837B3}" srcOrd="0" destOrd="0" parTransId="{E057545A-69CC-4258-94C1-96497F553060}" sibTransId="{E70CC345-1856-4D1C-897D-4C33B86CAA04}"/>
    <dgm:cxn modelId="{80A77FD7-7EFE-47A9-987E-8F8CF672271B}" srcId="{2D663DDA-CA6D-4FA2-9399-205538A09567}" destId="{2E586AE1-797E-4A2B-A242-13A98A37FA31}" srcOrd="0" destOrd="0" parTransId="{CD7F056E-0B05-468B-A25B-FDCC391BCD26}" sibTransId="{698B7D15-28AE-4F82-9627-653EFCC0B5DA}"/>
    <dgm:cxn modelId="{8BAFB927-A8CA-4E00-B9AC-5C282088D543}" type="presParOf" srcId="{5E32D83E-4F86-4BF7-91DD-3C6DF69E638C}" destId="{3493426C-464D-4D48-9CE5-0A254D51563E}" srcOrd="0" destOrd="0" presId="urn:microsoft.com/office/officeart/2005/8/layout/hierarchy4"/>
    <dgm:cxn modelId="{52C28F79-AE5B-4797-9B4A-BBB7CB82D5FD}" type="presParOf" srcId="{3493426C-464D-4D48-9CE5-0A254D51563E}" destId="{1099EAFE-075B-4835-B472-BFADDB5989DC}" srcOrd="0" destOrd="0" presId="urn:microsoft.com/office/officeart/2005/8/layout/hierarchy4"/>
    <dgm:cxn modelId="{A8AC040C-D137-42F0-8F8D-180C861E8465}" type="presParOf" srcId="{3493426C-464D-4D48-9CE5-0A254D51563E}" destId="{DDEF0B9A-A29B-468D-8A9D-E5B1B3C9DCB0}" srcOrd="1" destOrd="0" presId="urn:microsoft.com/office/officeart/2005/8/layout/hierarchy4"/>
    <dgm:cxn modelId="{918D9CD4-E759-4934-9157-4FEA7D1BBFFC}" type="presParOf" srcId="{3493426C-464D-4D48-9CE5-0A254D51563E}" destId="{0381793B-841B-43E4-AEDC-AEA6F727553D}" srcOrd="2" destOrd="0" presId="urn:microsoft.com/office/officeart/2005/8/layout/hierarchy4"/>
    <dgm:cxn modelId="{1BFCB0C5-7467-48D4-B88D-A09ECE240C43}" type="presParOf" srcId="{0381793B-841B-43E4-AEDC-AEA6F727553D}" destId="{C265EA65-C918-45EF-96DC-EC9C80B44FDA}" srcOrd="0" destOrd="0" presId="urn:microsoft.com/office/officeart/2005/8/layout/hierarchy4"/>
    <dgm:cxn modelId="{13A7FB7D-6DD2-41FB-95E8-1E7900C75200}" type="presParOf" srcId="{C265EA65-C918-45EF-96DC-EC9C80B44FDA}" destId="{1336A101-5FFA-46A2-8CE1-A7A246066468}" srcOrd="0" destOrd="0" presId="urn:microsoft.com/office/officeart/2005/8/layout/hierarchy4"/>
    <dgm:cxn modelId="{97E30207-5E0F-4DC6-B9B2-230B85DBBD62}" type="presParOf" srcId="{C265EA65-C918-45EF-96DC-EC9C80B44FDA}" destId="{10AE9243-F38C-443E-A4D5-4BE585ECAE0D}" srcOrd="1" destOrd="0" presId="urn:microsoft.com/office/officeart/2005/8/layout/hierarchy4"/>
    <dgm:cxn modelId="{C93B612A-CCAC-4FCF-B723-4E19218F1AAD}" type="presParOf" srcId="{C265EA65-C918-45EF-96DC-EC9C80B44FDA}" destId="{8292D4EC-6AD3-4731-AE2A-96CEA7714B63}" srcOrd="2" destOrd="0" presId="urn:microsoft.com/office/officeart/2005/8/layout/hierarchy4"/>
    <dgm:cxn modelId="{394A0165-1DF2-4FA6-8459-A4541F26072D}" type="presParOf" srcId="{8292D4EC-6AD3-4731-AE2A-96CEA7714B63}" destId="{633EF37B-10E6-4E90-840A-80A74DCBD040}" srcOrd="0" destOrd="0" presId="urn:microsoft.com/office/officeart/2005/8/layout/hierarchy4"/>
    <dgm:cxn modelId="{0D20E7C5-363D-4EF9-BD77-43CC2A64220A}" type="presParOf" srcId="{633EF37B-10E6-4E90-840A-80A74DCBD040}" destId="{D0B623EA-67BB-42C0-8073-9EAB41C254DA}" srcOrd="0" destOrd="0" presId="urn:microsoft.com/office/officeart/2005/8/layout/hierarchy4"/>
    <dgm:cxn modelId="{518B91B2-A00F-4D36-90A3-314443008DE0}" type="presParOf" srcId="{633EF37B-10E6-4E90-840A-80A74DCBD040}" destId="{813D5A27-2779-43C4-91F2-E6F99722798B}" srcOrd="1" destOrd="0" presId="urn:microsoft.com/office/officeart/2005/8/layout/hierarchy4"/>
    <dgm:cxn modelId="{A9362E03-22B6-47F8-B963-D87FD38D1E40}" type="presParOf" srcId="{633EF37B-10E6-4E90-840A-80A74DCBD040}" destId="{15026B01-5A40-4816-8C33-39F4E05133B8}" srcOrd="2" destOrd="0" presId="urn:microsoft.com/office/officeart/2005/8/layout/hierarchy4"/>
    <dgm:cxn modelId="{0A1F909F-8B43-427D-9C75-3F010AB2F24A}" type="presParOf" srcId="{15026B01-5A40-4816-8C33-39F4E05133B8}" destId="{6C41354C-150C-4DA3-AC4B-975EF28F1C99}" srcOrd="0" destOrd="0" presId="urn:microsoft.com/office/officeart/2005/8/layout/hierarchy4"/>
    <dgm:cxn modelId="{C3D70315-3B61-4612-AB16-EC58677A02DE}" type="presParOf" srcId="{6C41354C-150C-4DA3-AC4B-975EF28F1C99}" destId="{A9CECAF9-D773-4F96-9271-7F0420BBBB89}" srcOrd="0" destOrd="0" presId="urn:microsoft.com/office/officeart/2005/8/layout/hierarchy4"/>
    <dgm:cxn modelId="{4F53326D-7949-45D3-8263-CBC77D3B7F90}" type="presParOf" srcId="{6C41354C-150C-4DA3-AC4B-975EF28F1C99}" destId="{BEC35EF6-5F2E-4346-AF7A-C50293AC7907}" srcOrd="1" destOrd="0" presId="urn:microsoft.com/office/officeart/2005/8/layout/hierarchy4"/>
    <dgm:cxn modelId="{9B141DA6-7808-4C04-AF69-9069CBD577A6}" type="presParOf" srcId="{6C41354C-150C-4DA3-AC4B-975EF28F1C99}" destId="{F72A13C8-EFBA-47CE-B011-2FCCDE6CE519}" srcOrd="2" destOrd="0" presId="urn:microsoft.com/office/officeart/2005/8/layout/hierarchy4"/>
    <dgm:cxn modelId="{0C1C2BF1-8CCB-47BD-985A-DAF5D8DFD6A2}" type="presParOf" srcId="{F72A13C8-EFBA-47CE-B011-2FCCDE6CE519}" destId="{EEB92415-DEF3-413B-8469-4D79779230E6}" srcOrd="0" destOrd="0" presId="urn:microsoft.com/office/officeart/2005/8/layout/hierarchy4"/>
    <dgm:cxn modelId="{7F493F66-12EF-4518-84DB-4184B3B298D8}" type="presParOf" srcId="{EEB92415-DEF3-413B-8469-4D79779230E6}" destId="{A0D3A7BC-E930-498E-BFE3-7FEF9F971176}" srcOrd="0" destOrd="0" presId="urn:microsoft.com/office/officeart/2005/8/layout/hierarchy4"/>
    <dgm:cxn modelId="{348182BB-D76D-4C61-A100-C5020FFB0F98}" type="presParOf" srcId="{EEB92415-DEF3-413B-8469-4D79779230E6}" destId="{ADC806D2-6FC5-4AB1-A14D-8026B014195F}" srcOrd="1" destOrd="0" presId="urn:microsoft.com/office/officeart/2005/8/layout/hierarchy4"/>
    <dgm:cxn modelId="{766CCAF5-1165-4BA8-AABA-D87C50316190}" type="presParOf" srcId="{F72A13C8-EFBA-47CE-B011-2FCCDE6CE519}" destId="{E926861C-34A5-42C1-82FB-AC29308FF79B}" srcOrd="1" destOrd="0" presId="urn:microsoft.com/office/officeart/2005/8/layout/hierarchy4"/>
    <dgm:cxn modelId="{5BD9D597-6EF6-4DFE-B600-2C842A612688}" type="presParOf" srcId="{F72A13C8-EFBA-47CE-B011-2FCCDE6CE519}" destId="{A4A0EE5D-D29B-49BB-A136-73414C6F9F9F}" srcOrd="2" destOrd="0" presId="urn:microsoft.com/office/officeart/2005/8/layout/hierarchy4"/>
    <dgm:cxn modelId="{4B0FABF8-FA8E-4B5A-8FB3-BEB43C3BA8C7}" type="presParOf" srcId="{A4A0EE5D-D29B-49BB-A136-73414C6F9F9F}" destId="{53336563-CD85-4695-A602-6BAB69EDF7E2}" srcOrd="0" destOrd="0" presId="urn:microsoft.com/office/officeart/2005/8/layout/hierarchy4"/>
    <dgm:cxn modelId="{BDBE583C-E478-4890-B626-9400D8FC5092}" type="presParOf" srcId="{A4A0EE5D-D29B-49BB-A136-73414C6F9F9F}" destId="{A12DE2FE-6A33-4B17-BE9D-B0DFA4A742EF}"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6C089C-E238-4C4B-B75F-373CBC6A8D23}" type="doc">
      <dgm:prSet loTypeId="urn:microsoft.com/office/officeart/2005/8/layout/hierarchy4" loCatId="relationship" qsTypeId="urn:microsoft.com/office/officeart/2005/8/quickstyle/simple3" qsCatId="simple" csTypeId="urn:microsoft.com/office/officeart/2005/8/colors/colorful2" csCatId="colorful" phldr="1"/>
      <dgm:spPr/>
      <dgm:t>
        <a:bodyPr/>
        <a:lstStyle/>
        <a:p>
          <a:endParaRPr lang="en-US"/>
        </a:p>
      </dgm:t>
    </dgm:pt>
    <dgm:pt modelId="{BA94419D-3D86-4151-97AA-C5651E9C1D8C}">
      <dgm:prSet phldrT="[Text]" custT="1"/>
      <dgm:spPr/>
      <dgm:t>
        <a:bodyPr/>
        <a:lstStyle/>
        <a:p>
          <a:r>
            <a:rPr lang="en-US" sz="3200" dirty="0"/>
            <a:t>Protocol (HTTP, HTTP2, </a:t>
          </a:r>
          <a:r>
            <a:rPr lang="en-US" sz="3200" dirty="0" err="1"/>
            <a:t>SignalR</a:t>
          </a:r>
          <a:r>
            <a:rPr lang="en-US" sz="3200" dirty="0"/>
            <a:t>)</a:t>
          </a:r>
        </a:p>
      </dgm:t>
    </dgm:pt>
    <dgm:pt modelId="{97958B54-5152-4103-B358-0C9B64793946}" type="parTrans" cxnId="{7DFD6787-6A21-4FC0-A5B2-1AEF9A4E5B1E}">
      <dgm:prSet/>
      <dgm:spPr/>
      <dgm:t>
        <a:bodyPr/>
        <a:lstStyle/>
        <a:p>
          <a:endParaRPr lang="en-US"/>
        </a:p>
      </dgm:t>
    </dgm:pt>
    <dgm:pt modelId="{ECD23EDE-7135-4862-8393-7C30DB8A7256}" type="sibTrans" cxnId="{7DFD6787-6A21-4FC0-A5B2-1AEF9A4E5B1E}">
      <dgm:prSet/>
      <dgm:spPr/>
      <dgm:t>
        <a:bodyPr/>
        <a:lstStyle/>
        <a:p>
          <a:endParaRPr lang="en-US"/>
        </a:p>
      </dgm:t>
    </dgm:pt>
    <dgm:pt modelId="{71E14673-A036-458C-B609-0BA51481C86E}">
      <dgm:prSet phldrT="[Text]"/>
      <dgm:spPr/>
      <dgm:t>
        <a:bodyPr/>
        <a:lstStyle/>
        <a:p>
          <a:r>
            <a:rPr lang="en-US" dirty="0"/>
            <a:t>Transport (.NET Sockets)</a:t>
          </a:r>
        </a:p>
      </dgm:t>
    </dgm:pt>
    <dgm:pt modelId="{3E2E004E-BDFE-4084-B90A-432B7C397B31}" type="parTrans" cxnId="{B18AF5A3-8CFF-4826-94CE-8451EE24257B}">
      <dgm:prSet/>
      <dgm:spPr/>
      <dgm:t>
        <a:bodyPr/>
        <a:lstStyle/>
        <a:p>
          <a:endParaRPr lang="en-US"/>
        </a:p>
      </dgm:t>
    </dgm:pt>
    <dgm:pt modelId="{6C317C38-9B94-4818-8B78-8FE359398AE3}" type="sibTrans" cxnId="{B18AF5A3-8CFF-4826-94CE-8451EE24257B}">
      <dgm:prSet/>
      <dgm:spPr/>
      <dgm:t>
        <a:bodyPr/>
        <a:lstStyle/>
        <a:p>
          <a:endParaRPr lang="en-US"/>
        </a:p>
      </dgm:t>
    </dgm:pt>
    <dgm:pt modelId="{5FED6F02-A7F8-469C-B8FD-5CD2176B769A}">
      <dgm:prSet phldrT="[Text]"/>
      <dgm:spPr/>
      <dgm:t>
        <a:bodyPr/>
        <a:lstStyle/>
        <a:p>
          <a:r>
            <a:rPr lang="en-US" dirty="0"/>
            <a:t>Server</a:t>
          </a:r>
        </a:p>
      </dgm:t>
    </dgm:pt>
    <dgm:pt modelId="{D22574FF-E29A-4BCC-B5DC-9849E689D63C}" type="parTrans" cxnId="{49A34C7D-3794-4D58-AFCD-7449666619A3}">
      <dgm:prSet/>
      <dgm:spPr/>
    </dgm:pt>
    <dgm:pt modelId="{C4D32414-3008-417F-9011-95FDF4F84C16}" type="sibTrans" cxnId="{49A34C7D-3794-4D58-AFCD-7449666619A3}">
      <dgm:prSet/>
      <dgm:spPr/>
    </dgm:pt>
    <dgm:pt modelId="{5B652375-BE74-4C72-9585-D8399A8C810A}" type="pres">
      <dgm:prSet presAssocID="{FE6C089C-E238-4C4B-B75F-373CBC6A8D23}" presName="Name0" presStyleCnt="0">
        <dgm:presLayoutVars>
          <dgm:chPref val="1"/>
          <dgm:dir/>
          <dgm:animOne val="branch"/>
          <dgm:animLvl val="lvl"/>
          <dgm:resizeHandles/>
        </dgm:presLayoutVars>
      </dgm:prSet>
      <dgm:spPr/>
    </dgm:pt>
    <dgm:pt modelId="{F89243A6-0070-48B7-BE4D-2EB283628E09}" type="pres">
      <dgm:prSet presAssocID="{BA94419D-3D86-4151-97AA-C5651E9C1D8C}" presName="vertOne" presStyleCnt="0"/>
      <dgm:spPr/>
    </dgm:pt>
    <dgm:pt modelId="{5F12A44A-E6BE-48AA-B051-6EA0BF9B734C}" type="pres">
      <dgm:prSet presAssocID="{BA94419D-3D86-4151-97AA-C5651E9C1D8C}" presName="txOne" presStyleLbl="node0" presStyleIdx="0" presStyleCnt="1" custLinFactY="-4824" custLinFactNeighborX="-34479" custLinFactNeighborY="-100000">
        <dgm:presLayoutVars>
          <dgm:chPref val="3"/>
        </dgm:presLayoutVars>
      </dgm:prSet>
      <dgm:spPr/>
    </dgm:pt>
    <dgm:pt modelId="{CB368591-243B-468E-8398-F3DCEB58CFC7}" type="pres">
      <dgm:prSet presAssocID="{BA94419D-3D86-4151-97AA-C5651E9C1D8C}" presName="parTransOne" presStyleCnt="0"/>
      <dgm:spPr/>
    </dgm:pt>
    <dgm:pt modelId="{AEB0D09D-661C-470C-821E-7DFE0B483DF3}" type="pres">
      <dgm:prSet presAssocID="{BA94419D-3D86-4151-97AA-C5651E9C1D8C}" presName="horzOne" presStyleCnt="0"/>
      <dgm:spPr/>
    </dgm:pt>
    <dgm:pt modelId="{24FF0606-1C7F-46BC-BC43-3F714FB134B8}" type="pres">
      <dgm:prSet presAssocID="{5FED6F02-A7F8-469C-B8FD-5CD2176B769A}" presName="vertTwo" presStyleCnt="0"/>
      <dgm:spPr/>
    </dgm:pt>
    <dgm:pt modelId="{EC7BD77D-E6AE-4451-AEB5-E61F4A5EE5C7}" type="pres">
      <dgm:prSet presAssocID="{5FED6F02-A7F8-469C-B8FD-5CD2176B769A}" presName="txTwo" presStyleLbl="node2" presStyleIdx="0" presStyleCnt="1">
        <dgm:presLayoutVars>
          <dgm:chPref val="3"/>
        </dgm:presLayoutVars>
      </dgm:prSet>
      <dgm:spPr/>
    </dgm:pt>
    <dgm:pt modelId="{08879015-7034-442E-BFF4-B3091B9E7735}" type="pres">
      <dgm:prSet presAssocID="{5FED6F02-A7F8-469C-B8FD-5CD2176B769A}" presName="parTransTwo" presStyleCnt="0"/>
      <dgm:spPr/>
    </dgm:pt>
    <dgm:pt modelId="{83355552-796C-4042-AEDF-9DAE19378188}" type="pres">
      <dgm:prSet presAssocID="{5FED6F02-A7F8-469C-B8FD-5CD2176B769A}" presName="horzTwo" presStyleCnt="0"/>
      <dgm:spPr/>
    </dgm:pt>
    <dgm:pt modelId="{5C3E581A-9957-4A27-916E-60C8F98E5F1C}" type="pres">
      <dgm:prSet presAssocID="{71E14673-A036-458C-B609-0BA51481C86E}" presName="vertThree" presStyleCnt="0"/>
      <dgm:spPr/>
    </dgm:pt>
    <dgm:pt modelId="{A542554F-AF74-4921-B452-3DF4403D4EF4}" type="pres">
      <dgm:prSet presAssocID="{71E14673-A036-458C-B609-0BA51481C86E}" presName="txThree" presStyleLbl="node3" presStyleIdx="0" presStyleCnt="1">
        <dgm:presLayoutVars>
          <dgm:chPref val="3"/>
        </dgm:presLayoutVars>
      </dgm:prSet>
      <dgm:spPr/>
    </dgm:pt>
    <dgm:pt modelId="{0CB37B40-61C5-4964-8D53-046D9CEBBB74}" type="pres">
      <dgm:prSet presAssocID="{71E14673-A036-458C-B609-0BA51481C86E}" presName="horzThree" presStyleCnt="0"/>
      <dgm:spPr/>
    </dgm:pt>
  </dgm:ptLst>
  <dgm:cxnLst>
    <dgm:cxn modelId="{853FDB4E-2226-4531-8515-4D27ADF3DF8A}" type="presOf" srcId="{FE6C089C-E238-4C4B-B75F-373CBC6A8D23}" destId="{5B652375-BE74-4C72-9585-D8399A8C810A}" srcOrd="0" destOrd="0" presId="urn:microsoft.com/office/officeart/2005/8/layout/hierarchy4"/>
    <dgm:cxn modelId="{154F6D70-C08E-4044-92BE-479D5D6C74C9}" type="presOf" srcId="{BA94419D-3D86-4151-97AA-C5651E9C1D8C}" destId="{5F12A44A-E6BE-48AA-B051-6EA0BF9B734C}" srcOrd="0" destOrd="0" presId="urn:microsoft.com/office/officeart/2005/8/layout/hierarchy4"/>
    <dgm:cxn modelId="{64A96B56-1A49-4BB1-9306-884EC5CB5862}" type="presOf" srcId="{5FED6F02-A7F8-469C-B8FD-5CD2176B769A}" destId="{EC7BD77D-E6AE-4451-AEB5-E61F4A5EE5C7}" srcOrd="0" destOrd="0" presId="urn:microsoft.com/office/officeart/2005/8/layout/hierarchy4"/>
    <dgm:cxn modelId="{3DF38E7C-9BC2-40C4-8B23-11A8B2E935B6}" type="presOf" srcId="{71E14673-A036-458C-B609-0BA51481C86E}" destId="{A542554F-AF74-4921-B452-3DF4403D4EF4}" srcOrd="0" destOrd="0" presId="urn:microsoft.com/office/officeart/2005/8/layout/hierarchy4"/>
    <dgm:cxn modelId="{49A34C7D-3794-4D58-AFCD-7449666619A3}" srcId="{BA94419D-3D86-4151-97AA-C5651E9C1D8C}" destId="{5FED6F02-A7F8-469C-B8FD-5CD2176B769A}" srcOrd="0" destOrd="0" parTransId="{D22574FF-E29A-4BCC-B5DC-9849E689D63C}" sibTransId="{C4D32414-3008-417F-9011-95FDF4F84C16}"/>
    <dgm:cxn modelId="{7DFD6787-6A21-4FC0-A5B2-1AEF9A4E5B1E}" srcId="{FE6C089C-E238-4C4B-B75F-373CBC6A8D23}" destId="{BA94419D-3D86-4151-97AA-C5651E9C1D8C}" srcOrd="0" destOrd="0" parTransId="{97958B54-5152-4103-B358-0C9B64793946}" sibTransId="{ECD23EDE-7135-4862-8393-7C30DB8A7256}"/>
    <dgm:cxn modelId="{B18AF5A3-8CFF-4826-94CE-8451EE24257B}" srcId="{5FED6F02-A7F8-469C-B8FD-5CD2176B769A}" destId="{71E14673-A036-458C-B609-0BA51481C86E}" srcOrd="0" destOrd="0" parTransId="{3E2E004E-BDFE-4084-B90A-432B7C397B31}" sibTransId="{6C317C38-9B94-4818-8B78-8FE359398AE3}"/>
    <dgm:cxn modelId="{47820B61-6DB4-48D3-B3F5-15A0C200B0BA}" type="presParOf" srcId="{5B652375-BE74-4C72-9585-D8399A8C810A}" destId="{F89243A6-0070-48B7-BE4D-2EB283628E09}" srcOrd="0" destOrd="0" presId="urn:microsoft.com/office/officeart/2005/8/layout/hierarchy4"/>
    <dgm:cxn modelId="{AFCE55D9-2B06-44D3-8A9B-F02354BB5CC2}" type="presParOf" srcId="{F89243A6-0070-48B7-BE4D-2EB283628E09}" destId="{5F12A44A-E6BE-48AA-B051-6EA0BF9B734C}" srcOrd="0" destOrd="0" presId="urn:microsoft.com/office/officeart/2005/8/layout/hierarchy4"/>
    <dgm:cxn modelId="{1E18D7E1-0703-4796-9A22-088539A80028}" type="presParOf" srcId="{F89243A6-0070-48B7-BE4D-2EB283628E09}" destId="{CB368591-243B-468E-8398-F3DCEB58CFC7}" srcOrd="1" destOrd="0" presId="urn:microsoft.com/office/officeart/2005/8/layout/hierarchy4"/>
    <dgm:cxn modelId="{05758F44-7FDA-43EF-A340-6EEB04438B9C}" type="presParOf" srcId="{F89243A6-0070-48B7-BE4D-2EB283628E09}" destId="{AEB0D09D-661C-470C-821E-7DFE0B483DF3}" srcOrd="2" destOrd="0" presId="urn:microsoft.com/office/officeart/2005/8/layout/hierarchy4"/>
    <dgm:cxn modelId="{12CEB392-FFEB-4B38-B7C0-EE7B696BECFE}" type="presParOf" srcId="{AEB0D09D-661C-470C-821E-7DFE0B483DF3}" destId="{24FF0606-1C7F-46BC-BC43-3F714FB134B8}" srcOrd="0" destOrd="0" presId="urn:microsoft.com/office/officeart/2005/8/layout/hierarchy4"/>
    <dgm:cxn modelId="{1B4B3F88-8DF7-4DAF-AFAB-2A048C1D1B55}" type="presParOf" srcId="{24FF0606-1C7F-46BC-BC43-3F714FB134B8}" destId="{EC7BD77D-E6AE-4451-AEB5-E61F4A5EE5C7}" srcOrd="0" destOrd="0" presId="urn:microsoft.com/office/officeart/2005/8/layout/hierarchy4"/>
    <dgm:cxn modelId="{334BA0DC-A321-4239-B550-F516A19C4FC1}" type="presParOf" srcId="{24FF0606-1C7F-46BC-BC43-3F714FB134B8}" destId="{08879015-7034-442E-BFF4-B3091B9E7735}" srcOrd="1" destOrd="0" presId="urn:microsoft.com/office/officeart/2005/8/layout/hierarchy4"/>
    <dgm:cxn modelId="{4FCA9D1C-44C3-45E8-9F3D-32FA5258F7E5}" type="presParOf" srcId="{24FF0606-1C7F-46BC-BC43-3F714FB134B8}" destId="{83355552-796C-4042-AEDF-9DAE19378188}" srcOrd="2" destOrd="0" presId="urn:microsoft.com/office/officeart/2005/8/layout/hierarchy4"/>
    <dgm:cxn modelId="{155BD011-A2D8-49B1-968C-3F2B0F587000}" type="presParOf" srcId="{83355552-796C-4042-AEDF-9DAE19378188}" destId="{5C3E581A-9957-4A27-916E-60C8F98E5F1C}" srcOrd="0" destOrd="0" presId="urn:microsoft.com/office/officeart/2005/8/layout/hierarchy4"/>
    <dgm:cxn modelId="{1909EDF8-B5B7-4D32-9833-9E9A5046DF64}" type="presParOf" srcId="{5C3E581A-9957-4A27-916E-60C8F98E5F1C}" destId="{A542554F-AF74-4921-B452-3DF4403D4EF4}" srcOrd="0" destOrd="0" presId="urn:microsoft.com/office/officeart/2005/8/layout/hierarchy4"/>
    <dgm:cxn modelId="{A983A570-736E-44D7-9635-23A847044318}" type="presParOf" srcId="{5C3E581A-9957-4A27-916E-60C8F98E5F1C}" destId="{0CB37B40-61C5-4964-8D53-046D9CEBBB7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0BC5C1-A2CE-497B-B46F-0956AAE542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AB4B627-5B8A-4DD1-A51D-59010884B257}">
      <dgm:prSet/>
      <dgm:spPr/>
      <dgm:t>
        <a:bodyPr/>
        <a:lstStyle/>
        <a:p>
          <a:r>
            <a:rPr lang="en-US"/>
            <a:t>Tranports</a:t>
          </a:r>
        </a:p>
      </dgm:t>
    </dgm:pt>
    <dgm:pt modelId="{1AA4AE36-CEE1-4C4A-AE01-B7B115AE9054}" type="parTrans" cxnId="{ACD93E00-1427-457C-BE51-5A9454C6DAAA}">
      <dgm:prSet/>
      <dgm:spPr/>
      <dgm:t>
        <a:bodyPr/>
        <a:lstStyle/>
        <a:p>
          <a:endParaRPr lang="en-US"/>
        </a:p>
      </dgm:t>
    </dgm:pt>
    <dgm:pt modelId="{E7C4784A-13D0-4A42-865E-F66F8CB1D0FE}" type="sibTrans" cxnId="{ACD93E00-1427-457C-BE51-5A9454C6DAAA}">
      <dgm:prSet/>
      <dgm:spPr/>
      <dgm:t>
        <a:bodyPr/>
        <a:lstStyle/>
        <a:p>
          <a:endParaRPr lang="en-US"/>
        </a:p>
      </dgm:t>
    </dgm:pt>
    <dgm:pt modelId="{A4F52E9A-E399-4A53-89D9-E08A3B62557E}">
      <dgm:prSet/>
      <dgm:spPr/>
      <dgm:t>
        <a:bodyPr/>
        <a:lstStyle/>
        <a:p>
          <a:r>
            <a:rPr lang="en-US"/>
            <a:t>TCP</a:t>
          </a:r>
        </a:p>
      </dgm:t>
    </dgm:pt>
    <dgm:pt modelId="{A922DC5E-32E1-43FB-90FE-C6DB817DBCF9}" type="parTrans" cxnId="{28DC0BDB-D9E2-4901-857E-B4590079C381}">
      <dgm:prSet/>
      <dgm:spPr/>
      <dgm:t>
        <a:bodyPr/>
        <a:lstStyle/>
        <a:p>
          <a:endParaRPr lang="en-US"/>
        </a:p>
      </dgm:t>
    </dgm:pt>
    <dgm:pt modelId="{F51447F4-11B8-48D6-8BF6-A5EA8C1C0148}" type="sibTrans" cxnId="{28DC0BDB-D9E2-4901-857E-B4590079C381}">
      <dgm:prSet/>
      <dgm:spPr/>
      <dgm:t>
        <a:bodyPr/>
        <a:lstStyle/>
        <a:p>
          <a:endParaRPr lang="en-US"/>
        </a:p>
      </dgm:t>
    </dgm:pt>
    <dgm:pt modelId="{59596CC3-3BAE-43AA-A880-2BB97F39E0AD}">
      <dgm:prSet/>
      <dgm:spPr/>
      <dgm:t>
        <a:bodyPr/>
        <a:lstStyle/>
        <a:p>
          <a:r>
            <a:rPr lang="en-US"/>
            <a:t>UDP</a:t>
          </a:r>
        </a:p>
      </dgm:t>
    </dgm:pt>
    <dgm:pt modelId="{5CC40CF7-0F95-4A57-AFA0-D105AEA8EFEF}" type="parTrans" cxnId="{33B131FB-5346-440E-9C6C-874A4508CBDC}">
      <dgm:prSet/>
      <dgm:spPr/>
      <dgm:t>
        <a:bodyPr/>
        <a:lstStyle/>
        <a:p>
          <a:endParaRPr lang="en-US"/>
        </a:p>
      </dgm:t>
    </dgm:pt>
    <dgm:pt modelId="{584ADF6A-087C-46CE-9485-A18B1FDCF944}" type="sibTrans" cxnId="{33B131FB-5346-440E-9C6C-874A4508CBDC}">
      <dgm:prSet/>
      <dgm:spPr/>
      <dgm:t>
        <a:bodyPr/>
        <a:lstStyle/>
        <a:p>
          <a:endParaRPr lang="en-US"/>
        </a:p>
      </dgm:t>
    </dgm:pt>
    <dgm:pt modelId="{A5D4541B-C635-494A-970F-17BA5AFB322F}">
      <dgm:prSet/>
      <dgm:spPr/>
      <dgm:t>
        <a:bodyPr/>
        <a:lstStyle/>
        <a:p>
          <a:r>
            <a:rPr lang="en-US"/>
            <a:t>Quic</a:t>
          </a:r>
        </a:p>
      </dgm:t>
    </dgm:pt>
    <dgm:pt modelId="{ECDB6154-CC1A-44BD-BCB4-42515ADF090D}" type="parTrans" cxnId="{4F77535C-9E2A-4DCE-9F69-B1EBD40A8D35}">
      <dgm:prSet/>
      <dgm:spPr/>
      <dgm:t>
        <a:bodyPr/>
        <a:lstStyle/>
        <a:p>
          <a:endParaRPr lang="en-US"/>
        </a:p>
      </dgm:t>
    </dgm:pt>
    <dgm:pt modelId="{3D9BCBD0-DD96-4C81-8A21-25295BBFA81C}" type="sibTrans" cxnId="{4F77535C-9E2A-4DCE-9F69-B1EBD40A8D35}">
      <dgm:prSet/>
      <dgm:spPr/>
      <dgm:t>
        <a:bodyPr/>
        <a:lstStyle/>
        <a:p>
          <a:endParaRPr lang="en-US"/>
        </a:p>
      </dgm:t>
    </dgm:pt>
    <dgm:pt modelId="{DF0131DC-EF30-4BF6-B51A-89D3206CD03E}">
      <dgm:prSet/>
      <dgm:spPr/>
      <dgm:t>
        <a:bodyPr/>
        <a:lstStyle/>
        <a:p>
          <a:r>
            <a:rPr lang="en-US"/>
            <a:t>Named Pipes</a:t>
          </a:r>
        </a:p>
      </dgm:t>
    </dgm:pt>
    <dgm:pt modelId="{1232355D-6257-42B7-B3BC-48C69B6C735A}" type="parTrans" cxnId="{832017F7-E6CE-4325-A68C-CE53DD2ACA9C}">
      <dgm:prSet/>
      <dgm:spPr/>
      <dgm:t>
        <a:bodyPr/>
        <a:lstStyle/>
        <a:p>
          <a:endParaRPr lang="en-US"/>
        </a:p>
      </dgm:t>
    </dgm:pt>
    <dgm:pt modelId="{9EE9260A-D682-488B-9060-EDBD3137B668}" type="sibTrans" cxnId="{832017F7-E6CE-4325-A68C-CE53DD2ACA9C}">
      <dgm:prSet/>
      <dgm:spPr/>
      <dgm:t>
        <a:bodyPr/>
        <a:lstStyle/>
        <a:p>
          <a:endParaRPr lang="en-US"/>
        </a:p>
      </dgm:t>
    </dgm:pt>
    <dgm:pt modelId="{07AB4599-FCAF-4E0D-BB21-C642B629DF25}">
      <dgm:prSet/>
      <dgm:spPr/>
      <dgm:t>
        <a:bodyPr/>
        <a:lstStyle/>
        <a:p>
          <a:r>
            <a:rPr lang="en-US"/>
            <a:t>Domain Sockets</a:t>
          </a:r>
        </a:p>
      </dgm:t>
    </dgm:pt>
    <dgm:pt modelId="{B93999BB-EA59-4E93-A240-FB307D97B33F}" type="parTrans" cxnId="{346BF233-156F-432C-814F-742A1694016C}">
      <dgm:prSet/>
      <dgm:spPr/>
      <dgm:t>
        <a:bodyPr/>
        <a:lstStyle/>
        <a:p>
          <a:endParaRPr lang="en-US"/>
        </a:p>
      </dgm:t>
    </dgm:pt>
    <dgm:pt modelId="{310A74A6-CE14-480C-9EB3-56C2B52537C8}" type="sibTrans" cxnId="{346BF233-156F-432C-814F-742A1694016C}">
      <dgm:prSet/>
      <dgm:spPr/>
      <dgm:t>
        <a:bodyPr/>
        <a:lstStyle/>
        <a:p>
          <a:endParaRPr lang="en-US"/>
        </a:p>
      </dgm:t>
    </dgm:pt>
    <dgm:pt modelId="{C7F9E507-A7E8-4FB8-BCBC-65E46C902ACE}">
      <dgm:prSet/>
      <dgm:spPr/>
      <dgm:t>
        <a:bodyPr/>
        <a:lstStyle/>
        <a:p>
          <a:r>
            <a:rPr lang="en-US"/>
            <a:t>Protocols</a:t>
          </a:r>
        </a:p>
      </dgm:t>
    </dgm:pt>
    <dgm:pt modelId="{0618EC26-51E1-4017-909C-9A604286E5F4}" type="parTrans" cxnId="{BBF6D54E-B642-4760-B7D6-E87F0C2CC0E3}">
      <dgm:prSet/>
      <dgm:spPr/>
      <dgm:t>
        <a:bodyPr/>
        <a:lstStyle/>
        <a:p>
          <a:endParaRPr lang="en-US"/>
        </a:p>
      </dgm:t>
    </dgm:pt>
    <dgm:pt modelId="{B233A2E4-2F66-4BB0-9E14-6B55C143356A}" type="sibTrans" cxnId="{BBF6D54E-B642-4760-B7D6-E87F0C2CC0E3}">
      <dgm:prSet/>
      <dgm:spPr/>
      <dgm:t>
        <a:bodyPr/>
        <a:lstStyle/>
        <a:p>
          <a:endParaRPr lang="en-US"/>
        </a:p>
      </dgm:t>
    </dgm:pt>
    <dgm:pt modelId="{35477255-D7FB-4FAC-B10E-369B2C5DD266}">
      <dgm:prSet/>
      <dgm:spPr/>
      <dgm:t>
        <a:bodyPr/>
        <a:lstStyle/>
        <a:p>
          <a:r>
            <a:rPr lang="en-US"/>
            <a:t>HTTP</a:t>
          </a:r>
        </a:p>
      </dgm:t>
    </dgm:pt>
    <dgm:pt modelId="{D2805CB7-F656-4F45-A1FF-24018C2E42EB}" type="parTrans" cxnId="{FEE07020-742E-45ED-916D-DBA561F4F97B}">
      <dgm:prSet/>
      <dgm:spPr/>
      <dgm:t>
        <a:bodyPr/>
        <a:lstStyle/>
        <a:p>
          <a:endParaRPr lang="en-US"/>
        </a:p>
      </dgm:t>
    </dgm:pt>
    <dgm:pt modelId="{8AEE14DC-A705-4DA4-A8A4-80432C599D38}" type="sibTrans" cxnId="{FEE07020-742E-45ED-916D-DBA561F4F97B}">
      <dgm:prSet/>
      <dgm:spPr/>
      <dgm:t>
        <a:bodyPr/>
        <a:lstStyle/>
        <a:p>
          <a:endParaRPr lang="en-US"/>
        </a:p>
      </dgm:t>
    </dgm:pt>
    <dgm:pt modelId="{A307B0DD-18F7-4238-AF94-C7443DDC8CFA}">
      <dgm:prSet/>
      <dgm:spPr/>
      <dgm:t>
        <a:bodyPr/>
        <a:lstStyle/>
        <a:p>
          <a:r>
            <a:rPr lang="en-US"/>
            <a:t>HTTP2</a:t>
          </a:r>
        </a:p>
      </dgm:t>
    </dgm:pt>
    <dgm:pt modelId="{3514EFCF-406A-457B-921F-238B1244F7DB}" type="parTrans" cxnId="{474FE3AA-5775-4D64-BCB7-6E7E06C112EE}">
      <dgm:prSet/>
      <dgm:spPr/>
      <dgm:t>
        <a:bodyPr/>
        <a:lstStyle/>
        <a:p>
          <a:endParaRPr lang="en-US"/>
        </a:p>
      </dgm:t>
    </dgm:pt>
    <dgm:pt modelId="{9479CDF1-5A81-42E7-B589-9F8C94990CA9}" type="sibTrans" cxnId="{474FE3AA-5775-4D64-BCB7-6E7E06C112EE}">
      <dgm:prSet/>
      <dgm:spPr/>
      <dgm:t>
        <a:bodyPr/>
        <a:lstStyle/>
        <a:p>
          <a:endParaRPr lang="en-US"/>
        </a:p>
      </dgm:t>
    </dgm:pt>
    <dgm:pt modelId="{85D216A5-BD93-46B2-AC14-353AAF5F8EBB}">
      <dgm:prSet/>
      <dgm:spPr/>
      <dgm:t>
        <a:bodyPr/>
        <a:lstStyle/>
        <a:p>
          <a:r>
            <a:rPr lang="en-US" dirty="0"/>
            <a:t>HTTP3 (see a pattern forming?)</a:t>
          </a:r>
        </a:p>
      </dgm:t>
    </dgm:pt>
    <dgm:pt modelId="{39B3C828-E44C-4EC5-A729-5484C3D3ED0D}" type="parTrans" cxnId="{2D3524E0-21AB-4200-B6C2-745EBB518344}">
      <dgm:prSet/>
      <dgm:spPr/>
      <dgm:t>
        <a:bodyPr/>
        <a:lstStyle/>
        <a:p>
          <a:endParaRPr lang="en-US"/>
        </a:p>
      </dgm:t>
    </dgm:pt>
    <dgm:pt modelId="{A0FFF705-B868-4AE2-81B3-9E997AA621DF}" type="sibTrans" cxnId="{2D3524E0-21AB-4200-B6C2-745EBB518344}">
      <dgm:prSet/>
      <dgm:spPr/>
      <dgm:t>
        <a:bodyPr/>
        <a:lstStyle/>
        <a:p>
          <a:endParaRPr lang="en-US"/>
        </a:p>
      </dgm:t>
    </dgm:pt>
    <dgm:pt modelId="{F5990D93-61F3-47BD-B268-EE5EC972AE25}">
      <dgm:prSet/>
      <dgm:spPr/>
      <dgm:t>
        <a:bodyPr/>
        <a:lstStyle/>
        <a:p>
          <a:r>
            <a:rPr lang="en-US"/>
            <a:t>SignalR</a:t>
          </a:r>
        </a:p>
      </dgm:t>
    </dgm:pt>
    <dgm:pt modelId="{64D0132D-7679-469E-BB4C-76A2DA67975E}" type="parTrans" cxnId="{FB2FB401-5692-49C2-A781-39CAD98615CB}">
      <dgm:prSet/>
      <dgm:spPr/>
      <dgm:t>
        <a:bodyPr/>
        <a:lstStyle/>
        <a:p>
          <a:endParaRPr lang="en-US"/>
        </a:p>
      </dgm:t>
    </dgm:pt>
    <dgm:pt modelId="{B865CFA8-F8DE-403E-A63E-0F7773879618}" type="sibTrans" cxnId="{FB2FB401-5692-49C2-A781-39CAD98615CB}">
      <dgm:prSet/>
      <dgm:spPr/>
      <dgm:t>
        <a:bodyPr/>
        <a:lstStyle/>
        <a:p>
          <a:endParaRPr lang="en-US"/>
        </a:p>
      </dgm:t>
    </dgm:pt>
    <dgm:pt modelId="{2AB45FC3-B542-45BC-8FA3-C3F8D309CDAA}">
      <dgm:prSet/>
      <dgm:spPr/>
      <dgm:t>
        <a:bodyPr/>
        <a:lstStyle/>
        <a:p>
          <a:r>
            <a:rPr lang="en-US" dirty="0"/>
            <a:t>AQMP</a:t>
          </a:r>
        </a:p>
      </dgm:t>
    </dgm:pt>
    <dgm:pt modelId="{D935AEB3-6DC0-4EF7-AAF5-6ECB72D53D34}" type="parTrans" cxnId="{2B6CFD15-4BD6-4708-B9CF-1C164B54794C}">
      <dgm:prSet/>
      <dgm:spPr/>
      <dgm:t>
        <a:bodyPr/>
        <a:lstStyle/>
        <a:p>
          <a:endParaRPr lang="en-US"/>
        </a:p>
      </dgm:t>
    </dgm:pt>
    <dgm:pt modelId="{E5B9D1FF-9B37-4BAD-B6D5-80C2E65ABF74}" type="sibTrans" cxnId="{2B6CFD15-4BD6-4708-B9CF-1C164B54794C}">
      <dgm:prSet/>
      <dgm:spPr/>
      <dgm:t>
        <a:bodyPr/>
        <a:lstStyle/>
        <a:p>
          <a:endParaRPr lang="en-US"/>
        </a:p>
      </dgm:t>
    </dgm:pt>
    <dgm:pt modelId="{F9241E8A-A556-433F-97AB-AF0FD210D2A8}">
      <dgm:prSet/>
      <dgm:spPr/>
      <dgm:t>
        <a:bodyPr/>
        <a:lstStyle/>
        <a:p>
          <a:r>
            <a:rPr lang="en-US" dirty="0"/>
            <a:t>MQTT</a:t>
          </a:r>
        </a:p>
      </dgm:t>
    </dgm:pt>
    <dgm:pt modelId="{55193520-655C-44AA-B8D3-6A985099C8AB}" type="parTrans" cxnId="{0CA5D4A4-11CE-4C79-ACBF-260386A001B6}">
      <dgm:prSet/>
      <dgm:spPr/>
    </dgm:pt>
    <dgm:pt modelId="{5EFED284-A9EC-47EE-80CA-237EAABEA001}" type="sibTrans" cxnId="{0CA5D4A4-11CE-4C79-ACBF-260386A001B6}">
      <dgm:prSet/>
      <dgm:spPr/>
    </dgm:pt>
    <dgm:pt modelId="{EBF35E11-CDBE-4EE5-B31A-6F06EA51A74E}" type="pres">
      <dgm:prSet presAssocID="{FC0BC5C1-A2CE-497B-B46F-0956AAE542BD}" presName="linear" presStyleCnt="0">
        <dgm:presLayoutVars>
          <dgm:dir/>
          <dgm:animLvl val="lvl"/>
          <dgm:resizeHandles val="exact"/>
        </dgm:presLayoutVars>
      </dgm:prSet>
      <dgm:spPr/>
    </dgm:pt>
    <dgm:pt modelId="{E7D4D8FF-9248-4038-9119-875A80DEA754}" type="pres">
      <dgm:prSet presAssocID="{2AB4B627-5B8A-4DD1-A51D-59010884B257}" presName="parentLin" presStyleCnt="0"/>
      <dgm:spPr/>
    </dgm:pt>
    <dgm:pt modelId="{CA546B8C-1C99-4CE8-BAE1-9AB192BA8B3D}" type="pres">
      <dgm:prSet presAssocID="{2AB4B627-5B8A-4DD1-A51D-59010884B257}" presName="parentLeftMargin" presStyleLbl="node1" presStyleIdx="0" presStyleCnt="2"/>
      <dgm:spPr/>
    </dgm:pt>
    <dgm:pt modelId="{CB6B4FCC-F689-4418-9552-BD371CA4470F}" type="pres">
      <dgm:prSet presAssocID="{2AB4B627-5B8A-4DD1-A51D-59010884B257}" presName="parentText" presStyleLbl="node1" presStyleIdx="0" presStyleCnt="2">
        <dgm:presLayoutVars>
          <dgm:chMax val="0"/>
          <dgm:bulletEnabled val="1"/>
        </dgm:presLayoutVars>
      </dgm:prSet>
      <dgm:spPr/>
    </dgm:pt>
    <dgm:pt modelId="{F5B1DA9D-1A4C-4D77-81FE-06AFD67EE9CC}" type="pres">
      <dgm:prSet presAssocID="{2AB4B627-5B8A-4DD1-A51D-59010884B257}" presName="negativeSpace" presStyleCnt="0"/>
      <dgm:spPr/>
    </dgm:pt>
    <dgm:pt modelId="{C150D79E-D793-42FD-9D83-404FA8C3D9FD}" type="pres">
      <dgm:prSet presAssocID="{2AB4B627-5B8A-4DD1-A51D-59010884B257}" presName="childText" presStyleLbl="conFgAcc1" presStyleIdx="0" presStyleCnt="2">
        <dgm:presLayoutVars>
          <dgm:bulletEnabled val="1"/>
        </dgm:presLayoutVars>
      </dgm:prSet>
      <dgm:spPr/>
    </dgm:pt>
    <dgm:pt modelId="{6948631E-ADDE-4993-A1D5-4A3C3D07A98D}" type="pres">
      <dgm:prSet presAssocID="{E7C4784A-13D0-4A42-865E-F66F8CB1D0FE}" presName="spaceBetweenRectangles" presStyleCnt="0"/>
      <dgm:spPr/>
    </dgm:pt>
    <dgm:pt modelId="{E17C3A2E-DE63-4FF2-845F-DAA34F0FD159}" type="pres">
      <dgm:prSet presAssocID="{C7F9E507-A7E8-4FB8-BCBC-65E46C902ACE}" presName="parentLin" presStyleCnt="0"/>
      <dgm:spPr/>
    </dgm:pt>
    <dgm:pt modelId="{518EAF4A-C953-4D91-9A2B-4057AE724AE7}" type="pres">
      <dgm:prSet presAssocID="{C7F9E507-A7E8-4FB8-BCBC-65E46C902ACE}" presName="parentLeftMargin" presStyleLbl="node1" presStyleIdx="0" presStyleCnt="2"/>
      <dgm:spPr/>
    </dgm:pt>
    <dgm:pt modelId="{6622E49D-9C3D-42DF-B44B-44ACF5D615BA}" type="pres">
      <dgm:prSet presAssocID="{C7F9E507-A7E8-4FB8-BCBC-65E46C902ACE}" presName="parentText" presStyleLbl="node1" presStyleIdx="1" presStyleCnt="2">
        <dgm:presLayoutVars>
          <dgm:chMax val="0"/>
          <dgm:bulletEnabled val="1"/>
        </dgm:presLayoutVars>
      </dgm:prSet>
      <dgm:spPr/>
    </dgm:pt>
    <dgm:pt modelId="{4D49C303-BCD6-43DB-89E6-668752FD4B87}" type="pres">
      <dgm:prSet presAssocID="{C7F9E507-A7E8-4FB8-BCBC-65E46C902ACE}" presName="negativeSpace" presStyleCnt="0"/>
      <dgm:spPr/>
    </dgm:pt>
    <dgm:pt modelId="{70CC9BD7-8D0D-47E8-8A04-8556E0763CCA}" type="pres">
      <dgm:prSet presAssocID="{C7F9E507-A7E8-4FB8-BCBC-65E46C902ACE}" presName="childText" presStyleLbl="conFgAcc1" presStyleIdx="1" presStyleCnt="2">
        <dgm:presLayoutVars>
          <dgm:bulletEnabled val="1"/>
        </dgm:presLayoutVars>
      </dgm:prSet>
      <dgm:spPr/>
    </dgm:pt>
  </dgm:ptLst>
  <dgm:cxnLst>
    <dgm:cxn modelId="{ACD93E00-1427-457C-BE51-5A9454C6DAAA}" srcId="{FC0BC5C1-A2CE-497B-B46F-0956AAE542BD}" destId="{2AB4B627-5B8A-4DD1-A51D-59010884B257}" srcOrd="0" destOrd="0" parTransId="{1AA4AE36-CEE1-4C4A-AE01-B7B115AE9054}" sibTransId="{E7C4784A-13D0-4A42-865E-F66F8CB1D0FE}"/>
    <dgm:cxn modelId="{FB2FB401-5692-49C2-A781-39CAD98615CB}" srcId="{C7F9E507-A7E8-4FB8-BCBC-65E46C902ACE}" destId="{F5990D93-61F3-47BD-B268-EE5EC972AE25}" srcOrd="3" destOrd="0" parTransId="{64D0132D-7679-469E-BB4C-76A2DA67975E}" sibTransId="{B865CFA8-F8DE-403E-A63E-0F7773879618}"/>
    <dgm:cxn modelId="{4772F202-B2D3-4FA8-9DF2-C7256A2A1470}" type="presOf" srcId="{A307B0DD-18F7-4238-AF94-C7443DDC8CFA}" destId="{70CC9BD7-8D0D-47E8-8A04-8556E0763CCA}" srcOrd="0" destOrd="1" presId="urn:microsoft.com/office/officeart/2005/8/layout/list1"/>
    <dgm:cxn modelId="{2B6CFD15-4BD6-4708-B9CF-1C164B54794C}" srcId="{C7F9E507-A7E8-4FB8-BCBC-65E46C902ACE}" destId="{2AB45FC3-B542-45BC-8FA3-C3F8D309CDAA}" srcOrd="4" destOrd="0" parTransId="{D935AEB3-6DC0-4EF7-AAF5-6ECB72D53D34}" sibTransId="{E5B9D1FF-9B37-4BAD-B6D5-80C2E65ABF74}"/>
    <dgm:cxn modelId="{70242818-F103-48D4-91CA-A0EC4EEFFBE2}" type="presOf" srcId="{FC0BC5C1-A2CE-497B-B46F-0956AAE542BD}" destId="{EBF35E11-CDBE-4EE5-B31A-6F06EA51A74E}" srcOrd="0" destOrd="0" presId="urn:microsoft.com/office/officeart/2005/8/layout/list1"/>
    <dgm:cxn modelId="{1AB9401B-4535-4C75-B701-1A9C052C9AAC}" type="presOf" srcId="{2AB45FC3-B542-45BC-8FA3-C3F8D309CDAA}" destId="{70CC9BD7-8D0D-47E8-8A04-8556E0763CCA}" srcOrd="0" destOrd="4" presId="urn:microsoft.com/office/officeart/2005/8/layout/list1"/>
    <dgm:cxn modelId="{FEE07020-742E-45ED-916D-DBA561F4F97B}" srcId="{C7F9E507-A7E8-4FB8-BCBC-65E46C902ACE}" destId="{35477255-D7FB-4FAC-B10E-369B2C5DD266}" srcOrd="0" destOrd="0" parTransId="{D2805CB7-F656-4F45-A1FF-24018C2E42EB}" sibTransId="{8AEE14DC-A705-4DA4-A8A4-80432C599D38}"/>
    <dgm:cxn modelId="{346BF233-156F-432C-814F-742A1694016C}" srcId="{2AB4B627-5B8A-4DD1-A51D-59010884B257}" destId="{07AB4599-FCAF-4E0D-BB21-C642B629DF25}" srcOrd="4" destOrd="0" parTransId="{B93999BB-EA59-4E93-A240-FB307D97B33F}" sibTransId="{310A74A6-CE14-480C-9EB3-56C2B52537C8}"/>
    <dgm:cxn modelId="{29105F37-0DDE-4CC4-8CD2-2591BF9DFB87}" type="presOf" srcId="{DF0131DC-EF30-4BF6-B51A-89D3206CD03E}" destId="{C150D79E-D793-42FD-9D83-404FA8C3D9FD}" srcOrd="0" destOrd="3" presId="urn:microsoft.com/office/officeart/2005/8/layout/list1"/>
    <dgm:cxn modelId="{4F77535C-9E2A-4DCE-9F69-B1EBD40A8D35}" srcId="{2AB4B627-5B8A-4DD1-A51D-59010884B257}" destId="{A5D4541B-C635-494A-970F-17BA5AFB322F}" srcOrd="2" destOrd="0" parTransId="{ECDB6154-CC1A-44BD-BCB4-42515ADF090D}" sibTransId="{3D9BCBD0-DD96-4C81-8A21-25295BBFA81C}"/>
    <dgm:cxn modelId="{4A766061-72EE-4C3A-845A-335AE4B129B6}" type="presOf" srcId="{A5D4541B-C635-494A-970F-17BA5AFB322F}" destId="{C150D79E-D793-42FD-9D83-404FA8C3D9FD}" srcOrd="0" destOrd="2" presId="urn:microsoft.com/office/officeart/2005/8/layout/list1"/>
    <dgm:cxn modelId="{955C4C61-9BDB-4EFC-954B-129AF9042E1F}" type="presOf" srcId="{F5990D93-61F3-47BD-B268-EE5EC972AE25}" destId="{70CC9BD7-8D0D-47E8-8A04-8556E0763CCA}" srcOrd="0" destOrd="3" presId="urn:microsoft.com/office/officeart/2005/8/layout/list1"/>
    <dgm:cxn modelId="{9B762643-D4D3-4918-A781-5C9FF42858E0}" type="presOf" srcId="{C7F9E507-A7E8-4FB8-BCBC-65E46C902ACE}" destId="{518EAF4A-C953-4D91-9A2B-4057AE724AE7}" srcOrd="0" destOrd="0" presId="urn:microsoft.com/office/officeart/2005/8/layout/list1"/>
    <dgm:cxn modelId="{BBF6D54E-B642-4760-B7D6-E87F0C2CC0E3}" srcId="{FC0BC5C1-A2CE-497B-B46F-0956AAE542BD}" destId="{C7F9E507-A7E8-4FB8-BCBC-65E46C902ACE}" srcOrd="1" destOrd="0" parTransId="{0618EC26-51E1-4017-909C-9A604286E5F4}" sibTransId="{B233A2E4-2F66-4BB0-9E14-6B55C143356A}"/>
    <dgm:cxn modelId="{C283C355-2AA5-496A-AF34-5F10698B1D42}" type="presOf" srcId="{C7F9E507-A7E8-4FB8-BCBC-65E46C902ACE}" destId="{6622E49D-9C3D-42DF-B44B-44ACF5D615BA}" srcOrd="1" destOrd="0" presId="urn:microsoft.com/office/officeart/2005/8/layout/list1"/>
    <dgm:cxn modelId="{0CA5D4A4-11CE-4C79-ACBF-260386A001B6}" srcId="{C7F9E507-A7E8-4FB8-BCBC-65E46C902ACE}" destId="{F9241E8A-A556-433F-97AB-AF0FD210D2A8}" srcOrd="5" destOrd="0" parTransId="{55193520-655C-44AA-B8D3-6A985099C8AB}" sibTransId="{5EFED284-A9EC-47EE-80CA-237EAABEA001}"/>
    <dgm:cxn modelId="{988C9CAA-2CF0-4689-B623-391471A9D7D5}" type="presOf" srcId="{85D216A5-BD93-46B2-AC14-353AAF5F8EBB}" destId="{70CC9BD7-8D0D-47E8-8A04-8556E0763CCA}" srcOrd="0" destOrd="2" presId="urn:microsoft.com/office/officeart/2005/8/layout/list1"/>
    <dgm:cxn modelId="{7AF39FAA-CE01-4513-ACFC-EC84875748B5}" type="presOf" srcId="{59596CC3-3BAE-43AA-A880-2BB97F39E0AD}" destId="{C150D79E-D793-42FD-9D83-404FA8C3D9FD}" srcOrd="0" destOrd="1" presId="urn:microsoft.com/office/officeart/2005/8/layout/list1"/>
    <dgm:cxn modelId="{474FE3AA-5775-4D64-BCB7-6E7E06C112EE}" srcId="{C7F9E507-A7E8-4FB8-BCBC-65E46C902ACE}" destId="{A307B0DD-18F7-4238-AF94-C7443DDC8CFA}" srcOrd="1" destOrd="0" parTransId="{3514EFCF-406A-457B-921F-238B1244F7DB}" sibTransId="{9479CDF1-5A81-42E7-B589-9F8C94990CA9}"/>
    <dgm:cxn modelId="{DE1D54CF-549B-4FFF-AC8F-58FD51A4BB58}" type="presOf" srcId="{07AB4599-FCAF-4E0D-BB21-C642B629DF25}" destId="{C150D79E-D793-42FD-9D83-404FA8C3D9FD}" srcOrd="0" destOrd="4" presId="urn:microsoft.com/office/officeart/2005/8/layout/list1"/>
    <dgm:cxn modelId="{2DFAA7CF-27FE-4B70-83AD-C1B4BE128EF4}" type="presOf" srcId="{35477255-D7FB-4FAC-B10E-369B2C5DD266}" destId="{70CC9BD7-8D0D-47E8-8A04-8556E0763CCA}" srcOrd="0" destOrd="0" presId="urn:microsoft.com/office/officeart/2005/8/layout/list1"/>
    <dgm:cxn modelId="{231283D8-D4DF-45C8-9A6A-0EA59805EFEE}" type="presOf" srcId="{2AB4B627-5B8A-4DD1-A51D-59010884B257}" destId="{CA546B8C-1C99-4CE8-BAE1-9AB192BA8B3D}" srcOrd="0" destOrd="0" presId="urn:microsoft.com/office/officeart/2005/8/layout/list1"/>
    <dgm:cxn modelId="{28DC0BDB-D9E2-4901-857E-B4590079C381}" srcId="{2AB4B627-5B8A-4DD1-A51D-59010884B257}" destId="{A4F52E9A-E399-4A53-89D9-E08A3B62557E}" srcOrd="0" destOrd="0" parTransId="{A922DC5E-32E1-43FB-90FE-C6DB817DBCF9}" sibTransId="{F51447F4-11B8-48D6-8BF6-A5EA8C1C0148}"/>
    <dgm:cxn modelId="{2D3524E0-21AB-4200-B6C2-745EBB518344}" srcId="{C7F9E507-A7E8-4FB8-BCBC-65E46C902ACE}" destId="{85D216A5-BD93-46B2-AC14-353AAF5F8EBB}" srcOrd="2" destOrd="0" parTransId="{39B3C828-E44C-4EC5-A729-5484C3D3ED0D}" sibTransId="{A0FFF705-B868-4AE2-81B3-9E997AA621DF}"/>
    <dgm:cxn modelId="{3AF607E6-C898-4204-A8B7-B3E6F2FD33DE}" type="presOf" srcId="{2AB4B627-5B8A-4DD1-A51D-59010884B257}" destId="{CB6B4FCC-F689-4418-9552-BD371CA4470F}" srcOrd="1" destOrd="0" presId="urn:microsoft.com/office/officeart/2005/8/layout/list1"/>
    <dgm:cxn modelId="{D39AE5EC-0BDE-41C4-ABD4-28EAB1A94A00}" type="presOf" srcId="{F9241E8A-A556-433F-97AB-AF0FD210D2A8}" destId="{70CC9BD7-8D0D-47E8-8A04-8556E0763CCA}" srcOrd="0" destOrd="5" presId="urn:microsoft.com/office/officeart/2005/8/layout/list1"/>
    <dgm:cxn modelId="{5D1E78F0-8C76-46A0-8E2D-1D8AC7D84483}" type="presOf" srcId="{A4F52E9A-E399-4A53-89D9-E08A3B62557E}" destId="{C150D79E-D793-42FD-9D83-404FA8C3D9FD}" srcOrd="0" destOrd="0" presId="urn:microsoft.com/office/officeart/2005/8/layout/list1"/>
    <dgm:cxn modelId="{832017F7-E6CE-4325-A68C-CE53DD2ACA9C}" srcId="{2AB4B627-5B8A-4DD1-A51D-59010884B257}" destId="{DF0131DC-EF30-4BF6-B51A-89D3206CD03E}" srcOrd="3" destOrd="0" parTransId="{1232355D-6257-42B7-B3BC-48C69B6C735A}" sibTransId="{9EE9260A-D682-488B-9060-EDBD3137B668}"/>
    <dgm:cxn modelId="{33B131FB-5346-440E-9C6C-874A4508CBDC}" srcId="{2AB4B627-5B8A-4DD1-A51D-59010884B257}" destId="{59596CC3-3BAE-43AA-A880-2BB97F39E0AD}" srcOrd="1" destOrd="0" parTransId="{5CC40CF7-0F95-4A57-AFA0-D105AEA8EFEF}" sibTransId="{584ADF6A-087C-46CE-9485-A18B1FDCF944}"/>
    <dgm:cxn modelId="{1C278183-A754-45E3-9094-28BC9329C95E}" type="presParOf" srcId="{EBF35E11-CDBE-4EE5-B31A-6F06EA51A74E}" destId="{E7D4D8FF-9248-4038-9119-875A80DEA754}" srcOrd="0" destOrd="0" presId="urn:microsoft.com/office/officeart/2005/8/layout/list1"/>
    <dgm:cxn modelId="{15C4FCE6-B4D4-41B7-A3F5-8B8EC856DB1E}" type="presParOf" srcId="{E7D4D8FF-9248-4038-9119-875A80DEA754}" destId="{CA546B8C-1C99-4CE8-BAE1-9AB192BA8B3D}" srcOrd="0" destOrd="0" presId="urn:microsoft.com/office/officeart/2005/8/layout/list1"/>
    <dgm:cxn modelId="{91A46A22-A7A8-417B-AC00-70A53D7D04CC}" type="presParOf" srcId="{E7D4D8FF-9248-4038-9119-875A80DEA754}" destId="{CB6B4FCC-F689-4418-9552-BD371CA4470F}" srcOrd="1" destOrd="0" presId="urn:microsoft.com/office/officeart/2005/8/layout/list1"/>
    <dgm:cxn modelId="{076BE39D-42D9-4D8D-8A8D-AAA20C73D731}" type="presParOf" srcId="{EBF35E11-CDBE-4EE5-B31A-6F06EA51A74E}" destId="{F5B1DA9D-1A4C-4D77-81FE-06AFD67EE9CC}" srcOrd="1" destOrd="0" presId="urn:microsoft.com/office/officeart/2005/8/layout/list1"/>
    <dgm:cxn modelId="{5048E08E-401F-407E-9E56-664E6E7FA83B}" type="presParOf" srcId="{EBF35E11-CDBE-4EE5-B31A-6F06EA51A74E}" destId="{C150D79E-D793-42FD-9D83-404FA8C3D9FD}" srcOrd="2" destOrd="0" presId="urn:microsoft.com/office/officeart/2005/8/layout/list1"/>
    <dgm:cxn modelId="{68E44A56-C18E-4757-B4CF-2488645DBA75}" type="presParOf" srcId="{EBF35E11-CDBE-4EE5-B31A-6F06EA51A74E}" destId="{6948631E-ADDE-4993-A1D5-4A3C3D07A98D}" srcOrd="3" destOrd="0" presId="urn:microsoft.com/office/officeart/2005/8/layout/list1"/>
    <dgm:cxn modelId="{D3B4E885-98E4-40C5-9D0F-E7B709D51D5E}" type="presParOf" srcId="{EBF35E11-CDBE-4EE5-B31A-6F06EA51A74E}" destId="{E17C3A2E-DE63-4FF2-845F-DAA34F0FD159}" srcOrd="4" destOrd="0" presId="urn:microsoft.com/office/officeart/2005/8/layout/list1"/>
    <dgm:cxn modelId="{6883552D-D5D1-46DA-9EEF-B9A85E6FC5B1}" type="presParOf" srcId="{E17C3A2E-DE63-4FF2-845F-DAA34F0FD159}" destId="{518EAF4A-C953-4D91-9A2B-4057AE724AE7}" srcOrd="0" destOrd="0" presId="urn:microsoft.com/office/officeart/2005/8/layout/list1"/>
    <dgm:cxn modelId="{3DFCAE4B-529F-46AE-A903-B03C3CFF4B0C}" type="presParOf" srcId="{E17C3A2E-DE63-4FF2-845F-DAA34F0FD159}" destId="{6622E49D-9C3D-42DF-B44B-44ACF5D615BA}" srcOrd="1" destOrd="0" presId="urn:microsoft.com/office/officeart/2005/8/layout/list1"/>
    <dgm:cxn modelId="{EC09E9FF-C9A8-4B82-8976-9BFF0419330B}" type="presParOf" srcId="{EBF35E11-CDBE-4EE5-B31A-6F06EA51A74E}" destId="{4D49C303-BCD6-43DB-89E6-668752FD4B87}" srcOrd="5" destOrd="0" presId="urn:microsoft.com/office/officeart/2005/8/layout/list1"/>
    <dgm:cxn modelId="{0E1728EA-7673-414F-B35E-B8A134D65C03}" type="presParOf" srcId="{EBF35E11-CDBE-4EE5-B31A-6F06EA51A74E}" destId="{70CC9BD7-8D0D-47E8-8A04-8556E0763CC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452B5-59F9-4A25-86EB-3E5DED5692B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D46DA3-8C39-426C-B2DA-B5F5DB256DBD}">
      <dgm:prSet/>
      <dgm:spPr/>
      <dgm:t>
        <a:bodyPr/>
        <a:lstStyle/>
        <a:p>
          <a:pPr>
            <a:lnSpc>
              <a:spcPct val="100000"/>
            </a:lnSpc>
            <a:defRPr b="1"/>
          </a:pPr>
          <a:r>
            <a:rPr lang="en-US" dirty="0"/>
            <a:t>ASP.NET Core Team</a:t>
          </a:r>
        </a:p>
      </dgm:t>
    </dgm:pt>
    <dgm:pt modelId="{B6A0F087-935D-46FB-85C2-524DCCA095F8}" type="parTrans" cxnId="{1C1699C0-FAFA-48C2-B03C-027834A03045}">
      <dgm:prSet/>
      <dgm:spPr/>
      <dgm:t>
        <a:bodyPr/>
        <a:lstStyle/>
        <a:p>
          <a:endParaRPr lang="en-US"/>
        </a:p>
      </dgm:t>
    </dgm:pt>
    <dgm:pt modelId="{DD296D46-7C15-466A-B75F-F2BC405D4168}" type="sibTrans" cxnId="{1C1699C0-FAFA-48C2-B03C-027834A03045}">
      <dgm:prSet/>
      <dgm:spPr/>
      <dgm:t>
        <a:bodyPr/>
        <a:lstStyle/>
        <a:p>
          <a:endParaRPr lang="en-US"/>
        </a:p>
      </dgm:t>
    </dgm:pt>
    <dgm:pt modelId="{FDEE91E9-0C7C-4FAA-806B-CA80E740144B}">
      <dgm:prSet/>
      <dgm:spPr/>
      <dgm:t>
        <a:bodyPr/>
        <a:lstStyle/>
        <a:p>
          <a:pPr>
            <a:lnSpc>
              <a:spcPct val="100000"/>
            </a:lnSpc>
          </a:pPr>
          <a:r>
            <a:rPr lang="en-US" dirty="0"/>
            <a:t>HTTP3 and QUIC</a:t>
          </a:r>
        </a:p>
      </dgm:t>
    </dgm:pt>
    <dgm:pt modelId="{B5591770-A471-4DD2-90D6-97E3561CAEC6}" type="parTrans" cxnId="{0D9F1F41-537A-4D08-8231-D62224F15FDC}">
      <dgm:prSet/>
      <dgm:spPr/>
      <dgm:t>
        <a:bodyPr/>
        <a:lstStyle/>
        <a:p>
          <a:endParaRPr lang="en-US"/>
        </a:p>
      </dgm:t>
    </dgm:pt>
    <dgm:pt modelId="{B3F5098E-E8BB-415C-80F8-6910C9A63496}" type="sibTrans" cxnId="{0D9F1F41-537A-4D08-8231-D62224F15FDC}">
      <dgm:prSet/>
      <dgm:spPr/>
      <dgm:t>
        <a:bodyPr/>
        <a:lstStyle/>
        <a:p>
          <a:endParaRPr lang="en-US"/>
        </a:p>
      </dgm:t>
    </dgm:pt>
    <dgm:pt modelId="{9B4D8160-D0E7-4AA0-8427-B58F5BF7057B}">
      <dgm:prSet/>
      <dgm:spPr/>
      <dgm:t>
        <a:bodyPr/>
        <a:lstStyle/>
        <a:p>
          <a:pPr>
            <a:lnSpc>
              <a:spcPct val="100000"/>
            </a:lnSpc>
          </a:pPr>
          <a:r>
            <a:rPr lang="en-US" dirty="0"/>
            <a:t>MQTT</a:t>
          </a:r>
        </a:p>
      </dgm:t>
    </dgm:pt>
    <dgm:pt modelId="{4DC5F8C6-1939-44F3-A292-7DF7DC736DA7}" type="parTrans" cxnId="{A9BD50D4-D00D-49C1-9C94-B374D5F28127}">
      <dgm:prSet/>
      <dgm:spPr/>
      <dgm:t>
        <a:bodyPr/>
        <a:lstStyle/>
        <a:p>
          <a:endParaRPr lang="en-US"/>
        </a:p>
      </dgm:t>
    </dgm:pt>
    <dgm:pt modelId="{FC124AA9-86FA-444A-ADB3-686A3CB4A7B9}" type="sibTrans" cxnId="{A9BD50D4-D00D-49C1-9C94-B374D5F28127}">
      <dgm:prSet/>
      <dgm:spPr/>
      <dgm:t>
        <a:bodyPr/>
        <a:lstStyle/>
        <a:p>
          <a:endParaRPr lang="en-US"/>
        </a:p>
      </dgm:t>
    </dgm:pt>
    <dgm:pt modelId="{50F0DB59-4237-4CF9-842E-C604AFE82E25}">
      <dgm:prSet/>
      <dgm:spPr/>
      <dgm:t>
        <a:bodyPr/>
        <a:lstStyle/>
        <a:p>
          <a:pPr>
            <a:lnSpc>
              <a:spcPct val="100000"/>
            </a:lnSpc>
          </a:pPr>
          <a:r>
            <a:rPr lang="en-US" dirty="0"/>
            <a:t>Others ???</a:t>
          </a:r>
        </a:p>
      </dgm:t>
    </dgm:pt>
    <dgm:pt modelId="{40338613-7462-4C37-8F43-4E4ED59C885B}" type="parTrans" cxnId="{E2B21E7A-6B5D-4348-814A-27FD13CA85EF}">
      <dgm:prSet/>
      <dgm:spPr/>
      <dgm:t>
        <a:bodyPr/>
        <a:lstStyle/>
        <a:p>
          <a:endParaRPr lang="en-US"/>
        </a:p>
      </dgm:t>
    </dgm:pt>
    <dgm:pt modelId="{5C189D17-EE6B-4C68-9B6B-037E1F0494E4}" type="sibTrans" cxnId="{E2B21E7A-6B5D-4348-814A-27FD13CA85EF}">
      <dgm:prSet/>
      <dgm:spPr/>
      <dgm:t>
        <a:bodyPr/>
        <a:lstStyle/>
        <a:p>
          <a:endParaRPr lang="en-US"/>
        </a:p>
      </dgm:t>
    </dgm:pt>
    <dgm:pt modelId="{44CDC931-DA74-466C-A921-62B95D386F3C}">
      <dgm:prSet/>
      <dgm:spPr/>
      <dgm:t>
        <a:bodyPr/>
        <a:lstStyle/>
        <a:p>
          <a:pPr>
            <a:lnSpc>
              <a:spcPct val="100000"/>
            </a:lnSpc>
            <a:defRPr b="1"/>
          </a:pPr>
          <a:r>
            <a:rPr lang="en-US" dirty="0"/>
            <a:t>.NET Community</a:t>
          </a:r>
        </a:p>
      </dgm:t>
    </dgm:pt>
    <dgm:pt modelId="{5F9949CA-B7F8-4904-AEE6-86C4E5E195F5}" type="parTrans" cxnId="{DE175C69-8B57-48F2-B44E-BDA295BF585A}">
      <dgm:prSet/>
      <dgm:spPr/>
      <dgm:t>
        <a:bodyPr/>
        <a:lstStyle/>
        <a:p>
          <a:endParaRPr lang="en-US"/>
        </a:p>
      </dgm:t>
    </dgm:pt>
    <dgm:pt modelId="{812197CF-301F-410D-9945-F6A294A10750}" type="sibTrans" cxnId="{DE175C69-8B57-48F2-B44E-BDA295BF585A}">
      <dgm:prSet/>
      <dgm:spPr/>
      <dgm:t>
        <a:bodyPr/>
        <a:lstStyle/>
        <a:p>
          <a:endParaRPr lang="en-US"/>
        </a:p>
      </dgm:t>
    </dgm:pt>
    <dgm:pt modelId="{0448AB42-94A6-4808-AE95-F982C99144E5}">
      <dgm:prSet/>
      <dgm:spPr/>
      <dgm:t>
        <a:bodyPr/>
        <a:lstStyle/>
        <a:p>
          <a:pPr>
            <a:lnSpc>
              <a:spcPct val="100000"/>
            </a:lnSpc>
          </a:pPr>
          <a:r>
            <a:rPr lang="en-US" dirty="0"/>
            <a:t>Using connection abstractions in libraries</a:t>
          </a:r>
        </a:p>
      </dgm:t>
    </dgm:pt>
    <dgm:pt modelId="{6FC64E1A-E0CB-4950-B4B5-EC0D8B9FD7B7}" type="parTrans" cxnId="{21553009-6E56-4494-B729-777315434159}">
      <dgm:prSet/>
      <dgm:spPr/>
      <dgm:t>
        <a:bodyPr/>
        <a:lstStyle/>
        <a:p>
          <a:endParaRPr lang="en-US"/>
        </a:p>
      </dgm:t>
    </dgm:pt>
    <dgm:pt modelId="{3ECC82BC-CF67-4101-B043-B69C6E70292A}" type="sibTrans" cxnId="{21553009-6E56-4494-B729-777315434159}">
      <dgm:prSet/>
      <dgm:spPr/>
      <dgm:t>
        <a:bodyPr/>
        <a:lstStyle/>
        <a:p>
          <a:endParaRPr lang="en-US"/>
        </a:p>
      </dgm:t>
    </dgm:pt>
    <dgm:pt modelId="{CA3B641B-1118-4AA9-83E6-401D9E449EA5}">
      <dgm:prSet/>
      <dgm:spPr/>
      <dgm:t>
        <a:bodyPr/>
        <a:lstStyle/>
        <a:p>
          <a:pPr>
            <a:lnSpc>
              <a:spcPct val="100000"/>
            </a:lnSpc>
          </a:pPr>
          <a:r>
            <a:rPr lang="en-US" dirty="0"/>
            <a:t>Keep getting better and faster</a:t>
          </a:r>
        </a:p>
        <a:p>
          <a:pPr>
            <a:lnSpc>
              <a:spcPct val="100000"/>
            </a:lnSpc>
          </a:pPr>
          <a:r>
            <a:rPr lang="en-US" dirty="0"/>
            <a:t>Build new things that don’t exist yet</a:t>
          </a:r>
        </a:p>
      </dgm:t>
    </dgm:pt>
    <dgm:pt modelId="{EC5A5DA1-985F-43B2-8834-415AF8D7CEBD}" type="parTrans" cxnId="{DFC2FF6A-B033-42AB-82ED-35881295D266}">
      <dgm:prSet/>
      <dgm:spPr/>
      <dgm:t>
        <a:bodyPr/>
        <a:lstStyle/>
        <a:p>
          <a:endParaRPr lang="en-US"/>
        </a:p>
      </dgm:t>
    </dgm:pt>
    <dgm:pt modelId="{8D5DAB53-35AE-4825-8628-5762224AFDD8}" type="sibTrans" cxnId="{DFC2FF6A-B033-42AB-82ED-35881295D266}">
      <dgm:prSet/>
      <dgm:spPr/>
      <dgm:t>
        <a:bodyPr/>
        <a:lstStyle/>
        <a:p>
          <a:endParaRPr lang="en-US"/>
        </a:p>
      </dgm:t>
    </dgm:pt>
    <dgm:pt modelId="{E1EC8154-7F28-4929-A2B8-B9835DC6E7DD}" type="pres">
      <dgm:prSet presAssocID="{80A452B5-59F9-4A25-86EB-3E5DED5692B7}" presName="root" presStyleCnt="0">
        <dgm:presLayoutVars>
          <dgm:dir/>
          <dgm:resizeHandles val="exact"/>
        </dgm:presLayoutVars>
      </dgm:prSet>
      <dgm:spPr/>
    </dgm:pt>
    <dgm:pt modelId="{5B988BFE-CDDD-4C44-8084-11787F15C2D3}" type="pres">
      <dgm:prSet presAssocID="{D3D46DA3-8C39-426C-B2DA-B5F5DB256DBD}" presName="compNode" presStyleCnt="0"/>
      <dgm:spPr/>
    </dgm:pt>
    <dgm:pt modelId="{67F75A91-F904-44BA-ACD4-E315BEDEF2CC}" type="pres">
      <dgm:prSet presAssocID="{D3D46DA3-8C39-426C-B2DA-B5F5DB256D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D2ABB16-9532-4C89-A25C-7EE74EB92456}" type="pres">
      <dgm:prSet presAssocID="{D3D46DA3-8C39-426C-B2DA-B5F5DB256DBD}" presName="iconSpace" presStyleCnt="0"/>
      <dgm:spPr/>
    </dgm:pt>
    <dgm:pt modelId="{B9DF8EB6-A66D-4B05-98D5-B8E60E216BA6}" type="pres">
      <dgm:prSet presAssocID="{D3D46DA3-8C39-426C-B2DA-B5F5DB256DBD}" presName="parTx" presStyleLbl="revTx" presStyleIdx="0" presStyleCnt="4">
        <dgm:presLayoutVars>
          <dgm:chMax val="0"/>
          <dgm:chPref val="0"/>
        </dgm:presLayoutVars>
      </dgm:prSet>
      <dgm:spPr/>
    </dgm:pt>
    <dgm:pt modelId="{6D0CA501-9766-44B3-8350-C980FB371ED9}" type="pres">
      <dgm:prSet presAssocID="{D3D46DA3-8C39-426C-B2DA-B5F5DB256DBD}" presName="txSpace" presStyleCnt="0"/>
      <dgm:spPr/>
    </dgm:pt>
    <dgm:pt modelId="{B4367DBC-FDB1-4A5E-8381-4008C52D366A}" type="pres">
      <dgm:prSet presAssocID="{D3D46DA3-8C39-426C-B2DA-B5F5DB256DBD}" presName="desTx" presStyleLbl="revTx" presStyleIdx="1" presStyleCnt="4">
        <dgm:presLayoutVars/>
      </dgm:prSet>
      <dgm:spPr/>
    </dgm:pt>
    <dgm:pt modelId="{DD29D704-8F5B-4589-A80F-3B9D3800141C}" type="pres">
      <dgm:prSet presAssocID="{DD296D46-7C15-466A-B75F-F2BC405D4168}" presName="sibTrans" presStyleCnt="0"/>
      <dgm:spPr/>
    </dgm:pt>
    <dgm:pt modelId="{25A225AB-B0D3-42CE-9C82-CA5C8CB5D96D}" type="pres">
      <dgm:prSet presAssocID="{44CDC931-DA74-466C-A921-62B95D386F3C}" presName="compNode" presStyleCnt="0"/>
      <dgm:spPr/>
    </dgm:pt>
    <dgm:pt modelId="{0F7FCDFB-5DC7-49BD-95AE-46AC57E388EB}" type="pres">
      <dgm:prSet presAssocID="{44CDC931-DA74-466C-A921-62B95D386F3C}"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a:noFill/>
        </a:ln>
      </dgm:spPr>
      <dgm:extLst>
        <a:ext uri="{E40237B7-FDA0-4F09-8148-C483321AD2D9}">
          <dgm14:cNvPr xmlns:dgm14="http://schemas.microsoft.com/office/drawing/2010/diagram" id="0" name="" descr="Group success"/>
        </a:ext>
      </dgm:extLst>
    </dgm:pt>
    <dgm:pt modelId="{4CD0737F-B921-40C6-A72F-4BC15DB04B3B}" type="pres">
      <dgm:prSet presAssocID="{44CDC931-DA74-466C-A921-62B95D386F3C}" presName="iconSpace" presStyleCnt="0"/>
      <dgm:spPr/>
    </dgm:pt>
    <dgm:pt modelId="{940E450D-DBB8-4BCA-B6FB-5C0013D38931}" type="pres">
      <dgm:prSet presAssocID="{44CDC931-DA74-466C-A921-62B95D386F3C}" presName="parTx" presStyleLbl="revTx" presStyleIdx="2" presStyleCnt="4">
        <dgm:presLayoutVars>
          <dgm:chMax val="0"/>
          <dgm:chPref val="0"/>
        </dgm:presLayoutVars>
      </dgm:prSet>
      <dgm:spPr/>
    </dgm:pt>
    <dgm:pt modelId="{CAD01462-FD02-435A-B845-49C7D04A9DE3}" type="pres">
      <dgm:prSet presAssocID="{44CDC931-DA74-466C-A921-62B95D386F3C}" presName="txSpace" presStyleCnt="0"/>
      <dgm:spPr/>
    </dgm:pt>
    <dgm:pt modelId="{8FDEDCA9-371A-4323-9D48-C72B66B073E0}" type="pres">
      <dgm:prSet presAssocID="{44CDC931-DA74-466C-A921-62B95D386F3C}" presName="desTx" presStyleLbl="revTx" presStyleIdx="3" presStyleCnt="4">
        <dgm:presLayoutVars/>
      </dgm:prSet>
      <dgm:spPr/>
    </dgm:pt>
  </dgm:ptLst>
  <dgm:cxnLst>
    <dgm:cxn modelId="{21553009-6E56-4494-B729-777315434159}" srcId="{44CDC931-DA74-466C-A921-62B95D386F3C}" destId="{0448AB42-94A6-4808-AE95-F982C99144E5}" srcOrd="0" destOrd="0" parTransId="{6FC64E1A-E0CB-4950-B4B5-EC0D8B9FD7B7}" sibTransId="{3ECC82BC-CF67-4101-B043-B69C6E70292A}"/>
    <dgm:cxn modelId="{33172815-EE29-41F8-97E8-B28C4578C937}" type="presOf" srcId="{44CDC931-DA74-466C-A921-62B95D386F3C}" destId="{940E450D-DBB8-4BCA-B6FB-5C0013D38931}" srcOrd="0" destOrd="0" presId="urn:microsoft.com/office/officeart/2018/5/layout/CenteredIconLabelDescriptionList"/>
    <dgm:cxn modelId="{A3320D20-4761-4DE6-BBBB-43932E49D48D}" type="presOf" srcId="{9B4D8160-D0E7-4AA0-8427-B58F5BF7057B}" destId="{B4367DBC-FDB1-4A5E-8381-4008C52D366A}" srcOrd="0" destOrd="1" presId="urn:microsoft.com/office/officeart/2018/5/layout/CenteredIconLabelDescriptionList"/>
    <dgm:cxn modelId="{0D9F1F41-537A-4D08-8231-D62224F15FDC}" srcId="{D3D46DA3-8C39-426C-B2DA-B5F5DB256DBD}" destId="{FDEE91E9-0C7C-4FAA-806B-CA80E740144B}" srcOrd="0" destOrd="0" parTransId="{B5591770-A471-4DD2-90D6-97E3561CAEC6}" sibTransId="{B3F5098E-E8BB-415C-80F8-6910C9A63496}"/>
    <dgm:cxn modelId="{2AFABA67-D889-4255-A344-08ABD8A37D57}" type="presOf" srcId="{0448AB42-94A6-4808-AE95-F982C99144E5}" destId="{8FDEDCA9-371A-4323-9D48-C72B66B073E0}" srcOrd="0" destOrd="0" presId="urn:microsoft.com/office/officeart/2018/5/layout/CenteredIconLabelDescriptionList"/>
    <dgm:cxn modelId="{A129DA68-6EF3-4114-BA3D-1B9A05799F0F}" type="presOf" srcId="{CA3B641B-1118-4AA9-83E6-401D9E449EA5}" destId="{8FDEDCA9-371A-4323-9D48-C72B66B073E0}" srcOrd="0" destOrd="1" presId="urn:microsoft.com/office/officeart/2018/5/layout/CenteredIconLabelDescriptionList"/>
    <dgm:cxn modelId="{DE175C69-8B57-48F2-B44E-BDA295BF585A}" srcId="{80A452B5-59F9-4A25-86EB-3E5DED5692B7}" destId="{44CDC931-DA74-466C-A921-62B95D386F3C}" srcOrd="1" destOrd="0" parTransId="{5F9949CA-B7F8-4904-AEE6-86C4E5E195F5}" sibTransId="{812197CF-301F-410D-9945-F6A294A10750}"/>
    <dgm:cxn modelId="{DFC2FF6A-B033-42AB-82ED-35881295D266}" srcId="{44CDC931-DA74-466C-A921-62B95D386F3C}" destId="{CA3B641B-1118-4AA9-83E6-401D9E449EA5}" srcOrd="1" destOrd="0" parTransId="{EC5A5DA1-985F-43B2-8834-415AF8D7CEBD}" sibTransId="{8D5DAB53-35AE-4825-8628-5762224AFDD8}"/>
    <dgm:cxn modelId="{8F17A66E-0A2E-4802-BBDC-2ACF1A1F625A}" type="presOf" srcId="{50F0DB59-4237-4CF9-842E-C604AFE82E25}" destId="{B4367DBC-FDB1-4A5E-8381-4008C52D366A}" srcOrd="0" destOrd="2" presId="urn:microsoft.com/office/officeart/2018/5/layout/CenteredIconLabelDescriptionList"/>
    <dgm:cxn modelId="{8DDA606F-9312-454C-A84A-54CD554E1F3D}" type="presOf" srcId="{FDEE91E9-0C7C-4FAA-806B-CA80E740144B}" destId="{B4367DBC-FDB1-4A5E-8381-4008C52D366A}" srcOrd="0" destOrd="0" presId="urn:microsoft.com/office/officeart/2018/5/layout/CenteredIconLabelDescriptionList"/>
    <dgm:cxn modelId="{E2B21E7A-6B5D-4348-814A-27FD13CA85EF}" srcId="{D3D46DA3-8C39-426C-B2DA-B5F5DB256DBD}" destId="{50F0DB59-4237-4CF9-842E-C604AFE82E25}" srcOrd="2" destOrd="0" parTransId="{40338613-7462-4C37-8F43-4E4ED59C885B}" sibTransId="{5C189D17-EE6B-4C68-9B6B-037E1F0494E4}"/>
    <dgm:cxn modelId="{9805477E-3887-465F-A9B7-5FA0FA3091CB}" type="presOf" srcId="{D3D46DA3-8C39-426C-B2DA-B5F5DB256DBD}" destId="{B9DF8EB6-A66D-4B05-98D5-B8E60E216BA6}" srcOrd="0" destOrd="0" presId="urn:microsoft.com/office/officeart/2018/5/layout/CenteredIconLabelDescriptionList"/>
    <dgm:cxn modelId="{1DB3C695-D3D2-4514-80FD-49CE8BE5CE94}" type="presOf" srcId="{80A452B5-59F9-4A25-86EB-3E5DED5692B7}" destId="{E1EC8154-7F28-4929-A2B8-B9835DC6E7DD}" srcOrd="0" destOrd="0" presId="urn:microsoft.com/office/officeart/2018/5/layout/CenteredIconLabelDescriptionList"/>
    <dgm:cxn modelId="{1C1699C0-FAFA-48C2-B03C-027834A03045}" srcId="{80A452B5-59F9-4A25-86EB-3E5DED5692B7}" destId="{D3D46DA3-8C39-426C-B2DA-B5F5DB256DBD}" srcOrd="0" destOrd="0" parTransId="{B6A0F087-935D-46FB-85C2-524DCCA095F8}" sibTransId="{DD296D46-7C15-466A-B75F-F2BC405D4168}"/>
    <dgm:cxn modelId="{A9BD50D4-D00D-49C1-9C94-B374D5F28127}" srcId="{D3D46DA3-8C39-426C-B2DA-B5F5DB256DBD}" destId="{9B4D8160-D0E7-4AA0-8427-B58F5BF7057B}" srcOrd="1" destOrd="0" parTransId="{4DC5F8C6-1939-44F3-A292-7DF7DC736DA7}" sibTransId="{FC124AA9-86FA-444A-ADB3-686A3CB4A7B9}"/>
    <dgm:cxn modelId="{89539F51-5C62-4345-843E-B3ACF954CC62}" type="presParOf" srcId="{E1EC8154-7F28-4929-A2B8-B9835DC6E7DD}" destId="{5B988BFE-CDDD-4C44-8084-11787F15C2D3}" srcOrd="0" destOrd="0" presId="urn:microsoft.com/office/officeart/2018/5/layout/CenteredIconLabelDescriptionList"/>
    <dgm:cxn modelId="{5EF0EFD3-4156-4DE6-9DE5-556A90A2E6D9}" type="presParOf" srcId="{5B988BFE-CDDD-4C44-8084-11787F15C2D3}" destId="{67F75A91-F904-44BA-ACD4-E315BEDEF2CC}" srcOrd="0" destOrd="0" presId="urn:microsoft.com/office/officeart/2018/5/layout/CenteredIconLabelDescriptionList"/>
    <dgm:cxn modelId="{A0A4BED9-7493-49CE-8939-895A6AF10C15}" type="presParOf" srcId="{5B988BFE-CDDD-4C44-8084-11787F15C2D3}" destId="{8D2ABB16-9532-4C89-A25C-7EE74EB92456}" srcOrd="1" destOrd="0" presId="urn:microsoft.com/office/officeart/2018/5/layout/CenteredIconLabelDescriptionList"/>
    <dgm:cxn modelId="{00C4B337-8395-4C26-9DC3-0C9835389CE6}" type="presParOf" srcId="{5B988BFE-CDDD-4C44-8084-11787F15C2D3}" destId="{B9DF8EB6-A66D-4B05-98D5-B8E60E216BA6}" srcOrd="2" destOrd="0" presId="urn:microsoft.com/office/officeart/2018/5/layout/CenteredIconLabelDescriptionList"/>
    <dgm:cxn modelId="{CD0D0E27-630C-4179-AB54-E613407CA98A}" type="presParOf" srcId="{5B988BFE-CDDD-4C44-8084-11787F15C2D3}" destId="{6D0CA501-9766-44B3-8350-C980FB371ED9}" srcOrd="3" destOrd="0" presId="urn:microsoft.com/office/officeart/2018/5/layout/CenteredIconLabelDescriptionList"/>
    <dgm:cxn modelId="{EF7CAB70-A424-4ED3-8678-EAC75E25F0C4}" type="presParOf" srcId="{5B988BFE-CDDD-4C44-8084-11787F15C2D3}" destId="{B4367DBC-FDB1-4A5E-8381-4008C52D366A}" srcOrd="4" destOrd="0" presId="urn:microsoft.com/office/officeart/2018/5/layout/CenteredIconLabelDescriptionList"/>
    <dgm:cxn modelId="{FA7E33CC-3443-4F68-92CD-6D16A898B472}" type="presParOf" srcId="{E1EC8154-7F28-4929-A2B8-B9835DC6E7DD}" destId="{DD29D704-8F5B-4589-A80F-3B9D3800141C}" srcOrd="1" destOrd="0" presId="urn:microsoft.com/office/officeart/2018/5/layout/CenteredIconLabelDescriptionList"/>
    <dgm:cxn modelId="{ACB1D5B5-09C4-4B7E-9279-11C6683A6C8D}" type="presParOf" srcId="{E1EC8154-7F28-4929-A2B8-B9835DC6E7DD}" destId="{25A225AB-B0D3-42CE-9C82-CA5C8CB5D96D}" srcOrd="2" destOrd="0" presId="urn:microsoft.com/office/officeart/2018/5/layout/CenteredIconLabelDescriptionList"/>
    <dgm:cxn modelId="{AACFA4DF-0D2D-4FF4-957B-B80BF37938DF}" type="presParOf" srcId="{25A225AB-B0D3-42CE-9C82-CA5C8CB5D96D}" destId="{0F7FCDFB-5DC7-49BD-95AE-46AC57E388EB}" srcOrd="0" destOrd="0" presId="urn:microsoft.com/office/officeart/2018/5/layout/CenteredIconLabelDescriptionList"/>
    <dgm:cxn modelId="{87860134-18CE-435A-91EA-8032A84798AF}" type="presParOf" srcId="{25A225AB-B0D3-42CE-9C82-CA5C8CB5D96D}" destId="{4CD0737F-B921-40C6-A72F-4BC15DB04B3B}" srcOrd="1" destOrd="0" presId="urn:microsoft.com/office/officeart/2018/5/layout/CenteredIconLabelDescriptionList"/>
    <dgm:cxn modelId="{87AF78DB-A87E-471C-8CED-0C71CA3CA3EA}" type="presParOf" srcId="{25A225AB-B0D3-42CE-9C82-CA5C8CB5D96D}" destId="{940E450D-DBB8-4BCA-B6FB-5C0013D38931}" srcOrd="2" destOrd="0" presId="urn:microsoft.com/office/officeart/2018/5/layout/CenteredIconLabelDescriptionList"/>
    <dgm:cxn modelId="{E431AA52-8875-4205-BD8F-5CA38C0BED61}" type="presParOf" srcId="{25A225AB-B0D3-42CE-9C82-CA5C8CB5D96D}" destId="{CAD01462-FD02-435A-B845-49C7D04A9DE3}" srcOrd="3" destOrd="0" presId="urn:microsoft.com/office/officeart/2018/5/layout/CenteredIconLabelDescriptionList"/>
    <dgm:cxn modelId="{9EC66E24-C1F7-45AA-B725-49533A6B4311}" type="presParOf" srcId="{25A225AB-B0D3-42CE-9C82-CA5C8CB5D96D}" destId="{8FDEDCA9-371A-4323-9D48-C72B66B073E0}"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E78CA3-11D4-41DC-A436-6463A948E6A4}"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A3F302E4-7C0C-407C-B396-EE5D7ECFED43}">
      <dgm:prSet phldrT="[Text]"/>
      <dgm:spPr/>
      <dgm:t>
        <a:bodyPr/>
        <a:lstStyle/>
        <a:p>
          <a:r>
            <a:rPr lang="en-US" dirty="0"/>
            <a:t>Controllers</a:t>
          </a:r>
        </a:p>
      </dgm:t>
    </dgm:pt>
    <dgm:pt modelId="{67239E02-FA01-4F39-B6A8-5A92BB2B553B}" type="parTrans" cxnId="{B835D222-0857-4210-B53D-22235C0359D5}">
      <dgm:prSet/>
      <dgm:spPr/>
      <dgm:t>
        <a:bodyPr/>
        <a:lstStyle/>
        <a:p>
          <a:endParaRPr lang="en-US"/>
        </a:p>
      </dgm:t>
    </dgm:pt>
    <dgm:pt modelId="{2B829A6D-B477-459F-91F6-CC33E69FB309}" type="sibTrans" cxnId="{B835D222-0857-4210-B53D-22235C0359D5}">
      <dgm:prSet/>
      <dgm:spPr/>
      <dgm:t>
        <a:bodyPr/>
        <a:lstStyle/>
        <a:p>
          <a:endParaRPr lang="en-US"/>
        </a:p>
      </dgm:t>
    </dgm:pt>
    <dgm:pt modelId="{548FF0DC-6AE4-4C51-8694-49D6B265020B}">
      <dgm:prSet phldrT="[Text]"/>
      <dgm:spPr/>
      <dgm:t>
        <a:bodyPr/>
        <a:lstStyle/>
        <a:p>
          <a:r>
            <a:rPr lang="en-US" dirty="0" err="1"/>
            <a:t>SignalR</a:t>
          </a:r>
          <a:endParaRPr lang="en-US" dirty="0"/>
        </a:p>
      </dgm:t>
    </dgm:pt>
    <dgm:pt modelId="{06588DE2-116E-4C11-9382-A65C98CCCF68}" type="parTrans" cxnId="{19CD0F91-4C93-4479-8697-B826051222D7}">
      <dgm:prSet/>
      <dgm:spPr/>
      <dgm:t>
        <a:bodyPr/>
        <a:lstStyle/>
        <a:p>
          <a:endParaRPr lang="en-US"/>
        </a:p>
      </dgm:t>
    </dgm:pt>
    <dgm:pt modelId="{DA6D2D00-75E2-4F59-9ADD-BA25B1B1DF61}" type="sibTrans" cxnId="{19CD0F91-4C93-4479-8697-B826051222D7}">
      <dgm:prSet/>
      <dgm:spPr/>
      <dgm:t>
        <a:bodyPr/>
        <a:lstStyle/>
        <a:p>
          <a:endParaRPr lang="en-US"/>
        </a:p>
      </dgm:t>
    </dgm:pt>
    <dgm:pt modelId="{6AAA5BE1-38D5-431E-8395-3777D7F97E51}">
      <dgm:prSet phldrT="[Text]"/>
      <dgm:spPr/>
      <dgm:t>
        <a:bodyPr/>
        <a:lstStyle/>
        <a:p>
          <a:r>
            <a:rPr lang="en-US" dirty="0"/>
            <a:t>Pages</a:t>
          </a:r>
        </a:p>
      </dgm:t>
    </dgm:pt>
    <dgm:pt modelId="{E4A43F03-92DE-41FE-B2E6-4FAEFE7D60C4}" type="parTrans" cxnId="{E29CD9F4-CBB3-4A2B-94FE-5D57E8E274B7}">
      <dgm:prSet/>
      <dgm:spPr/>
      <dgm:t>
        <a:bodyPr/>
        <a:lstStyle/>
        <a:p>
          <a:endParaRPr lang="en-US"/>
        </a:p>
      </dgm:t>
    </dgm:pt>
    <dgm:pt modelId="{1587EF6F-40C7-4D46-AA33-032FA336E792}" type="sibTrans" cxnId="{E29CD9F4-CBB3-4A2B-94FE-5D57E8E274B7}">
      <dgm:prSet/>
      <dgm:spPr/>
      <dgm:t>
        <a:bodyPr/>
        <a:lstStyle/>
        <a:p>
          <a:endParaRPr lang="en-US"/>
        </a:p>
      </dgm:t>
    </dgm:pt>
    <dgm:pt modelId="{A553C490-A2C3-403F-83A9-E349C393343D}">
      <dgm:prSet phldrT="[Text]"/>
      <dgm:spPr/>
      <dgm:t>
        <a:bodyPr/>
        <a:lstStyle/>
        <a:p>
          <a:r>
            <a:rPr lang="en-US" dirty="0" err="1"/>
            <a:t>gRPC</a:t>
          </a:r>
          <a:endParaRPr lang="en-US" dirty="0"/>
        </a:p>
      </dgm:t>
    </dgm:pt>
    <dgm:pt modelId="{0E27BD1A-8BC9-41EA-BF52-5593286EA180}" type="parTrans" cxnId="{258375CC-A2DD-4D0F-8844-F716EA53B205}">
      <dgm:prSet/>
      <dgm:spPr/>
      <dgm:t>
        <a:bodyPr/>
        <a:lstStyle/>
        <a:p>
          <a:endParaRPr lang="en-US"/>
        </a:p>
      </dgm:t>
    </dgm:pt>
    <dgm:pt modelId="{09710D69-8A44-4DF0-AC57-F4344E1D4E0B}" type="sibTrans" cxnId="{258375CC-A2DD-4D0F-8844-F716EA53B205}">
      <dgm:prSet/>
      <dgm:spPr/>
      <dgm:t>
        <a:bodyPr/>
        <a:lstStyle/>
        <a:p>
          <a:endParaRPr lang="en-US"/>
        </a:p>
      </dgm:t>
    </dgm:pt>
    <dgm:pt modelId="{DC043D6B-279E-4304-B7FB-D77930E2FEA1}">
      <dgm:prSet phldrT="[Text]"/>
      <dgm:spPr/>
      <dgm:t>
        <a:bodyPr/>
        <a:lstStyle/>
        <a:p>
          <a:r>
            <a:rPr lang="en-US" dirty="0" err="1"/>
            <a:t>Blazor</a:t>
          </a:r>
          <a:r>
            <a:rPr lang="en-US" dirty="0"/>
            <a:t> Server</a:t>
          </a:r>
        </a:p>
      </dgm:t>
    </dgm:pt>
    <dgm:pt modelId="{6F272326-6D0B-4F7D-96C8-1EC5608FD93E}" type="parTrans" cxnId="{5B1FF9E9-D7C0-4DE4-AC8C-140D8D45F898}">
      <dgm:prSet/>
      <dgm:spPr/>
      <dgm:t>
        <a:bodyPr/>
        <a:lstStyle/>
        <a:p>
          <a:endParaRPr lang="en-US"/>
        </a:p>
      </dgm:t>
    </dgm:pt>
    <dgm:pt modelId="{433EE68A-C095-4151-8FC9-AEC4C3A54120}" type="sibTrans" cxnId="{5B1FF9E9-D7C0-4DE4-AC8C-140D8D45F898}">
      <dgm:prSet/>
      <dgm:spPr/>
      <dgm:t>
        <a:bodyPr/>
        <a:lstStyle/>
        <a:p>
          <a:endParaRPr lang="en-US"/>
        </a:p>
      </dgm:t>
    </dgm:pt>
    <dgm:pt modelId="{10F5F108-7485-4C7F-9A09-F103A904F26F}" type="pres">
      <dgm:prSet presAssocID="{69E78CA3-11D4-41DC-A436-6463A948E6A4}" presName="diagram" presStyleCnt="0">
        <dgm:presLayoutVars>
          <dgm:dir/>
          <dgm:resizeHandles val="exact"/>
        </dgm:presLayoutVars>
      </dgm:prSet>
      <dgm:spPr/>
    </dgm:pt>
    <dgm:pt modelId="{EC0490CA-6824-49E6-9791-4E06CEFE9041}" type="pres">
      <dgm:prSet presAssocID="{A3F302E4-7C0C-407C-B396-EE5D7ECFED43}" presName="node" presStyleLbl="node1" presStyleIdx="0" presStyleCnt="5">
        <dgm:presLayoutVars>
          <dgm:bulletEnabled val="1"/>
        </dgm:presLayoutVars>
      </dgm:prSet>
      <dgm:spPr/>
    </dgm:pt>
    <dgm:pt modelId="{741B0F8A-D6F4-48B3-9606-6C73A2C37608}" type="pres">
      <dgm:prSet presAssocID="{2B829A6D-B477-459F-91F6-CC33E69FB309}" presName="sibTrans" presStyleCnt="0"/>
      <dgm:spPr/>
    </dgm:pt>
    <dgm:pt modelId="{F0519EF0-E90C-40B5-95C2-E26345A748EB}" type="pres">
      <dgm:prSet presAssocID="{548FF0DC-6AE4-4C51-8694-49D6B265020B}" presName="node" presStyleLbl="node1" presStyleIdx="1" presStyleCnt="5">
        <dgm:presLayoutVars>
          <dgm:bulletEnabled val="1"/>
        </dgm:presLayoutVars>
      </dgm:prSet>
      <dgm:spPr/>
    </dgm:pt>
    <dgm:pt modelId="{C2CA9355-0254-4EE9-A954-3C24789FA561}" type="pres">
      <dgm:prSet presAssocID="{DA6D2D00-75E2-4F59-9ADD-BA25B1B1DF61}" presName="sibTrans" presStyleCnt="0"/>
      <dgm:spPr/>
    </dgm:pt>
    <dgm:pt modelId="{9D9B440C-FC75-4156-B28B-1B78760D338A}" type="pres">
      <dgm:prSet presAssocID="{6AAA5BE1-38D5-431E-8395-3777D7F97E51}" presName="node" presStyleLbl="node1" presStyleIdx="2" presStyleCnt="5">
        <dgm:presLayoutVars>
          <dgm:bulletEnabled val="1"/>
        </dgm:presLayoutVars>
      </dgm:prSet>
      <dgm:spPr/>
    </dgm:pt>
    <dgm:pt modelId="{0B845FAB-1397-4AE3-877A-532556135117}" type="pres">
      <dgm:prSet presAssocID="{1587EF6F-40C7-4D46-AA33-032FA336E792}" presName="sibTrans" presStyleCnt="0"/>
      <dgm:spPr/>
    </dgm:pt>
    <dgm:pt modelId="{64B3B2C3-1B65-4BA7-A463-1499D5A803FA}" type="pres">
      <dgm:prSet presAssocID="{A553C490-A2C3-403F-83A9-E349C393343D}" presName="node" presStyleLbl="node1" presStyleIdx="3" presStyleCnt="5">
        <dgm:presLayoutVars>
          <dgm:bulletEnabled val="1"/>
        </dgm:presLayoutVars>
      </dgm:prSet>
      <dgm:spPr/>
    </dgm:pt>
    <dgm:pt modelId="{2B35D561-A545-4582-A844-27443DCAB7FF}" type="pres">
      <dgm:prSet presAssocID="{09710D69-8A44-4DF0-AC57-F4344E1D4E0B}" presName="sibTrans" presStyleCnt="0"/>
      <dgm:spPr/>
    </dgm:pt>
    <dgm:pt modelId="{E026AF8B-2D86-4CED-853C-600D1966DE9F}" type="pres">
      <dgm:prSet presAssocID="{DC043D6B-279E-4304-B7FB-D77930E2FEA1}" presName="node" presStyleLbl="node1" presStyleIdx="4" presStyleCnt="5">
        <dgm:presLayoutVars>
          <dgm:bulletEnabled val="1"/>
        </dgm:presLayoutVars>
      </dgm:prSet>
      <dgm:spPr/>
    </dgm:pt>
  </dgm:ptLst>
  <dgm:cxnLst>
    <dgm:cxn modelId="{B835D222-0857-4210-B53D-22235C0359D5}" srcId="{69E78CA3-11D4-41DC-A436-6463A948E6A4}" destId="{A3F302E4-7C0C-407C-B396-EE5D7ECFED43}" srcOrd="0" destOrd="0" parTransId="{67239E02-FA01-4F39-B6A8-5A92BB2B553B}" sibTransId="{2B829A6D-B477-459F-91F6-CC33E69FB309}"/>
    <dgm:cxn modelId="{51AB8432-D717-444C-BC08-596D9D5678DB}" type="presOf" srcId="{A553C490-A2C3-403F-83A9-E349C393343D}" destId="{64B3B2C3-1B65-4BA7-A463-1499D5A803FA}" srcOrd="0" destOrd="0" presId="urn:microsoft.com/office/officeart/2005/8/layout/default"/>
    <dgm:cxn modelId="{3B95E651-5CE0-4E4E-ADF4-0297EB2EC9DC}" type="presOf" srcId="{DC043D6B-279E-4304-B7FB-D77930E2FEA1}" destId="{E026AF8B-2D86-4CED-853C-600D1966DE9F}" srcOrd="0" destOrd="0" presId="urn:microsoft.com/office/officeart/2005/8/layout/default"/>
    <dgm:cxn modelId="{9FD2B554-90D4-4FB9-B61D-E69CB2AD56BF}" type="presOf" srcId="{A3F302E4-7C0C-407C-B396-EE5D7ECFED43}" destId="{EC0490CA-6824-49E6-9791-4E06CEFE9041}" srcOrd="0" destOrd="0" presId="urn:microsoft.com/office/officeart/2005/8/layout/default"/>
    <dgm:cxn modelId="{EA0BFB88-CBB0-4061-B29B-76D37204B473}" type="presOf" srcId="{69E78CA3-11D4-41DC-A436-6463A948E6A4}" destId="{10F5F108-7485-4C7F-9A09-F103A904F26F}" srcOrd="0" destOrd="0" presId="urn:microsoft.com/office/officeart/2005/8/layout/default"/>
    <dgm:cxn modelId="{98500D8C-475E-43EA-837E-BAC6855EE124}" type="presOf" srcId="{6AAA5BE1-38D5-431E-8395-3777D7F97E51}" destId="{9D9B440C-FC75-4156-B28B-1B78760D338A}" srcOrd="0" destOrd="0" presId="urn:microsoft.com/office/officeart/2005/8/layout/default"/>
    <dgm:cxn modelId="{19CD0F91-4C93-4479-8697-B826051222D7}" srcId="{69E78CA3-11D4-41DC-A436-6463A948E6A4}" destId="{548FF0DC-6AE4-4C51-8694-49D6B265020B}" srcOrd="1" destOrd="0" parTransId="{06588DE2-116E-4C11-9382-A65C98CCCF68}" sibTransId="{DA6D2D00-75E2-4F59-9ADD-BA25B1B1DF61}"/>
    <dgm:cxn modelId="{258375CC-A2DD-4D0F-8844-F716EA53B205}" srcId="{69E78CA3-11D4-41DC-A436-6463A948E6A4}" destId="{A553C490-A2C3-403F-83A9-E349C393343D}" srcOrd="3" destOrd="0" parTransId="{0E27BD1A-8BC9-41EA-BF52-5593286EA180}" sibTransId="{09710D69-8A44-4DF0-AC57-F4344E1D4E0B}"/>
    <dgm:cxn modelId="{5B1FF9E9-D7C0-4DE4-AC8C-140D8D45F898}" srcId="{69E78CA3-11D4-41DC-A436-6463A948E6A4}" destId="{DC043D6B-279E-4304-B7FB-D77930E2FEA1}" srcOrd="4" destOrd="0" parTransId="{6F272326-6D0B-4F7D-96C8-1EC5608FD93E}" sibTransId="{433EE68A-C095-4151-8FC9-AEC4C3A54120}"/>
    <dgm:cxn modelId="{B69E61ED-562A-4E0D-9118-AEAE46B4FFDA}" type="presOf" srcId="{548FF0DC-6AE4-4C51-8694-49D6B265020B}" destId="{F0519EF0-E90C-40B5-95C2-E26345A748EB}" srcOrd="0" destOrd="0" presId="urn:microsoft.com/office/officeart/2005/8/layout/default"/>
    <dgm:cxn modelId="{E29CD9F4-CBB3-4A2B-94FE-5D57E8E274B7}" srcId="{69E78CA3-11D4-41DC-A436-6463A948E6A4}" destId="{6AAA5BE1-38D5-431E-8395-3777D7F97E51}" srcOrd="2" destOrd="0" parTransId="{E4A43F03-92DE-41FE-B2E6-4FAEFE7D60C4}" sibTransId="{1587EF6F-40C7-4D46-AA33-032FA336E792}"/>
    <dgm:cxn modelId="{D90780C0-77E1-4649-9371-48DEEB3445D3}" type="presParOf" srcId="{10F5F108-7485-4C7F-9A09-F103A904F26F}" destId="{EC0490CA-6824-49E6-9791-4E06CEFE9041}" srcOrd="0" destOrd="0" presId="urn:microsoft.com/office/officeart/2005/8/layout/default"/>
    <dgm:cxn modelId="{05C18BF6-D125-4598-8F73-23C345E3931C}" type="presParOf" srcId="{10F5F108-7485-4C7F-9A09-F103A904F26F}" destId="{741B0F8A-D6F4-48B3-9606-6C73A2C37608}" srcOrd="1" destOrd="0" presId="urn:microsoft.com/office/officeart/2005/8/layout/default"/>
    <dgm:cxn modelId="{9BA8DDCE-5B40-41FC-AE49-B0D5E5B25356}" type="presParOf" srcId="{10F5F108-7485-4C7F-9A09-F103A904F26F}" destId="{F0519EF0-E90C-40B5-95C2-E26345A748EB}" srcOrd="2" destOrd="0" presId="urn:microsoft.com/office/officeart/2005/8/layout/default"/>
    <dgm:cxn modelId="{753AAA88-3AD3-4A51-B0AA-DE87CE76BB56}" type="presParOf" srcId="{10F5F108-7485-4C7F-9A09-F103A904F26F}" destId="{C2CA9355-0254-4EE9-A954-3C24789FA561}" srcOrd="3" destOrd="0" presId="urn:microsoft.com/office/officeart/2005/8/layout/default"/>
    <dgm:cxn modelId="{36064F06-2CCE-4EF1-9505-192D6167C01F}" type="presParOf" srcId="{10F5F108-7485-4C7F-9A09-F103A904F26F}" destId="{9D9B440C-FC75-4156-B28B-1B78760D338A}" srcOrd="4" destOrd="0" presId="urn:microsoft.com/office/officeart/2005/8/layout/default"/>
    <dgm:cxn modelId="{11825D90-65D1-4EF7-BF1A-099370296CC7}" type="presParOf" srcId="{10F5F108-7485-4C7F-9A09-F103A904F26F}" destId="{0B845FAB-1397-4AE3-877A-532556135117}" srcOrd="5" destOrd="0" presId="urn:microsoft.com/office/officeart/2005/8/layout/default"/>
    <dgm:cxn modelId="{954C681A-27CD-4D06-B4A7-344EDF500A93}" type="presParOf" srcId="{10F5F108-7485-4C7F-9A09-F103A904F26F}" destId="{64B3B2C3-1B65-4BA7-A463-1499D5A803FA}" srcOrd="6" destOrd="0" presId="urn:microsoft.com/office/officeart/2005/8/layout/default"/>
    <dgm:cxn modelId="{DFBDFC3F-5F91-4547-ABC8-DC5E72E65BF1}" type="presParOf" srcId="{10F5F108-7485-4C7F-9A09-F103A904F26F}" destId="{2B35D561-A545-4582-A844-27443DCAB7FF}" srcOrd="7" destOrd="0" presId="urn:microsoft.com/office/officeart/2005/8/layout/default"/>
    <dgm:cxn modelId="{F76E10D8-DA20-45AE-9C2E-5C5812BF0539}" type="presParOf" srcId="{10F5F108-7485-4C7F-9A09-F103A904F26F}" destId="{E026AF8B-2D86-4CED-853C-600D1966DE9F}"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A2DC5D-54E8-4470-88CE-B72583C3D5B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3C477F6D-1E93-4072-9AE7-BDE0B6C8C010}">
      <dgm:prSet/>
      <dgm:spPr/>
      <dgm:t>
        <a:bodyPr/>
        <a:lstStyle/>
        <a:p>
          <a:pPr>
            <a:defRPr b="1"/>
          </a:pPr>
          <a:r>
            <a:rPr lang="en-US"/>
            <a:t>Platform</a:t>
          </a:r>
        </a:p>
      </dgm:t>
    </dgm:pt>
    <dgm:pt modelId="{F854F78D-4538-474B-AC72-0B1D8A00B342}" type="parTrans" cxnId="{498A61C9-A86B-4670-82A3-5E6C5C1D074E}">
      <dgm:prSet/>
      <dgm:spPr/>
      <dgm:t>
        <a:bodyPr/>
        <a:lstStyle/>
        <a:p>
          <a:endParaRPr lang="en-US"/>
        </a:p>
      </dgm:t>
    </dgm:pt>
    <dgm:pt modelId="{6614B2BE-D4F0-4DDA-9E06-970D36043BE6}" type="sibTrans" cxnId="{498A61C9-A86B-4670-82A3-5E6C5C1D074E}">
      <dgm:prSet/>
      <dgm:spPr/>
      <dgm:t>
        <a:bodyPr/>
        <a:lstStyle/>
        <a:p>
          <a:endParaRPr lang="en-US"/>
        </a:p>
      </dgm:t>
    </dgm:pt>
    <dgm:pt modelId="{AB060BA1-1D90-4173-BB22-046A3BF30E53}">
      <dgm:prSet/>
      <dgm:spPr/>
      <dgm:t>
        <a:bodyPr/>
        <a:lstStyle/>
        <a:p>
          <a:r>
            <a:rPr lang="en-US" dirty="0"/>
            <a:t>Middleware</a:t>
          </a:r>
        </a:p>
      </dgm:t>
    </dgm:pt>
    <dgm:pt modelId="{DE5A6FC1-206E-4F00-BCB7-472150AADAD7}" type="parTrans" cxnId="{A47653FC-F6EC-4A12-9891-DD5B719E0F00}">
      <dgm:prSet/>
      <dgm:spPr/>
      <dgm:t>
        <a:bodyPr/>
        <a:lstStyle/>
        <a:p>
          <a:endParaRPr lang="en-US"/>
        </a:p>
      </dgm:t>
    </dgm:pt>
    <dgm:pt modelId="{09F47E81-9851-42B4-B113-3935DDB83633}" type="sibTrans" cxnId="{A47653FC-F6EC-4A12-9891-DD5B719E0F00}">
      <dgm:prSet/>
      <dgm:spPr/>
      <dgm:t>
        <a:bodyPr/>
        <a:lstStyle/>
        <a:p>
          <a:endParaRPr lang="en-US"/>
        </a:p>
      </dgm:t>
    </dgm:pt>
    <dgm:pt modelId="{D7509DBE-0B1D-4534-8BD4-E14FD1D95383}">
      <dgm:prSet/>
      <dgm:spPr/>
      <dgm:t>
        <a:bodyPr/>
        <a:lstStyle/>
        <a:p>
          <a:r>
            <a:rPr lang="en-US" dirty="0"/>
            <a:t>Static Files</a:t>
          </a:r>
        </a:p>
      </dgm:t>
    </dgm:pt>
    <dgm:pt modelId="{C78782C0-F330-4500-8990-A2A228CEE0C6}" type="parTrans" cxnId="{9A367EBD-1F60-484D-A609-934411DCF1E8}">
      <dgm:prSet/>
      <dgm:spPr/>
      <dgm:t>
        <a:bodyPr/>
        <a:lstStyle/>
        <a:p>
          <a:endParaRPr lang="en-US"/>
        </a:p>
      </dgm:t>
    </dgm:pt>
    <dgm:pt modelId="{153BDD50-6581-4874-BAAB-6B3B4D907420}" type="sibTrans" cxnId="{9A367EBD-1F60-484D-A609-934411DCF1E8}">
      <dgm:prSet/>
      <dgm:spPr/>
      <dgm:t>
        <a:bodyPr/>
        <a:lstStyle/>
        <a:p>
          <a:endParaRPr lang="en-US"/>
        </a:p>
      </dgm:t>
    </dgm:pt>
    <dgm:pt modelId="{645E9A15-C54C-47DA-A4D0-49627A2523EC}">
      <dgm:prSet/>
      <dgm:spPr/>
      <dgm:t>
        <a:bodyPr/>
        <a:lstStyle/>
        <a:p>
          <a:pPr>
            <a:defRPr b="1"/>
          </a:pPr>
          <a:r>
            <a:rPr lang="en-US" dirty="0"/>
            <a:t>MVC</a:t>
          </a:r>
        </a:p>
      </dgm:t>
    </dgm:pt>
    <dgm:pt modelId="{E223BDC1-F35B-4815-88E0-6E48D9A1320F}" type="parTrans" cxnId="{E267F404-6FCB-4F5D-89F7-4AEDEB2925B4}">
      <dgm:prSet/>
      <dgm:spPr/>
      <dgm:t>
        <a:bodyPr/>
        <a:lstStyle/>
        <a:p>
          <a:endParaRPr lang="en-US"/>
        </a:p>
      </dgm:t>
    </dgm:pt>
    <dgm:pt modelId="{45923300-E396-488D-9ACA-E6F8EEEF2316}" type="sibTrans" cxnId="{E267F404-6FCB-4F5D-89F7-4AEDEB2925B4}">
      <dgm:prSet/>
      <dgm:spPr/>
      <dgm:t>
        <a:bodyPr/>
        <a:lstStyle/>
        <a:p>
          <a:endParaRPr lang="en-US"/>
        </a:p>
      </dgm:t>
    </dgm:pt>
    <dgm:pt modelId="{55069DF6-53E2-4E0C-AA83-30B5628C1FDE}">
      <dgm:prSet/>
      <dgm:spPr/>
      <dgm:t>
        <a:bodyPr/>
        <a:lstStyle/>
        <a:p>
          <a:r>
            <a:rPr lang="en-US" dirty="0"/>
            <a:t>Authorization</a:t>
          </a:r>
        </a:p>
      </dgm:t>
    </dgm:pt>
    <dgm:pt modelId="{18396C12-7D5B-4D11-9D2D-AAAFF08861A1}" type="parTrans" cxnId="{815073B1-FD13-40F0-8CE3-28610A734BF0}">
      <dgm:prSet/>
      <dgm:spPr/>
      <dgm:t>
        <a:bodyPr/>
        <a:lstStyle/>
        <a:p>
          <a:endParaRPr lang="en-US"/>
        </a:p>
      </dgm:t>
    </dgm:pt>
    <dgm:pt modelId="{7CFB3E57-26E5-4660-AE00-D217CCD62C99}" type="sibTrans" cxnId="{815073B1-FD13-40F0-8CE3-28610A734BF0}">
      <dgm:prSet/>
      <dgm:spPr/>
      <dgm:t>
        <a:bodyPr/>
        <a:lstStyle/>
        <a:p>
          <a:endParaRPr lang="en-US"/>
        </a:p>
      </dgm:t>
    </dgm:pt>
    <dgm:pt modelId="{3CF05665-B96F-4A74-8977-18C784F57250}">
      <dgm:prSet/>
      <dgm:spPr/>
      <dgm:t>
        <a:bodyPr/>
        <a:lstStyle/>
        <a:p>
          <a:r>
            <a:rPr lang="en-US" dirty="0"/>
            <a:t>Formatters</a:t>
          </a:r>
        </a:p>
      </dgm:t>
    </dgm:pt>
    <dgm:pt modelId="{1DBA06B7-FAA8-4033-A098-0C21F3DDF31F}" type="parTrans" cxnId="{A748A06A-53D9-4B8E-B8F1-D84139AB704B}">
      <dgm:prSet/>
      <dgm:spPr/>
      <dgm:t>
        <a:bodyPr/>
        <a:lstStyle/>
        <a:p>
          <a:endParaRPr lang="en-US"/>
        </a:p>
      </dgm:t>
    </dgm:pt>
    <dgm:pt modelId="{685F6914-11A5-4625-ACAF-73A629AE323D}" type="sibTrans" cxnId="{A748A06A-53D9-4B8E-B8F1-D84139AB704B}">
      <dgm:prSet/>
      <dgm:spPr/>
      <dgm:t>
        <a:bodyPr/>
        <a:lstStyle/>
        <a:p>
          <a:endParaRPr lang="en-US"/>
        </a:p>
      </dgm:t>
    </dgm:pt>
    <dgm:pt modelId="{1BF485B3-31E2-40D7-B717-E97229A39CDC}">
      <dgm:prSet/>
      <dgm:spPr/>
      <dgm:t>
        <a:bodyPr/>
        <a:lstStyle/>
        <a:p>
          <a:r>
            <a:rPr lang="en-US" dirty="0"/>
            <a:t>Model Binding</a:t>
          </a:r>
        </a:p>
      </dgm:t>
    </dgm:pt>
    <dgm:pt modelId="{0D138533-9A62-4739-AEE3-1C34AE3D814C}" type="parTrans" cxnId="{76271A30-8588-4A67-8C44-A54CD9C92B96}">
      <dgm:prSet/>
      <dgm:spPr/>
      <dgm:t>
        <a:bodyPr/>
        <a:lstStyle/>
        <a:p>
          <a:endParaRPr lang="en-US"/>
        </a:p>
      </dgm:t>
    </dgm:pt>
    <dgm:pt modelId="{B9F09A76-EFC7-4ED0-AE01-996E8D1FAC29}" type="sibTrans" cxnId="{76271A30-8588-4A67-8C44-A54CD9C92B96}">
      <dgm:prSet/>
      <dgm:spPr/>
      <dgm:t>
        <a:bodyPr/>
        <a:lstStyle/>
        <a:p>
          <a:endParaRPr lang="en-US"/>
        </a:p>
      </dgm:t>
    </dgm:pt>
    <dgm:pt modelId="{7173D1BA-1453-409C-9110-45FB4B51EDC9}">
      <dgm:prSet/>
      <dgm:spPr/>
      <dgm:t>
        <a:bodyPr/>
        <a:lstStyle/>
        <a:p>
          <a:r>
            <a:rPr lang="en-US" dirty="0" err="1"/>
            <a:t>OpenAPI</a:t>
          </a:r>
          <a:endParaRPr lang="en-US" dirty="0"/>
        </a:p>
      </dgm:t>
    </dgm:pt>
    <dgm:pt modelId="{194B024D-3C55-420E-979D-974EF825C258}" type="parTrans" cxnId="{4B095FE0-38A8-4CC5-8574-4FDC6F6FA784}">
      <dgm:prSet/>
      <dgm:spPr/>
      <dgm:t>
        <a:bodyPr/>
        <a:lstStyle/>
        <a:p>
          <a:endParaRPr lang="en-US"/>
        </a:p>
      </dgm:t>
    </dgm:pt>
    <dgm:pt modelId="{40183461-E886-418E-A8F0-8C1AC0D0E7D6}" type="sibTrans" cxnId="{4B095FE0-38A8-4CC5-8574-4FDC6F6FA784}">
      <dgm:prSet/>
      <dgm:spPr/>
      <dgm:t>
        <a:bodyPr/>
        <a:lstStyle/>
        <a:p>
          <a:endParaRPr lang="en-US"/>
        </a:p>
      </dgm:t>
    </dgm:pt>
    <dgm:pt modelId="{09D77F53-32C3-4AC2-857D-E8A5FF5236E2}">
      <dgm:prSet/>
      <dgm:spPr/>
      <dgm:t>
        <a:bodyPr/>
        <a:lstStyle/>
        <a:p>
          <a:r>
            <a:rPr lang="en-US" dirty="0"/>
            <a:t>Routing</a:t>
          </a:r>
        </a:p>
      </dgm:t>
    </dgm:pt>
    <dgm:pt modelId="{88CB6B70-500E-4B52-BD87-10C47EE4D634}" type="parTrans" cxnId="{25E197B8-12AC-4271-80BF-A64A5CA09D95}">
      <dgm:prSet/>
      <dgm:spPr/>
      <dgm:t>
        <a:bodyPr/>
        <a:lstStyle/>
        <a:p>
          <a:endParaRPr lang="en-US"/>
        </a:p>
      </dgm:t>
    </dgm:pt>
    <dgm:pt modelId="{D1F86270-A2C5-42F8-9D65-8F69CF8CC59B}" type="sibTrans" cxnId="{25E197B8-12AC-4271-80BF-A64A5CA09D95}">
      <dgm:prSet/>
      <dgm:spPr/>
      <dgm:t>
        <a:bodyPr/>
        <a:lstStyle/>
        <a:p>
          <a:endParaRPr lang="en-US"/>
        </a:p>
      </dgm:t>
    </dgm:pt>
    <dgm:pt modelId="{DCD848E7-EC6A-4731-97FC-CD87A0FD0364}">
      <dgm:prSet/>
      <dgm:spPr/>
      <dgm:t>
        <a:bodyPr/>
        <a:lstStyle/>
        <a:p>
          <a:r>
            <a:rPr lang="en-US" dirty="0"/>
            <a:t>Filters</a:t>
          </a:r>
        </a:p>
      </dgm:t>
    </dgm:pt>
    <dgm:pt modelId="{D915F232-09EB-4EDA-A12F-3917880025B1}" type="parTrans" cxnId="{65284B72-6403-4878-B692-2078A0BA975C}">
      <dgm:prSet/>
      <dgm:spPr/>
    </dgm:pt>
    <dgm:pt modelId="{68AAC57D-59F4-4224-9C94-A0C3E47E6987}" type="sibTrans" cxnId="{65284B72-6403-4878-B692-2078A0BA975C}">
      <dgm:prSet/>
      <dgm:spPr/>
    </dgm:pt>
    <dgm:pt modelId="{B1EDADA0-C592-491C-9075-FC5A75E59C16}">
      <dgm:prSet/>
      <dgm:spPr/>
      <dgm:t>
        <a:bodyPr/>
        <a:lstStyle/>
        <a:p>
          <a:r>
            <a:rPr lang="en-US" dirty="0" err="1"/>
            <a:t>Antiforgery</a:t>
          </a:r>
          <a:endParaRPr lang="en-US" dirty="0"/>
        </a:p>
      </dgm:t>
    </dgm:pt>
    <dgm:pt modelId="{793C9F8E-613C-4FD9-83F6-1011D53BF5B1}" type="parTrans" cxnId="{7AFF3328-E031-4AFE-8429-64B4557511F7}">
      <dgm:prSet/>
      <dgm:spPr/>
    </dgm:pt>
    <dgm:pt modelId="{832677AE-A8A6-4EF6-BC41-2AA24A1CA2E5}" type="sibTrans" cxnId="{7AFF3328-E031-4AFE-8429-64B4557511F7}">
      <dgm:prSet/>
      <dgm:spPr/>
    </dgm:pt>
    <dgm:pt modelId="{1D04F88E-CDDB-4C31-91C9-168D4A3204DB}">
      <dgm:prSet/>
      <dgm:spPr/>
      <dgm:t>
        <a:bodyPr/>
        <a:lstStyle/>
        <a:p>
          <a:r>
            <a:rPr lang="en-US" dirty="0"/>
            <a:t>View Engine (Razor)</a:t>
          </a:r>
        </a:p>
      </dgm:t>
    </dgm:pt>
    <dgm:pt modelId="{D8D48D86-460C-4DBF-845F-2606ED54DC29}" type="parTrans" cxnId="{7FFF2C85-3B4D-4CA4-BB4B-97C3E3F9F3DC}">
      <dgm:prSet/>
      <dgm:spPr/>
    </dgm:pt>
    <dgm:pt modelId="{A90A510D-6BFA-41CC-9E5B-E7EE954DEECC}" type="sibTrans" cxnId="{7FFF2C85-3B4D-4CA4-BB4B-97C3E3F9F3DC}">
      <dgm:prSet/>
      <dgm:spPr/>
    </dgm:pt>
    <dgm:pt modelId="{87708506-21A0-4326-BE0A-FA1B29FA64D3}">
      <dgm:prSet/>
      <dgm:spPr/>
      <dgm:t>
        <a:bodyPr/>
        <a:lstStyle/>
        <a:p>
          <a:r>
            <a:rPr lang="en-US" dirty="0"/>
            <a:t>Error Handling</a:t>
          </a:r>
        </a:p>
      </dgm:t>
    </dgm:pt>
    <dgm:pt modelId="{97A68853-1F57-4DD9-8747-116F158FE62B}" type="parTrans" cxnId="{C8E76706-1ADB-4125-8244-DCDC1A0600E1}">
      <dgm:prSet/>
      <dgm:spPr/>
    </dgm:pt>
    <dgm:pt modelId="{99480F76-A7BB-44F2-9034-F17B970EE5E5}" type="sibTrans" cxnId="{C8E76706-1ADB-4125-8244-DCDC1A0600E1}">
      <dgm:prSet/>
      <dgm:spPr/>
    </dgm:pt>
    <dgm:pt modelId="{3A056B80-1685-4903-A7AF-942DF8ACD75A}">
      <dgm:prSet/>
      <dgm:spPr/>
      <dgm:t>
        <a:bodyPr/>
        <a:lstStyle/>
        <a:p>
          <a:r>
            <a:rPr lang="en-US" dirty="0"/>
            <a:t>Error Handling</a:t>
          </a:r>
        </a:p>
      </dgm:t>
    </dgm:pt>
    <dgm:pt modelId="{8A1D3AE5-F275-4008-A2E9-D769C1F46D26}" type="parTrans" cxnId="{D3725AC4-2B36-42FA-B418-90A884D9125A}">
      <dgm:prSet/>
      <dgm:spPr/>
    </dgm:pt>
    <dgm:pt modelId="{C5FFA0F0-D384-4B1F-BA6D-044925E093A4}" type="sibTrans" cxnId="{D3725AC4-2B36-42FA-B418-90A884D9125A}">
      <dgm:prSet/>
      <dgm:spPr/>
    </dgm:pt>
    <dgm:pt modelId="{CC1E34C8-B340-431E-9327-D89B28910729}" type="pres">
      <dgm:prSet presAssocID="{D9A2DC5D-54E8-4470-88CE-B72583C3D5B4}" presName="Name0" presStyleCnt="0">
        <dgm:presLayoutVars>
          <dgm:dir/>
          <dgm:animLvl val="lvl"/>
          <dgm:resizeHandles val="exact"/>
        </dgm:presLayoutVars>
      </dgm:prSet>
      <dgm:spPr/>
    </dgm:pt>
    <dgm:pt modelId="{0C2DFB90-AA57-486A-B409-944F5DA1796E}" type="pres">
      <dgm:prSet presAssocID="{3C477F6D-1E93-4072-9AE7-BDE0B6C8C010}" presName="composite" presStyleCnt="0"/>
      <dgm:spPr/>
    </dgm:pt>
    <dgm:pt modelId="{4C063123-2A1C-4850-B7D3-39D9AD397F59}" type="pres">
      <dgm:prSet presAssocID="{3C477F6D-1E93-4072-9AE7-BDE0B6C8C010}" presName="parTx" presStyleLbl="alignNode1" presStyleIdx="0" presStyleCnt="2">
        <dgm:presLayoutVars>
          <dgm:chMax val="0"/>
          <dgm:chPref val="0"/>
          <dgm:bulletEnabled val="1"/>
        </dgm:presLayoutVars>
      </dgm:prSet>
      <dgm:spPr/>
    </dgm:pt>
    <dgm:pt modelId="{D6E1A66D-FF68-47EB-8666-8FA809D39659}" type="pres">
      <dgm:prSet presAssocID="{3C477F6D-1E93-4072-9AE7-BDE0B6C8C010}" presName="desTx" presStyleLbl="alignAccFollowNode1" presStyleIdx="0" presStyleCnt="2">
        <dgm:presLayoutVars>
          <dgm:bulletEnabled val="1"/>
        </dgm:presLayoutVars>
      </dgm:prSet>
      <dgm:spPr/>
    </dgm:pt>
    <dgm:pt modelId="{0E761FC1-9986-498B-943F-EE4AD891ED83}" type="pres">
      <dgm:prSet presAssocID="{6614B2BE-D4F0-4DDA-9E06-970D36043BE6}" presName="space" presStyleCnt="0"/>
      <dgm:spPr/>
    </dgm:pt>
    <dgm:pt modelId="{E0C724A7-3A06-4DCB-895B-4B6A1E3BA39E}" type="pres">
      <dgm:prSet presAssocID="{645E9A15-C54C-47DA-A4D0-49627A2523EC}" presName="composite" presStyleCnt="0"/>
      <dgm:spPr/>
    </dgm:pt>
    <dgm:pt modelId="{69BE6959-C2B7-4C44-AC0C-18F1BD2BD55C}" type="pres">
      <dgm:prSet presAssocID="{645E9A15-C54C-47DA-A4D0-49627A2523EC}" presName="parTx" presStyleLbl="alignNode1" presStyleIdx="1" presStyleCnt="2">
        <dgm:presLayoutVars>
          <dgm:chMax val="0"/>
          <dgm:chPref val="0"/>
          <dgm:bulletEnabled val="1"/>
        </dgm:presLayoutVars>
      </dgm:prSet>
      <dgm:spPr/>
    </dgm:pt>
    <dgm:pt modelId="{ED9C4EE5-D46E-49E5-8075-329FE4FBA3F1}" type="pres">
      <dgm:prSet presAssocID="{645E9A15-C54C-47DA-A4D0-49627A2523EC}" presName="desTx" presStyleLbl="alignAccFollowNode1" presStyleIdx="1" presStyleCnt="2">
        <dgm:presLayoutVars>
          <dgm:bulletEnabled val="1"/>
        </dgm:presLayoutVars>
      </dgm:prSet>
      <dgm:spPr/>
    </dgm:pt>
  </dgm:ptLst>
  <dgm:cxnLst>
    <dgm:cxn modelId="{E267F404-6FCB-4F5D-89F7-4AEDEB2925B4}" srcId="{D9A2DC5D-54E8-4470-88CE-B72583C3D5B4}" destId="{645E9A15-C54C-47DA-A4D0-49627A2523EC}" srcOrd="1" destOrd="0" parTransId="{E223BDC1-F35B-4815-88E0-6E48D9A1320F}" sibTransId="{45923300-E396-488D-9ACA-E6F8EEEF2316}"/>
    <dgm:cxn modelId="{C8E76706-1ADB-4125-8244-DCDC1A0600E1}" srcId="{3C477F6D-1E93-4072-9AE7-BDE0B6C8C010}" destId="{87708506-21A0-4326-BE0A-FA1B29FA64D3}" srcOrd="0" destOrd="0" parTransId="{97A68853-1F57-4DD9-8747-116F158FE62B}" sibTransId="{99480F76-A7BB-44F2-9034-F17B970EE5E5}"/>
    <dgm:cxn modelId="{C3347B14-A011-4195-8149-3DB42DA16C4E}" type="presOf" srcId="{AB060BA1-1D90-4173-BB22-046A3BF30E53}" destId="{D6E1A66D-FF68-47EB-8666-8FA809D39659}" srcOrd="0" destOrd="1" presId="urn:microsoft.com/office/officeart/2005/8/layout/hList1"/>
    <dgm:cxn modelId="{7AFF3328-E031-4AFE-8429-64B4557511F7}" srcId="{645E9A15-C54C-47DA-A4D0-49627A2523EC}" destId="{B1EDADA0-C592-491C-9075-FC5A75E59C16}" srcOrd="0" destOrd="0" parTransId="{793C9F8E-613C-4FD9-83F6-1011D53BF5B1}" sibTransId="{832677AE-A8A6-4EF6-BC41-2AA24A1CA2E5}"/>
    <dgm:cxn modelId="{31D3482A-4CF2-44C6-B4D8-D4F3AB315489}" type="presOf" srcId="{D7509DBE-0B1D-4534-8BD4-E14FD1D95383}" destId="{D6E1A66D-FF68-47EB-8666-8FA809D39659}" srcOrd="0" destOrd="2" presId="urn:microsoft.com/office/officeart/2005/8/layout/hList1"/>
    <dgm:cxn modelId="{76271A30-8588-4A67-8C44-A54CD9C92B96}" srcId="{645E9A15-C54C-47DA-A4D0-49627A2523EC}" destId="{1BF485B3-31E2-40D7-B717-E97229A39CDC}" srcOrd="5" destOrd="0" parTransId="{0D138533-9A62-4739-AEE3-1C34AE3D814C}" sibTransId="{B9F09A76-EFC7-4ED0-AE01-996E8D1FAC29}"/>
    <dgm:cxn modelId="{96DD5540-4A4F-461D-A910-835167976281}" type="presOf" srcId="{87708506-21A0-4326-BE0A-FA1B29FA64D3}" destId="{D6E1A66D-FF68-47EB-8666-8FA809D39659}" srcOrd="0" destOrd="0" presId="urn:microsoft.com/office/officeart/2005/8/layout/hList1"/>
    <dgm:cxn modelId="{F327CF44-345D-4495-B680-5A7AEC162110}" type="presOf" srcId="{645E9A15-C54C-47DA-A4D0-49627A2523EC}" destId="{69BE6959-C2B7-4C44-AC0C-18F1BD2BD55C}" srcOrd="0" destOrd="0" presId="urn:microsoft.com/office/officeart/2005/8/layout/hList1"/>
    <dgm:cxn modelId="{A748A06A-53D9-4B8E-B8F1-D84139AB704B}" srcId="{645E9A15-C54C-47DA-A4D0-49627A2523EC}" destId="{3CF05665-B96F-4A74-8977-18C784F57250}" srcOrd="4" destOrd="0" parTransId="{1DBA06B7-FAA8-4033-A098-0C21F3DDF31F}" sibTransId="{685F6914-11A5-4625-ACAF-73A629AE323D}"/>
    <dgm:cxn modelId="{65284B72-6403-4878-B692-2078A0BA975C}" srcId="{645E9A15-C54C-47DA-A4D0-49627A2523EC}" destId="{DCD848E7-EC6A-4731-97FC-CD87A0FD0364}" srcOrd="3" destOrd="0" parTransId="{D915F232-09EB-4EDA-A12F-3917880025B1}" sibTransId="{68AAC57D-59F4-4224-9C94-A0C3E47E6987}"/>
    <dgm:cxn modelId="{D860B155-837C-4742-B3F4-C279AE7794E0}" type="presOf" srcId="{B1EDADA0-C592-491C-9075-FC5A75E59C16}" destId="{ED9C4EE5-D46E-49E5-8075-329FE4FBA3F1}" srcOrd="0" destOrd="0" presId="urn:microsoft.com/office/officeart/2005/8/layout/hList1"/>
    <dgm:cxn modelId="{A8603F57-D273-4F4D-9925-5F052DED26F1}" type="presOf" srcId="{3A056B80-1685-4903-A7AF-942DF8ACD75A}" destId="{ED9C4EE5-D46E-49E5-8075-329FE4FBA3F1}" srcOrd="0" destOrd="2" presId="urn:microsoft.com/office/officeart/2005/8/layout/hList1"/>
    <dgm:cxn modelId="{F6A4A77C-6923-4BB5-8B1E-C1ECDF4A1DC6}" type="presOf" srcId="{55069DF6-53E2-4E0C-AA83-30B5628C1FDE}" destId="{ED9C4EE5-D46E-49E5-8075-329FE4FBA3F1}" srcOrd="0" destOrd="1" presId="urn:microsoft.com/office/officeart/2005/8/layout/hList1"/>
    <dgm:cxn modelId="{BC7E8881-B19E-4F80-A681-A8C638376725}" type="presOf" srcId="{3CF05665-B96F-4A74-8977-18C784F57250}" destId="{ED9C4EE5-D46E-49E5-8075-329FE4FBA3F1}" srcOrd="0" destOrd="4" presId="urn:microsoft.com/office/officeart/2005/8/layout/hList1"/>
    <dgm:cxn modelId="{90A6DA84-8866-426E-99E8-2A2A537942A9}" type="presOf" srcId="{DCD848E7-EC6A-4731-97FC-CD87A0FD0364}" destId="{ED9C4EE5-D46E-49E5-8075-329FE4FBA3F1}" srcOrd="0" destOrd="3" presId="urn:microsoft.com/office/officeart/2005/8/layout/hList1"/>
    <dgm:cxn modelId="{7FFF2C85-3B4D-4CA4-BB4B-97C3E3F9F3DC}" srcId="{645E9A15-C54C-47DA-A4D0-49627A2523EC}" destId="{1D04F88E-CDDB-4C31-91C9-168D4A3204DB}" srcOrd="8" destOrd="0" parTransId="{D8D48D86-460C-4DBF-845F-2606ED54DC29}" sibTransId="{A90A510D-6BFA-41CC-9E5B-E7EE954DEECC}"/>
    <dgm:cxn modelId="{815073B1-FD13-40F0-8CE3-28610A734BF0}" srcId="{645E9A15-C54C-47DA-A4D0-49627A2523EC}" destId="{55069DF6-53E2-4E0C-AA83-30B5628C1FDE}" srcOrd="1" destOrd="0" parTransId="{18396C12-7D5B-4D11-9D2D-AAAFF08861A1}" sibTransId="{7CFB3E57-26E5-4660-AE00-D217CCD62C99}"/>
    <dgm:cxn modelId="{CCF336B4-CF9B-43F4-8388-9F985898137B}" type="presOf" srcId="{3C477F6D-1E93-4072-9AE7-BDE0B6C8C010}" destId="{4C063123-2A1C-4850-B7D3-39D9AD397F59}" srcOrd="0" destOrd="0" presId="urn:microsoft.com/office/officeart/2005/8/layout/hList1"/>
    <dgm:cxn modelId="{25E197B8-12AC-4271-80BF-A64A5CA09D95}" srcId="{645E9A15-C54C-47DA-A4D0-49627A2523EC}" destId="{09D77F53-32C3-4AC2-857D-E8A5FF5236E2}" srcOrd="7" destOrd="0" parTransId="{88CB6B70-500E-4B52-BD87-10C47EE4D634}" sibTransId="{D1F86270-A2C5-42F8-9D65-8F69CF8CC59B}"/>
    <dgm:cxn modelId="{4C2F0DBD-A7A2-44EE-9DC1-235D22BB99DB}" type="presOf" srcId="{1D04F88E-CDDB-4C31-91C9-168D4A3204DB}" destId="{ED9C4EE5-D46E-49E5-8075-329FE4FBA3F1}" srcOrd="0" destOrd="8" presId="urn:microsoft.com/office/officeart/2005/8/layout/hList1"/>
    <dgm:cxn modelId="{9A367EBD-1F60-484D-A609-934411DCF1E8}" srcId="{3C477F6D-1E93-4072-9AE7-BDE0B6C8C010}" destId="{D7509DBE-0B1D-4534-8BD4-E14FD1D95383}" srcOrd="2" destOrd="0" parTransId="{C78782C0-F330-4500-8990-A2A228CEE0C6}" sibTransId="{153BDD50-6581-4874-BAAB-6B3B4D907420}"/>
    <dgm:cxn modelId="{1B998DC1-0109-451E-8537-7537833CCE1D}" type="presOf" srcId="{7173D1BA-1453-409C-9110-45FB4B51EDC9}" destId="{ED9C4EE5-D46E-49E5-8075-329FE4FBA3F1}" srcOrd="0" destOrd="6" presId="urn:microsoft.com/office/officeart/2005/8/layout/hList1"/>
    <dgm:cxn modelId="{D3725AC4-2B36-42FA-B418-90A884D9125A}" srcId="{645E9A15-C54C-47DA-A4D0-49627A2523EC}" destId="{3A056B80-1685-4903-A7AF-942DF8ACD75A}" srcOrd="2" destOrd="0" parTransId="{8A1D3AE5-F275-4008-A2E9-D769C1F46D26}" sibTransId="{C5FFA0F0-D384-4B1F-BA6D-044925E093A4}"/>
    <dgm:cxn modelId="{498A61C9-A86B-4670-82A3-5E6C5C1D074E}" srcId="{D9A2DC5D-54E8-4470-88CE-B72583C3D5B4}" destId="{3C477F6D-1E93-4072-9AE7-BDE0B6C8C010}" srcOrd="0" destOrd="0" parTransId="{F854F78D-4538-474B-AC72-0B1D8A00B342}" sibTransId="{6614B2BE-D4F0-4DDA-9E06-970D36043BE6}"/>
    <dgm:cxn modelId="{49F78AD3-74D8-43F0-AB69-DD4D783414D0}" type="presOf" srcId="{D9A2DC5D-54E8-4470-88CE-B72583C3D5B4}" destId="{CC1E34C8-B340-431E-9327-D89B28910729}" srcOrd="0" destOrd="0" presId="urn:microsoft.com/office/officeart/2005/8/layout/hList1"/>
    <dgm:cxn modelId="{4B095FE0-38A8-4CC5-8574-4FDC6F6FA784}" srcId="{645E9A15-C54C-47DA-A4D0-49627A2523EC}" destId="{7173D1BA-1453-409C-9110-45FB4B51EDC9}" srcOrd="6" destOrd="0" parTransId="{194B024D-3C55-420E-979D-974EF825C258}" sibTransId="{40183461-E886-418E-A8F0-8C1AC0D0E7D6}"/>
    <dgm:cxn modelId="{C58961E2-11EB-4CA5-AC4F-CD86E3414D51}" type="presOf" srcId="{09D77F53-32C3-4AC2-857D-E8A5FF5236E2}" destId="{ED9C4EE5-D46E-49E5-8075-329FE4FBA3F1}" srcOrd="0" destOrd="7" presId="urn:microsoft.com/office/officeart/2005/8/layout/hList1"/>
    <dgm:cxn modelId="{BACA31FA-4BE9-43D2-A761-B95F311FCC03}" type="presOf" srcId="{1BF485B3-31E2-40D7-B717-E97229A39CDC}" destId="{ED9C4EE5-D46E-49E5-8075-329FE4FBA3F1}" srcOrd="0" destOrd="5" presId="urn:microsoft.com/office/officeart/2005/8/layout/hList1"/>
    <dgm:cxn modelId="{A47653FC-F6EC-4A12-9891-DD5B719E0F00}" srcId="{3C477F6D-1E93-4072-9AE7-BDE0B6C8C010}" destId="{AB060BA1-1D90-4173-BB22-046A3BF30E53}" srcOrd="1" destOrd="0" parTransId="{DE5A6FC1-206E-4F00-BCB7-472150AADAD7}" sibTransId="{09F47E81-9851-42B4-B113-3935DDB83633}"/>
    <dgm:cxn modelId="{3136F93E-628C-46F7-8BAC-FDD006C6EACD}" type="presParOf" srcId="{CC1E34C8-B340-431E-9327-D89B28910729}" destId="{0C2DFB90-AA57-486A-B409-944F5DA1796E}" srcOrd="0" destOrd="0" presId="urn:microsoft.com/office/officeart/2005/8/layout/hList1"/>
    <dgm:cxn modelId="{9F24CB49-5F83-4A05-B2A1-989612D122C0}" type="presParOf" srcId="{0C2DFB90-AA57-486A-B409-944F5DA1796E}" destId="{4C063123-2A1C-4850-B7D3-39D9AD397F59}" srcOrd="0" destOrd="0" presId="urn:microsoft.com/office/officeart/2005/8/layout/hList1"/>
    <dgm:cxn modelId="{4032D9F3-32AD-4DB3-B399-1485B9288514}" type="presParOf" srcId="{0C2DFB90-AA57-486A-B409-944F5DA1796E}" destId="{D6E1A66D-FF68-47EB-8666-8FA809D39659}" srcOrd="1" destOrd="0" presId="urn:microsoft.com/office/officeart/2005/8/layout/hList1"/>
    <dgm:cxn modelId="{CF42F4D7-5359-42A4-B8AB-727E674E1855}" type="presParOf" srcId="{CC1E34C8-B340-431E-9327-D89B28910729}" destId="{0E761FC1-9986-498B-943F-EE4AD891ED83}" srcOrd="1" destOrd="0" presId="urn:microsoft.com/office/officeart/2005/8/layout/hList1"/>
    <dgm:cxn modelId="{AD760697-3100-4D53-84E8-E803E3C45F04}" type="presParOf" srcId="{CC1E34C8-B340-431E-9327-D89B28910729}" destId="{E0C724A7-3A06-4DCB-895B-4B6A1E3BA39E}" srcOrd="2" destOrd="0" presId="urn:microsoft.com/office/officeart/2005/8/layout/hList1"/>
    <dgm:cxn modelId="{D76959F3-2EEA-4123-B49A-334EC2D772CE}" type="presParOf" srcId="{E0C724A7-3A06-4DCB-895B-4B6A1E3BA39E}" destId="{69BE6959-C2B7-4C44-AC0C-18F1BD2BD55C}" srcOrd="0" destOrd="0" presId="urn:microsoft.com/office/officeart/2005/8/layout/hList1"/>
    <dgm:cxn modelId="{EA730787-191C-46D3-A006-B9229FADAB65}" type="presParOf" srcId="{E0C724A7-3A06-4DCB-895B-4B6A1E3BA39E}" destId="{ED9C4EE5-D46E-49E5-8075-329FE4FBA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A2DC5D-54E8-4470-88CE-B72583C3D5B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3C477F6D-1E93-4072-9AE7-BDE0B6C8C010}">
      <dgm:prSet/>
      <dgm:spPr/>
      <dgm:t>
        <a:bodyPr/>
        <a:lstStyle/>
        <a:p>
          <a:pPr>
            <a:defRPr b="1"/>
          </a:pPr>
          <a:r>
            <a:rPr lang="en-US"/>
            <a:t>Platform</a:t>
          </a:r>
        </a:p>
      </dgm:t>
    </dgm:pt>
    <dgm:pt modelId="{F854F78D-4538-474B-AC72-0B1D8A00B342}" type="parTrans" cxnId="{498A61C9-A86B-4670-82A3-5E6C5C1D074E}">
      <dgm:prSet/>
      <dgm:spPr/>
      <dgm:t>
        <a:bodyPr/>
        <a:lstStyle/>
        <a:p>
          <a:endParaRPr lang="en-US"/>
        </a:p>
      </dgm:t>
    </dgm:pt>
    <dgm:pt modelId="{6614B2BE-D4F0-4DDA-9E06-970D36043BE6}" type="sibTrans" cxnId="{498A61C9-A86B-4670-82A3-5E6C5C1D074E}">
      <dgm:prSet/>
      <dgm:spPr/>
      <dgm:t>
        <a:bodyPr/>
        <a:lstStyle/>
        <a:p>
          <a:endParaRPr lang="en-US"/>
        </a:p>
      </dgm:t>
    </dgm:pt>
    <dgm:pt modelId="{AB060BA1-1D90-4173-BB22-046A3BF30E53}">
      <dgm:prSet/>
      <dgm:spPr/>
      <dgm:t>
        <a:bodyPr/>
        <a:lstStyle/>
        <a:p>
          <a:r>
            <a:rPr lang="en-US" dirty="0"/>
            <a:t>Middleware</a:t>
          </a:r>
        </a:p>
      </dgm:t>
    </dgm:pt>
    <dgm:pt modelId="{DE5A6FC1-206E-4F00-BCB7-472150AADAD7}" type="parTrans" cxnId="{A47653FC-F6EC-4A12-9891-DD5B719E0F00}">
      <dgm:prSet/>
      <dgm:spPr/>
      <dgm:t>
        <a:bodyPr/>
        <a:lstStyle/>
        <a:p>
          <a:endParaRPr lang="en-US"/>
        </a:p>
      </dgm:t>
    </dgm:pt>
    <dgm:pt modelId="{09F47E81-9851-42B4-B113-3935DDB83633}" type="sibTrans" cxnId="{A47653FC-F6EC-4A12-9891-DD5B719E0F00}">
      <dgm:prSet/>
      <dgm:spPr/>
      <dgm:t>
        <a:bodyPr/>
        <a:lstStyle/>
        <a:p>
          <a:endParaRPr lang="en-US"/>
        </a:p>
      </dgm:t>
    </dgm:pt>
    <dgm:pt modelId="{D7509DBE-0B1D-4534-8BD4-E14FD1D95383}">
      <dgm:prSet/>
      <dgm:spPr/>
      <dgm:t>
        <a:bodyPr/>
        <a:lstStyle/>
        <a:p>
          <a:r>
            <a:rPr lang="en-US" dirty="0"/>
            <a:t>Static Files</a:t>
          </a:r>
        </a:p>
      </dgm:t>
    </dgm:pt>
    <dgm:pt modelId="{C78782C0-F330-4500-8990-A2A228CEE0C6}" type="parTrans" cxnId="{9A367EBD-1F60-484D-A609-934411DCF1E8}">
      <dgm:prSet/>
      <dgm:spPr/>
      <dgm:t>
        <a:bodyPr/>
        <a:lstStyle/>
        <a:p>
          <a:endParaRPr lang="en-US"/>
        </a:p>
      </dgm:t>
    </dgm:pt>
    <dgm:pt modelId="{153BDD50-6581-4874-BAAB-6B3B4D907420}" type="sibTrans" cxnId="{9A367EBD-1F60-484D-A609-934411DCF1E8}">
      <dgm:prSet/>
      <dgm:spPr/>
      <dgm:t>
        <a:bodyPr/>
        <a:lstStyle/>
        <a:p>
          <a:endParaRPr lang="en-US"/>
        </a:p>
      </dgm:t>
    </dgm:pt>
    <dgm:pt modelId="{645E9A15-C54C-47DA-A4D0-49627A2523EC}">
      <dgm:prSet/>
      <dgm:spPr/>
      <dgm:t>
        <a:bodyPr/>
        <a:lstStyle/>
        <a:p>
          <a:pPr>
            <a:defRPr b="1"/>
          </a:pPr>
          <a:r>
            <a:rPr lang="en-US" dirty="0"/>
            <a:t>MVC</a:t>
          </a:r>
        </a:p>
      </dgm:t>
    </dgm:pt>
    <dgm:pt modelId="{E223BDC1-F35B-4815-88E0-6E48D9A1320F}" type="parTrans" cxnId="{E267F404-6FCB-4F5D-89F7-4AEDEB2925B4}">
      <dgm:prSet/>
      <dgm:spPr/>
      <dgm:t>
        <a:bodyPr/>
        <a:lstStyle/>
        <a:p>
          <a:endParaRPr lang="en-US"/>
        </a:p>
      </dgm:t>
    </dgm:pt>
    <dgm:pt modelId="{45923300-E396-488D-9ACA-E6F8EEEF2316}" type="sibTrans" cxnId="{E267F404-6FCB-4F5D-89F7-4AEDEB2925B4}">
      <dgm:prSet/>
      <dgm:spPr/>
      <dgm:t>
        <a:bodyPr/>
        <a:lstStyle/>
        <a:p>
          <a:endParaRPr lang="en-US"/>
        </a:p>
      </dgm:t>
    </dgm:pt>
    <dgm:pt modelId="{55069DF6-53E2-4E0C-AA83-30B5628C1FDE}">
      <dgm:prSet/>
      <dgm:spPr/>
      <dgm:t>
        <a:bodyPr/>
        <a:lstStyle/>
        <a:p>
          <a:r>
            <a:rPr lang="en-US" dirty="0"/>
            <a:t>Authorization</a:t>
          </a:r>
        </a:p>
      </dgm:t>
    </dgm:pt>
    <dgm:pt modelId="{18396C12-7D5B-4D11-9D2D-AAAFF08861A1}" type="parTrans" cxnId="{815073B1-FD13-40F0-8CE3-28610A734BF0}">
      <dgm:prSet/>
      <dgm:spPr/>
      <dgm:t>
        <a:bodyPr/>
        <a:lstStyle/>
        <a:p>
          <a:endParaRPr lang="en-US"/>
        </a:p>
      </dgm:t>
    </dgm:pt>
    <dgm:pt modelId="{7CFB3E57-26E5-4660-AE00-D217CCD62C99}" type="sibTrans" cxnId="{815073B1-FD13-40F0-8CE3-28610A734BF0}">
      <dgm:prSet/>
      <dgm:spPr/>
      <dgm:t>
        <a:bodyPr/>
        <a:lstStyle/>
        <a:p>
          <a:endParaRPr lang="en-US"/>
        </a:p>
      </dgm:t>
    </dgm:pt>
    <dgm:pt modelId="{3CF05665-B96F-4A74-8977-18C784F57250}">
      <dgm:prSet/>
      <dgm:spPr/>
      <dgm:t>
        <a:bodyPr/>
        <a:lstStyle/>
        <a:p>
          <a:r>
            <a:rPr lang="en-US" dirty="0"/>
            <a:t>Formatters</a:t>
          </a:r>
        </a:p>
      </dgm:t>
    </dgm:pt>
    <dgm:pt modelId="{1DBA06B7-FAA8-4033-A098-0C21F3DDF31F}" type="parTrans" cxnId="{A748A06A-53D9-4B8E-B8F1-D84139AB704B}">
      <dgm:prSet/>
      <dgm:spPr/>
      <dgm:t>
        <a:bodyPr/>
        <a:lstStyle/>
        <a:p>
          <a:endParaRPr lang="en-US"/>
        </a:p>
      </dgm:t>
    </dgm:pt>
    <dgm:pt modelId="{685F6914-11A5-4625-ACAF-73A629AE323D}" type="sibTrans" cxnId="{A748A06A-53D9-4B8E-B8F1-D84139AB704B}">
      <dgm:prSet/>
      <dgm:spPr/>
      <dgm:t>
        <a:bodyPr/>
        <a:lstStyle/>
        <a:p>
          <a:endParaRPr lang="en-US"/>
        </a:p>
      </dgm:t>
    </dgm:pt>
    <dgm:pt modelId="{1BF485B3-31E2-40D7-B717-E97229A39CDC}">
      <dgm:prSet/>
      <dgm:spPr/>
      <dgm:t>
        <a:bodyPr/>
        <a:lstStyle/>
        <a:p>
          <a:r>
            <a:rPr lang="en-US" dirty="0"/>
            <a:t>Model Binding</a:t>
          </a:r>
        </a:p>
      </dgm:t>
    </dgm:pt>
    <dgm:pt modelId="{0D138533-9A62-4739-AEE3-1C34AE3D814C}" type="parTrans" cxnId="{76271A30-8588-4A67-8C44-A54CD9C92B96}">
      <dgm:prSet/>
      <dgm:spPr/>
      <dgm:t>
        <a:bodyPr/>
        <a:lstStyle/>
        <a:p>
          <a:endParaRPr lang="en-US"/>
        </a:p>
      </dgm:t>
    </dgm:pt>
    <dgm:pt modelId="{B9F09A76-EFC7-4ED0-AE01-996E8D1FAC29}" type="sibTrans" cxnId="{76271A30-8588-4A67-8C44-A54CD9C92B96}">
      <dgm:prSet/>
      <dgm:spPr/>
      <dgm:t>
        <a:bodyPr/>
        <a:lstStyle/>
        <a:p>
          <a:endParaRPr lang="en-US"/>
        </a:p>
      </dgm:t>
    </dgm:pt>
    <dgm:pt modelId="{7173D1BA-1453-409C-9110-45FB4B51EDC9}">
      <dgm:prSet/>
      <dgm:spPr/>
      <dgm:t>
        <a:bodyPr/>
        <a:lstStyle/>
        <a:p>
          <a:r>
            <a:rPr lang="en-US" dirty="0" err="1"/>
            <a:t>OpenAPI</a:t>
          </a:r>
          <a:endParaRPr lang="en-US" dirty="0"/>
        </a:p>
      </dgm:t>
    </dgm:pt>
    <dgm:pt modelId="{194B024D-3C55-420E-979D-974EF825C258}" type="parTrans" cxnId="{4B095FE0-38A8-4CC5-8574-4FDC6F6FA784}">
      <dgm:prSet/>
      <dgm:spPr/>
      <dgm:t>
        <a:bodyPr/>
        <a:lstStyle/>
        <a:p>
          <a:endParaRPr lang="en-US"/>
        </a:p>
      </dgm:t>
    </dgm:pt>
    <dgm:pt modelId="{40183461-E886-418E-A8F0-8C1AC0D0E7D6}" type="sibTrans" cxnId="{4B095FE0-38A8-4CC5-8574-4FDC6F6FA784}">
      <dgm:prSet/>
      <dgm:spPr/>
      <dgm:t>
        <a:bodyPr/>
        <a:lstStyle/>
        <a:p>
          <a:endParaRPr lang="en-US"/>
        </a:p>
      </dgm:t>
    </dgm:pt>
    <dgm:pt modelId="{09D77F53-32C3-4AC2-857D-E8A5FF5236E2}">
      <dgm:prSet/>
      <dgm:spPr/>
      <dgm:t>
        <a:bodyPr/>
        <a:lstStyle/>
        <a:p>
          <a:r>
            <a:rPr lang="en-US" dirty="0"/>
            <a:t>Routing</a:t>
          </a:r>
        </a:p>
      </dgm:t>
    </dgm:pt>
    <dgm:pt modelId="{88CB6B70-500E-4B52-BD87-10C47EE4D634}" type="parTrans" cxnId="{25E197B8-12AC-4271-80BF-A64A5CA09D95}">
      <dgm:prSet/>
      <dgm:spPr/>
      <dgm:t>
        <a:bodyPr/>
        <a:lstStyle/>
        <a:p>
          <a:endParaRPr lang="en-US"/>
        </a:p>
      </dgm:t>
    </dgm:pt>
    <dgm:pt modelId="{D1F86270-A2C5-42F8-9D65-8F69CF8CC59B}" type="sibTrans" cxnId="{25E197B8-12AC-4271-80BF-A64A5CA09D95}">
      <dgm:prSet/>
      <dgm:spPr/>
      <dgm:t>
        <a:bodyPr/>
        <a:lstStyle/>
        <a:p>
          <a:endParaRPr lang="en-US"/>
        </a:p>
      </dgm:t>
    </dgm:pt>
    <dgm:pt modelId="{DCD848E7-EC6A-4731-97FC-CD87A0FD0364}">
      <dgm:prSet/>
      <dgm:spPr/>
      <dgm:t>
        <a:bodyPr/>
        <a:lstStyle/>
        <a:p>
          <a:r>
            <a:rPr lang="en-US" dirty="0"/>
            <a:t>Filters</a:t>
          </a:r>
        </a:p>
      </dgm:t>
    </dgm:pt>
    <dgm:pt modelId="{D915F232-09EB-4EDA-A12F-3917880025B1}" type="parTrans" cxnId="{65284B72-6403-4878-B692-2078A0BA975C}">
      <dgm:prSet/>
      <dgm:spPr/>
    </dgm:pt>
    <dgm:pt modelId="{68AAC57D-59F4-4224-9C94-A0C3E47E6987}" type="sibTrans" cxnId="{65284B72-6403-4878-B692-2078A0BA975C}">
      <dgm:prSet/>
      <dgm:spPr/>
    </dgm:pt>
    <dgm:pt modelId="{B1EDADA0-C592-491C-9075-FC5A75E59C16}">
      <dgm:prSet/>
      <dgm:spPr/>
      <dgm:t>
        <a:bodyPr/>
        <a:lstStyle/>
        <a:p>
          <a:r>
            <a:rPr lang="en-US" dirty="0" err="1"/>
            <a:t>Antiforgery</a:t>
          </a:r>
          <a:endParaRPr lang="en-US" dirty="0"/>
        </a:p>
      </dgm:t>
    </dgm:pt>
    <dgm:pt modelId="{793C9F8E-613C-4FD9-83F6-1011D53BF5B1}" type="parTrans" cxnId="{7AFF3328-E031-4AFE-8429-64B4557511F7}">
      <dgm:prSet/>
      <dgm:spPr/>
    </dgm:pt>
    <dgm:pt modelId="{832677AE-A8A6-4EF6-BC41-2AA24A1CA2E5}" type="sibTrans" cxnId="{7AFF3328-E031-4AFE-8429-64B4557511F7}">
      <dgm:prSet/>
      <dgm:spPr/>
    </dgm:pt>
    <dgm:pt modelId="{1D04F88E-CDDB-4C31-91C9-168D4A3204DB}">
      <dgm:prSet/>
      <dgm:spPr/>
      <dgm:t>
        <a:bodyPr/>
        <a:lstStyle/>
        <a:p>
          <a:r>
            <a:rPr lang="en-US" dirty="0"/>
            <a:t>View Engine (Razor)</a:t>
          </a:r>
        </a:p>
      </dgm:t>
    </dgm:pt>
    <dgm:pt modelId="{D8D48D86-460C-4DBF-845F-2606ED54DC29}" type="parTrans" cxnId="{7FFF2C85-3B4D-4CA4-BB4B-97C3E3F9F3DC}">
      <dgm:prSet/>
      <dgm:spPr/>
    </dgm:pt>
    <dgm:pt modelId="{A90A510D-6BFA-41CC-9E5B-E7EE954DEECC}" type="sibTrans" cxnId="{7FFF2C85-3B4D-4CA4-BB4B-97C3E3F9F3DC}">
      <dgm:prSet/>
      <dgm:spPr/>
    </dgm:pt>
    <dgm:pt modelId="{87708506-21A0-4326-BE0A-FA1B29FA64D3}">
      <dgm:prSet/>
      <dgm:spPr/>
      <dgm:t>
        <a:bodyPr/>
        <a:lstStyle/>
        <a:p>
          <a:r>
            <a:rPr lang="en-US" dirty="0"/>
            <a:t>Error Handling</a:t>
          </a:r>
        </a:p>
      </dgm:t>
    </dgm:pt>
    <dgm:pt modelId="{97A68853-1F57-4DD9-8747-116F158FE62B}" type="parTrans" cxnId="{C8E76706-1ADB-4125-8244-DCDC1A0600E1}">
      <dgm:prSet/>
      <dgm:spPr/>
    </dgm:pt>
    <dgm:pt modelId="{99480F76-A7BB-44F2-9034-F17B970EE5E5}" type="sibTrans" cxnId="{C8E76706-1ADB-4125-8244-DCDC1A0600E1}">
      <dgm:prSet/>
      <dgm:spPr/>
    </dgm:pt>
    <dgm:pt modelId="{CAB7B387-0A0C-4C31-BCF8-0B53DD7E9DAD}">
      <dgm:prSet/>
      <dgm:spPr/>
      <dgm:t>
        <a:bodyPr/>
        <a:lstStyle/>
        <a:p>
          <a:r>
            <a:rPr lang="en-US" dirty="0" err="1"/>
            <a:t>SignalR</a:t>
          </a:r>
          <a:endParaRPr lang="en-US" dirty="0"/>
        </a:p>
      </dgm:t>
    </dgm:pt>
    <dgm:pt modelId="{E4FB2A07-A25E-4283-8988-1A21BA495FF6}" type="parTrans" cxnId="{15662B9D-B9C1-4C1A-A2E0-924D17EDBA86}">
      <dgm:prSet/>
      <dgm:spPr/>
    </dgm:pt>
    <dgm:pt modelId="{3152B576-CCD3-4D66-A39A-C58A7CEC4BBE}" type="sibTrans" cxnId="{15662B9D-B9C1-4C1A-A2E0-924D17EDBA86}">
      <dgm:prSet/>
      <dgm:spPr/>
    </dgm:pt>
    <dgm:pt modelId="{EF4E2E81-AD3D-4DE2-91E3-0AF3977F5FB2}">
      <dgm:prSet/>
      <dgm:spPr/>
      <dgm:t>
        <a:bodyPr/>
        <a:lstStyle/>
        <a:p>
          <a:r>
            <a:rPr lang="en-US" dirty="0"/>
            <a:t>Authorization</a:t>
          </a:r>
        </a:p>
      </dgm:t>
    </dgm:pt>
    <dgm:pt modelId="{E1619592-D585-4711-A6DD-43BFF84ED7DE}" type="parTrans" cxnId="{4E95AAB3-2F07-4E36-B98A-9B6357DE28F3}">
      <dgm:prSet/>
      <dgm:spPr/>
    </dgm:pt>
    <dgm:pt modelId="{DCDA9AEB-C43F-4BAD-95C6-EA2A9084A18C}" type="sibTrans" cxnId="{4E95AAB3-2F07-4E36-B98A-9B6357DE28F3}">
      <dgm:prSet/>
      <dgm:spPr/>
    </dgm:pt>
    <dgm:pt modelId="{544F26C2-8AE5-48F2-B67E-DBDFB6F35DA0}">
      <dgm:prSet/>
      <dgm:spPr/>
      <dgm:t>
        <a:bodyPr/>
        <a:lstStyle/>
        <a:p>
          <a:r>
            <a:rPr lang="en-US" dirty="0"/>
            <a:t>Model Binding</a:t>
          </a:r>
        </a:p>
      </dgm:t>
    </dgm:pt>
    <dgm:pt modelId="{A77E11B7-5E16-44BB-A57F-675F65EBEF3F}" type="parTrans" cxnId="{2655F265-206A-41C8-A742-204D8C36505E}">
      <dgm:prSet/>
      <dgm:spPr/>
    </dgm:pt>
    <dgm:pt modelId="{E681C190-5943-4A32-88D8-A0C27F7C1C7A}" type="sibTrans" cxnId="{2655F265-206A-41C8-A742-204D8C36505E}">
      <dgm:prSet/>
      <dgm:spPr/>
    </dgm:pt>
    <dgm:pt modelId="{9E6749B1-925C-4781-A1A6-B04450A76A31}">
      <dgm:prSet/>
      <dgm:spPr/>
      <dgm:t>
        <a:bodyPr/>
        <a:lstStyle/>
        <a:p>
          <a:r>
            <a:rPr lang="en-US" dirty="0"/>
            <a:t>Routing</a:t>
          </a:r>
        </a:p>
      </dgm:t>
    </dgm:pt>
    <dgm:pt modelId="{DA4ECC9A-41A0-4249-96A1-AA4E2C75C965}" type="parTrans" cxnId="{8652F8CE-4EA6-4337-A61A-F51585AF18D5}">
      <dgm:prSet/>
      <dgm:spPr/>
    </dgm:pt>
    <dgm:pt modelId="{F6CA6399-E474-4493-A8FA-94D3ED451935}" type="sibTrans" cxnId="{8652F8CE-4EA6-4337-A61A-F51585AF18D5}">
      <dgm:prSet/>
      <dgm:spPr/>
    </dgm:pt>
    <dgm:pt modelId="{48346EAC-8489-487F-B9E7-B4DDD7FD6A35}">
      <dgm:prSet/>
      <dgm:spPr/>
      <dgm:t>
        <a:bodyPr/>
        <a:lstStyle/>
        <a:p>
          <a:r>
            <a:rPr lang="en-US" dirty="0" err="1"/>
            <a:t>gRPC</a:t>
          </a:r>
          <a:endParaRPr lang="en-US" dirty="0"/>
        </a:p>
      </dgm:t>
    </dgm:pt>
    <dgm:pt modelId="{5A3DE69F-DBE9-4C5E-B5AD-1EA2E9DCAAC4}" type="parTrans" cxnId="{36CB6A78-B1D6-45C2-8040-C2EE8D182E58}">
      <dgm:prSet/>
      <dgm:spPr/>
    </dgm:pt>
    <dgm:pt modelId="{C9CB28A8-8F21-468B-B15A-5C42F355B80C}" type="sibTrans" cxnId="{36CB6A78-B1D6-45C2-8040-C2EE8D182E58}">
      <dgm:prSet/>
      <dgm:spPr/>
    </dgm:pt>
    <dgm:pt modelId="{FEA6B6C8-CE44-47C9-8F8E-B3059C76AE84}">
      <dgm:prSet/>
      <dgm:spPr/>
      <dgm:t>
        <a:bodyPr/>
        <a:lstStyle/>
        <a:p>
          <a:r>
            <a:rPr lang="en-US" dirty="0"/>
            <a:t>????</a:t>
          </a:r>
        </a:p>
      </dgm:t>
    </dgm:pt>
    <dgm:pt modelId="{28050569-EBC4-4F7B-BD27-3A293778457B}" type="parTrans" cxnId="{2A4A8046-2C6C-45E8-AE78-564AF0A6A1DF}">
      <dgm:prSet/>
      <dgm:spPr/>
    </dgm:pt>
    <dgm:pt modelId="{0A171CDC-76B2-4511-83C9-BD56097342D2}" type="sibTrans" cxnId="{2A4A8046-2C6C-45E8-AE78-564AF0A6A1DF}">
      <dgm:prSet/>
      <dgm:spPr/>
    </dgm:pt>
    <dgm:pt modelId="{CC1E34C8-B340-431E-9327-D89B28910729}" type="pres">
      <dgm:prSet presAssocID="{D9A2DC5D-54E8-4470-88CE-B72583C3D5B4}" presName="Name0" presStyleCnt="0">
        <dgm:presLayoutVars>
          <dgm:dir/>
          <dgm:animLvl val="lvl"/>
          <dgm:resizeHandles val="exact"/>
        </dgm:presLayoutVars>
      </dgm:prSet>
      <dgm:spPr/>
    </dgm:pt>
    <dgm:pt modelId="{0C2DFB90-AA57-486A-B409-944F5DA1796E}" type="pres">
      <dgm:prSet presAssocID="{3C477F6D-1E93-4072-9AE7-BDE0B6C8C010}" presName="composite" presStyleCnt="0"/>
      <dgm:spPr/>
    </dgm:pt>
    <dgm:pt modelId="{4C063123-2A1C-4850-B7D3-39D9AD397F59}" type="pres">
      <dgm:prSet presAssocID="{3C477F6D-1E93-4072-9AE7-BDE0B6C8C010}" presName="parTx" presStyleLbl="alignNode1" presStyleIdx="0" presStyleCnt="4">
        <dgm:presLayoutVars>
          <dgm:chMax val="0"/>
          <dgm:chPref val="0"/>
          <dgm:bulletEnabled val="1"/>
        </dgm:presLayoutVars>
      </dgm:prSet>
      <dgm:spPr/>
    </dgm:pt>
    <dgm:pt modelId="{D6E1A66D-FF68-47EB-8666-8FA809D39659}" type="pres">
      <dgm:prSet presAssocID="{3C477F6D-1E93-4072-9AE7-BDE0B6C8C010}" presName="desTx" presStyleLbl="alignAccFollowNode1" presStyleIdx="0" presStyleCnt="4">
        <dgm:presLayoutVars>
          <dgm:bulletEnabled val="1"/>
        </dgm:presLayoutVars>
      </dgm:prSet>
      <dgm:spPr/>
    </dgm:pt>
    <dgm:pt modelId="{0E761FC1-9986-498B-943F-EE4AD891ED83}" type="pres">
      <dgm:prSet presAssocID="{6614B2BE-D4F0-4DDA-9E06-970D36043BE6}" presName="space" presStyleCnt="0"/>
      <dgm:spPr/>
    </dgm:pt>
    <dgm:pt modelId="{E0C724A7-3A06-4DCB-895B-4B6A1E3BA39E}" type="pres">
      <dgm:prSet presAssocID="{645E9A15-C54C-47DA-A4D0-49627A2523EC}" presName="composite" presStyleCnt="0"/>
      <dgm:spPr/>
    </dgm:pt>
    <dgm:pt modelId="{69BE6959-C2B7-4C44-AC0C-18F1BD2BD55C}" type="pres">
      <dgm:prSet presAssocID="{645E9A15-C54C-47DA-A4D0-49627A2523EC}" presName="parTx" presStyleLbl="alignNode1" presStyleIdx="1" presStyleCnt="4">
        <dgm:presLayoutVars>
          <dgm:chMax val="0"/>
          <dgm:chPref val="0"/>
          <dgm:bulletEnabled val="1"/>
        </dgm:presLayoutVars>
      </dgm:prSet>
      <dgm:spPr/>
    </dgm:pt>
    <dgm:pt modelId="{ED9C4EE5-D46E-49E5-8075-329FE4FBA3F1}" type="pres">
      <dgm:prSet presAssocID="{645E9A15-C54C-47DA-A4D0-49627A2523EC}" presName="desTx" presStyleLbl="alignAccFollowNode1" presStyleIdx="1" presStyleCnt="4">
        <dgm:presLayoutVars>
          <dgm:bulletEnabled val="1"/>
        </dgm:presLayoutVars>
      </dgm:prSet>
      <dgm:spPr/>
    </dgm:pt>
    <dgm:pt modelId="{3547F0A0-C972-4980-A8D1-71CD33F1DD74}" type="pres">
      <dgm:prSet presAssocID="{45923300-E396-488D-9ACA-E6F8EEEF2316}" presName="space" presStyleCnt="0"/>
      <dgm:spPr/>
    </dgm:pt>
    <dgm:pt modelId="{1E7D0ECA-8CA1-4771-B640-EA9C47685A94}" type="pres">
      <dgm:prSet presAssocID="{CAB7B387-0A0C-4C31-BCF8-0B53DD7E9DAD}" presName="composite" presStyleCnt="0"/>
      <dgm:spPr/>
    </dgm:pt>
    <dgm:pt modelId="{F9B76070-5B90-4004-87FD-2EF9C32DB120}" type="pres">
      <dgm:prSet presAssocID="{CAB7B387-0A0C-4C31-BCF8-0B53DD7E9DAD}" presName="parTx" presStyleLbl="alignNode1" presStyleIdx="2" presStyleCnt="4">
        <dgm:presLayoutVars>
          <dgm:chMax val="0"/>
          <dgm:chPref val="0"/>
          <dgm:bulletEnabled val="1"/>
        </dgm:presLayoutVars>
      </dgm:prSet>
      <dgm:spPr/>
    </dgm:pt>
    <dgm:pt modelId="{F25A56B0-4FFD-41AB-90EE-104A4F6D4B08}" type="pres">
      <dgm:prSet presAssocID="{CAB7B387-0A0C-4C31-BCF8-0B53DD7E9DAD}" presName="desTx" presStyleLbl="alignAccFollowNode1" presStyleIdx="2" presStyleCnt="4">
        <dgm:presLayoutVars>
          <dgm:bulletEnabled val="1"/>
        </dgm:presLayoutVars>
      </dgm:prSet>
      <dgm:spPr/>
    </dgm:pt>
    <dgm:pt modelId="{4A2B7C8A-B7EB-47F4-80DC-2F2061612B98}" type="pres">
      <dgm:prSet presAssocID="{3152B576-CCD3-4D66-A39A-C58A7CEC4BBE}" presName="space" presStyleCnt="0"/>
      <dgm:spPr/>
    </dgm:pt>
    <dgm:pt modelId="{9444D2CF-AD6E-4C6D-9A42-51B04FB3CE74}" type="pres">
      <dgm:prSet presAssocID="{48346EAC-8489-487F-B9E7-B4DDD7FD6A35}" presName="composite" presStyleCnt="0"/>
      <dgm:spPr/>
    </dgm:pt>
    <dgm:pt modelId="{97392A9A-1BA8-4AFE-B4C5-5502BEFAA1B7}" type="pres">
      <dgm:prSet presAssocID="{48346EAC-8489-487F-B9E7-B4DDD7FD6A35}" presName="parTx" presStyleLbl="alignNode1" presStyleIdx="3" presStyleCnt="4">
        <dgm:presLayoutVars>
          <dgm:chMax val="0"/>
          <dgm:chPref val="0"/>
          <dgm:bulletEnabled val="1"/>
        </dgm:presLayoutVars>
      </dgm:prSet>
      <dgm:spPr/>
    </dgm:pt>
    <dgm:pt modelId="{40497573-05F8-4D51-818D-D7D51D1F4DEB}" type="pres">
      <dgm:prSet presAssocID="{48346EAC-8489-487F-B9E7-B4DDD7FD6A35}" presName="desTx" presStyleLbl="alignAccFollowNode1" presStyleIdx="3" presStyleCnt="4">
        <dgm:presLayoutVars>
          <dgm:bulletEnabled val="1"/>
        </dgm:presLayoutVars>
      </dgm:prSet>
      <dgm:spPr/>
    </dgm:pt>
  </dgm:ptLst>
  <dgm:cxnLst>
    <dgm:cxn modelId="{E267F404-6FCB-4F5D-89F7-4AEDEB2925B4}" srcId="{D9A2DC5D-54E8-4470-88CE-B72583C3D5B4}" destId="{645E9A15-C54C-47DA-A4D0-49627A2523EC}" srcOrd="1" destOrd="0" parTransId="{E223BDC1-F35B-4815-88E0-6E48D9A1320F}" sibTransId="{45923300-E396-488D-9ACA-E6F8EEEF2316}"/>
    <dgm:cxn modelId="{209C1E05-914A-468E-A31C-2EB849A2590C}" type="presOf" srcId="{544F26C2-8AE5-48F2-B67E-DBDFB6F35DA0}" destId="{F25A56B0-4FFD-41AB-90EE-104A4F6D4B08}" srcOrd="0" destOrd="1" presId="urn:microsoft.com/office/officeart/2005/8/layout/hList1"/>
    <dgm:cxn modelId="{C8E76706-1ADB-4125-8244-DCDC1A0600E1}" srcId="{3C477F6D-1E93-4072-9AE7-BDE0B6C8C010}" destId="{87708506-21A0-4326-BE0A-FA1B29FA64D3}" srcOrd="0" destOrd="0" parTransId="{97A68853-1F57-4DD9-8747-116F158FE62B}" sibTransId="{99480F76-A7BB-44F2-9034-F17B970EE5E5}"/>
    <dgm:cxn modelId="{90963214-41E6-4BE8-A8D4-6837AF2FBE8C}" type="presOf" srcId="{9E6749B1-925C-4781-A1A6-B04450A76A31}" destId="{F25A56B0-4FFD-41AB-90EE-104A4F6D4B08}" srcOrd="0" destOrd="2" presId="urn:microsoft.com/office/officeart/2005/8/layout/hList1"/>
    <dgm:cxn modelId="{C3347B14-A011-4195-8149-3DB42DA16C4E}" type="presOf" srcId="{AB060BA1-1D90-4173-BB22-046A3BF30E53}" destId="{D6E1A66D-FF68-47EB-8666-8FA809D39659}" srcOrd="0" destOrd="1" presId="urn:microsoft.com/office/officeart/2005/8/layout/hList1"/>
    <dgm:cxn modelId="{7AFF3328-E031-4AFE-8429-64B4557511F7}" srcId="{645E9A15-C54C-47DA-A4D0-49627A2523EC}" destId="{B1EDADA0-C592-491C-9075-FC5A75E59C16}" srcOrd="0" destOrd="0" parTransId="{793C9F8E-613C-4FD9-83F6-1011D53BF5B1}" sibTransId="{832677AE-A8A6-4EF6-BC41-2AA24A1CA2E5}"/>
    <dgm:cxn modelId="{31D3482A-4CF2-44C6-B4D8-D4F3AB315489}" type="presOf" srcId="{D7509DBE-0B1D-4534-8BD4-E14FD1D95383}" destId="{D6E1A66D-FF68-47EB-8666-8FA809D39659}" srcOrd="0" destOrd="2" presId="urn:microsoft.com/office/officeart/2005/8/layout/hList1"/>
    <dgm:cxn modelId="{76271A30-8588-4A67-8C44-A54CD9C92B96}" srcId="{645E9A15-C54C-47DA-A4D0-49627A2523EC}" destId="{1BF485B3-31E2-40D7-B717-E97229A39CDC}" srcOrd="4" destOrd="0" parTransId="{0D138533-9A62-4739-AEE3-1C34AE3D814C}" sibTransId="{B9F09A76-EFC7-4ED0-AE01-996E8D1FAC29}"/>
    <dgm:cxn modelId="{6A87413B-5B3D-4F17-A00C-30D686B99350}" type="presOf" srcId="{CAB7B387-0A0C-4C31-BCF8-0B53DD7E9DAD}" destId="{F9B76070-5B90-4004-87FD-2EF9C32DB120}" srcOrd="0" destOrd="0" presId="urn:microsoft.com/office/officeart/2005/8/layout/hList1"/>
    <dgm:cxn modelId="{ADD89F3E-6007-422E-827C-D9BBD58F5F62}" type="presOf" srcId="{48346EAC-8489-487F-B9E7-B4DDD7FD6A35}" destId="{97392A9A-1BA8-4AFE-B4C5-5502BEFAA1B7}" srcOrd="0" destOrd="0" presId="urn:microsoft.com/office/officeart/2005/8/layout/hList1"/>
    <dgm:cxn modelId="{96DD5540-4A4F-461D-A910-835167976281}" type="presOf" srcId="{87708506-21A0-4326-BE0A-FA1B29FA64D3}" destId="{D6E1A66D-FF68-47EB-8666-8FA809D39659}" srcOrd="0" destOrd="0" presId="urn:microsoft.com/office/officeart/2005/8/layout/hList1"/>
    <dgm:cxn modelId="{F327CF44-345D-4495-B680-5A7AEC162110}" type="presOf" srcId="{645E9A15-C54C-47DA-A4D0-49627A2523EC}" destId="{69BE6959-C2B7-4C44-AC0C-18F1BD2BD55C}" srcOrd="0" destOrd="0" presId="urn:microsoft.com/office/officeart/2005/8/layout/hList1"/>
    <dgm:cxn modelId="{2655F265-206A-41C8-A742-204D8C36505E}" srcId="{CAB7B387-0A0C-4C31-BCF8-0B53DD7E9DAD}" destId="{544F26C2-8AE5-48F2-B67E-DBDFB6F35DA0}" srcOrd="1" destOrd="0" parTransId="{A77E11B7-5E16-44BB-A57F-675F65EBEF3F}" sibTransId="{E681C190-5943-4A32-88D8-A0C27F7C1C7A}"/>
    <dgm:cxn modelId="{2A4A8046-2C6C-45E8-AE78-564AF0A6A1DF}" srcId="{48346EAC-8489-487F-B9E7-B4DDD7FD6A35}" destId="{FEA6B6C8-CE44-47C9-8F8E-B3059C76AE84}" srcOrd="0" destOrd="0" parTransId="{28050569-EBC4-4F7B-BD27-3A293778457B}" sibTransId="{0A171CDC-76B2-4511-83C9-BD56097342D2}"/>
    <dgm:cxn modelId="{A748A06A-53D9-4B8E-B8F1-D84139AB704B}" srcId="{645E9A15-C54C-47DA-A4D0-49627A2523EC}" destId="{3CF05665-B96F-4A74-8977-18C784F57250}" srcOrd="3" destOrd="0" parTransId="{1DBA06B7-FAA8-4033-A098-0C21F3DDF31F}" sibTransId="{685F6914-11A5-4625-ACAF-73A629AE323D}"/>
    <dgm:cxn modelId="{65284B72-6403-4878-B692-2078A0BA975C}" srcId="{645E9A15-C54C-47DA-A4D0-49627A2523EC}" destId="{DCD848E7-EC6A-4731-97FC-CD87A0FD0364}" srcOrd="2" destOrd="0" parTransId="{D915F232-09EB-4EDA-A12F-3917880025B1}" sibTransId="{68AAC57D-59F4-4224-9C94-A0C3E47E6987}"/>
    <dgm:cxn modelId="{D860B155-837C-4742-B3F4-C279AE7794E0}" type="presOf" srcId="{B1EDADA0-C592-491C-9075-FC5A75E59C16}" destId="{ED9C4EE5-D46E-49E5-8075-329FE4FBA3F1}" srcOrd="0" destOrd="0" presId="urn:microsoft.com/office/officeart/2005/8/layout/hList1"/>
    <dgm:cxn modelId="{80FF0F76-C93E-488F-A266-898925718C2A}" type="presOf" srcId="{EF4E2E81-AD3D-4DE2-91E3-0AF3977F5FB2}" destId="{F25A56B0-4FFD-41AB-90EE-104A4F6D4B08}" srcOrd="0" destOrd="0" presId="urn:microsoft.com/office/officeart/2005/8/layout/hList1"/>
    <dgm:cxn modelId="{36CB6A78-B1D6-45C2-8040-C2EE8D182E58}" srcId="{D9A2DC5D-54E8-4470-88CE-B72583C3D5B4}" destId="{48346EAC-8489-487F-B9E7-B4DDD7FD6A35}" srcOrd="3" destOrd="0" parTransId="{5A3DE69F-DBE9-4C5E-B5AD-1EA2E9DCAAC4}" sibTransId="{C9CB28A8-8F21-468B-B15A-5C42F355B80C}"/>
    <dgm:cxn modelId="{F6A4A77C-6923-4BB5-8B1E-C1ECDF4A1DC6}" type="presOf" srcId="{55069DF6-53E2-4E0C-AA83-30B5628C1FDE}" destId="{ED9C4EE5-D46E-49E5-8075-329FE4FBA3F1}" srcOrd="0" destOrd="1" presId="urn:microsoft.com/office/officeart/2005/8/layout/hList1"/>
    <dgm:cxn modelId="{BC7E8881-B19E-4F80-A681-A8C638376725}" type="presOf" srcId="{3CF05665-B96F-4A74-8977-18C784F57250}" destId="{ED9C4EE5-D46E-49E5-8075-329FE4FBA3F1}" srcOrd="0" destOrd="3" presId="urn:microsoft.com/office/officeart/2005/8/layout/hList1"/>
    <dgm:cxn modelId="{90A6DA84-8866-426E-99E8-2A2A537942A9}" type="presOf" srcId="{DCD848E7-EC6A-4731-97FC-CD87A0FD0364}" destId="{ED9C4EE5-D46E-49E5-8075-329FE4FBA3F1}" srcOrd="0" destOrd="2" presId="urn:microsoft.com/office/officeart/2005/8/layout/hList1"/>
    <dgm:cxn modelId="{7FFF2C85-3B4D-4CA4-BB4B-97C3E3F9F3DC}" srcId="{645E9A15-C54C-47DA-A4D0-49627A2523EC}" destId="{1D04F88E-CDDB-4C31-91C9-168D4A3204DB}" srcOrd="7" destOrd="0" parTransId="{D8D48D86-460C-4DBF-845F-2606ED54DC29}" sibTransId="{A90A510D-6BFA-41CC-9E5B-E7EE954DEECC}"/>
    <dgm:cxn modelId="{15662B9D-B9C1-4C1A-A2E0-924D17EDBA86}" srcId="{D9A2DC5D-54E8-4470-88CE-B72583C3D5B4}" destId="{CAB7B387-0A0C-4C31-BCF8-0B53DD7E9DAD}" srcOrd="2" destOrd="0" parTransId="{E4FB2A07-A25E-4283-8988-1A21BA495FF6}" sibTransId="{3152B576-CCD3-4D66-A39A-C58A7CEC4BBE}"/>
    <dgm:cxn modelId="{815073B1-FD13-40F0-8CE3-28610A734BF0}" srcId="{645E9A15-C54C-47DA-A4D0-49627A2523EC}" destId="{55069DF6-53E2-4E0C-AA83-30B5628C1FDE}" srcOrd="1" destOrd="0" parTransId="{18396C12-7D5B-4D11-9D2D-AAAFF08861A1}" sibTransId="{7CFB3E57-26E5-4660-AE00-D217CCD62C99}"/>
    <dgm:cxn modelId="{4E95AAB3-2F07-4E36-B98A-9B6357DE28F3}" srcId="{CAB7B387-0A0C-4C31-BCF8-0B53DD7E9DAD}" destId="{EF4E2E81-AD3D-4DE2-91E3-0AF3977F5FB2}" srcOrd="0" destOrd="0" parTransId="{E1619592-D585-4711-A6DD-43BFF84ED7DE}" sibTransId="{DCDA9AEB-C43F-4BAD-95C6-EA2A9084A18C}"/>
    <dgm:cxn modelId="{CCF336B4-CF9B-43F4-8388-9F985898137B}" type="presOf" srcId="{3C477F6D-1E93-4072-9AE7-BDE0B6C8C010}" destId="{4C063123-2A1C-4850-B7D3-39D9AD397F59}" srcOrd="0" destOrd="0" presId="urn:microsoft.com/office/officeart/2005/8/layout/hList1"/>
    <dgm:cxn modelId="{25E197B8-12AC-4271-80BF-A64A5CA09D95}" srcId="{645E9A15-C54C-47DA-A4D0-49627A2523EC}" destId="{09D77F53-32C3-4AC2-857D-E8A5FF5236E2}" srcOrd="6" destOrd="0" parTransId="{88CB6B70-500E-4B52-BD87-10C47EE4D634}" sibTransId="{D1F86270-A2C5-42F8-9D65-8F69CF8CC59B}"/>
    <dgm:cxn modelId="{4C2F0DBD-A7A2-44EE-9DC1-235D22BB99DB}" type="presOf" srcId="{1D04F88E-CDDB-4C31-91C9-168D4A3204DB}" destId="{ED9C4EE5-D46E-49E5-8075-329FE4FBA3F1}" srcOrd="0" destOrd="7" presId="urn:microsoft.com/office/officeart/2005/8/layout/hList1"/>
    <dgm:cxn modelId="{9A367EBD-1F60-484D-A609-934411DCF1E8}" srcId="{3C477F6D-1E93-4072-9AE7-BDE0B6C8C010}" destId="{D7509DBE-0B1D-4534-8BD4-E14FD1D95383}" srcOrd="2" destOrd="0" parTransId="{C78782C0-F330-4500-8990-A2A228CEE0C6}" sibTransId="{153BDD50-6581-4874-BAAB-6B3B4D907420}"/>
    <dgm:cxn modelId="{1B998DC1-0109-451E-8537-7537833CCE1D}" type="presOf" srcId="{7173D1BA-1453-409C-9110-45FB4B51EDC9}" destId="{ED9C4EE5-D46E-49E5-8075-329FE4FBA3F1}" srcOrd="0" destOrd="5" presId="urn:microsoft.com/office/officeart/2005/8/layout/hList1"/>
    <dgm:cxn modelId="{498A61C9-A86B-4670-82A3-5E6C5C1D074E}" srcId="{D9A2DC5D-54E8-4470-88CE-B72583C3D5B4}" destId="{3C477F6D-1E93-4072-9AE7-BDE0B6C8C010}" srcOrd="0" destOrd="0" parTransId="{F854F78D-4538-474B-AC72-0B1D8A00B342}" sibTransId="{6614B2BE-D4F0-4DDA-9E06-970D36043BE6}"/>
    <dgm:cxn modelId="{8652F8CE-4EA6-4337-A61A-F51585AF18D5}" srcId="{CAB7B387-0A0C-4C31-BCF8-0B53DD7E9DAD}" destId="{9E6749B1-925C-4781-A1A6-B04450A76A31}" srcOrd="2" destOrd="0" parTransId="{DA4ECC9A-41A0-4249-96A1-AA4E2C75C965}" sibTransId="{F6CA6399-E474-4493-A8FA-94D3ED451935}"/>
    <dgm:cxn modelId="{49F78AD3-74D8-43F0-AB69-DD4D783414D0}" type="presOf" srcId="{D9A2DC5D-54E8-4470-88CE-B72583C3D5B4}" destId="{CC1E34C8-B340-431E-9327-D89B28910729}" srcOrd="0" destOrd="0" presId="urn:microsoft.com/office/officeart/2005/8/layout/hList1"/>
    <dgm:cxn modelId="{4B095FE0-38A8-4CC5-8574-4FDC6F6FA784}" srcId="{645E9A15-C54C-47DA-A4D0-49627A2523EC}" destId="{7173D1BA-1453-409C-9110-45FB4B51EDC9}" srcOrd="5" destOrd="0" parTransId="{194B024D-3C55-420E-979D-974EF825C258}" sibTransId="{40183461-E886-418E-A8F0-8C1AC0D0E7D6}"/>
    <dgm:cxn modelId="{A78CCFE1-8267-4017-93F2-C97341366B54}" type="presOf" srcId="{FEA6B6C8-CE44-47C9-8F8E-B3059C76AE84}" destId="{40497573-05F8-4D51-818D-D7D51D1F4DEB}" srcOrd="0" destOrd="0" presId="urn:microsoft.com/office/officeart/2005/8/layout/hList1"/>
    <dgm:cxn modelId="{C58961E2-11EB-4CA5-AC4F-CD86E3414D51}" type="presOf" srcId="{09D77F53-32C3-4AC2-857D-E8A5FF5236E2}" destId="{ED9C4EE5-D46E-49E5-8075-329FE4FBA3F1}" srcOrd="0" destOrd="6" presId="urn:microsoft.com/office/officeart/2005/8/layout/hList1"/>
    <dgm:cxn modelId="{BACA31FA-4BE9-43D2-A761-B95F311FCC03}" type="presOf" srcId="{1BF485B3-31E2-40D7-B717-E97229A39CDC}" destId="{ED9C4EE5-D46E-49E5-8075-329FE4FBA3F1}" srcOrd="0" destOrd="4" presId="urn:microsoft.com/office/officeart/2005/8/layout/hList1"/>
    <dgm:cxn modelId="{A47653FC-F6EC-4A12-9891-DD5B719E0F00}" srcId="{3C477F6D-1E93-4072-9AE7-BDE0B6C8C010}" destId="{AB060BA1-1D90-4173-BB22-046A3BF30E53}" srcOrd="1" destOrd="0" parTransId="{DE5A6FC1-206E-4F00-BCB7-472150AADAD7}" sibTransId="{09F47E81-9851-42B4-B113-3935DDB83633}"/>
    <dgm:cxn modelId="{3136F93E-628C-46F7-8BAC-FDD006C6EACD}" type="presParOf" srcId="{CC1E34C8-B340-431E-9327-D89B28910729}" destId="{0C2DFB90-AA57-486A-B409-944F5DA1796E}" srcOrd="0" destOrd="0" presId="urn:microsoft.com/office/officeart/2005/8/layout/hList1"/>
    <dgm:cxn modelId="{9F24CB49-5F83-4A05-B2A1-989612D122C0}" type="presParOf" srcId="{0C2DFB90-AA57-486A-B409-944F5DA1796E}" destId="{4C063123-2A1C-4850-B7D3-39D9AD397F59}" srcOrd="0" destOrd="0" presId="urn:microsoft.com/office/officeart/2005/8/layout/hList1"/>
    <dgm:cxn modelId="{4032D9F3-32AD-4DB3-B399-1485B9288514}" type="presParOf" srcId="{0C2DFB90-AA57-486A-B409-944F5DA1796E}" destId="{D6E1A66D-FF68-47EB-8666-8FA809D39659}" srcOrd="1" destOrd="0" presId="urn:microsoft.com/office/officeart/2005/8/layout/hList1"/>
    <dgm:cxn modelId="{CF42F4D7-5359-42A4-B8AB-727E674E1855}" type="presParOf" srcId="{CC1E34C8-B340-431E-9327-D89B28910729}" destId="{0E761FC1-9986-498B-943F-EE4AD891ED83}" srcOrd="1" destOrd="0" presId="urn:microsoft.com/office/officeart/2005/8/layout/hList1"/>
    <dgm:cxn modelId="{AD760697-3100-4D53-84E8-E803E3C45F04}" type="presParOf" srcId="{CC1E34C8-B340-431E-9327-D89B28910729}" destId="{E0C724A7-3A06-4DCB-895B-4B6A1E3BA39E}" srcOrd="2" destOrd="0" presId="urn:microsoft.com/office/officeart/2005/8/layout/hList1"/>
    <dgm:cxn modelId="{D76959F3-2EEA-4123-B49A-334EC2D772CE}" type="presParOf" srcId="{E0C724A7-3A06-4DCB-895B-4B6A1E3BA39E}" destId="{69BE6959-C2B7-4C44-AC0C-18F1BD2BD55C}" srcOrd="0" destOrd="0" presId="urn:microsoft.com/office/officeart/2005/8/layout/hList1"/>
    <dgm:cxn modelId="{EA730787-191C-46D3-A006-B9229FADAB65}" type="presParOf" srcId="{E0C724A7-3A06-4DCB-895B-4B6A1E3BA39E}" destId="{ED9C4EE5-D46E-49E5-8075-329FE4FBA3F1}" srcOrd="1" destOrd="0" presId="urn:microsoft.com/office/officeart/2005/8/layout/hList1"/>
    <dgm:cxn modelId="{04D4BA22-7162-482E-8268-845CCD37CE7B}" type="presParOf" srcId="{CC1E34C8-B340-431E-9327-D89B28910729}" destId="{3547F0A0-C972-4980-A8D1-71CD33F1DD74}" srcOrd="3" destOrd="0" presId="urn:microsoft.com/office/officeart/2005/8/layout/hList1"/>
    <dgm:cxn modelId="{55B05782-72CD-4049-8552-B77AD66CBA60}" type="presParOf" srcId="{CC1E34C8-B340-431E-9327-D89B28910729}" destId="{1E7D0ECA-8CA1-4771-B640-EA9C47685A94}" srcOrd="4" destOrd="0" presId="urn:microsoft.com/office/officeart/2005/8/layout/hList1"/>
    <dgm:cxn modelId="{831B2410-5652-4E57-AAD0-0915280BB874}" type="presParOf" srcId="{1E7D0ECA-8CA1-4771-B640-EA9C47685A94}" destId="{F9B76070-5B90-4004-87FD-2EF9C32DB120}" srcOrd="0" destOrd="0" presId="urn:microsoft.com/office/officeart/2005/8/layout/hList1"/>
    <dgm:cxn modelId="{6D54F269-114F-4783-AD7C-2DEE8151A354}" type="presParOf" srcId="{1E7D0ECA-8CA1-4771-B640-EA9C47685A94}" destId="{F25A56B0-4FFD-41AB-90EE-104A4F6D4B08}" srcOrd="1" destOrd="0" presId="urn:microsoft.com/office/officeart/2005/8/layout/hList1"/>
    <dgm:cxn modelId="{93E6B7DE-56A7-42D5-AC19-941210F1A684}" type="presParOf" srcId="{CC1E34C8-B340-431E-9327-D89B28910729}" destId="{4A2B7C8A-B7EB-47F4-80DC-2F2061612B98}" srcOrd="5" destOrd="0" presId="urn:microsoft.com/office/officeart/2005/8/layout/hList1"/>
    <dgm:cxn modelId="{9BD6DDD3-76F2-48F3-B818-1FC7F843F76E}" type="presParOf" srcId="{CC1E34C8-B340-431E-9327-D89B28910729}" destId="{9444D2CF-AD6E-4C6D-9A42-51B04FB3CE74}" srcOrd="6" destOrd="0" presId="urn:microsoft.com/office/officeart/2005/8/layout/hList1"/>
    <dgm:cxn modelId="{1B557A77-75C0-49C6-867A-BAD37725075B}" type="presParOf" srcId="{9444D2CF-AD6E-4C6D-9A42-51B04FB3CE74}" destId="{97392A9A-1BA8-4AFE-B4C5-5502BEFAA1B7}" srcOrd="0" destOrd="0" presId="urn:microsoft.com/office/officeart/2005/8/layout/hList1"/>
    <dgm:cxn modelId="{A403C02C-F441-48FD-A8AC-63291F88B2CE}" type="presParOf" srcId="{9444D2CF-AD6E-4C6D-9A42-51B04FB3CE74}" destId="{40497573-05F8-4D51-818D-D7D51D1F4D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9C2AF8-1883-42A8-A197-A86E58C48C92}" type="doc">
      <dgm:prSet loTypeId="urn:microsoft.com/office/officeart/2005/8/layout/architecture" loCatId="hierarchy" qsTypeId="urn:microsoft.com/office/officeart/2005/8/quickstyle/simple3" qsCatId="simple" csTypeId="urn:microsoft.com/office/officeart/2005/8/colors/colorful2" csCatId="colorful" phldr="1"/>
      <dgm:spPr/>
      <dgm:t>
        <a:bodyPr/>
        <a:lstStyle/>
        <a:p>
          <a:endParaRPr lang="en-US"/>
        </a:p>
      </dgm:t>
    </dgm:pt>
    <dgm:pt modelId="{5BAD7C0F-5AC8-4EDD-BAAB-7E4EFBFCB266}">
      <dgm:prSet phldrT="[Text]"/>
      <dgm:spPr/>
      <dgm:t>
        <a:bodyPr/>
        <a:lstStyle/>
        <a:p>
          <a:r>
            <a:rPr lang="en-US" dirty="0"/>
            <a:t>Server</a:t>
          </a:r>
        </a:p>
      </dgm:t>
    </dgm:pt>
    <dgm:pt modelId="{2C68E39A-5B15-4725-B6AC-0AB09CE8A0BA}" type="parTrans" cxnId="{BFAA4363-CE76-4F9C-9AB6-6BB7F756F0A1}">
      <dgm:prSet/>
      <dgm:spPr/>
      <dgm:t>
        <a:bodyPr/>
        <a:lstStyle/>
        <a:p>
          <a:endParaRPr lang="en-US"/>
        </a:p>
      </dgm:t>
    </dgm:pt>
    <dgm:pt modelId="{EEDF56A5-1655-4C83-B5B2-D7BC915AF3F4}" type="sibTrans" cxnId="{BFAA4363-CE76-4F9C-9AB6-6BB7F756F0A1}">
      <dgm:prSet/>
      <dgm:spPr/>
      <dgm:t>
        <a:bodyPr/>
        <a:lstStyle/>
        <a:p>
          <a:endParaRPr lang="en-US"/>
        </a:p>
      </dgm:t>
    </dgm:pt>
    <dgm:pt modelId="{732D9F2E-DB62-47FC-AACB-B7E18404AD28}">
      <dgm:prSet phldrT="[Text]"/>
      <dgm:spPr/>
      <dgm:t>
        <a:bodyPr/>
        <a:lstStyle/>
        <a:p>
          <a:r>
            <a:rPr lang="en-US" dirty="0"/>
            <a:t>Middleware</a:t>
          </a:r>
        </a:p>
      </dgm:t>
    </dgm:pt>
    <dgm:pt modelId="{5872D860-B286-43AF-9461-E76B06FE38D0}" type="parTrans" cxnId="{48D9FFB8-94ED-438C-AA6A-B14A6827D39E}">
      <dgm:prSet/>
      <dgm:spPr/>
      <dgm:t>
        <a:bodyPr/>
        <a:lstStyle/>
        <a:p>
          <a:endParaRPr lang="en-US"/>
        </a:p>
      </dgm:t>
    </dgm:pt>
    <dgm:pt modelId="{9584B693-C9B7-4392-A5F8-DCBCD2435943}" type="sibTrans" cxnId="{48D9FFB8-94ED-438C-AA6A-B14A6827D39E}">
      <dgm:prSet/>
      <dgm:spPr/>
      <dgm:t>
        <a:bodyPr/>
        <a:lstStyle/>
        <a:p>
          <a:endParaRPr lang="en-US"/>
        </a:p>
      </dgm:t>
    </dgm:pt>
    <dgm:pt modelId="{E7CFB9E8-7BA8-410A-B1B9-AA3C83165601}">
      <dgm:prSet phldrT="[Text]"/>
      <dgm:spPr/>
      <dgm:t>
        <a:bodyPr/>
        <a:lstStyle/>
        <a:p>
          <a:r>
            <a:rPr lang="en-US" dirty="0"/>
            <a:t>Routing</a:t>
          </a:r>
        </a:p>
      </dgm:t>
    </dgm:pt>
    <dgm:pt modelId="{847E206B-994F-4754-A564-CCD64F922053}" type="parTrans" cxnId="{D7B8DE08-3A02-49C8-9995-99D404E3D83A}">
      <dgm:prSet/>
      <dgm:spPr/>
      <dgm:t>
        <a:bodyPr/>
        <a:lstStyle/>
        <a:p>
          <a:endParaRPr lang="en-US"/>
        </a:p>
      </dgm:t>
    </dgm:pt>
    <dgm:pt modelId="{24169D5C-8B1A-4C02-B2E8-DDFE6E1B1381}" type="sibTrans" cxnId="{D7B8DE08-3A02-49C8-9995-99D404E3D83A}">
      <dgm:prSet/>
      <dgm:spPr/>
      <dgm:t>
        <a:bodyPr/>
        <a:lstStyle/>
        <a:p>
          <a:endParaRPr lang="en-US"/>
        </a:p>
      </dgm:t>
    </dgm:pt>
    <dgm:pt modelId="{734A438A-375D-4C3B-B163-F31D08E8F6FF}">
      <dgm:prSet phldrT="[Text]"/>
      <dgm:spPr/>
      <dgm:t>
        <a:bodyPr/>
        <a:lstStyle/>
        <a:p>
          <a:r>
            <a:rPr lang="en-US" dirty="0"/>
            <a:t>Controllers</a:t>
          </a:r>
        </a:p>
      </dgm:t>
    </dgm:pt>
    <dgm:pt modelId="{613DD565-BD86-4CA6-940F-CBB6D4CD6FEE}" type="parTrans" cxnId="{68A212F3-35E2-4E6A-8FA7-898649997EDF}">
      <dgm:prSet/>
      <dgm:spPr/>
      <dgm:t>
        <a:bodyPr/>
        <a:lstStyle/>
        <a:p>
          <a:endParaRPr lang="en-US"/>
        </a:p>
      </dgm:t>
    </dgm:pt>
    <dgm:pt modelId="{F79E50CF-A686-4A55-A241-92704E0AA824}" type="sibTrans" cxnId="{68A212F3-35E2-4E6A-8FA7-898649997EDF}">
      <dgm:prSet/>
      <dgm:spPr/>
      <dgm:t>
        <a:bodyPr/>
        <a:lstStyle/>
        <a:p>
          <a:endParaRPr lang="en-US"/>
        </a:p>
      </dgm:t>
    </dgm:pt>
    <dgm:pt modelId="{8DDB5D16-DB2F-44AB-A3BE-3A0EB7117787}">
      <dgm:prSet phldrT="[Text]"/>
      <dgm:spPr/>
      <dgm:t>
        <a:bodyPr/>
        <a:lstStyle/>
        <a:p>
          <a:r>
            <a:rPr lang="en-US" dirty="0"/>
            <a:t>Pages</a:t>
          </a:r>
        </a:p>
      </dgm:t>
    </dgm:pt>
    <dgm:pt modelId="{6FA16263-4414-439F-8006-C722202EC11B}" type="parTrans" cxnId="{CC961F1C-E267-42F3-833B-45045C50D220}">
      <dgm:prSet/>
      <dgm:spPr/>
      <dgm:t>
        <a:bodyPr/>
        <a:lstStyle/>
        <a:p>
          <a:endParaRPr lang="en-US"/>
        </a:p>
      </dgm:t>
    </dgm:pt>
    <dgm:pt modelId="{3082FCEC-9ACF-42B6-9B15-53FA9E07C6B8}" type="sibTrans" cxnId="{CC961F1C-E267-42F3-833B-45045C50D220}">
      <dgm:prSet/>
      <dgm:spPr/>
      <dgm:t>
        <a:bodyPr/>
        <a:lstStyle/>
        <a:p>
          <a:endParaRPr lang="en-US"/>
        </a:p>
      </dgm:t>
    </dgm:pt>
    <dgm:pt modelId="{104D896D-BF7C-4146-AFC1-6A850330B5B9}">
      <dgm:prSet phldrT="[Text]"/>
      <dgm:spPr/>
      <dgm:t>
        <a:bodyPr/>
        <a:lstStyle/>
        <a:p>
          <a:r>
            <a:rPr lang="en-US" dirty="0" err="1"/>
            <a:t>SignalR</a:t>
          </a:r>
          <a:endParaRPr lang="en-US" dirty="0"/>
        </a:p>
      </dgm:t>
    </dgm:pt>
    <dgm:pt modelId="{7FE35BED-CD19-4778-A545-27DCC6BEE987}" type="parTrans" cxnId="{EA4131FD-2EF2-47CF-937E-096DEFE390F4}">
      <dgm:prSet/>
      <dgm:spPr/>
      <dgm:t>
        <a:bodyPr/>
        <a:lstStyle/>
        <a:p>
          <a:endParaRPr lang="en-US"/>
        </a:p>
      </dgm:t>
    </dgm:pt>
    <dgm:pt modelId="{7FEF1BA6-C9F4-4F82-95F9-0A1CB2D60535}" type="sibTrans" cxnId="{EA4131FD-2EF2-47CF-937E-096DEFE390F4}">
      <dgm:prSet/>
      <dgm:spPr/>
      <dgm:t>
        <a:bodyPr/>
        <a:lstStyle/>
        <a:p>
          <a:endParaRPr lang="en-US"/>
        </a:p>
      </dgm:t>
    </dgm:pt>
    <dgm:pt modelId="{80A9600E-66A3-49A3-A522-3A15207CB6C2}">
      <dgm:prSet phldrT="[Text]"/>
      <dgm:spPr/>
      <dgm:t>
        <a:bodyPr/>
        <a:lstStyle/>
        <a:p>
          <a:r>
            <a:rPr lang="en-US" dirty="0" err="1"/>
            <a:t>gRPC</a:t>
          </a:r>
          <a:endParaRPr lang="en-US" dirty="0"/>
        </a:p>
      </dgm:t>
    </dgm:pt>
    <dgm:pt modelId="{F90AA1CE-688B-47FC-8332-D9261DFB1E56}" type="parTrans" cxnId="{3347EF2C-5604-4CB8-84E9-BC9CA4E5E768}">
      <dgm:prSet/>
      <dgm:spPr/>
      <dgm:t>
        <a:bodyPr/>
        <a:lstStyle/>
        <a:p>
          <a:endParaRPr lang="en-US"/>
        </a:p>
      </dgm:t>
    </dgm:pt>
    <dgm:pt modelId="{6010A158-1F3B-4314-B5CF-5D05F429A8EB}" type="sibTrans" cxnId="{3347EF2C-5604-4CB8-84E9-BC9CA4E5E768}">
      <dgm:prSet/>
      <dgm:spPr/>
      <dgm:t>
        <a:bodyPr/>
        <a:lstStyle/>
        <a:p>
          <a:endParaRPr lang="en-US"/>
        </a:p>
      </dgm:t>
    </dgm:pt>
    <dgm:pt modelId="{81D36BDE-FEC1-49A2-B0A9-B6FAEB5017CE}">
      <dgm:prSet phldrT="[Text]"/>
      <dgm:spPr/>
      <dgm:t>
        <a:bodyPr/>
        <a:lstStyle/>
        <a:p>
          <a:r>
            <a:rPr lang="en-US" dirty="0" err="1"/>
            <a:t>Blazor</a:t>
          </a:r>
          <a:r>
            <a:rPr lang="en-US" dirty="0"/>
            <a:t> Server</a:t>
          </a:r>
        </a:p>
      </dgm:t>
    </dgm:pt>
    <dgm:pt modelId="{28AAA549-43AC-44DA-AB05-F6BE2010102F}" type="parTrans" cxnId="{510E1275-94CF-4E27-9145-7D3B1A1540A1}">
      <dgm:prSet/>
      <dgm:spPr/>
      <dgm:t>
        <a:bodyPr/>
        <a:lstStyle/>
        <a:p>
          <a:endParaRPr lang="en-US"/>
        </a:p>
      </dgm:t>
    </dgm:pt>
    <dgm:pt modelId="{9D70943B-6214-4EAA-9C0C-91590CC320F8}" type="sibTrans" cxnId="{510E1275-94CF-4E27-9145-7D3B1A1540A1}">
      <dgm:prSet/>
      <dgm:spPr/>
      <dgm:t>
        <a:bodyPr/>
        <a:lstStyle/>
        <a:p>
          <a:endParaRPr lang="en-US"/>
        </a:p>
      </dgm:t>
    </dgm:pt>
    <dgm:pt modelId="{4CE4822C-79C5-4F4C-8C42-0C40F42F5BC9}" type="pres">
      <dgm:prSet presAssocID="{AD9C2AF8-1883-42A8-A197-A86E58C48C92}" presName="Name0" presStyleCnt="0">
        <dgm:presLayoutVars>
          <dgm:chPref val="1"/>
          <dgm:dir/>
          <dgm:animOne val="branch"/>
          <dgm:animLvl val="lvl"/>
          <dgm:resizeHandles/>
        </dgm:presLayoutVars>
      </dgm:prSet>
      <dgm:spPr/>
    </dgm:pt>
    <dgm:pt modelId="{B171C683-CF3F-4DFD-8086-B3C99242DFF7}" type="pres">
      <dgm:prSet presAssocID="{5BAD7C0F-5AC8-4EDD-BAAB-7E4EFBFCB266}" presName="vertOne" presStyleCnt="0"/>
      <dgm:spPr/>
    </dgm:pt>
    <dgm:pt modelId="{CA70BADF-4CDC-4F77-9E27-245A15416E59}" type="pres">
      <dgm:prSet presAssocID="{5BAD7C0F-5AC8-4EDD-BAAB-7E4EFBFCB266}" presName="txOne" presStyleLbl="node0" presStyleIdx="0" presStyleCnt="1">
        <dgm:presLayoutVars>
          <dgm:chPref val="3"/>
        </dgm:presLayoutVars>
      </dgm:prSet>
      <dgm:spPr/>
    </dgm:pt>
    <dgm:pt modelId="{1DAFAC18-B9EE-497B-9172-BDF242A02645}" type="pres">
      <dgm:prSet presAssocID="{5BAD7C0F-5AC8-4EDD-BAAB-7E4EFBFCB266}" presName="parTransOne" presStyleCnt="0"/>
      <dgm:spPr/>
    </dgm:pt>
    <dgm:pt modelId="{43C98D56-6834-472B-806E-F1468BB84FBD}" type="pres">
      <dgm:prSet presAssocID="{5BAD7C0F-5AC8-4EDD-BAAB-7E4EFBFCB266}" presName="horzOne" presStyleCnt="0"/>
      <dgm:spPr/>
    </dgm:pt>
    <dgm:pt modelId="{18B42E88-D406-4679-B991-00021866EF69}" type="pres">
      <dgm:prSet presAssocID="{732D9F2E-DB62-47FC-AACB-B7E18404AD28}" presName="vertTwo" presStyleCnt="0"/>
      <dgm:spPr/>
    </dgm:pt>
    <dgm:pt modelId="{97EB4B09-4E42-4D47-829B-7861DF1F43A9}" type="pres">
      <dgm:prSet presAssocID="{732D9F2E-DB62-47FC-AACB-B7E18404AD28}" presName="txTwo" presStyleLbl="node2" presStyleIdx="0" presStyleCnt="1">
        <dgm:presLayoutVars>
          <dgm:chPref val="3"/>
        </dgm:presLayoutVars>
      </dgm:prSet>
      <dgm:spPr/>
    </dgm:pt>
    <dgm:pt modelId="{DD80E0C7-3154-485A-BF90-BA780EC2E2E1}" type="pres">
      <dgm:prSet presAssocID="{732D9F2E-DB62-47FC-AACB-B7E18404AD28}" presName="parTransTwo" presStyleCnt="0"/>
      <dgm:spPr/>
    </dgm:pt>
    <dgm:pt modelId="{6F40B999-BC5E-4AFD-884C-7455C3F4E33C}" type="pres">
      <dgm:prSet presAssocID="{732D9F2E-DB62-47FC-AACB-B7E18404AD28}" presName="horzTwo" presStyleCnt="0"/>
      <dgm:spPr/>
    </dgm:pt>
    <dgm:pt modelId="{51B9998F-2F25-4143-8F8A-2C419609469A}" type="pres">
      <dgm:prSet presAssocID="{E7CFB9E8-7BA8-410A-B1B9-AA3C83165601}" presName="vertThree" presStyleCnt="0"/>
      <dgm:spPr/>
    </dgm:pt>
    <dgm:pt modelId="{A1FFD850-A97F-4C1A-A351-7ABBB123AD15}" type="pres">
      <dgm:prSet presAssocID="{E7CFB9E8-7BA8-410A-B1B9-AA3C83165601}" presName="txThree" presStyleLbl="node3" presStyleIdx="0" presStyleCnt="1">
        <dgm:presLayoutVars>
          <dgm:chPref val="3"/>
        </dgm:presLayoutVars>
      </dgm:prSet>
      <dgm:spPr/>
    </dgm:pt>
    <dgm:pt modelId="{4BB7E091-BB0F-4EEE-ACF6-BBDF0D7247E3}" type="pres">
      <dgm:prSet presAssocID="{E7CFB9E8-7BA8-410A-B1B9-AA3C83165601}" presName="parTransThree" presStyleCnt="0"/>
      <dgm:spPr/>
    </dgm:pt>
    <dgm:pt modelId="{1AF15E60-AF99-41D7-8C3F-7064A7B20C53}" type="pres">
      <dgm:prSet presAssocID="{E7CFB9E8-7BA8-410A-B1B9-AA3C83165601}" presName="horzThree" presStyleCnt="0"/>
      <dgm:spPr/>
    </dgm:pt>
    <dgm:pt modelId="{8123EDAB-E379-42A7-BAD6-D909BF53C888}" type="pres">
      <dgm:prSet presAssocID="{734A438A-375D-4C3B-B163-F31D08E8F6FF}" presName="vertFour" presStyleCnt="0">
        <dgm:presLayoutVars>
          <dgm:chPref val="3"/>
        </dgm:presLayoutVars>
      </dgm:prSet>
      <dgm:spPr/>
    </dgm:pt>
    <dgm:pt modelId="{435D7202-5F90-4D46-AD63-48B963473E6C}" type="pres">
      <dgm:prSet presAssocID="{734A438A-375D-4C3B-B163-F31D08E8F6FF}" presName="txFour" presStyleLbl="node4" presStyleIdx="0" presStyleCnt="5">
        <dgm:presLayoutVars>
          <dgm:chPref val="3"/>
        </dgm:presLayoutVars>
      </dgm:prSet>
      <dgm:spPr/>
    </dgm:pt>
    <dgm:pt modelId="{E6EE774A-B5FD-4D77-A56F-897C84A0FD72}" type="pres">
      <dgm:prSet presAssocID="{734A438A-375D-4C3B-B163-F31D08E8F6FF}" presName="horzFour" presStyleCnt="0"/>
      <dgm:spPr/>
    </dgm:pt>
    <dgm:pt modelId="{D871CF01-40D0-46B1-B505-662DEA3EC0B2}" type="pres">
      <dgm:prSet presAssocID="{F79E50CF-A686-4A55-A241-92704E0AA824}" presName="sibSpaceFour" presStyleCnt="0"/>
      <dgm:spPr/>
    </dgm:pt>
    <dgm:pt modelId="{0DE2E576-C190-4240-A55A-D18FA89E50B8}" type="pres">
      <dgm:prSet presAssocID="{8DDB5D16-DB2F-44AB-A3BE-3A0EB7117787}" presName="vertFour" presStyleCnt="0">
        <dgm:presLayoutVars>
          <dgm:chPref val="3"/>
        </dgm:presLayoutVars>
      </dgm:prSet>
      <dgm:spPr/>
    </dgm:pt>
    <dgm:pt modelId="{92240AEC-14BC-46ED-9D87-C60142786760}" type="pres">
      <dgm:prSet presAssocID="{8DDB5D16-DB2F-44AB-A3BE-3A0EB7117787}" presName="txFour" presStyleLbl="node4" presStyleIdx="1" presStyleCnt="5">
        <dgm:presLayoutVars>
          <dgm:chPref val="3"/>
        </dgm:presLayoutVars>
      </dgm:prSet>
      <dgm:spPr/>
    </dgm:pt>
    <dgm:pt modelId="{4E0D2705-2D71-4784-9356-A9C6EE9C1AC1}" type="pres">
      <dgm:prSet presAssocID="{8DDB5D16-DB2F-44AB-A3BE-3A0EB7117787}" presName="horzFour" presStyleCnt="0"/>
      <dgm:spPr/>
    </dgm:pt>
    <dgm:pt modelId="{8B6B470E-EB6F-4977-A1C0-97EA4C8518DE}" type="pres">
      <dgm:prSet presAssocID="{3082FCEC-9ACF-42B6-9B15-53FA9E07C6B8}" presName="sibSpaceFour" presStyleCnt="0"/>
      <dgm:spPr/>
    </dgm:pt>
    <dgm:pt modelId="{76EE0FDC-0C16-4FC1-A417-E80196B74D19}" type="pres">
      <dgm:prSet presAssocID="{104D896D-BF7C-4146-AFC1-6A850330B5B9}" presName="vertFour" presStyleCnt="0">
        <dgm:presLayoutVars>
          <dgm:chPref val="3"/>
        </dgm:presLayoutVars>
      </dgm:prSet>
      <dgm:spPr/>
    </dgm:pt>
    <dgm:pt modelId="{82B27153-096A-4AEB-BE31-AA49B7573441}" type="pres">
      <dgm:prSet presAssocID="{104D896D-BF7C-4146-AFC1-6A850330B5B9}" presName="txFour" presStyleLbl="node4" presStyleIdx="2" presStyleCnt="5">
        <dgm:presLayoutVars>
          <dgm:chPref val="3"/>
        </dgm:presLayoutVars>
      </dgm:prSet>
      <dgm:spPr/>
    </dgm:pt>
    <dgm:pt modelId="{285E1470-EA6D-4650-A00A-84D30C8BC0AA}" type="pres">
      <dgm:prSet presAssocID="{104D896D-BF7C-4146-AFC1-6A850330B5B9}" presName="horzFour" presStyleCnt="0"/>
      <dgm:spPr/>
    </dgm:pt>
    <dgm:pt modelId="{35FF0513-465A-44CB-83BF-FAA440BAEC91}" type="pres">
      <dgm:prSet presAssocID="{7FEF1BA6-C9F4-4F82-95F9-0A1CB2D60535}" presName="sibSpaceFour" presStyleCnt="0"/>
      <dgm:spPr/>
    </dgm:pt>
    <dgm:pt modelId="{6F2FA6FB-7414-4ACF-AA2B-6082A1E5ECAA}" type="pres">
      <dgm:prSet presAssocID="{80A9600E-66A3-49A3-A522-3A15207CB6C2}" presName="vertFour" presStyleCnt="0">
        <dgm:presLayoutVars>
          <dgm:chPref val="3"/>
        </dgm:presLayoutVars>
      </dgm:prSet>
      <dgm:spPr/>
    </dgm:pt>
    <dgm:pt modelId="{8D729C6B-18E9-40A0-958E-AFEFE8368442}" type="pres">
      <dgm:prSet presAssocID="{80A9600E-66A3-49A3-A522-3A15207CB6C2}" presName="txFour" presStyleLbl="node4" presStyleIdx="3" presStyleCnt="5">
        <dgm:presLayoutVars>
          <dgm:chPref val="3"/>
        </dgm:presLayoutVars>
      </dgm:prSet>
      <dgm:spPr/>
    </dgm:pt>
    <dgm:pt modelId="{5017C0E4-E27E-4893-B76F-A8D77B64843C}" type="pres">
      <dgm:prSet presAssocID="{80A9600E-66A3-49A3-A522-3A15207CB6C2}" presName="horzFour" presStyleCnt="0"/>
      <dgm:spPr/>
    </dgm:pt>
    <dgm:pt modelId="{75844847-BD26-421E-9952-8943EE4D0187}" type="pres">
      <dgm:prSet presAssocID="{6010A158-1F3B-4314-B5CF-5D05F429A8EB}" presName="sibSpaceFour" presStyleCnt="0"/>
      <dgm:spPr/>
    </dgm:pt>
    <dgm:pt modelId="{43E20482-A9E6-421B-AD58-F3E4EA59F4F7}" type="pres">
      <dgm:prSet presAssocID="{81D36BDE-FEC1-49A2-B0A9-B6FAEB5017CE}" presName="vertFour" presStyleCnt="0">
        <dgm:presLayoutVars>
          <dgm:chPref val="3"/>
        </dgm:presLayoutVars>
      </dgm:prSet>
      <dgm:spPr/>
    </dgm:pt>
    <dgm:pt modelId="{42AEF121-33AD-44F9-918C-D13ACA571445}" type="pres">
      <dgm:prSet presAssocID="{81D36BDE-FEC1-49A2-B0A9-B6FAEB5017CE}" presName="txFour" presStyleLbl="node4" presStyleIdx="4" presStyleCnt="5">
        <dgm:presLayoutVars>
          <dgm:chPref val="3"/>
        </dgm:presLayoutVars>
      </dgm:prSet>
      <dgm:spPr/>
    </dgm:pt>
    <dgm:pt modelId="{65D25939-D11D-4AD0-B3FB-FADB84693DDD}" type="pres">
      <dgm:prSet presAssocID="{81D36BDE-FEC1-49A2-B0A9-B6FAEB5017CE}" presName="horzFour" presStyleCnt="0"/>
      <dgm:spPr/>
    </dgm:pt>
  </dgm:ptLst>
  <dgm:cxnLst>
    <dgm:cxn modelId="{D7B8DE08-3A02-49C8-9995-99D404E3D83A}" srcId="{732D9F2E-DB62-47FC-AACB-B7E18404AD28}" destId="{E7CFB9E8-7BA8-410A-B1B9-AA3C83165601}" srcOrd="0" destOrd="0" parTransId="{847E206B-994F-4754-A564-CCD64F922053}" sibTransId="{24169D5C-8B1A-4C02-B2E8-DDFE6E1B1381}"/>
    <dgm:cxn modelId="{96604A19-F967-4CC7-8F65-688D19293DED}" type="presOf" srcId="{734A438A-375D-4C3B-B163-F31D08E8F6FF}" destId="{435D7202-5F90-4D46-AD63-48B963473E6C}" srcOrd="0" destOrd="0" presId="urn:microsoft.com/office/officeart/2005/8/layout/architecture"/>
    <dgm:cxn modelId="{CC961F1C-E267-42F3-833B-45045C50D220}" srcId="{E7CFB9E8-7BA8-410A-B1B9-AA3C83165601}" destId="{8DDB5D16-DB2F-44AB-A3BE-3A0EB7117787}" srcOrd="1" destOrd="0" parTransId="{6FA16263-4414-439F-8006-C722202EC11B}" sibTransId="{3082FCEC-9ACF-42B6-9B15-53FA9E07C6B8}"/>
    <dgm:cxn modelId="{10C72D22-A9C0-4180-B1DC-0601E8500CA8}" type="presOf" srcId="{732D9F2E-DB62-47FC-AACB-B7E18404AD28}" destId="{97EB4B09-4E42-4D47-829B-7861DF1F43A9}" srcOrd="0" destOrd="0" presId="urn:microsoft.com/office/officeart/2005/8/layout/architecture"/>
    <dgm:cxn modelId="{3347EF2C-5604-4CB8-84E9-BC9CA4E5E768}" srcId="{E7CFB9E8-7BA8-410A-B1B9-AA3C83165601}" destId="{80A9600E-66A3-49A3-A522-3A15207CB6C2}" srcOrd="3" destOrd="0" parTransId="{F90AA1CE-688B-47FC-8332-D9261DFB1E56}" sibTransId="{6010A158-1F3B-4314-B5CF-5D05F429A8EB}"/>
    <dgm:cxn modelId="{BFAA4363-CE76-4F9C-9AB6-6BB7F756F0A1}" srcId="{AD9C2AF8-1883-42A8-A197-A86E58C48C92}" destId="{5BAD7C0F-5AC8-4EDD-BAAB-7E4EFBFCB266}" srcOrd="0" destOrd="0" parTransId="{2C68E39A-5B15-4725-B6AC-0AB09CE8A0BA}" sibTransId="{EEDF56A5-1655-4C83-B5B2-D7BC915AF3F4}"/>
    <dgm:cxn modelId="{CB2F7A4A-4402-4565-994D-9CBC36D71177}" type="presOf" srcId="{AD9C2AF8-1883-42A8-A197-A86E58C48C92}" destId="{4CE4822C-79C5-4F4C-8C42-0C40F42F5BC9}" srcOrd="0" destOrd="0" presId="urn:microsoft.com/office/officeart/2005/8/layout/architecture"/>
    <dgm:cxn modelId="{B81E2B4D-B6C9-4B92-8192-C24204D70796}" type="presOf" srcId="{81D36BDE-FEC1-49A2-B0A9-B6FAEB5017CE}" destId="{42AEF121-33AD-44F9-918C-D13ACA571445}" srcOrd="0" destOrd="0" presId="urn:microsoft.com/office/officeart/2005/8/layout/architecture"/>
    <dgm:cxn modelId="{510E1275-94CF-4E27-9145-7D3B1A1540A1}" srcId="{E7CFB9E8-7BA8-410A-B1B9-AA3C83165601}" destId="{81D36BDE-FEC1-49A2-B0A9-B6FAEB5017CE}" srcOrd="4" destOrd="0" parTransId="{28AAA549-43AC-44DA-AB05-F6BE2010102F}" sibTransId="{9D70943B-6214-4EAA-9C0C-91590CC320F8}"/>
    <dgm:cxn modelId="{D8B59777-7229-43AC-9467-0E62F4AD2385}" type="presOf" srcId="{8DDB5D16-DB2F-44AB-A3BE-3A0EB7117787}" destId="{92240AEC-14BC-46ED-9D87-C60142786760}" srcOrd="0" destOrd="0" presId="urn:microsoft.com/office/officeart/2005/8/layout/architecture"/>
    <dgm:cxn modelId="{8FBE5079-958B-4106-BCAE-743A8FD4F5EA}" type="presOf" srcId="{104D896D-BF7C-4146-AFC1-6A850330B5B9}" destId="{82B27153-096A-4AEB-BE31-AA49B7573441}" srcOrd="0" destOrd="0" presId="urn:microsoft.com/office/officeart/2005/8/layout/architecture"/>
    <dgm:cxn modelId="{4D5B8EAE-A69E-4FB6-9F6A-17BAD50B6DB7}" type="presOf" srcId="{E7CFB9E8-7BA8-410A-B1B9-AA3C83165601}" destId="{A1FFD850-A97F-4C1A-A351-7ABBB123AD15}" srcOrd="0" destOrd="0" presId="urn:microsoft.com/office/officeart/2005/8/layout/architecture"/>
    <dgm:cxn modelId="{48D9FFB8-94ED-438C-AA6A-B14A6827D39E}" srcId="{5BAD7C0F-5AC8-4EDD-BAAB-7E4EFBFCB266}" destId="{732D9F2E-DB62-47FC-AACB-B7E18404AD28}" srcOrd="0" destOrd="0" parTransId="{5872D860-B286-43AF-9461-E76B06FE38D0}" sibTransId="{9584B693-C9B7-4392-A5F8-DCBCD2435943}"/>
    <dgm:cxn modelId="{68A212F3-35E2-4E6A-8FA7-898649997EDF}" srcId="{E7CFB9E8-7BA8-410A-B1B9-AA3C83165601}" destId="{734A438A-375D-4C3B-B163-F31D08E8F6FF}" srcOrd="0" destOrd="0" parTransId="{613DD565-BD86-4CA6-940F-CBB6D4CD6FEE}" sibTransId="{F79E50CF-A686-4A55-A241-92704E0AA824}"/>
    <dgm:cxn modelId="{AC6826FB-3E42-4EFD-8FF2-FF97D83B6566}" type="presOf" srcId="{5BAD7C0F-5AC8-4EDD-BAAB-7E4EFBFCB266}" destId="{CA70BADF-4CDC-4F77-9E27-245A15416E59}" srcOrd="0" destOrd="0" presId="urn:microsoft.com/office/officeart/2005/8/layout/architecture"/>
    <dgm:cxn modelId="{EA4131FD-2EF2-47CF-937E-096DEFE390F4}" srcId="{E7CFB9E8-7BA8-410A-B1B9-AA3C83165601}" destId="{104D896D-BF7C-4146-AFC1-6A850330B5B9}" srcOrd="2" destOrd="0" parTransId="{7FE35BED-CD19-4778-A545-27DCC6BEE987}" sibTransId="{7FEF1BA6-C9F4-4F82-95F9-0A1CB2D60535}"/>
    <dgm:cxn modelId="{F6E26DFD-1F70-4CC0-93EE-5E6ACFFAEAAE}" type="presOf" srcId="{80A9600E-66A3-49A3-A522-3A15207CB6C2}" destId="{8D729C6B-18E9-40A0-958E-AFEFE8368442}" srcOrd="0" destOrd="0" presId="urn:microsoft.com/office/officeart/2005/8/layout/architecture"/>
    <dgm:cxn modelId="{38B1FBF3-8339-41F1-AAD7-3A86564CE71F}" type="presParOf" srcId="{4CE4822C-79C5-4F4C-8C42-0C40F42F5BC9}" destId="{B171C683-CF3F-4DFD-8086-B3C99242DFF7}" srcOrd="0" destOrd="0" presId="urn:microsoft.com/office/officeart/2005/8/layout/architecture"/>
    <dgm:cxn modelId="{8AA2575C-3AC0-4FFE-82C7-05B168EA0AAF}" type="presParOf" srcId="{B171C683-CF3F-4DFD-8086-B3C99242DFF7}" destId="{CA70BADF-4CDC-4F77-9E27-245A15416E59}" srcOrd="0" destOrd="0" presId="urn:microsoft.com/office/officeart/2005/8/layout/architecture"/>
    <dgm:cxn modelId="{7AA7AECA-1B6E-4E56-979D-D5622B08BF8B}" type="presParOf" srcId="{B171C683-CF3F-4DFD-8086-B3C99242DFF7}" destId="{1DAFAC18-B9EE-497B-9172-BDF242A02645}" srcOrd="1" destOrd="0" presId="urn:microsoft.com/office/officeart/2005/8/layout/architecture"/>
    <dgm:cxn modelId="{8A52A736-9A90-4079-9805-D754D3164660}" type="presParOf" srcId="{B171C683-CF3F-4DFD-8086-B3C99242DFF7}" destId="{43C98D56-6834-472B-806E-F1468BB84FBD}" srcOrd="2" destOrd="0" presId="urn:microsoft.com/office/officeart/2005/8/layout/architecture"/>
    <dgm:cxn modelId="{EC4979DB-E124-424F-8433-5E5BC055783F}" type="presParOf" srcId="{43C98D56-6834-472B-806E-F1468BB84FBD}" destId="{18B42E88-D406-4679-B991-00021866EF69}" srcOrd="0" destOrd="0" presId="urn:microsoft.com/office/officeart/2005/8/layout/architecture"/>
    <dgm:cxn modelId="{EC17E736-6557-46A5-91C4-1EC36E5BA134}" type="presParOf" srcId="{18B42E88-D406-4679-B991-00021866EF69}" destId="{97EB4B09-4E42-4D47-829B-7861DF1F43A9}" srcOrd="0" destOrd="0" presId="urn:microsoft.com/office/officeart/2005/8/layout/architecture"/>
    <dgm:cxn modelId="{C8B0656E-BC88-4C9E-AA72-8B6F69CBA8DE}" type="presParOf" srcId="{18B42E88-D406-4679-B991-00021866EF69}" destId="{DD80E0C7-3154-485A-BF90-BA780EC2E2E1}" srcOrd="1" destOrd="0" presId="urn:microsoft.com/office/officeart/2005/8/layout/architecture"/>
    <dgm:cxn modelId="{4C7227F3-2615-4149-9047-CE6F49612180}" type="presParOf" srcId="{18B42E88-D406-4679-B991-00021866EF69}" destId="{6F40B999-BC5E-4AFD-884C-7455C3F4E33C}" srcOrd="2" destOrd="0" presId="urn:microsoft.com/office/officeart/2005/8/layout/architecture"/>
    <dgm:cxn modelId="{7DAD9D2B-83F3-4EF4-AA66-2679FCDF813F}" type="presParOf" srcId="{6F40B999-BC5E-4AFD-884C-7455C3F4E33C}" destId="{51B9998F-2F25-4143-8F8A-2C419609469A}" srcOrd="0" destOrd="0" presId="urn:microsoft.com/office/officeart/2005/8/layout/architecture"/>
    <dgm:cxn modelId="{18B07866-3E81-4B60-8A06-5282486C3189}" type="presParOf" srcId="{51B9998F-2F25-4143-8F8A-2C419609469A}" destId="{A1FFD850-A97F-4C1A-A351-7ABBB123AD15}" srcOrd="0" destOrd="0" presId="urn:microsoft.com/office/officeart/2005/8/layout/architecture"/>
    <dgm:cxn modelId="{E8A9C3D4-FC32-4FF3-BCEB-951D397DAF20}" type="presParOf" srcId="{51B9998F-2F25-4143-8F8A-2C419609469A}" destId="{4BB7E091-BB0F-4EEE-ACF6-BBDF0D7247E3}" srcOrd="1" destOrd="0" presId="urn:microsoft.com/office/officeart/2005/8/layout/architecture"/>
    <dgm:cxn modelId="{CA719ED0-990C-4736-AF17-2843EBE286DD}" type="presParOf" srcId="{51B9998F-2F25-4143-8F8A-2C419609469A}" destId="{1AF15E60-AF99-41D7-8C3F-7064A7B20C53}" srcOrd="2" destOrd="0" presId="urn:microsoft.com/office/officeart/2005/8/layout/architecture"/>
    <dgm:cxn modelId="{B49F7433-E2F2-474C-A7BC-96FF258D7501}" type="presParOf" srcId="{1AF15E60-AF99-41D7-8C3F-7064A7B20C53}" destId="{8123EDAB-E379-42A7-BAD6-D909BF53C888}" srcOrd="0" destOrd="0" presId="urn:microsoft.com/office/officeart/2005/8/layout/architecture"/>
    <dgm:cxn modelId="{CF85BC3C-A0A7-49B0-AB4B-93E1E3839A16}" type="presParOf" srcId="{8123EDAB-E379-42A7-BAD6-D909BF53C888}" destId="{435D7202-5F90-4D46-AD63-48B963473E6C}" srcOrd="0" destOrd="0" presId="urn:microsoft.com/office/officeart/2005/8/layout/architecture"/>
    <dgm:cxn modelId="{39D540F1-6CFB-454C-8BD3-3B17764237B7}" type="presParOf" srcId="{8123EDAB-E379-42A7-BAD6-D909BF53C888}" destId="{E6EE774A-B5FD-4D77-A56F-897C84A0FD72}" srcOrd="1" destOrd="0" presId="urn:microsoft.com/office/officeart/2005/8/layout/architecture"/>
    <dgm:cxn modelId="{B305CA2D-72AC-408C-930E-57B5ECEC4A3E}" type="presParOf" srcId="{1AF15E60-AF99-41D7-8C3F-7064A7B20C53}" destId="{D871CF01-40D0-46B1-B505-662DEA3EC0B2}" srcOrd="1" destOrd="0" presId="urn:microsoft.com/office/officeart/2005/8/layout/architecture"/>
    <dgm:cxn modelId="{5668BCFB-9AB8-4776-B38D-D9651F4357CA}" type="presParOf" srcId="{1AF15E60-AF99-41D7-8C3F-7064A7B20C53}" destId="{0DE2E576-C190-4240-A55A-D18FA89E50B8}" srcOrd="2" destOrd="0" presId="urn:microsoft.com/office/officeart/2005/8/layout/architecture"/>
    <dgm:cxn modelId="{A26DCF31-8DE6-4CA1-AB2D-FEF14CDD1DE3}" type="presParOf" srcId="{0DE2E576-C190-4240-A55A-D18FA89E50B8}" destId="{92240AEC-14BC-46ED-9D87-C60142786760}" srcOrd="0" destOrd="0" presId="urn:microsoft.com/office/officeart/2005/8/layout/architecture"/>
    <dgm:cxn modelId="{C7E1655D-D745-4F61-BE61-0BE097CF5421}" type="presParOf" srcId="{0DE2E576-C190-4240-A55A-D18FA89E50B8}" destId="{4E0D2705-2D71-4784-9356-A9C6EE9C1AC1}" srcOrd="1" destOrd="0" presId="urn:microsoft.com/office/officeart/2005/8/layout/architecture"/>
    <dgm:cxn modelId="{87FF8200-4CBD-41A0-BA76-342DC0276048}" type="presParOf" srcId="{1AF15E60-AF99-41D7-8C3F-7064A7B20C53}" destId="{8B6B470E-EB6F-4977-A1C0-97EA4C8518DE}" srcOrd="3" destOrd="0" presId="urn:microsoft.com/office/officeart/2005/8/layout/architecture"/>
    <dgm:cxn modelId="{19EB052D-80E7-452F-90A2-A80B70390B2A}" type="presParOf" srcId="{1AF15E60-AF99-41D7-8C3F-7064A7B20C53}" destId="{76EE0FDC-0C16-4FC1-A417-E80196B74D19}" srcOrd="4" destOrd="0" presId="urn:microsoft.com/office/officeart/2005/8/layout/architecture"/>
    <dgm:cxn modelId="{588BEFB2-0B27-49C3-9A40-06194A683398}" type="presParOf" srcId="{76EE0FDC-0C16-4FC1-A417-E80196B74D19}" destId="{82B27153-096A-4AEB-BE31-AA49B7573441}" srcOrd="0" destOrd="0" presId="urn:microsoft.com/office/officeart/2005/8/layout/architecture"/>
    <dgm:cxn modelId="{74940D34-C5F8-49C8-9F8C-05B9896D0411}" type="presParOf" srcId="{76EE0FDC-0C16-4FC1-A417-E80196B74D19}" destId="{285E1470-EA6D-4650-A00A-84D30C8BC0AA}" srcOrd="1" destOrd="0" presId="urn:microsoft.com/office/officeart/2005/8/layout/architecture"/>
    <dgm:cxn modelId="{97BC04D2-89FA-41E5-A58A-F09989121DDA}" type="presParOf" srcId="{1AF15E60-AF99-41D7-8C3F-7064A7B20C53}" destId="{35FF0513-465A-44CB-83BF-FAA440BAEC91}" srcOrd="5" destOrd="0" presId="urn:microsoft.com/office/officeart/2005/8/layout/architecture"/>
    <dgm:cxn modelId="{D8CF36E2-B177-4225-A385-587E9D349B5D}" type="presParOf" srcId="{1AF15E60-AF99-41D7-8C3F-7064A7B20C53}" destId="{6F2FA6FB-7414-4ACF-AA2B-6082A1E5ECAA}" srcOrd="6" destOrd="0" presId="urn:microsoft.com/office/officeart/2005/8/layout/architecture"/>
    <dgm:cxn modelId="{F646E0D6-2F70-4011-94BD-00208C1DECFC}" type="presParOf" srcId="{6F2FA6FB-7414-4ACF-AA2B-6082A1E5ECAA}" destId="{8D729C6B-18E9-40A0-958E-AFEFE8368442}" srcOrd="0" destOrd="0" presId="urn:microsoft.com/office/officeart/2005/8/layout/architecture"/>
    <dgm:cxn modelId="{307C289C-7605-4511-A933-D724E4C5854F}" type="presParOf" srcId="{6F2FA6FB-7414-4ACF-AA2B-6082A1E5ECAA}" destId="{5017C0E4-E27E-4893-B76F-A8D77B64843C}" srcOrd="1" destOrd="0" presId="urn:microsoft.com/office/officeart/2005/8/layout/architecture"/>
    <dgm:cxn modelId="{D17EEB5C-B089-43E0-BD7B-AC679727F61D}" type="presParOf" srcId="{1AF15E60-AF99-41D7-8C3F-7064A7B20C53}" destId="{75844847-BD26-421E-9952-8943EE4D0187}" srcOrd="7" destOrd="0" presId="urn:microsoft.com/office/officeart/2005/8/layout/architecture"/>
    <dgm:cxn modelId="{DA01D239-FB73-4498-AECF-43D3C56E8E32}" type="presParOf" srcId="{1AF15E60-AF99-41D7-8C3F-7064A7B20C53}" destId="{43E20482-A9E6-421B-AD58-F3E4EA59F4F7}" srcOrd="8" destOrd="0" presId="urn:microsoft.com/office/officeart/2005/8/layout/architecture"/>
    <dgm:cxn modelId="{2B17DA04-EC2D-45D7-8D1B-8139BAC34A60}" type="presParOf" srcId="{43E20482-A9E6-421B-AD58-F3E4EA59F4F7}" destId="{42AEF121-33AD-44F9-918C-D13ACA571445}" srcOrd="0" destOrd="0" presId="urn:microsoft.com/office/officeart/2005/8/layout/architecture"/>
    <dgm:cxn modelId="{C1969B13-81AB-47C0-B810-46633DB12BC2}" type="presParOf" srcId="{43E20482-A9E6-421B-AD58-F3E4EA59F4F7}" destId="{65D25939-D11D-4AD0-B3FB-FADB84693DDD}"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24D94-A222-4EC7-8BF4-1EC4F17E0521}">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EFD1F-294D-4F83-A182-AD6B58435B5C}">
      <dsp:nvSpPr>
        <dsp:cNvPr id="0" name=""/>
        <dsp:cNvSpPr/>
      </dsp:nvSpPr>
      <dsp:spPr>
        <a:xfrm>
          <a:off x="1041025" y="527461"/>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0B1E3-A9FD-41F0-9969-3D3BB01519EE}">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More MVC features are platform features</a:t>
          </a:r>
        </a:p>
      </dsp:txBody>
      <dsp:txXfrm>
        <a:off x="72118" y="2524899"/>
        <a:ext cx="2981250" cy="720000"/>
      </dsp:txXfrm>
    </dsp:sp>
    <dsp:sp modelId="{FEFECCA9-D4B8-494F-BBC3-1722680994C9}">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B1622-75D8-40BA-AD41-34EA13AF2450}">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C56820-DAE2-48D2-B57A-42F6388F2D0E}">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Gradual evolution of Controllers and Pages </a:t>
          </a:r>
        </a:p>
      </dsp:txBody>
      <dsp:txXfrm>
        <a:off x="3575087" y="2524899"/>
        <a:ext cx="2981250" cy="720000"/>
      </dsp:txXfrm>
    </dsp:sp>
    <dsp:sp modelId="{2D5A0CE6-212A-4B1B-AFBB-54AD33ECFF9B}">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5A17F-9AC9-408E-8C28-495EA7BFB254}">
      <dsp:nvSpPr>
        <dsp:cNvPr id="0" name=""/>
        <dsp:cNvSpPr/>
      </dsp:nvSpPr>
      <dsp:spPr>
        <a:xfrm>
          <a:off x="8046962" y="527461"/>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247C2-4A1A-4F5F-BA5A-F0316D503C10}">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Smaller amounts of code and ceremony will feel good</a:t>
          </a:r>
        </a:p>
      </dsp:txBody>
      <dsp:txXfrm>
        <a:off x="7078056" y="2524899"/>
        <a:ext cx="29812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2020-A005-48BE-A71D-A7D8B203949A}">
      <dsp:nvSpPr>
        <dsp:cNvPr id="0" name=""/>
        <dsp:cNvSpPr/>
      </dsp:nvSpPr>
      <dsp:spPr>
        <a:xfrm>
          <a:off x="1774929" y="0"/>
          <a:ext cx="1510523" cy="138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EA8477-DD31-427B-BDEB-4CF59781F5A7}">
      <dsp:nvSpPr>
        <dsp:cNvPr id="0" name=""/>
        <dsp:cNvSpPr/>
      </dsp:nvSpPr>
      <dsp:spPr>
        <a:xfrm>
          <a:off x="372300"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Single File (Today)</a:t>
          </a:r>
        </a:p>
      </dsp:txBody>
      <dsp:txXfrm>
        <a:off x="372300" y="1501849"/>
        <a:ext cx="4315781" cy="592261"/>
      </dsp:txXfrm>
    </dsp:sp>
    <dsp:sp modelId="{883D7303-6F3B-4484-B992-E5CDEDABF607}">
      <dsp:nvSpPr>
        <dsp:cNvPr id="0" name=""/>
        <dsp:cNvSpPr/>
      </dsp:nvSpPr>
      <dsp:spPr>
        <a:xfrm>
          <a:off x="372300"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5 files</a:t>
          </a:r>
        </a:p>
        <a:p>
          <a:pPr marL="0" lvl="0" indent="0" algn="ctr" defTabSz="755650">
            <a:lnSpc>
              <a:spcPct val="100000"/>
            </a:lnSpc>
            <a:spcBef>
              <a:spcPct val="0"/>
            </a:spcBef>
            <a:spcAft>
              <a:spcPct val="35000"/>
            </a:spcAft>
            <a:buNone/>
          </a:pPr>
          <a:r>
            <a:rPr lang="en-US" sz="1700" kern="1200"/>
            <a:t>94.5 mb</a:t>
          </a:r>
        </a:p>
        <a:p>
          <a:pPr marL="0" lvl="0" indent="0" algn="ctr" defTabSz="755650">
            <a:lnSpc>
              <a:spcPct val="100000"/>
            </a:lnSpc>
            <a:spcBef>
              <a:spcPct val="0"/>
            </a:spcBef>
            <a:spcAft>
              <a:spcPct val="35000"/>
            </a:spcAft>
            <a:buNone/>
          </a:pPr>
          <a:r>
            <a:rPr lang="en-US" sz="1700" kern="1200"/>
            <a:t>4 of these files are config</a:t>
          </a:r>
        </a:p>
      </dsp:txBody>
      <dsp:txXfrm>
        <a:off x="372300" y="2149881"/>
        <a:ext cx="4315781" cy="898118"/>
      </dsp:txXfrm>
    </dsp:sp>
    <dsp:sp modelId="{240B78CD-DA3A-4D31-B60C-348045F3878B}">
      <dsp:nvSpPr>
        <dsp:cNvPr id="0" name=""/>
        <dsp:cNvSpPr/>
      </dsp:nvSpPr>
      <dsp:spPr>
        <a:xfrm>
          <a:off x="6845972" y="0"/>
          <a:ext cx="1510523" cy="1381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75894D-6582-419D-9399-86AB2AAB680F}">
      <dsp:nvSpPr>
        <dsp:cNvPr id="0" name=""/>
        <dsp:cNvSpPr/>
      </dsp:nvSpPr>
      <dsp:spPr>
        <a:xfrm>
          <a:off x="5443343"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Normal</a:t>
          </a:r>
        </a:p>
      </dsp:txBody>
      <dsp:txXfrm>
        <a:off x="5443343" y="1501849"/>
        <a:ext cx="4315781" cy="592261"/>
      </dsp:txXfrm>
    </dsp:sp>
    <dsp:sp modelId="{C716D7B2-7EA0-4A1C-A693-B43A3784C89D}">
      <dsp:nvSpPr>
        <dsp:cNvPr id="0" name=""/>
        <dsp:cNvSpPr/>
      </dsp:nvSpPr>
      <dsp:spPr>
        <a:xfrm>
          <a:off x="5443343"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324 files</a:t>
          </a:r>
        </a:p>
        <a:p>
          <a:pPr marL="0" lvl="0" indent="0" algn="ctr" defTabSz="755650">
            <a:lnSpc>
              <a:spcPct val="100000"/>
            </a:lnSpc>
            <a:spcBef>
              <a:spcPct val="0"/>
            </a:spcBef>
            <a:spcAft>
              <a:spcPct val="35000"/>
            </a:spcAft>
            <a:buNone/>
          </a:pPr>
          <a:r>
            <a:rPr lang="en-US" sz="1700" kern="1200"/>
            <a:t>92.9 mb</a:t>
          </a:r>
        </a:p>
      </dsp:txBody>
      <dsp:txXfrm>
        <a:off x="5443343" y="2149881"/>
        <a:ext cx="4315781" cy="8981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F54B-6A4C-4865-B543-7E184D7A23B7}">
      <dsp:nvSpPr>
        <dsp:cNvPr id="0" name=""/>
        <dsp:cNvSpPr/>
      </dsp:nvSpPr>
      <dsp:spPr>
        <a:xfrm>
          <a:off x="0" y="422805"/>
          <a:ext cx="5886291" cy="19656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“Single file” host</a:t>
          </a:r>
        </a:p>
        <a:p>
          <a:pPr marL="228600" lvl="1" indent="-228600" algn="l" defTabSz="1155700">
            <a:lnSpc>
              <a:spcPct val="90000"/>
            </a:lnSpc>
            <a:spcBef>
              <a:spcPct val="0"/>
            </a:spcBef>
            <a:spcAft>
              <a:spcPct val="15000"/>
            </a:spcAft>
            <a:buChar char="•"/>
          </a:pPr>
          <a:r>
            <a:rPr lang="en-US" sz="2600" kern="1200"/>
            <a:t>Removal of optional components</a:t>
          </a:r>
        </a:p>
        <a:p>
          <a:pPr marL="228600" lvl="1" indent="-228600" algn="l" defTabSz="1155700">
            <a:lnSpc>
              <a:spcPct val="90000"/>
            </a:lnSpc>
            <a:spcBef>
              <a:spcPct val="0"/>
            </a:spcBef>
            <a:spcAft>
              <a:spcPct val="15000"/>
            </a:spcAft>
            <a:buChar char="•"/>
          </a:pPr>
          <a:r>
            <a:rPr lang="en-US" sz="2600" kern="1200"/>
            <a:t>Diagnostics changes</a:t>
          </a:r>
        </a:p>
      </dsp:txBody>
      <dsp:txXfrm>
        <a:off x="0" y="422805"/>
        <a:ext cx="5886291" cy="1965600"/>
      </dsp:txXfrm>
    </dsp:sp>
    <dsp:sp modelId="{8185DE58-9919-4B4B-A98C-7F08C1C92C88}">
      <dsp:nvSpPr>
        <dsp:cNvPr id="0" name=""/>
        <dsp:cNvSpPr/>
      </dsp:nvSpPr>
      <dsp:spPr>
        <a:xfrm>
          <a:off x="294314" y="39045"/>
          <a:ext cx="4120403" cy="7675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dirty="0"/>
            <a:t>Changes to Native</a:t>
          </a:r>
        </a:p>
      </dsp:txBody>
      <dsp:txXfrm>
        <a:off x="331781" y="76512"/>
        <a:ext cx="4045469" cy="692586"/>
      </dsp:txXfrm>
    </dsp:sp>
    <dsp:sp modelId="{0AB64651-6329-465B-828A-FD744A95791C}">
      <dsp:nvSpPr>
        <dsp:cNvPr id="0" name=""/>
        <dsp:cNvSpPr/>
      </dsp:nvSpPr>
      <dsp:spPr>
        <a:xfrm>
          <a:off x="0" y="2912565"/>
          <a:ext cx="5886291" cy="1965600"/>
        </a:xfrm>
        <a:prstGeom prst="rect">
          <a:avLst/>
        </a:prstGeom>
        <a:solidFill>
          <a:schemeClr val="lt1">
            <a:alpha val="90000"/>
            <a:hueOff val="0"/>
            <a:satOff val="0"/>
            <a:lumOff val="0"/>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a:t>
          </a:r>
          <a:r>
            <a:rPr lang="en-US" sz="2600" kern="1200" err="1"/>
            <a:t>Linkability</a:t>
          </a:r>
          <a:r>
            <a:rPr lang="en-US" sz="2600" kern="1200"/>
            <a:t>” </a:t>
          </a:r>
        </a:p>
        <a:p>
          <a:pPr marL="228600" lvl="1" indent="-228600" algn="l" defTabSz="1155700">
            <a:lnSpc>
              <a:spcPct val="90000"/>
            </a:lnSpc>
            <a:spcBef>
              <a:spcPct val="0"/>
            </a:spcBef>
            <a:spcAft>
              <a:spcPct val="15000"/>
            </a:spcAft>
            <a:buChar char="•"/>
          </a:pPr>
          <a:r>
            <a:rPr lang="en-US" sz="2600" kern="1200"/>
            <a:t>Performance optimizations</a:t>
          </a:r>
        </a:p>
        <a:p>
          <a:pPr marL="228600" lvl="1" indent="-228600" algn="l" defTabSz="1155700">
            <a:lnSpc>
              <a:spcPct val="90000"/>
            </a:lnSpc>
            <a:spcBef>
              <a:spcPct val="0"/>
            </a:spcBef>
            <a:spcAft>
              <a:spcPct val="15000"/>
            </a:spcAft>
            <a:buChar char="•"/>
          </a:pPr>
          <a:r>
            <a:rPr lang="en-US" sz="2600" kern="1200" dirty="0"/>
            <a:t>Removing slow-startup features</a:t>
          </a:r>
        </a:p>
      </dsp:txBody>
      <dsp:txXfrm>
        <a:off x="0" y="2912565"/>
        <a:ext cx="5886291" cy="1965600"/>
      </dsp:txXfrm>
    </dsp:sp>
    <dsp:sp modelId="{89977EA6-733F-4882-8ADB-E52627AC4E70}">
      <dsp:nvSpPr>
        <dsp:cNvPr id="0" name=""/>
        <dsp:cNvSpPr/>
      </dsp:nvSpPr>
      <dsp:spPr>
        <a:xfrm>
          <a:off x="294314" y="2528805"/>
          <a:ext cx="4120403" cy="767520"/>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a:t>Changes to Managed</a:t>
          </a:r>
        </a:p>
      </dsp:txBody>
      <dsp:txXfrm>
        <a:off x="331781" y="2566272"/>
        <a:ext cx="4045469"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A0A2C-1730-4AC6-B0E3-D8201C9462C8}">
      <dsp:nvSpPr>
        <dsp:cNvPr id="0" name=""/>
        <dsp:cNvSpPr/>
      </dsp:nvSpPr>
      <dsp:spPr>
        <a:xfrm>
          <a:off x="2026285" y="267"/>
          <a:ext cx="8105140" cy="147935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Crossgen (Ready-to-run) trades some size for a lot of speed</a:t>
          </a:r>
        </a:p>
        <a:p>
          <a:pPr marL="0" lvl="0" indent="0" algn="l" defTabSz="577850">
            <a:lnSpc>
              <a:spcPct val="90000"/>
            </a:lnSpc>
            <a:spcBef>
              <a:spcPct val="0"/>
            </a:spcBef>
            <a:spcAft>
              <a:spcPct val="35000"/>
            </a:spcAft>
            <a:buNone/>
          </a:pPr>
          <a:r>
            <a:rPr lang="en-US" sz="1300" kern="1200"/>
            <a:t>Single-file loader is *fast* compared to many files</a:t>
          </a:r>
        </a:p>
        <a:p>
          <a:pPr marL="0" lvl="0" indent="0" algn="l" defTabSz="577850">
            <a:lnSpc>
              <a:spcPct val="90000"/>
            </a:lnSpc>
            <a:spcBef>
              <a:spcPct val="0"/>
            </a:spcBef>
            <a:spcAft>
              <a:spcPct val="35000"/>
            </a:spcAft>
            <a:buNone/>
          </a:pPr>
          <a:r>
            <a:rPr lang="en-US" sz="1300" kern="1200"/>
            <a:t>Some runtime features aren’t for a single-file</a:t>
          </a:r>
        </a:p>
      </dsp:txBody>
      <dsp:txXfrm>
        <a:off x="2026285" y="267"/>
        <a:ext cx="8105140" cy="1479351"/>
      </dsp:txXfrm>
    </dsp:sp>
    <dsp:sp modelId="{C5980762-9AB9-4383-853D-A630723DE0C6}">
      <dsp:nvSpPr>
        <dsp:cNvPr id="0" name=""/>
        <dsp:cNvSpPr/>
      </dsp:nvSpPr>
      <dsp:spPr>
        <a:xfrm>
          <a:off x="0" y="267"/>
          <a:ext cx="2026285" cy="1479351"/>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Native Runtime</a:t>
          </a:r>
        </a:p>
      </dsp:txBody>
      <dsp:txXfrm>
        <a:off x="0" y="267"/>
        <a:ext cx="2026285" cy="1479351"/>
      </dsp:txXfrm>
    </dsp:sp>
    <dsp:sp modelId="{20E0D4BB-3C91-4AA1-A048-AF36842957B7}">
      <dsp:nvSpPr>
        <dsp:cNvPr id="0" name=""/>
        <dsp:cNvSpPr/>
      </dsp:nvSpPr>
      <dsp:spPr>
        <a:xfrm>
          <a:off x="2026285" y="1568380"/>
          <a:ext cx="8105140" cy="147935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The main thing that’s slow is prepping code to run – so run less code</a:t>
          </a:r>
        </a:p>
        <a:p>
          <a:pPr marL="0" lvl="0" indent="0" algn="l" defTabSz="577850">
            <a:lnSpc>
              <a:spcPct val="90000"/>
            </a:lnSpc>
            <a:spcBef>
              <a:spcPct val="0"/>
            </a:spcBef>
            <a:spcAft>
              <a:spcPct val="35000"/>
            </a:spcAft>
            <a:buNone/>
          </a:pPr>
          <a:r>
            <a:rPr lang="en-US" sz="1300" kern="1200"/>
            <a:t>Removing/skipping features like don’t fit the scenario</a:t>
          </a:r>
        </a:p>
        <a:p>
          <a:pPr marL="0" lvl="0" indent="0" algn="l" defTabSz="577850">
            <a:lnSpc>
              <a:spcPct val="90000"/>
            </a:lnSpc>
            <a:spcBef>
              <a:spcPct val="0"/>
            </a:spcBef>
            <a:spcAft>
              <a:spcPct val="35000"/>
            </a:spcAft>
            <a:buNone/>
          </a:pPr>
          <a:r>
            <a:rPr lang="en-US" sz="1300" kern="1200"/>
            <a:t>App models that support lower levels of abstraction</a:t>
          </a:r>
        </a:p>
      </dsp:txBody>
      <dsp:txXfrm>
        <a:off x="2026285" y="1568380"/>
        <a:ext cx="8105140" cy="1479351"/>
      </dsp:txXfrm>
    </dsp:sp>
    <dsp:sp modelId="{4A8E7B2F-24F9-40D8-9FE5-B95D8E4DD25F}">
      <dsp:nvSpPr>
        <dsp:cNvPr id="0" name=""/>
        <dsp:cNvSpPr/>
      </dsp:nvSpPr>
      <dsp:spPr>
        <a:xfrm>
          <a:off x="0" y="1568380"/>
          <a:ext cx="2026285" cy="1479351"/>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Managed Runtime</a:t>
          </a:r>
        </a:p>
      </dsp:txBody>
      <dsp:txXfrm>
        <a:off x="0" y="1568380"/>
        <a:ext cx="2026285" cy="147935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D4C44-E98E-4FD1-9F61-EA15EC726ACD}">
      <dsp:nvSpPr>
        <dsp:cNvPr id="0" name=""/>
        <dsp:cNvSpPr/>
      </dsp:nvSpPr>
      <dsp:spPr>
        <a:xfrm>
          <a:off x="0" y="413"/>
          <a:ext cx="10131425" cy="9668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9BD22-CADA-40CE-89CE-579929E5FC2E}">
      <dsp:nvSpPr>
        <dsp:cNvPr id="0" name=""/>
        <dsp:cNvSpPr/>
      </dsp:nvSpPr>
      <dsp:spPr>
        <a:xfrm>
          <a:off x="292471" y="217954"/>
          <a:ext cx="531767" cy="53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56B665-222C-4D51-BB5C-AE0C94FCB9DD}">
      <dsp:nvSpPr>
        <dsp:cNvPr id="0" name=""/>
        <dsp:cNvSpPr/>
      </dsp:nvSpPr>
      <dsp:spPr>
        <a:xfrm>
          <a:off x="1116710" y="413"/>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a:t>This is probably the most experimental thing I’m talking about today</a:t>
          </a:r>
        </a:p>
      </dsp:txBody>
      <dsp:txXfrm>
        <a:off x="1116710" y="413"/>
        <a:ext cx="9014714" cy="966849"/>
      </dsp:txXfrm>
    </dsp:sp>
    <dsp:sp modelId="{4871D827-B6EB-45C9-A1B6-E5039509D8A8}">
      <dsp:nvSpPr>
        <dsp:cNvPr id="0" name=""/>
        <dsp:cNvSpPr/>
      </dsp:nvSpPr>
      <dsp:spPr>
        <a:xfrm>
          <a:off x="0" y="1208974"/>
          <a:ext cx="10131425" cy="9668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BDF08-BADE-4E57-84C7-DF48003A154B}">
      <dsp:nvSpPr>
        <dsp:cNvPr id="0" name=""/>
        <dsp:cNvSpPr/>
      </dsp:nvSpPr>
      <dsp:spPr>
        <a:xfrm>
          <a:off x="292471" y="1426515"/>
          <a:ext cx="531767" cy="5317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95E56B-96FF-4649-AEC8-8EED14801FBE}">
      <dsp:nvSpPr>
        <dsp:cNvPr id="0" name=""/>
        <dsp:cNvSpPr/>
      </dsp:nvSpPr>
      <dsp:spPr>
        <a:xfrm>
          <a:off x="1116710" y="1208974"/>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Finding the limits of .NET tech – so we can remove those limits</a:t>
          </a:r>
        </a:p>
      </dsp:txBody>
      <dsp:txXfrm>
        <a:off x="1116710" y="1208974"/>
        <a:ext cx="9014714" cy="966849"/>
      </dsp:txXfrm>
    </dsp:sp>
    <dsp:sp modelId="{52AF1DFB-66E4-419D-A1E0-9B4CB52BF1E4}">
      <dsp:nvSpPr>
        <dsp:cNvPr id="0" name=""/>
        <dsp:cNvSpPr/>
      </dsp:nvSpPr>
      <dsp:spPr>
        <a:xfrm>
          <a:off x="0" y="2417536"/>
          <a:ext cx="10131425" cy="9668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6AD43-D8A8-4064-8C15-4F3922D9A835}">
      <dsp:nvSpPr>
        <dsp:cNvPr id="0" name=""/>
        <dsp:cNvSpPr/>
      </dsp:nvSpPr>
      <dsp:spPr>
        <a:xfrm>
          <a:off x="292471" y="2635077"/>
          <a:ext cx="531767" cy="531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3CA539-EA9E-4EAC-93FD-D75CEC947CDB}">
      <dsp:nvSpPr>
        <dsp:cNvPr id="0" name=""/>
        <dsp:cNvSpPr/>
      </dsp:nvSpPr>
      <dsp:spPr>
        <a:xfrm>
          <a:off x="1116710" y="2417536"/>
          <a:ext cx="4559141"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Help Wanted: Tell us what you’d use this for</a:t>
          </a:r>
        </a:p>
      </dsp:txBody>
      <dsp:txXfrm>
        <a:off x="1116710" y="2417536"/>
        <a:ext cx="4559141" cy="966849"/>
      </dsp:txXfrm>
    </dsp:sp>
    <dsp:sp modelId="{C929BEC4-B9AF-4E52-8488-C9344FFD06DF}">
      <dsp:nvSpPr>
        <dsp:cNvPr id="0" name=""/>
        <dsp:cNvSpPr/>
      </dsp:nvSpPr>
      <dsp:spPr>
        <a:xfrm>
          <a:off x="5675852" y="2417536"/>
          <a:ext cx="4455572"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622300">
            <a:lnSpc>
              <a:spcPct val="90000"/>
            </a:lnSpc>
            <a:spcBef>
              <a:spcPct val="0"/>
            </a:spcBef>
            <a:spcAft>
              <a:spcPct val="35000"/>
            </a:spcAft>
            <a:buNone/>
          </a:pPr>
          <a:r>
            <a:rPr lang="en-US" sz="1400" kern="1200"/>
            <a:t>What kind of apps?</a:t>
          </a:r>
        </a:p>
        <a:p>
          <a:pPr marL="0" lvl="0" indent="0" algn="l" defTabSz="622300">
            <a:lnSpc>
              <a:spcPct val="90000"/>
            </a:lnSpc>
            <a:spcBef>
              <a:spcPct val="0"/>
            </a:spcBef>
            <a:spcAft>
              <a:spcPct val="35000"/>
            </a:spcAft>
            <a:buNone/>
          </a:pPr>
          <a:r>
            <a:rPr lang="en-US" sz="1400" kern="1200"/>
            <a:t>What kind of deployment environments?</a:t>
          </a:r>
        </a:p>
        <a:p>
          <a:pPr marL="0" lvl="0" indent="0" algn="l" defTabSz="622300">
            <a:lnSpc>
              <a:spcPct val="90000"/>
            </a:lnSpc>
            <a:spcBef>
              <a:spcPct val="0"/>
            </a:spcBef>
            <a:spcAft>
              <a:spcPct val="35000"/>
            </a:spcAft>
            <a:buNone/>
          </a:pPr>
          <a:r>
            <a:rPr lang="en-US" sz="1400" kern="1200"/>
            <a:t>What kind of diagnostic tools?</a:t>
          </a:r>
        </a:p>
      </dsp:txBody>
      <dsp:txXfrm>
        <a:off x="5675852" y="2417536"/>
        <a:ext cx="4455572" cy="9668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36575-2091-4B96-8C3F-A7DDE51FFA8D}">
      <dsp:nvSpPr>
        <dsp:cNvPr id="0" name=""/>
        <dsp:cNvSpPr/>
      </dsp:nvSpPr>
      <dsp:spPr>
        <a:xfrm>
          <a:off x="1774929" y="104053"/>
          <a:ext cx="1510523" cy="1417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2C86F-E76F-4718-A9EF-FAF3971CC7BA}">
      <dsp:nvSpPr>
        <dsp:cNvPr id="0" name=""/>
        <dsp:cNvSpPr/>
      </dsp:nvSpPr>
      <dsp:spPr>
        <a:xfrm>
          <a:off x="372300" y="1658303"/>
          <a:ext cx="4315781" cy="60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What is Electron?</a:t>
          </a:r>
        </a:p>
      </dsp:txBody>
      <dsp:txXfrm>
        <a:off x="372300" y="1658303"/>
        <a:ext cx="4315781" cy="607565"/>
      </dsp:txXfrm>
    </dsp:sp>
    <dsp:sp modelId="{E6B503D5-4BD3-4B8C-B5C3-7E34EA3B24EA}">
      <dsp:nvSpPr>
        <dsp:cNvPr id="0" name=""/>
        <dsp:cNvSpPr/>
      </dsp:nvSpPr>
      <dsp:spPr>
        <a:xfrm>
          <a:off x="372300" y="2329402"/>
          <a:ext cx="4315781" cy="95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Electon is a shell for browser-based applications that can access the operating system</a:t>
          </a:r>
        </a:p>
        <a:p>
          <a:pPr marL="0" lvl="0" indent="0" algn="ctr" defTabSz="755650">
            <a:lnSpc>
              <a:spcPct val="90000"/>
            </a:lnSpc>
            <a:spcBef>
              <a:spcPct val="0"/>
            </a:spcBef>
            <a:spcAft>
              <a:spcPct val="35000"/>
            </a:spcAft>
            <a:buNone/>
          </a:pPr>
          <a:r>
            <a:rPr lang="en-US" sz="1700" kern="1200"/>
            <a:t>Electron is based on Chromium + Node</a:t>
          </a:r>
        </a:p>
      </dsp:txBody>
      <dsp:txXfrm>
        <a:off x="372300" y="2329402"/>
        <a:ext cx="4315781" cy="951343"/>
      </dsp:txXfrm>
    </dsp:sp>
    <dsp:sp modelId="{A2F1CCBA-D32D-4A93-A972-EBABD469CC20}">
      <dsp:nvSpPr>
        <dsp:cNvPr id="0" name=""/>
        <dsp:cNvSpPr/>
      </dsp:nvSpPr>
      <dsp:spPr>
        <a:xfrm>
          <a:off x="6845972" y="104053"/>
          <a:ext cx="1510523" cy="14176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4F8295-5EB2-49FB-B390-67A9CCC93EE8}">
      <dsp:nvSpPr>
        <dsp:cNvPr id="0" name=""/>
        <dsp:cNvSpPr/>
      </dsp:nvSpPr>
      <dsp:spPr>
        <a:xfrm>
          <a:off x="5443343" y="1658303"/>
          <a:ext cx="4315781" cy="60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dirty="0"/>
            <a:t>Why Electron?</a:t>
          </a:r>
        </a:p>
      </dsp:txBody>
      <dsp:txXfrm>
        <a:off x="5443343" y="1658303"/>
        <a:ext cx="4315781" cy="607565"/>
      </dsp:txXfrm>
    </dsp:sp>
    <dsp:sp modelId="{183275F0-32F5-4AA8-92B1-8BB9331E1329}">
      <dsp:nvSpPr>
        <dsp:cNvPr id="0" name=""/>
        <dsp:cNvSpPr/>
      </dsp:nvSpPr>
      <dsp:spPr>
        <a:xfrm>
          <a:off x="5443343" y="2329402"/>
          <a:ext cx="4315781" cy="95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Automatic update</a:t>
          </a:r>
        </a:p>
        <a:p>
          <a:pPr marL="0" lvl="0" indent="0" algn="ctr" defTabSz="755650">
            <a:lnSpc>
              <a:spcPct val="90000"/>
            </a:lnSpc>
            <a:spcBef>
              <a:spcPct val="0"/>
            </a:spcBef>
            <a:spcAft>
              <a:spcPct val="35000"/>
            </a:spcAft>
            <a:buNone/>
          </a:pPr>
          <a:r>
            <a:rPr lang="en-US" sz="1700" kern="1200"/>
            <a:t>Native menus</a:t>
          </a:r>
        </a:p>
        <a:p>
          <a:pPr marL="0" lvl="0" indent="0" algn="ctr" defTabSz="755650">
            <a:lnSpc>
              <a:spcPct val="90000"/>
            </a:lnSpc>
            <a:spcBef>
              <a:spcPct val="0"/>
            </a:spcBef>
            <a:spcAft>
              <a:spcPct val="35000"/>
            </a:spcAft>
            <a:buNone/>
          </a:pPr>
          <a:r>
            <a:rPr lang="en-US" sz="1700" kern="1200"/>
            <a:t>Crash reporting</a:t>
          </a:r>
        </a:p>
        <a:p>
          <a:pPr marL="0" lvl="0" indent="0" algn="ctr" defTabSz="755650">
            <a:lnSpc>
              <a:spcPct val="90000"/>
            </a:lnSpc>
            <a:spcBef>
              <a:spcPct val="0"/>
            </a:spcBef>
            <a:spcAft>
              <a:spcPct val="35000"/>
            </a:spcAft>
            <a:buNone/>
          </a:pPr>
          <a:r>
            <a:rPr lang="en-US" sz="1700" kern="1200"/>
            <a:t>Cross-platform installers</a:t>
          </a:r>
        </a:p>
      </dsp:txBody>
      <dsp:txXfrm>
        <a:off x="5443343" y="2329402"/>
        <a:ext cx="4315781" cy="9513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733B7-A9E9-4559-A4FD-3872E4DB244B}">
      <dsp:nvSpPr>
        <dsp:cNvPr id="0" name=""/>
        <dsp:cNvSpPr/>
      </dsp:nvSpPr>
      <dsp:spPr>
        <a:xfrm>
          <a:off x="1778142" y="0"/>
          <a:ext cx="1509048" cy="138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271FAE-CBAF-4B96-9F39-7572C29CE12B}">
      <dsp:nvSpPr>
        <dsp:cNvPr id="0" name=""/>
        <dsp:cNvSpPr/>
      </dsp:nvSpPr>
      <dsp:spPr>
        <a:xfrm>
          <a:off x="376883" y="1501849"/>
          <a:ext cx="4311566"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Blazor-Specific Integration</a:t>
          </a:r>
        </a:p>
      </dsp:txBody>
      <dsp:txXfrm>
        <a:off x="376883" y="1501849"/>
        <a:ext cx="4311566" cy="592261"/>
      </dsp:txXfrm>
    </dsp:sp>
    <dsp:sp modelId="{6EF20EF4-7AF3-4654-A8DB-C306A35B19E2}">
      <dsp:nvSpPr>
        <dsp:cNvPr id="0" name=""/>
        <dsp:cNvSpPr/>
      </dsp:nvSpPr>
      <dsp:spPr>
        <a:xfrm>
          <a:off x="376883" y="2149881"/>
          <a:ext cx="4311566"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t>
          </a:r>
          <a:r>
            <a:rPr lang="en-US" sz="1700" kern="1200" dirty="0" err="1"/>
            <a:t>Blazorey</a:t>
          </a:r>
          <a:r>
            <a:rPr lang="en-US" sz="1700" kern="1200" dirty="0"/>
            <a:t>” ways to do Electron</a:t>
          </a:r>
        </a:p>
        <a:p>
          <a:pPr marL="0" lvl="0" indent="0" algn="ctr" defTabSz="755650">
            <a:lnSpc>
              <a:spcPct val="100000"/>
            </a:lnSpc>
            <a:spcBef>
              <a:spcPct val="0"/>
            </a:spcBef>
            <a:spcAft>
              <a:spcPct val="35000"/>
            </a:spcAft>
            <a:buNone/>
          </a:pPr>
          <a:r>
            <a:rPr lang="en-US" sz="1700" kern="1200" dirty="0">
              <a:hlinkClick xmlns:r="http://schemas.openxmlformats.org/officeDocument/2006/relationships" r:id="rId3"/>
            </a:rPr>
            <a:t>More API surface </a:t>
          </a:r>
          <a:endParaRPr lang="en-US" sz="1700" kern="1200" dirty="0"/>
        </a:p>
        <a:p>
          <a:pPr marL="0" lvl="0" indent="0" algn="ctr" defTabSz="755650">
            <a:lnSpc>
              <a:spcPct val="100000"/>
            </a:lnSpc>
            <a:spcBef>
              <a:spcPct val="0"/>
            </a:spcBef>
            <a:spcAft>
              <a:spcPct val="35000"/>
            </a:spcAft>
            <a:buNone/>
          </a:pPr>
          <a:r>
            <a:rPr lang="en-US" sz="1700" kern="1200" dirty="0"/>
            <a:t>Docs and recipes</a:t>
          </a:r>
        </a:p>
      </dsp:txBody>
      <dsp:txXfrm>
        <a:off x="376883" y="2149881"/>
        <a:ext cx="4311566" cy="898118"/>
      </dsp:txXfrm>
    </dsp:sp>
    <dsp:sp modelId="{77509FD7-F83B-4389-98C0-3D2246C94AF0}">
      <dsp:nvSpPr>
        <dsp:cNvPr id="0" name=""/>
        <dsp:cNvSpPr/>
      </dsp:nvSpPr>
      <dsp:spPr>
        <a:xfrm>
          <a:off x="6844233" y="0"/>
          <a:ext cx="1509048" cy="138194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080616-E9B6-47E4-B553-D3A3A45A2B24}">
      <dsp:nvSpPr>
        <dsp:cNvPr id="0" name=""/>
        <dsp:cNvSpPr/>
      </dsp:nvSpPr>
      <dsp:spPr>
        <a:xfrm>
          <a:off x="5442974" y="1501849"/>
          <a:ext cx="4311566"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Toolchain</a:t>
          </a:r>
        </a:p>
      </dsp:txBody>
      <dsp:txXfrm>
        <a:off x="5442974" y="1501849"/>
        <a:ext cx="4311566" cy="592261"/>
      </dsp:txXfrm>
    </dsp:sp>
    <dsp:sp modelId="{6D859D94-611A-4802-BD57-2F86E6E03241}">
      <dsp:nvSpPr>
        <dsp:cNvPr id="0" name=""/>
        <dsp:cNvSpPr/>
      </dsp:nvSpPr>
      <dsp:spPr>
        <a:xfrm>
          <a:off x="5442974" y="2149881"/>
          <a:ext cx="4311566"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‘dotnet’ for build and publish</a:t>
          </a:r>
        </a:p>
        <a:p>
          <a:pPr marL="0" lvl="0" indent="0" algn="ctr" defTabSz="755650">
            <a:lnSpc>
              <a:spcPct val="100000"/>
            </a:lnSpc>
            <a:spcBef>
              <a:spcPct val="0"/>
            </a:spcBef>
            <a:spcAft>
              <a:spcPct val="35000"/>
            </a:spcAft>
            <a:buNone/>
          </a:pPr>
          <a:r>
            <a:rPr lang="en-US" sz="1700" kern="1200"/>
            <a:t>Templates</a:t>
          </a:r>
        </a:p>
        <a:p>
          <a:pPr marL="0" lvl="0" indent="0" algn="ctr" defTabSz="755650">
            <a:lnSpc>
              <a:spcPct val="100000"/>
            </a:lnSpc>
            <a:spcBef>
              <a:spcPct val="0"/>
            </a:spcBef>
            <a:spcAft>
              <a:spcPct val="35000"/>
            </a:spcAft>
            <a:buNone/>
          </a:pPr>
          <a:r>
            <a:rPr lang="en-US" sz="1700" kern="1200" dirty="0"/>
            <a:t>Electron updates and crash reports</a:t>
          </a:r>
        </a:p>
      </dsp:txBody>
      <dsp:txXfrm>
        <a:off x="5442974" y="2149881"/>
        <a:ext cx="4311566" cy="8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EAFE-075B-4835-B472-BFADDB5989DC}">
      <dsp:nvSpPr>
        <dsp:cNvPr id="0" name=""/>
        <dsp:cNvSpPr/>
      </dsp:nvSpPr>
      <dsp:spPr>
        <a:xfrm>
          <a:off x="1000" y="1849"/>
          <a:ext cx="5632177" cy="850366"/>
        </a:xfrm>
        <a:prstGeom prst="roundRect">
          <a:avLst>
            <a:gd name="adj" fmla="val 10000"/>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a:t>
          </a:r>
        </a:p>
      </dsp:txBody>
      <dsp:txXfrm>
        <a:off x="25906" y="26755"/>
        <a:ext cx="5582365" cy="800554"/>
      </dsp:txXfrm>
    </dsp:sp>
    <dsp:sp modelId="{1336A101-5FFA-46A2-8CE1-A7A246066468}">
      <dsp:nvSpPr>
        <dsp:cNvPr id="0" name=""/>
        <dsp:cNvSpPr/>
      </dsp:nvSpPr>
      <dsp:spPr>
        <a:xfrm>
          <a:off x="1000" y="911913"/>
          <a:ext cx="5632177" cy="850366"/>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Framework (MVC)</a:t>
          </a:r>
        </a:p>
      </dsp:txBody>
      <dsp:txXfrm>
        <a:off x="25906" y="936819"/>
        <a:ext cx="5582365" cy="800554"/>
      </dsp:txXfrm>
    </dsp:sp>
    <dsp:sp modelId="{D0B623EA-67BB-42C0-8073-9EAB41C254DA}">
      <dsp:nvSpPr>
        <dsp:cNvPr id="0" name=""/>
        <dsp:cNvSpPr/>
      </dsp:nvSpPr>
      <dsp:spPr>
        <a:xfrm>
          <a:off x="1000" y="1821977"/>
          <a:ext cx="5632177" cy="850366"/>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Middleware</a:t>
          </a:r>
        </a:p>
      </dsp:txBody>
      <dsp:txXfrm>
        <a:off x="25906" y="1846883"/>
        <a:ext cx="5582365" cy="800554"/>
      </dsp:txXfrm>
    </dsp:sp>
    <dsp:sp modelId="{A9CECAF9-D773-4F96-9271-7F0420BBBB89}">
      <dsp:nvSpPr>
        <dsp:cNvPr id="0" name=""/>
        <dsp:cNvSpPr/>
      </dsp:nvSpPr>
      <dsp:spPr>
        <a:xfrm>
          <a:off x="1000" y="2732042"/>
          <a:ext cx="563217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Server (Kestrel)</a:t>
          </a:r>
        </a:p>
      </dsp:txBody>
      <dsp:txXfrm>
        <a:off x="25906" y="2756948"/>
        <a:ext cx="5582365" cy="800554"/>
      </dsp:txXfrm>
    </dsp:sp>
    <dsp:sp modelId="{A0D3A7BC-E930-498E-BFE3-7FEF9F971176}">
      <dsp:nvSpPr>
        <dsp:cNvPr id="0" name=""/>
        <dsp:cNvSpPr/>
      </dsp:nvSpPr>
      <dsp:spPr>
        <a:xfrm>
          <a:off x="100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Libuv</a:t>
          </a:r>
          <a:endParaRPr lang="en-US" sz="3700" kern="1200" dirty="0"/>
        </a:p>
      </dsp:txBody>
      <dsp:txXfrm>
        <a:off x="25906" y="3667012"/>
        <a:ext cx="2737015" cy="800554"/>
      </dsp:txXfrm>
    </dsp:sp>
    <dsp:sp modelId="{53336563-CD85-4695-A602-6BAB69EDF7E2}">
      <dsp:nvSpPr>
        <dsp:cNvPr id="0" name=""/>
        <dsp:cNvSpPr/>
      </dsp:nvSpPr>
      <dsp:spPr>
        <a:xfrm>
          <a:off x="284635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.NET Sockets</a:t>
          </a:r>
        </a:p>
      </dsp:txBody>
      <dsp:txXfrm>
        <a:off x="2871256" y="3667012"/>
        <a:ext cx="2737015" cy="80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2A44A-E6BE-48AA-B051-6EA0BF9B734C}">
      <dsp:nvSpPr>
        <dsp:cNvPr id="0" name=""/>
        <dsp:cNvSpPr/>
      </dsp:nvSpPr>
      <dsp:spPr>
        <a:xfrm>
          <a:off x="0" y="0"/>
          <a:ext cx="6163000" cy="1652141"/>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Protocol (HTTP, HTTP2, </a:t>
          </a:r>
          <a:r>
            <a:rPr lang="en-US" sz="3200" kern="1200" dirty="0" err="1"/>
            <a:t>SignalR</a:t>
          </a:r>
          <a:r>
            <a:rPr lang="en-US" sz="3200" kern="1200" dirty="0"/>
            <a:t>)</a:t>
          </a:r>
        </a:p>
      </dsp:txBody>
      <dsp:txXfrm>
        <a:off x="48390" y="48390"/>
        <a:ext cx="6066220" cy="1555361"/>
      </dsp:txXfrm>
    </dsp:sp>
    <dsp:sp modelId="{EC7BD77D-E6AE-4451-AEB5-E61F4A5EE5C7}">
      <dsp:nvSpPr>
        <dsp:cNvPr id="0" name=""/>
        <dsp:cNvSpPr/>
      </dsp:nvSpPr>
      <dsp:spPr>
        <a:xfrm>
          <a:off x="3012" y="1764729"/>
          <a:ext cx="6163000" cy="1652141"/>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Server</a:t>
          </a:r>
        </a:p>
      </dsp:txBody>
      <dsp:txXfrm>
        <a:off x="51402" y="1813119"/>
        <a:ext cx="6066220" cy="1555361"/>
      </dsp:txXfrm>
    </dsp:sp>
    <dsp:sp modelId="{A542554F-AF74-4921-B452-3DF4403D4EF4}">
      <dsp:nvSpPr>
        <dsp:cNvPr id="0" name=""/>
        <dsp:cNvSpPr/>
      </dsp:nvSpPr>
      <dsp:spPr>
        <a:xfrm>
          <a:off x="3012" y="3527021"/>
          <a:ext cx="6163000" cy="1652141"/>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Transport (.NET Sockets)</a:t>
          </a:r>
        </a:p>
      </dsp:txBody>
      <dsp:txXfrm>
        <a:off x="51402" y="3575411"/>
        <a:ext cx="6066220" cy="1555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D79E-D793-42FD-9D83-404FA8C3D9FD}">
      <dsp:nvSpPr>
        <dsp:cNvPr id="0" name=""/>
        <dsp:cNvSpPr/>
      </dsp:nvSpPr>
      <dsp:spPr>
        <a:xfrm>
          <a:off x="0" y="319741"/>
          <a:ext cx="5741533" cy="20349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395732" rIns="44560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TCP</a:t>
          </a:r>
        </a:p>
        <a:p>
          <a:pPr marL="171450" lvl="1" indent="-171450" algn="l" defTabSz="844550">
            <a:lnSpc>
              <a:spcPct val="90000"/>
            </a:lnSpc>
            <a:spcBef>
              <a:spcPct val="0"/>
            </a:spcBef>
            <a:spcAft>
              <a:spcPct val="15000"/>
            </a:spcAft>
            <a:buChar char="•"/>
          </a:pPr>
          <a:r>
            <a:rPr lang="en-US" sz="1900" kern="1200"/>
            <a:t>UDP</a:t>
          </a:r>
        </a:p>
        <a:p>
          <a:pPr marL="171450" lvl="1" indent="-171450" algn="l" defTabSz="844550">
            <a:lnSpc>
              <a:spcPct val="90000"/>
            </a:lnSpc>
            <a:spcBef>
              <a:spcPct val="0"/>
            </a:spcBef>
            <a:spcAft>
              <a:spcPct val="15000"/>
            </a:spcAft>
            <a:buChar char="•"/>
          </a:pPr>
          <a:r>
            <a:rPr lang="en-US" sz="1900" kern="1200"/>
            <a:t>Quic</a:t>
          </a:r>
        </a:p>
        <a:p>
          <a:pPr marL="171450" lvl="1" indent="-171450" algn="l" defTabSz="844550">
            <a:lnSpc>
              <a:spcPct val="90000"/>
            </a:lnSpc>
            <a:spcBef>
              <a:spcPct val="0"/>
            </a:spcBef>
            <a:spcAft>
              <a:spcPct val="15000"/>
            </a:spcAft>
            <a:buChar char="•"/>
          </a:pPr>
          <a:r>
            <a:rPr lang="en-US" sz="1900" kern="1200"/>
            <a:t>Named Pipes</a:t>
          </a:r>
        </a:p>
        <a:p>
          <a:pPr marL="171450" lvl="1" indent="-171450" algn="l" defTabSz="844550">
            <a:lnSpc>
              <a:spcPct val="90000"/>
            </a:lnSpc>
            <a:spcBef>
              <a:spcPct val="0"/>
            </a:spcBef>
            <a:spcAft>
              <a:spcPct val="15000"/>
            </a:spcAft>
            <a:buChar char="•"/>
          </a:pPr>
          <a:r>
            <a:rPr lang="en-US" sz="1900" kern="1200"/>
            <a:t>Domain Sockets</a:t>
          </a:r>
        </a:p>
      </dsp:txBody>
      <dsp:txXfrm>
        <a:off x="0" y="319741"/>
        <a:ext cx="5741533" cy="2034900"/>
      </dsp:txXfrm>
    </dsp:sp>
    <dsp:sp modelId="{CB6B4FCC-F689-4418-9552-BD371CA4470F}">
      <dsp:nvSpPr>
        <dsp:cNvPr id="0" name=""/>
        <dsp:cNvSpPr/>
      </dsp:nvSpPr>
      <dsp:spPr>
        <a:xfrm>
          <a:off x="287076" y="39301"/>
          <a:ext cx="4019073" cy="5608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44550">
            <a:lnSpc>
              <a:spcPct val="90000"/>
            </a:lnSpc>
            <a:spcBef>
              <a:spcPct val="0"/>
            </a:spcBef>
            <a:spcAft>
              <a:spcPct val="35000"/>
            </a:spcAft>
            <a:buNone/>
          </a:pPr>
          <a:r>
            <a:rPr lang="en-US" sz="1900" kern="1200"/>
            <a:t>Tranports</a:t>
          </a:r>
        </a:p>
      </dsp:txBody>
      <dsp:txXfrm>
        <a:off x="314456" y="66681"/>
        <a:ext cx="3964313" cy="506120"/>
      </dsp:txXfrm>
    </dsp:sp>
    <dsp:sp modelId="{70CC9BD7-8D0D-47E8-8A04-8556E0763CCA}">
      <dsp:nvSpPr>
        <dsp:cNvPr id="0" name=""/>
        <dsp:cNvSpPr/>
      </dsp:nvSpPr>
      <dsp:spPr>
        <a:xfrm>
          <a:off x="0" y="2737681"/>
          <a:ext cx="5741533" cy="2394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395732" rIns="44560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HTTP</a:t>
          </a:r>
        </a:p>
        <a:p>
          <a:pPr marL="171450" lvl="1" indent="-171450" algn="l" defTabSz="844550">
            <a:lnSpc>
              <a:spcPct val="90000"/>
            </a:lnSpc>
            <a:spcBef>
              <a:spcPct val="0"/>
            </a:spcBef>
            <a:spcAft>
              <a:spcPct val="15000"/>
            </a:spcAft>
            <a:buChar char="•"/>
          </a:pPr>
          <a:r>
            <a:rPr lang="en-US" sz="1900" kern="1200"/>
            <a:t>HTTP2</a:t>
          </a:r>
        </a:p>
        <a:p>
          <a:pPr marL="171450" lvl="1" indent="-171450" algn="l" defTabSz="844550">
            <a:lnSpc>
              <a:spcPct val="90000"/>
            </a:lnSpc>
            <a:spcBef>
              <a:spcPct val="0"/>
            </a:spcBef>
            <a:spcAft>
              <a:spcPct val="15000"/>
            </a:spcAft>
            <a:buChar char="•"/>
          </a:pPr>
          <a:r>
            <a:rPr lang="en-US" sz="1900" kern="1200" dirty="0"/>
            <a:t>HTTP3 (see a pattern forming?)</a:t>
          </a:r>
        </a:p>
        <a:p>
          <a:pPr marL="171450" lvl="1" indent="-171450" algn="l" defTabSz="844550">
            <a:lnSpc>
              <a:spcPct val="90000"/>
            </a:lnSpc>
            <a:spcBef>
              <a:spcPct val="0"/>
            </a:spcBef>
            <a:spcAft>
              <a:spcPct val="15000"/>
            </a:spcAft>
            <a:buChar char="•"/>
          </a:pPr>
          <a:r>
            <a:rPr lang="en-US" sz="1900" kern="1200"/>
            <a:t>SignalR</a:t>
          </a:r>
        </a:p>
        <a:p>
          <a:pPr marL="171450" lvl="1" indent="-171450" algn="l" defTabSz="844550">
            <a:lnSpc>
              <a:spcPct val="90000"/>
            </a:lnSpc>
            <a:spcBef>
              <a:spcPct val="0"/>
            </a:spcBef>
            <a:spcAft>
              <a:spcPct val="15000"/>
            </a:spcAft>
            <a:buChar char="•"/>
          </a:pPr>
          <a:r>
            <a:rPr lang="en-US" sz="1900" kern="1200" dirty="0"/>
            <a:t>AQMP</a:t>
          </a:r>
        </a:p>
        <a:p>
          <a:pPr marL="171450" lvl="1" indent="-171450" algn="l" defTabSz="844550">
            <a:lnSpc>
              <a:spcPct val="90000"/>
            </a:lnSpc>
            <a:spcBef>
              <a:spcPct val="0"/>
            </a:spcBef>
            <a:spcAft>
              <a:spcPct val="15000"/>
            </a:spcAft>
            <a:buChar char="•"/>
          </a:pPr>
          <a:r>
            <a:rPr lang="en-US" sz="1900" kern="1200" dirty="0"/>
            <a:t>MQTT</a:t>
          </a:r>
        </a:p>
      </dsp:txBody>
      <dsp:txXfrm>
        <a:off x="0" y="2737681"/>
        <a:ext cx="5741533" cy="2394000"/>
      </dsp:txXfrm>
    </dsp:sp>
    <dsp:sp modelId="{6622E49D-9C3D-42DF-B44B-44ACF5D615BA}">
      <dsp:nvSpPr>
        <dsp:cNvPr id="0" name=""/>
        <dsp:cNvSpPr/>
      </dsp:nvSpPr>
      <dsp:spPr>
        <a:xfrm>
          <a:off x="287076" y="2457241"/>
          <a:ext cx="4019073" cy="5608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44550">
            <a:lnSpc>
              <a:spcPct val="90000"/>
            </a:lnSpc>
            <a:spcBef>
              <a:spcPct val="0"/>
            </a:spcBef>
            <a:spcAft>
              <a:spcPct val="35000"/>
            </a:spcAft>
            <a:buNone/>
          </a:pPr>
          <a:r>
            <a:rPr lang="en-US" sz="1900" kern="1200"/>
            <a:t>Protocols</a:t>
          </a:r>
        </a:p>
      </dsp:txBody>
      <dsp:txXfrm>
        <a:off x="314456" y="2484621"/>
        <a:ext cx="3964313"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75A91-F904-44BA-ACD4-E315BEDEF2CC}">
      <dsp:nvSpPr>
        <dsp:cNvPr id="0" name=""/>
        <dsp:cNvSpPr/>
      </dsp:nvSpPr>
      <dsp:spPr>
        <a:xfrm>
          <a:off x="1771712" y="130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DF8EB6-A66D-4B05-98D5-B8E60E216BA6}">
      <dsp:nvSpPr>
        <dsp:cNvPr id="0" name=""/>
        <dsp:cNvSpPr/>
      </dsp:nvSpPr>
      <dsp:spPr>
        <a:xfrm>
          <a:off x="367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ASP.NET Core Team</a:t>
          </a:r>
        </a:p>
      </dsp:txBody>
      <dsp:txXfrm>
        <a:off x="367712" y="1669480"/>
        <a:ext cx="4320000" cy="648000"/>
      </dsp:txXfrm>
    </dsp:sp>
    <dsp:sp modelId="{B4367DBC-FDB1-4A5E-8381-4008C52D366A}">
      <dsp:nvSpPr>
        <dsp:cNvPr id="0" name=""/>
        <dsp:cNvSpPr/>
      </dsp:nvSpPr>
      <dsp:spPr>
        <a:xfrm>
          <a:off x="367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HTTP3 and QUIC</a:t>
          </a:r>
        </a:p>
        <a:p>
          <a:pPr marL="0" lvl="0" indent="0" algn="ctr" defTabSz="755650">
            <a:lnSpc>
              <a:spcPct val="100000"/>
            </a:lnSpc>
            <a:spcBef>
              <a:spcPct val="0"/>
            </a:spcBef>
            <a:spcAft>
              <a:spcPct val="35000"/>
            </a:spcAft>
            <a:buNone/>
          </a:pPr>
          <a:r>
            <a:rPr lang="en-US" sz="1700" kern="1200" dirty="0"/>
            <a:t>MQTT</a:t>
          </a:r>
        </a:p>
        <a:p>
          <a:pPr marL="0" lvl="0" indent="0" algn="ctr" defTabSz="755650">
            <a:lnSpc>
              <a:spcPct val="100000"/>
            </a:lnSpc>
            <a:spcBef>
              <a:spcPct val="0"/>
            </a:spcBef>
            <a:spcAft>
              <a:spcPct val="35000"/>
            </a:spcAft>
            <a:buNone/>
          </a:pPr>
          <a:r>
            <a:rPr lang="en-US" sz="1700" kern="1200" dirty="0"/>
            <a:t>Others ???</a:t>
          </a:r>
        </a:p>
      </dsp:txBody>
      <dsp:txXfrm>
        <a:off x="367712" y="2384653"/>
        <a:ext cx="4320000" cy="987088"/>
      </dsp:txXfrm>
    </dsp:sp>
    <dsp:sp modelId="{0F7FCDFB-5DC7-49BD-95AE-46AC57E388EB}">
      <dsp:nvSpPr>
        <dsp:cNvPr id="0" name=""/>
        <dsp:cNvSpPr/>
      </dsp:nvSpPr>
      <dsp:spPr>
        <a:xfrm>
          <a:off x="6847712" y="13056"/>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0E450D-DBB8-4BCA-B6FB-5C0013D38931}">
      <dsp:nvSpPr>
        <dsp:cNvPr id="0" name=""/>
        <dsp:cNvSpPr/>
      </dsp:nvSpPr>
      <dsp:spPr>
        <a:xfrm>
          <a:off x="5443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.NET Community</a:t>
          </a:r>
        </a:p>
      </dsp:txBody>
      <dsp:txXfrm>
        <a:off x="5443712" y="1669480"/>
        <a:ext cx="4320000" cy="648000"/>
      </dsp:txXfrm>
    </dsp:sp>
    <dsp:sp modelId="{8FDEDCA9-371A-4323-9D48-C72B66B073E0}">
      <dsp:nvSpPr>
        <dsp:cNvPr id="0" name=""/>
        <dsp:cNvSpPr/>
      </dsp:nvSpPr>
      <dsp:spPr>
        <a:xfrm>
          <a:off x="5443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Using connection abstractions in libraries</a:t>
          </a:r>
        </a:p>
        <a:p>
          <a:pPr marL="0" lvl="0" indent="0" algn="ctr" defTabSz="755650">
            <a:lnSpc>
              <a:spcPct val="100000"/>
            </a:lnSpc>
            <a:spcBef>
              <a:spcPct val="0"/>
            </a:spcBef>
            <a:spcAft>
              <a:spcPct val="35000"/>
            </a:spcAft>
            <a:buNone/>
          </a:pPr>
          <a:r>
            <a:rPr lang="en-US" sz="1700" kern="1200" dirty="0"/>
            <a:t>Keep getting better and faster</a:t>
          </a:r>
        </a:p>
        <a:p>
          <a:pPr marL="0" lvl="0" indent="0" algn="ctr" defTabSz="755650">
            <a:lnSpc>
              <a:spcPct val="100000"/>
            </a:lnSpc>
            <a:spcBef>
              <a:spcPct val="0"/>
            </a:spcBef>
            <a:spcAft>
              <a:spcPct val="35000"/>
            </a:spcAft>
            <a:buNone/>
          </a:pPr>
          <a:r>
            <a:rPr lang="en-US" sz="1700" kern="1200" dirty="0"/>
            <a:t>Build new things that don’t exist yet</a:t>
          </a:r>
        </a:p>
      </dsp:txBody>
      <dsp:txXfrm>
        <a:off x="5443712" y="2384653"/>
        <a:ext cx="4320000" cy="987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490CA-6824-49E6-9791-4E06CEFE9041}">
      <dsp:nvSpPr>
        <dsp:cNvPr id="0" name=""/>
        <dsp:cNvSpPr/>
      </dsp:nvSpPr>
      <dsp:spPr>
        <a:xfrm>
          <a:off x="0" y="191814"/>
          <a:ext cx="2313285" cy="1387971"/>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Controllers</a:t>
          </a:r>
        </a:p>
      </dsp:txBody>
      <dsp:txXfrm>
        <a:off x="0" y="191814"/>
        <a:ext cx="2313285" cy="1387971"/>
      </dsp:txXfrm>
    </dsp:sp>
    <dsp:sp modelId="{F0519EF0-E90C-40B5-95C2-E26345A748EB}">
      <dsp:nvSpPr>
        <dsp:cNvPr id="0" name=""/>
        <dsp:cNvSpPr/>
      </dsp:nvSpPr>
      <dsp:spPr>
        <a:xfrm>
          <a:off x="2544613" y="191814"/>
          <a:ext cx="2313285" cy="1387971"/>
        </a:xfrm>
        <a:prstGeom prst="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SignalR</a:t>
          </a:r>
          <a:endParaRPr lang="en-US" sz="3600" kern="1200" dirty="0"/>
        </a:p>
      </dsp:txBody>
      <dsp:txXfrm>
        <a:off x="2544613" y="191814"/>
        <a:ext cx="2313285" cy="1387971"/>
      </dsp:txXfrm>
    </dsp:sp>
    <dsp:sp modelId="{9D9B440C-FC75-4156-B28B-1B78760D338A}">
      <dsp:nvSpPr>
        <dsp:cNvPr id="0" name=""/>
        <dsp:cNvSpPr/>
      </dsp:nvSpPr>
      <dsp:spPr>
        <a:xfrm>
          <a:off x="5089227" y="191814"/>
          <a:ext cx="2313285" cy="1387971"/>
        </a:xfrm>
        <a:prstGeom prst="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Pages</a:t>
          </a:r>
        </a:p>
      </dsp:txBody>
      <dsp:txXfrm>
        <a:off x="5089227" y="191814"/>
        <a:ext cx="2313285" cy="1387971"/>
      </dsp:txXfrm>
    </dsp:sp>
    <dsp:sp modelId="{64B3B2C3-1B65-4BA7-A463-1499D5A803FA}">
      <dsp:nvSpPr>
        <dsp:cNvPr id="0" name=""/>
        <dsp:cNvSpPr/>
      </dsp:nvSpPr>
      <dsp:spPr>
        <a:xfrm>
          <a:off x="1272306" y="1811114"/>
          <a:ext cx="2313285" cy="1387971"/>
        </a:xfrm>
        <a:prstGeom prst="rect">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gRPC</a:t>
          </a:r>
          <a:endParaRPr lang="en-US" sz="3600" kern="1200" dirty="0"/>
        </a:p>
      </dsp:txBody>
      <dsp:txXfrm>
        <a:off x="1272306" y="1811114"/>
        <a:ext cx="2313285" cy="1387971"/>
      </dsp:txXfrm>
    </dsp:sp>
    <dsp:sp modelId="{E026AF8B-2D86-4CED-853C-600D1966DE9F}">
      <dsp:nvSpPr>
        <dsp:cNvPr id="0" name=""/>
        <dsp:cNvSpPr/>
      </dsp:nvSpPr>
      <dsp:spPr>
        <a:xfrm>
          <a:off x="3816920" y="1811114"/>
          <a:ext cx="2313285" cy="1387971"/>
        </a:xfrm>
        <a:prstGeom prst="rect">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Blazor</a:t>
          </a:r>
          <a:r>
            <a:rPr lang="en-US" sz="3600" kern="1200" dirty="0"/>
            <a:t> Server</a:t>
          </a:r>
        </a:p>
      </dsp:txBody>
      <dsp:txXfrm>
        <a:off x="3816920" y="1811114"/>
        <a:ext cx="2313285" cy="13879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3123-2A1C-4850-B7D3-39D9AD397F59}">
      <dsp:nvSpPr>
        <dsp:cNvPr id="0" name=""/>
        <dsp:cNvSpPr/>
      </dsp:nvSpPr>
      <dsp:spPr>
        <a:xfrm>
          <a:off x="49" y="6485"/>
          <a:ext cx="4734264" cy="518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a:t>Platform</a:t>
          </a:r>
        </a:p>
      </dsp:txBody>
      <dsp:txXfrm>
        <a:off x="49" y="6485"/>
        <a:ext cx="4734264" cy="518400"/>
      </dsp:txXfrm>
    </dsp:sp>
    <dsp:sp modelId="{D6E1A66D-FF68-47EB-8666-8FA809D39659}">
      <dsp:nvSpPr>
        <dsp:cNvPr id="0" name=""/>
        <dsp:cNvSpPr/>
      </dsp:nvSpPr>
      <dsp:spPr>
        <a:xfrm>
          <a:off x="49" y="524885"/>
          <a:ext cx="4734264" cy="28534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Error Handling</a:t>
          </a:r>
        </a:p>
        <a:p>
          <a:pPr marL="171450" lvl="1" indent="-171450" algn="l" defTabSz="800100">
            <a:lnSpc>
              <a:spcPct val="90000"/>
            </a:lnSpc>
            <a:spcBef>
              <a:spcPct val="0"/>
            </a:spcBef>
            <a:spcAft>
              <a:spcPct val="15000"/>
            </a:spcAft>
            <a:buChar char="•"/>
          </a:pPr>
          <a:r>
            <a:rPr lang="en-US" sz="1800" kern="1200" dirty="0"/>
            <a:t>Middleware</a:t>
          </a:r>
        </a:p>
        <a:p>
          <a:pPr marL="171450" lvl="1" indent="-171450" algn="l" defTabSz="800100">
            <a:lnSpc>
              <a:spcPct val="90000"/>
            </a:lnSpc>
            <a:spcBef>
              <a:spcPct val="0"/>
            </a:spcBef>
            <a:spcAft>
              <a:spcPct val="15000"/>
            </a:spcAft>
            <a:buChar char="•"/>
          </a:pPr>
          <a:r>
            <a:rPr lang="en-US" sz="1800" kern="1200" dirty="0"/>
            <a:t>Static Files</a:t>
          </a:r>
        </a:p>
      </dsp:txBody>
      <dsp:txXfrm>
        <a:off x="49" y="524885"/>
        <a:ext cx="4734264" cy="2853427"/>
      </dsp:txXfrm>
    </dsp:sp>
    <dsp:sp modelId="{69BE6959-C2B7-4C44-AC0C-18F1BD2BD55C}">
      <dsp:nvSpPr>
        <dsp:cNvPr id="0" name=""/>
        <dsp:cNvSpPr/>
      </dsp:nvSpPr>
      <dsp:spPr>
        <a:xfrm>
          <a:off x="5397111" y="6485"/>
          <a:ext cx="4734264" cy="5184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dirty="0"/>
            <a:t>MVC</a:t>
          </a:r>
        </a:p>
      </dsp:txBody>
      <dsp:txXfrm>
        <a:off x="5397111" y="6485"/>
        <a:ext cx="4734264" cy="518400"/>
      </dsp:txXfrm>
    </dsp:sp>
    <dsp:sp modelId="{ED9C4EE5-D46E-49E5-8075-329FE4FBA3F1}">
      <dsp:nvSpPr>
        <dsp:cNvPr id="0" name=""/>
        <dsp:cNvSpPr/>
      </dsp:nvSpPr>
      <dsp:spPr>
        <a:xfrm>
          <a:off x="5397111" y="524885"/>
          <a:ext cx="4734264" cy="28534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Antiforgery</a:t>
          </a:r>
          <a:endParaRPr lang="en-US" sz="1800" kern="1200" dirty="0"/>
        </a:p>
        <a:p>
          <a:pPr marL="171450" lvl="1" indent="-171450" algn="l" defTabSz="800100">
            <a:lnSpc>
              <a:spcPct val="90000"/>
            </a:lnSpc>
            <a:spcBef>
              <a:spcPct val="0"/>
            </a:spcBef>
            <a:spcAft>
              <a:spcPct val="15000"/>
            </a:spcAft>
            <a:buChar char="•"/>
          </a:pPr>
          <a:r>
            <a:rPr lang="en-US" sz="1800" kern="1200" dirty="0"/>
            <a:t>Authorization</a:t>
          </a:r>
        </a:p>
        <a:p>
          <a:pPr marL="171450" lvl="1" indent="-171450" algn="l" defTabSz="800100">
            <a:lnSpc>
              <a:spcPct val="90000"/>
            </a:lnSpc>
            <a:spcBef>
              <a:spcPct val="0"/>
            </a:spcBef>
            <a:spcAft>
              <a:spcPct val="15000"/>
            </a:spcAft>
            <a:buChar char="•"/>
          </a:pPr>
          <a:r>
            <a:rPr lang="en-US" sz="1800" kern="1200" dirty="0"/>
            <a:t>Error Handling</a:t>
          </a:r>
        </a:p>
        <a:p>
          <a:pPr marL="171450" lvl="1" indent="-171450" algn="l" defTabSz="800100">
            <a:lnSpc>
              <a:spcPct val="90000"/>
            </a:lnSpc>
            <a:spcBef>
              <a:spcPct val="0"/>
            </a:spcBef>
            <a:spcAft>
              <a:spcPct val="15000"/>
            </a:spcAft>
            <a:buChar char="•"/>
          </a:pPr>
          <a:r>
            <a:rPr lang="en-US" sz="1800" kern="1200" dirty="0"/>
            <a:t>Filters</a:t>
          </a:r>
        </a:p>
        <a:p>
          <a:pPr marL="171450" lvl="1" indent="-171450" algn="l" defTabSz="800100">
            <a:lnSpc>
              <a:spcPct val="90000"/>
            </a:lnSpc>
            <a:spcBef>
              <a:spcPct val="0"/>
            </a:spcBef>
            <a:spcAft>
              <a:spcPct val="15000"/>
            </a:spcAft>
            <a:buChar char="•"/>
          </a:pPr>
          <a:r>
            <a:rPr lang="en-US" sz="1800" kern="1200" dirty="0"/>
            <a:t>Formatters</a:t>
          </a:r>
        </a:p>
        <a:p>
          <a:pPr marL="171450" lvl="1" indent="-171450" algn="l" defTabSz="800100">
            <a:lnSpc>
              <a:spcPct val="90000"/>
            </a:lnSpc>
            <a:spcBef>
              <a:spcPct val="0"/>
            </a:spcBef>
            <a:spcAft>
              <a:spcPct val="15000"/>
            </a:spcAft>
            <a:buChar char="•"/>
          </a:pPr>
          <a:r>
            <a:rPr lang="en-US" sz="1800" kern="1200" dirty="0"/>
            <a:t>Model Binding</a:t>
          </a:r>
        </a:p>
        <a:p>
          <a:pPr marL="171450" lvl="1" indent="-171450" algn="l" defTabSz="800100">
            <a:lnSpc>
              <a:spcPct val="90000"/>
            </a:lnSpc>
            <a:spcBef>
              <a:spcPct val="0"/>
            </a:spcBef>
            <a:spcAft>
              <a:spcPct val="15000"/>
            </a:spcAft>
            <a:buChar char="•"/>
          </a:pPr>
          <a:r>
            <a:rPr lang="en-US" sz="1800" kern="1200" dirty="0" err="1"/>
            <a:t>OpenAPI</a:t>
          </a:r>
          <a:endParaRPr lang="en-US" sz="1800" kern="1200" dirty="0"/>
        </a:p>
        <a:p>
          <a:pPr marL="171450" lvl="1" indent="-171450" algn="l" defTabSz="800100">
            <a:lnSpc>
              <a:spcPct val="90000"/>
            </a:lnSpc>
            <a:spcBef>
              <a:spcPct val="0"/>
            </a:spcBef>
            <a:spcAft>
              <a:spcPct val="15000"/>
            </a:spcAft>
            <a:buChar char="•"/>
          </a:pPr>
          <a:r>
            <a:rPr lang="en-US" sz="1800" kern="1200" dirty="0"/>
            <a:t>Routing</a:t>
          </a:r>
        </a:p>
        <a:p>
          <a:pPr marL="171450" lvl="1" indent="-171450" algn="l" defTabSz="800100">
            <a:lnSpc>
              <a:spcPct val="90000"/>
            </a:lnSpc>
            <a:spcBef>
              <a:spcPct val="0"/>
            </a:spcBef>
            <a:spcAft>
              <a:spcPct val="15000"/>
            </a:spcAft>
            <a:buChar char="•"/>
          </a:pPr>
          <a:r>
            <a:rPr lang="en-US" sz="1800" kern="1200" dirty="0"/>
            <a:t>View Engine (Razor)</a:t>
          </a:r>
        </a:p>
      </dsp:txBody>
      <dsp:txXfrm>
        <a:off x="5397111" y="524885"/>
        <a:ext cx="4734264" cy="28534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3123-2A1C-4850-B7D3-39D9AD397F59}">
      <dsp:nvSpPr>
        <dsp:cNvPr id="0" name=""/>
        <dsp:cNvSpPr/>
      </dsp:nvSpPr>
      <dsp:spPr>
        <a:xfrm>
          <a:off x="3809" y="142363"/>
          <a:ext cx="2290453" cy="518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a:t>Platform</a:t>
          </a:r>
        </a:p>
      </dsp:txBody>
      <dsp:txXfrm>
        <a:off x="3809" y="142363"/>
        <a:ext cx="2290453" cy="518400"/>
      </dsp:txXfrm>
    </dsp:sp>
    <dsp:sp modelId="{D6E1A66D-FF68-47EB-8666-8FA809D39659}">
      <dsp:nvSpPr>
        <dsp:cNvPr id="0" name=""/>
        <dsp:cNvSpPr/>
      </dsp:nvSpPr>
      <dsp:spPr>
        <a:xfrm>
          <a:off x="3809" y="660763"/>
          <a:ext cx="2290453" cy="258167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Error Handling</a:t>
          </a:r>
        </a:p>
        <a:p>
          <a:pPr marL="171450" lvl="1" indent="-171450" algn="l" defTabSz="800100">
            <a:lnSpc>
              <a:spcPct val="90000"/>
            </a:lnSpc>
            <a:spcBef>
              <a:spcPct val="0"/>
            </a:spcBef>
            <a:spcAft>
              <a:spcPct val="15000"/>
            </a:spcAft>
            <a:buChar char="•"/>
          </a:pPr>
          <a:r>
            <a:rPr lang="en-US" sz="1800" kern="1200" dirty="0"/>
            <a:t>Middleware</a:t>
          </a:r>
        </a:p>
        <a:p>
          <a:pPr marL="171450" lvl="1" indent="-171450" algn="l" defTabSz="800100">
            <a:lnSpc>
              <a:spcPct val="90000"/>
            </a:lnSpc>
            <a:spcBef>
              <a:spcPct val="0"/>
            </a:spcBef>
            <a:spcAft>
              <a:spcPct val="15000"/>
            </a:spcAft>
            <a:buChar char="•"/>
          </a:pPr>
          <a:r>
            <a:rPr lang="en-US" sz="1800" kern="1200" dirty="0"/>
            <a:t>Static Files</a:t>
          </a:r>
        </a:p>
      </dsp:txBody>
      <dsp:txXfrm>
        <a:off x="3809" y="660763"/>
        <a:ext cx="2290453" cy="2581672"/>
      </dsp:txXfrm>
    </dsp:sp>
    <dsp:sp modelId="{69BE6959-C2B7-4C44-AC0C-18F1BD2BD55C}">
      <dsp:nvSpPr>
        <dsp:cNvPr id="0" name=""/>
        <dsp:cNvSpPr/>
      </dsp:nvSpPr>
      <dsp:spPr>
        <a:xfrm>
          <a:off x="2614926" y="142363"/>
          <a:ext cx="2290453" cy="5184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defRPr b="1"/>
          </a:pPr>
          <a:r>
            <a:rPr lang="en-US" sz="1800" kern="1200" dirty="0"/>
            <a:t>MVC</a:t>
          </a:r>
        </a:p>
      </dsp:txBody>
      <dsp:txXfrm>
        <a:off x="2614926" y="142363"/>
        <a:ext cx="2290453" cy="518400"/>
      </dsp:txXfrm>
    </dsp:sp>
    <dsp:sp modelId="{ED9C4EE5-D46E-49E5-8075-329FE4FBA3F1}">
      <dsp:nvSpPr>
        <dsp:cNvPr id="0" name=""/>
        <dsp:cNvSpPr/>
      </dsp:nvSpPr>
      <dsp:spPr>
        <a:xfrm>
          <a:off x="2614926" y="660763"/>
          <a:ext cx="2290453" cy="25816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Antiforgery</a:t>
          </a:r>
          <a:endParaRPr lang="en-US" sz="1800" kern="1200" dirty="0"/>
        </a:p>
        <a:p>
          <a:pPr marL="171450" lvl="1" indent="-171450" algn="l" defTabSz="800100">
            <a:lnSpc>
              <a:spcPct val="90000"/>
            </a:lnSpc>
            <a:spcBef>
              <a:spcPct val="0"/>
            </a:spcBef>
            <a:spcAft>
              <a:spcPct val="15000"/>
            </a:spcAft>
            <a:buChar char="•"/>
          </a:pPr>
          <a:r>
            <a:rPr lang="en-US" sz="1800" kern="1200" dirty="0"/>
            <a:t>Authorization</a:t>
          </a:r>
        </a:p>
        <a:p>
          <a:pPr marL="171450" lvl="1" indent="-171450" algn="l" defTabSz="800100">
            <a:lnSpc>
              <a:spcPct val="90000"/>
            </a:lnSpc>
            <a:spcBef>
              <a:spcPct val="0"/>
            </a:spcBef>
            <a:spcAft>
              <a:spcPct val="15000"/>
            </a:spcAft>
            <a:buChar char="•"/>
          </a:pPr>
          <a:r>
            <a:rPr lang="en-US" sz="1800" kern="1200" dirty="0"/>
            <a:t>Filters</a:t>
          </a:r>
        </a:p>
        <a:p>
          <a:pPr marL="171450" lvl="1" indent="-171450" algn="l" defTabSz="800100">
            <a:lnSpc>
              <a:spcPct val="90000"/>
            </a:lnSpc>
            <a:spcBef>
              <a:spcPct val="0"/>
            </a:spcBef>
            <a:spcAft>
              <a:spcPct val="15000"/>
            </a:spcAft>
            <a:buChar char="•"/>
          </a:pPr>
          <a:r>
            <a:rPr lang="en-US" sz="1800" kern="1200" dirty="0"/>
            <a:t>Formatters</a:t>
          </a:r>
        </a:p>
        <a:p>
          <a:pPr marL="171450" lvl="1" indent="-171450" algn="l" defTabSz="800100">
            <a:lnSpc>
              <a:spcPct val="90000"/>
            </a:lnSpc>
            <a:spcBef>
              <a:spcPct val="0"/>
            </a:spcBef>
            <a:spcAft>
              <a:spcPct val="15000"/>
            </a:spcAft>
            <a:buChar char="•"/>
          </a:pPr>
          <a:r>
            <a:rPr lang="en-US" sz="1800" kern="1200" dirty="0"/>
            <a:t>Model Binding</a:t>
          </a:r>
        </a:p>
        <a:p>
          <a:pPr marL="171450" lvl="1" indent="-171450" algn="l" defTabSz="800100">
            <a:lnSpc>
              <a:spcPct val="90000"/>
            </a:lnSpc>
            <a:spcBef>
              <a:spcPct val="0"/>
            </a:spcBef>
            <a:spcAft>
              <a:spcPct val="15000"/>
            </a:spcAft>
            <a:buChar char="•"/>
          </a:pPr>
          <a:r>
            <a:rPr lang="en-US" sz="1800" kern="1200" dirty="0" err="1"/>
            <a:t>OpenAPI</a:t>
          </a:r>
          <a:endParaRPr lang="en-US" sz="1800" kern="1200" dirty="0"/>
        </a:p>
        <a:p>
          <a:pPr marL="171450" lvl="1" indent="-171450" algn="l" defTabSz="800100">
            <a:lnSpc>
              <a:spcPct val="90000"/>
            </a:lnSpc>
            <a:spcBef>
              <a:spcPct val="0"/>
            </a:spcBef>
            <a:spcAft>
              <a:spcPct val="15000"/>
            </a:spcAft>
            <a:buChar char="•"/>
          </a:pPr>
          <a:r>
            <a:rPr lang="en-US" sz="1800" kern="1200" dirty="0"/>
            <a:t>Routing</a:t>
          </a:r>
        </a:p>
        <a:p>
          <a:pPr marL="171450" lvl="1" indent="-171450" algn="l" defTabSz="800100">
            <a:lnSpc>
              <a:spcPct val="90000"/>
            </a:lnSpc>
            <a:spcBef>
              <a:spcPct val="0"/>
            </a:spcBef>
            <a:spcAft>
              <a:spcPct val="15000"/>
            </a:spcAft>
            <a:buChar char="•"/>
          </a:pPr>
          <a:r>
            <a:rPr lang="en-US" sz="1800" kern="1200" dirty="0"/>
            <a:t>View Engine (Razor)</a:t>
          </a:r>
        </a:p>
      </dsp:txBody>
      <dsp:txXfrm>
        <a:off x="2614926" y="660763"/>
        <a:ext cx="2290453" cy="2581672"/>
      </dsp:txXfrm>
    </dsp:sp>
    <dsp:sp modelId="{F9B76070-5B90-4004-87FD-2EF9C32DB120}">
      <dsp:nvSpPr>
        <dsp:cNvPr id="0" name=""/>
        <dsp:cNvSpPr/>
      </dsp:nvSpPr>
      <dsp:spPr>
        <a:xfrm>
          <a:off x="5226044" y="142363"/>
          <a:ext cx="2290453" cy="51840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SignalR</a:t>
          </a:r>
          <a:endParaRPr lang="en-US" sz="1800" kern="1200" dirty="0"/>
        </a:p>
      </dsp:txBody>
      <dsp:txXfrm>
        <a:off x="5226044" y="142363"/>
        <a:ext cx="2290453" cy="518400"/>
      </dsp:txXfrm>
    </dsp:sp>
    <dsp:sp modelId="{F25A56B0-4FFD-41AB-90EE-104A4F6D4B08}">
      <dsp:nvSpPr>
        <dsp:cNvPr id="0" name=""/>
        <dsp:cNvSpPr/>
      </dsp:nvSpPr>
      <dsp:spPr>
        <a:xfrm>
          <a:off x="5226044" y="660763"/>
          <a:ext cx="2290453" cy="25816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Authorization</a:t>
          </a:r>
        </a:p>
        <a:p>
          <a:pPr marL="171450" lvl="1" indent="-171450" algn="l" defTabSz="800100">
            <a:lnSpc>
              <a:spcPct val="90000"/>
            </a:lnSpc>
            <a:spcBef>
              <a:spcPct val="0"/>
            </a:spcBef>
            <a:spcAft>
              <a:spcPct val="15000"/>
            </a:spcAft>
            <a:buChar char="•"/>
          </a:pPr>
          <a:r>
            <a:rPr lang="en-US" sz="1800" kern="1200" dirty="0"/>
            <a:t>Model Binding</a:t>
          </a:r>
        </a:p>
        <a:p>
          <a:pPr marL="171450" lvl="1" indent="-171450" algn="l" defTabSz="800100">
            <a:lnSpc>
              <a:spcPct val="90000"/>
            </a:lnSpc>
            <a:spcBef>
              <a:spcPct val="0"/>
            </a:spcBef>
            <a:spcAft>
              <a:spcPct val="15000"/>
            </a:spcAft>
            <a:buChar char="•"/>
          </a:pPr>
          <a:r>
            <a:rPr lang="en-US" sz="1800" kern="1200" dirty="0"/>
            <a:t>Routing</a:t>
          </a:r>
        </a:p>
      </dsp:txBody>
      <dsp:txXfrm>
        <a:off x="5226044" y="660763"/>
        <a:ext cx="2290453" cy="2581672"/>
      </dsp:txXfrm>
    </dsp:sp>
    <dsp:sp modelId="{97392A9A-1BA8-4AFE-B4C5-5502BEFAA1B7}">
      <dsp:nvSpPr>
        <dsp:cNvPr id="0" name=""/>
        <dsp:cNvSpPr/>
      </dsp:nvSpPr>
      <dsp:spPr>
        <a:xfrm>
          <a:off x="7837161" y="142363"/>
          <a:ext cx="2290453" cy="5184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gRPC</a:t>
          </a:r>
          <a:endParaRPr lang="en-US" sz="1800" kern="1200" dirty="0"/>
        </a:p>
      </dsp:txBody>
      <dsp:txXfrm>
        <a:off x="7837161" y="142363"/>
        <a:ext cx="2290453" cy="518400"/>
      </dsp:txXfrm>
    </dsp:sp>
    <dsp:sp modelId="{40497573-05F8-4D51-818D-D7D51D1F4DEB}">
      <dsp:nvSpPr>
        <dsp:cNvPr id="0" name=""/>
        <dsp:cNvSpPr/>
      </dsp:nvSpPr>
      <dsp:spPr>
        <a:xfrm>
          <a:off x="7837161" y="660763"/>
          <a:ext cx="2290453" cy="2581672"/>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t>
          </a:r>
        </a:p>
      </dsp:txBody>
      <dsp:txXfrm>
        <a:off x="7837161" y="660763"/>
        <a:ext cx="2290453" cy="2581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BADF-4CDC-4F77-9E27-245A15416E59}">
      <dsp:nvSpPr>
        <dsp:cNvPr id="0" name=""/>
        <dsp:cNvSpPr/>
      </dsp:nvSpPr>
      <dsp:spPr>
        <a:xfrm>
          <a:off x="2545" y="3947563"/>
          <a:ext cx="6163934" cy="1233413"/>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Server</a:t>
          </a:r>
        </a:p>
      </dsp:txBody>
      <dsp:txXfrm>
        <a:off x="38670" y="3983688"/>
        <a:ext cx="6091684" cy="1161163"/>
      </dsp:txXfrm>
    </dsp:sp>
    <dsp:sp modelId="{97EB4B09-4E42-4D47-829B-7861DF1F43A9}">
      <dsp:nvSpPr>
        <dsp:cNvPr id="0" name=""/>
        <dsp:cNvSpPr/>
      </dsp:nvSpPr>
      <dsp:spPr>
        <a:xfrm>
          <a:off x="2545" y="2631916"/>
          <a:ext cx="6163934" cy="1233413"/>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Middleware</a:t>
          </a:r>
        </a:p>
      </dsp:txBody>
      <dsp:txXfrm>
        <a:off x="38670" y="2668041"/>
        <a:ext cx="6091684" cy="1161163"/>
      </dsp:txXfrm>
    </dsp:sp>
    <dsp:sp modelId="{A1FFD850-A97F-4C1A-A351-7ABBB123AD15}">
      <dsp:nvSpPr>
        <dsp:cNvPr id="0" name=""/>
        <dsp:cNvSpPr/>
      </dsp:nvSpPr>
      <dsp:spPr>
        <a:xfrm>
          <a:off x="2545" y="1316270"/>
          <a:ext cx="6163934" cy="1233413"/>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Routing</a:t>
          </a:r>
        </a:p>
      </dsp:txBody>
      <dsp:txXfrm>
        <a:off x="38670" y="1352395"/>
        <a:ext cx="6091684" cy="1161163"/>
      </dsp:txXfrm>
    </dsp:sp>
    <dsp:sp modelId="{435D7202-5F90-4D46-AD63-48B963473E6C}">
      <dsp:nvSpPr>
        <dsp:cNvPr id="0" name=""/>
        <dsp:cNvSpPr/>
      </dsp:nvSpPr>
      <dsp:spPr>
        <a:xfrm>
          <a:off x="2545"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Controllers</a:t>
          </a:r>
        </a:p>
      </dsp:txBody>
      <dsp:txXfrm>
        <a:off x="38056" y="36134"/>
        <a:ext cx="1141396" cy="1162391"/>
      </dsp:txXfrm>
    </dsp:sp>
    <dsp:sp modelId="{92240AEC-14BC-46ED-9D87-C60142786760}">
      <dsp:nvSpPr>
        <dsp:cNvPr id="0" name=""/>
        <dsp:cNvSpPr/>
      </dsp:nvSpPr>
      <dsp:spPr>
        <a:xfrm>
          <a:off x="1240424"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Pages</a:t>
          </a:r>
        </a:p>
      </dsp:txBody>
      <dsp:txXfrm>
        <a:off x="1275935" y="36134"/>
        <a:ext cx="1141396" cy="1162391"/>
      </dsp:txXfrm>
    </dsp:sp>
    <dsp:sp modelId="{82B27153-096A-4AEB-BE31-AA49B7573441}">
      <dsp:nvSpPr>
        <dsp:cNvPr id="0" name=""/>
        <dsp:cNvSpPr/>
      </dsp:nvSpPr>
      <dsp:spPr>
        <a:xfrm>
          <a:off x="2478303"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SignalR</a:t>
          </a:r>
          <a:endParaRPr lang="en-US" sz="1700" kern="1200" dirty="0"/>
        </a:p>
      </dsp:txBody>
      <dsp:txXfrm>
        <a:off x="2513814" y="36134"/>
        <a:ext cx="1141396" cy="1162391"/>
      </dsp:txXfrm>
    </dsp:sp>
    <dsp:sp modelId="{8D729C6B-18E9-40A0-958E-AFEFE8368442}">
      <dsp:nvSpPr>
        <dsp:cNvPr id="0" name=""/>
        <dsp:cNvSpPr/>
      </dsp:nvSpPr>
      <dsp:spPr>
        <a:xfrm>
          <a:off x="3716182"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gRPC</a:t>
          </a:r>
          <a:endParaRPr lang="en-US" sz="1700" kern="1200" dirty="0"/>
        </a:p>
      </dsp:txBody>
      <dsp:txXfrm>
        <a:off x="3751693" y="36134"/>
        <a:ext cx="1141396" cy="1162391"/>
      </dsp:txXfrm>
    </dsp:sp>
    <dsp:sp modelId="{42AEF121-33AD-44F9-918C-D13ACA571445}">
      <dsp:nvSpPr>
        <dsp:cNvPr id="0" name=""/>
        <dsp:cNvSpPr/>
      </dsp:nvSpPr>
      <dsp:spPr>
        <a:xfrm>
          <a:off x="4954061"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Blazor</a:t>
          </a:r>
          <a:r>
            <a:rPr lang="en-US" sz="1700" kern="1200" dirty="0"/>
            <a:t> Server</a:t>
          </a:r>
        </a:p>
      </dsp:txBody>
      <dsp:txXfrm>
        <a:off x="4989572" y="36134"/>
        <a:ext cx="1141396" cy="1162391"/>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126A8-53B3-498D-8C79-6B417E3078CF}"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BFC1B-6025-4E2B-AB9B-046A6C9CA082}" type="slidenum">
              <a:rPr lang="en-US" smtClean="0"/>
              <a:t>‹#›</a:t>
            </a:fld>
            <a:endParaRPr lang="en-US"/>
          </a:p>
        </p:txBody>
      </p:sp>
    </p:spTree>
    <p:extLst>
      <p:ext uri="{BB962C8B-B14F-4D97-AF65-F5344CB8AC3E}">
        <p14:creationId xmlns:p14="http://schemas.microsoft.com/office/powerpoint/2010/main" val="44442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Ryan – developer and architect working on ASP.NET Core</a:t>
            </a:r>
          </a:p>
          <a:p>
            <a:endParaRPr lang="en-US" dirty="0"/>
          </a:p>
          <a:p>
            <a:r>
              <a:rPr lang="en-US" dirty="0"/>
              <a:t>You can find me on twitter if you want, and you can find my presentation materials up on </a:t>
            </a:r>
            <a:r>
              <a:rPr lang="en-US" dirty="0" err="1"/>
              <a:t>github</a:t>
            </a:r>
            <a:r>
              <a:rPr lang="en-US" dirty="0"/>
              <a:t> sometime later today.</a:t>
            </a:r>
          </a:p>
        </p:txBody>
      </p:sp>
      <p:sp>
        <p:nvSpPr>
          <p:cNvPr id="4" name="Slide Number Placeholder 3"/>
          <p:cNvSpPr>
            <a:spLocks noGrp="1"/>
          </p:cNvSpPr>
          <p:nvPr>
            <p:ph type="sldNum" sz="quarter" idx="5"/>
          </p:nvPr>
        </p:nvSpPr>
        <p:spPr/>
        <p:txBody>
          <a:bodyPr/>
          <a:lstStyle/>
          <a:p>
            <a:fld id="{128BFC1B-6025-4E2B-AB9B-046A6C9CA082}" type="slidenum">
              <a:rPr lang="en-US" smtClean="0"/>
              <a:t>2</a:t>
            </a:fld>
            <a:endParaRPr lang="en-US"/>
          </a:p>
        </p:txBody>
      </p:sp>
    </p:spTree>
    <p:extLst>
      <p:ext uri="{BB962C8B-B14F-4D97-AF65-F5344CB8AC3E}">
        <p14:creationId xmlns:p14="http://schemas.microsoft.com/office/powerpoint/2010/main" val="3764165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the future hold?</a:t>
            </a:r>
          </a:p>
          <a:p>
            <a:endParaRPr lang="en-US" dirty="0"/>
          </a:p>
          <a:p>
            <a:r>
              <a:rPr lang="en-US" dirty="0"/>
              <a:t>Well we think that the bedrock APIs are pretty good so they are public and stable in 3.0. </a:t>
            </a:r>
          </a:p>
          <a:p>
            <a:endParaRPr lang="en-US" dirty="0"/>
          </a:p>
          <a:p>
            <a:r>
              <a:rPr lang="en-US" dirty="0"/>
              <a:t>What’s left here is that we need more protocols and transports. QUIC is a new protocol that replaces TCP in HTTP3. We were behind where we wanted to be with our rollout of HTTP2, and we’re already working on HTTP3.</a:t>
            </a:r>
          </a:p>
          <a:p>
            <a:endParaRPr lang="en-US" dirty="0"/>
          </a:p>
          <a:p>
            <a:r>
              <a:rPr lang="en-US" dirty="0"/>
              <a:t>MQTT is really exciting too, this is a message-based pub/sub protocol that’s picking up traction for IoT devices.</a:t>
            </a:r>
          </a:p>
          <a:p>
            <a:endParaRPr lang="en-US" dirty="0"/>
          </a:p>
          <a:p>
            <a:r>
              <a:rPr lang="en-US" dirty="0"/>
              <a:t>Lastly, what makes this pay off is you! There’s a long tail of libraries that do networking. There’s potential here to make existing things better, and make more things plug in with the server.</a:t>
            </a:r>
          </a:p>
          <a:p>
            <a:endParaRPr lang="en-US" dirty="0"/>
          </a:p>
          <a:p>
            <a:r>
              <a:rPr lang="en-US" dirty="0"/>
              <a:t>// 9m</a:t>
            </a:r>
          </a:p>
        </p:txBody>
      </p:sp>
      <p:sp>
        <p:nvSpPr>
          <p:cNvPr id="4" name="Slide Number Placeholder 3"/>
          <p:cNvSpPr>
            <a:spLocks noGrp="1"/>
          </p:cNvSpPr>
          <p:nvPr>
            <p:ph type="sldNum" sz="quarter" idx="5"/>
          </p:nvPr>
        </p:nvSpPr>
        <p:spPr/>
        <p:txBody>
          <a:bodyPr/>
          <a:lstStyle/>
          <a:p>
            <a:fld id="{128BFC1B-6025-4E2B-AB9B-046A6C9CA082}" type="slidenum">
              <a:rPr lang="en-US" smtClean="0"/>
              <a:t>11</a:t>
            </a:fld>
            <a:endParaRPr lang="en-US"/>
          </a:p>
        </p:txBody>
      </p:sp>
    </p:spTree>
    <p:extLst>
      <p:ext uri="{BB962C8B-B14F-4D97-AF65-F5344CB8AC3E}">
        <p14:creationId xmlns:p14="http://schemas.microsoft.com/office/powerpoint/2010/main" val="44482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12</a:t>
            </a:fld>
            <a:endParaRPr lang="en-US"/>
          </a:p>
        </p:txBody>
      </p:sp>
    </p:spTree>
    <p:extLst>
      <p:ext uri="{BB962C8B-B14F-4D97-AF65-F5344CB8AC3E}">
        <p14:creationId xmlns:p14="http://schemas.microsoft.com/office/powerpoint/2010/main" val="45757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Project Houdini – which relates to all of the frameworks we ship, and how they integrate or don’t integrate with the rest of the platform.</a:t>
            </a:r>
          </a:p>
        </p:txBody>
      </p:sp>
      <p:sp>
        <p:nvSpPr>
          <p:cNvPr id="4" name="Slide Number Placeholder 3"/>
          <p:cNvSpPr>
            <a:spLocks noGrp="1"/>
          </p:cNvSpPr>
          <p:nvPr>
            <p:ph type="sldNum" sz="quarter" idx="5"/>
          </p:nvPr>
        </p:nvSpPr>
        <p:spPr/>
        <p:txBody>
          <a:bodyPr/>
          <a:lstStyle/>
          <a:p>
            <a:fld id="{128BFC1B-6025-4E2B-AB9B-046A6C9CA082}" type="slidenum">
              <a:rPr lang="en-US" smtClean="0"/>
              <a:t>13</a:t>
            </a:fld>
            <a:endParaRPr lang="en-US"/>
          </a:p>
        </p:txBody>
      </p:sp>
    </p:spTree>
    <p:extLst>
      <p:ext uri="{BB962C8B-B14F-4D97-AF65-F5344CB8AC3E}">
        <p14:creationId xmlns:p14="http://schemas.microsoft.com/office/powerpoint/2010/main" val="336994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ask you – does this seem balanced?</a:t>
            </a:r>
          </a:p>
          <a:p>
            <a:endParaRPr lang="en-US" dirty="0"/>
          </a:p>
          <a:p>
            <a:r>
              <a:rPr lang="en-US" dirty="0"/>
              <a:t>This is a list of significant features. We have ASP.NET Core the platform on the left – and we have MVC on the left with an embarrassment of riches.</a:t>
            </a:r>
          </a:p>
        </p:txBody>
      </p:sp>
      <p:sp>
        <p:nvSpPr>
          <p:cNvPr id="4" name="Slide Number Placeholder 3"/>
          <p:cNvSpPr>
            <a:spLocks noGrp="1"/>
          </p:cNvSpPr>
          <p:nvPr>
            <p:ph type="sldNum" sz="quarter" idx="5"/>
          </p:nvPr>
        </p:nvSpPr>
        <p:spPr/>
        <p:txBody>
          <a:bodyPr/>
          <a:lstStyle/>
          <a:p>
            <a:fld id="{128BFC1B-6025-4E2B-AB9B-046A6C9CA082}" type="slidenum">
              <a:rPr lang="en-US" smtClean="0"/>
              <a:t>14</a:t>
            </a:fld>
            <a:endParaRPr lang="en-US"/>
          </a:p>
        </p:txBody>
      </p:sp>
    </p:spTree>
    <p:extLst>
      <p:ext uri="{BB962C8B-B14F-4D97-AF65-F5344CB8AC3E}">
        <p14:creationId xmlns:p14="http://schemas.microsoft.com/office/powerpoint/2010/main" val="255752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some more frameworks</a:t>
            </a:r>
          </a:p>
          <a:p>
            <a:endParaRPr lang="en-US" dirty="0"/>
          </a:p>
          <a:p>
            <a:r>
              <a:rPr lang="en-US" dirty="0"/>
              <a:t>Anything that’s in the platform can be shared across all of these frameworks. Anything that’s in MVC – well I guess if you want it – it has to be duplicated.</a:t>
            </a:r>
          </a:p>
          <a:p>
            <a:endParaRPr lang="en-US" dirty="0"/>
          </a:p>
          <a:p>
            <a:r>
              <a:rPr lang="en-US" dirty="0"/>
              <a:t>We started peeling the onion to see how many platform level features could be extracted. Routing was the obvious place to start, because so many other decisions are driven by what routing decides.</a:t>
            </a:r>
          </a:p>
        </p:txBody>
      </p:sp>
      <p:sp>
        <p:nvSpPr>
          <p:cNvPr id="4" name="Slide Number Placeholder 3"/>
          <p:cNvSpPr>
            <a:spLocks noGrp="1"/>
          </p:cNvSpPr>
          <p:nvPr>
            <p:ph type="sldNum" sz="quarter" idx="5"/>
          </p:nvPr>
        </p:nvSpPr>
        <p:spPr/>
        <p:txBody>
          <a:bodyPr/>
          <a:lstStyle/>
          <a:p>
            <a:fld id="{128BFC1B-6025-4E2B-AB9B-046A6C9CA082}" type="slidenum">
              <a:rPr lang="en-US" smtClean="0"/>
              <a:t>15</a:t>
            </a:fld>
            <a:endParaRPr lang="en-US"/>
          </a:p>
        </p:txBody>
      </p:sp>
    </p:spTree>
    <p:extLst>
      <p:ext uri="{BB962C8B-B14F-4D97-AF65-F5344CB8AC3E}">
        <p14:creationId xmlns:p14="http://schemas.microsoft.com/office/powerpoint/2010/main" val="1855276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3.0 we made our new routing system – “Endpoint Routing” the default. New stuff like </a:t>
            </a:r>
            <a:r>
              <a:rPr lang="en-US" dirty="0" err="1"/>
              <a:t>Blazor</a:t>
            </a:r>
            <a:r>
              <a:rPr lang="en-US" dirty="0"/>
              <a:t> server and </a:t>
            </a:r>
            <a:r>
              <a:rPr lang="en-US" dirty="0" err="1"/>
              <a:t>gRPC</a:t>
            </a:r>
            <a:r>
              <a:rPr lang="en-US" dirty="0"/>
              <a:t> don’t integrate with the old one, only the new one.</a:t>
            </a:r>
          </a:p>
          <a:p>
            <a:endParaRPr lang="en-US" dirty="0"/>
          </a:p>
          <a:p>
            <a:r>
              <a:rPr lang="en-US" dirty="0"/>
              <a:t>You can see here in this code sample there’s a whole galaxy of stuff that’s all plugging in. Not only are they using the same routing system, they’re also using the same auth system. This wasn’t possible with our old routing architecture. </a:t>
            </a:r>
          </a:p>
          <a:p>
            <a:endParaRPr lang="en-US" dirty="0"/>
          </a:p>
          <a:p>
            <a:r>
              <a:rPr lang="en-US" dirty="0"/>
              <a:t>In the interest of time, I’m not going to do a deep-dive on routing as a topic today – I’ve included a link to my preview talk “Lessons learned building MVC” from NDC London. Watch that if you want a better understanding of the design. </a:t>
            </a:r>
          </a:p>
          <a:p>
            <a:endParaRPr lang="en-US" dirty="0"/>
          </a:p>
          <a:p>
            <a:r>
              <a:rPr lang="en-US" dirty="0"/>
              <a:t>If the bedrock section of this talk is one of David Fowler’s passion projects, this section is one of mine.</a:t>
            </a:r>
          </a:p>
        </p:txBody>
      </p:sp>
      <p:sp>
        <p:nvSpPr>
          <p:cNvPr id="4" name="Slide Number Placeholder 3"/>
          <p:cNvSpPr>
            <a:spLocks noGrp="1"/>
          </p:cNvSpPr>
          <p:nvPr>
            <p:ph type="sldNum" sz="quarter" idx="5"/>
          </p:nvPr>
        </p:nvSpPr>
        <p:spPr/>
        <p:txBody>
          <a:bodyPr/>
          <a:lstStyle/>
          <a:p>
            <a:fld id="{128BFC1B-6025-4E2B-AB9B-046A6C9CA082}" type="slidenum">
              <a:rPr lang="en-US" smtClean="0"/>
              <a:t>16</a:t>
            </a:fld>
            <a:endParaRPr lang="en-US"/>
          </a:p>
        </p:txBody>
      </p:sp>
    </p:spTree>
    <p:extLst>
      <p:ext uri="{BB962C8B-B14F-4D97-AF65-F5344CB8AC3E}">
        <p14:creationId xmlns:p14="http://schemas.microsoft.com/office/powerpoint/2010/main" val="346400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roughly where the architecture lands, now that we have Endpoint Routing in play.</a:t>
            </a:r>
          </a:p>
          <a:p>
            <a:endParaRPr lang="en-US" dirty="0"/>
          </a:p>
          <a:p>
            <a:r>
              <a:rPr lang="en-US" dirty="0"/>
              <a:t>We have the stuff we talked about during bedrock, and we have all of these lovely frameworks built on top of routing. If I can make a diagram that’s this simple, and it tells you the truth – then everything is right with the world.</a:t>
            </a:r>
          </a:p>
        </p:txBody>
      </p:sp>
      <p:sp>
        <p:nvSpPr>
          <p:cNvPr id="4" name="Slide Number Placeholder 3"/>
          <p:cNvSpPr>
            <a:spLocks noGrp="1"/>
          </p:cNvSpPr>
          <p:nvPr>
            <p:ph type="sldNum" sz="quarter" idx="5"/>
          </p:nvPr>
        </p:nvSpPr>
        <p:spPr/>
        <p:txBody>
          <a:bodyPr/>
          <a:lstStyle/>
          <a:p>
            <a:fld id="{128BFC1B-6025-4E2B-AB9B-046A6C9CA082}" type="slidenum">
              <a:rPr lang="en-US" smtClean="0"/>
              <a:t>17</a:t>
            </a:fld>
            <a:endParaRPr lang="en-US"/>
          </a:p>
        </p:txBody>
      </p:sp>
    </p:spTree>
    <p:extLst>
      <p:ext uri="{BB962C8B-B14F-4D97-AF65-F5344CB8AC3E}">
        <p14:creationId xmlns:p14="http://schemas.microsoft.com/office/powerpoint/2010/main" val="1727011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setup to unpack project Houdini.</a:t>
            </a:r>
          </a:p>
          <a:p>
            <a:endParaRPr lang="en-US" dirty="0"/>
          </a:p>
          <a:p>
            <a:r>
              <a:rPr lang="en-US" dirty="0"/>
              <a:t>What endpoint routing did was take some MVC features, and… (pause) made them disappear. Well they didn’t disappear exactly – they got broken off and turned into a useful feature lower in the platform. In practice this is much less graceful than it sounds like because scientists haven’t yet invented magic. </a:t>
            </a:r>
          </a:p>
          <a:p>
            <a:endParaRPr lang="en-US" dirty="0"/>
          </a:p>
          <a:p>
            <a:r>
              <a:rPr lang="en-US" dirty="0"/>
              <a:t>The reality is that first we provide a better alternative to a feature, then we gradually migrate users, then we eventually remove the old thing. We’re still in the gradually migrating users stage.</a:t>
            </a:r>
          </a:p>
          <a:p>
            <a:endParaRPr lang="en-US" dirty="0"/>
          </a:p>
          <a:p>
            <a:r>
              <a:rPr lang="en-US" dirty="0"/>
              <a:t>But, we think that there’s a lot of value in this for everyone. There’s a lot of useful features that MVC has that could be used standalone. </a:t>
            </a:r>
          </a:p>
          <a:p>
            <a:endParaRPr lang="en-US" dirty="0"/>
          </a:p>
          <a:p>
            <a:r>
              <a:rPr lang="en-US" dirty="0"/>
              <a:t>And before anyone gets upset, we don’t plan to make controllers disappear. We still think controllers are one of the best ways .NET gives you express input and output over HTTP. What we plan to do is give everyone more options.</a:t>
            </a:r>
          </a:p>
        </p:txBody>
      </p:sp>
      <p:sp>
        <p:nvSpPr>
          <p:cNvPr id="4" name="Slide Number Placeholder 3"/>
          <p:cNvSpPr>
            <a:spLocks noGrp="1"/>
          </p:cNvSpPr>
          <p:nvPr>
            <p:ph type="sldNum" sz="quarter" idx="5"/>
          </p:nvPr>
        </p:nvSpPr>
        <p:spPr/>
        <p:txBody>
          <a:bodyPr/>
          <a:lstStyle/>
          <a:p>
            <a:fld id="{128BFC1B-6025-4E2B-AB9B-046A6C9CA082}" type="slidenum">
              <a:rPr lang="en-US" smtClean="0"/>
              <a:t>18</a:t>
            </a:fld>
            <a:endParaRPr lang="en-US"/>
          </a:p>
        </p:txBody>
      </p:sp>
    </p:spTree>
    <p:extLst>
      <p:ext uri="{BB962C8B-B14F-4D97-AF65-F5344CB8AC3E}">
        <p14:creationId xmlns:p14="http://schemas.microsoft.com/office/powerpoint/2010/main" val="1869161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“architect” your brain for a minute.</a:t>
            </a:r>
          </a:p>
          <a:p>
            <a:endParaRPr lang="en-US" dirty="0"/>
          </a:p>
          <a:p>
            <a:r>
              <a:rPr lang="en-US" dirty="0"/>
              <a:t>Controllers provide you with a lot of ways to solve problems declaratively today – by declaring methods, parameters and return types. But what does it feel like when those options aren’t what you want?</a:t>
            </a:r>
          </a:p>
          <a:p>
            <a:endParaRPr lang="en-US" dirty="0"/>
          </a:p>
          <a:p>
            <a:r>
              <a:rPr lang="en-US" dirty="0"/>
              <a:t>We’re missing imperative cohorts for many of these features. If you tried to write a few lines of code to invoke MVC’s model binding or formatters, you’d probably give up, frustrated.</a:t>
            </a:r>
          </a:p>
        </p:txBody>
      </p:sp>
      <p:sp>
        <p:nvSpPr>
          <p:cNvPr id="4" name="Slide Number Placeholder 3"/>
          <p:cNvSpPr>
            <a:spLocks noGrp="1"/>
          </p:cNvSpPr>
          <p:nvPr>
            <p:ph type="sldNum" sz="quarter" idx="5"/>
          </p:nvPr>
        </p:nvSpPr>
        <p:spPr/>
        <p:txBody>
          <a:bodyPr/>
          <a:lstStyle/>
          <a:p>
            <a:fld id="{128BFC1B-6025-4E2B-AB9B-046A6C9CA082}" type="slidenum">
              <a:rPr lang="en-US" smtClean="0"/>
              <a:t>19</a:t>
            </a:fld>
            <a:endParaRPr lang="en-US"/>
          </a:p>
        </p:txBody>
      </p:sp>
    </p:spTree>
    <p:extLst>
      <p:ext uri="{BB962C8B-B14F-4D97-AF65-F5344CB8AC3E}">
        <p14:creationId xmlns:p14="http://schemas.microsoft.com/office/powerpoint/2010/main" val="46529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made a graph. This isn’t scientific so I get to make up the criteria and the results.</a:t>
            </a:r>
          </a:p>
          <a:p>
            <a:endParaRPr lang="en-US" dirty="0"/>
          </a:p>
          <a:p>
            <a:r>
              <a:rPr lang="en-US" dirty="0"/>
              <a:t>I’m graphing how declarative an approach is, VS rich it feels. You can think of richness as “how easily can find a solution that feels right”. Ultimately richness is what you want in a framework and being declarative is a way to get there. If you’re optimizing for performance however you might *not* want to be declarative. Every feature has a cost, and you might not always want the cost of all that declarative magic.</a:t>
            </a:r>
          </a:p>
          <a:p>
            <a:endParaRPr lang="en-US" dirty="0"/>
          </a:p>
          <a:p>
            <a:r>
              <a:rPr lang="en-US" dirty="0"/>
              <a:t>For a controller – it’s very declarative. You express your inputs and outputs by declaring a method, and the framework does the rest. Sometimes you need a few attributes to tweak something – but the key is that you have the tools to solve your problem in a way that feels right most of the time. </a:t>
            </a:r>
          </a:p>
          <a:p>
            <a:endParaRPr lang="en-US" dirty="0"/>
          </a:p>
          <a:p>
            <a:r>
              <a:rPr lang="en-US" dirty="0"/>
              <a:t>For routing – well you get to write delegates. It’s like writing middleware. It’s not very declarative, and you don’t have the same toolset that you get with a controller so it’s not very rich either.</a:t>
            </a:r>
          </a:p>
          <a:p>
            <a:endParaRPr lang="en-US" dirty="0"/>
          </a:p>
          <a:p>
            <a:r>
              <a:rPr lang="en-US" dirty="0"/>
              <a:t>So what if we tried to make some solutions for the problems of routing? We don’t want to add more declarative constructs, because controllers already do that. So what if we add more imperative concepts: more services to interact with, more ways of solving the same problems. I reckon it could be useful for that remaining 20% of controllers as well.</a:t>
            </a:r>
          </a:p>
          <a:p>
            <a:endParaRPr lang="en-US" dirty="0"/>
          </a:p>
          <a:p>
            <a:r>
              <a:rPr lang="en-US" dirty="0"/>
              <a:t>// end 14m</a:t>
            </a:r>
          </a:p>
        </p:txBody>
      </p:sp>
      <p:sp>
        <p:nvSpPr>
          <p:cNvPr id="4" name="Slide Number Placeholder 3"/>
          <p:cNvSpPr>
            <a:spLocks noGrp="1"/>
          </p:cNvSpPr>
          <p:nvPr>
            <p:ph type="sldNum" sz="quarter" idx="5"/>
          </p:nvPr>
        </p:nvSpPr>
        <p:spPr/>
        <p:txBody>
          <a:bodyPr/>
          <a:lstStyle/>
          <a:p>
            <a:fld id="{128BFC1B-6025-4E2B-AB9B-046A6C9CA082}" type="slidenum">
              <a:rPr lang="en-US" smtClean="0"/>
              <a:t>20</a:t>
            </a:fld>
            <a:endParaRPr lang="en-US"/>
          </a:p>
        </p:txBody>
      </p:sp>
    </p:spTree>
    <p:extLst>
      <p:ext uri="{BB962C8B-B14F-4D97-AF65-F5344CB8AC3E}">
        <p14:creationId xmlns:p14="http://schemas.microsoft.com/office/powerpoint/2010/main" val="220207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I’m going to talk to you about a few big ideas that are going to shape the next 5 years of ASP.NET Core development. </a:t>
            </a:r>
          </a:p>
          <a:p>
            <a:endParaRPr lang="en-US" dirty="0"/>
          </a:p>
          <a:p>
            <a:r>
              <a:rPr lang="en-US" dirty="0"/>
              <a:t>Now something that probably sticks out is that all of these are tied to something that already exists. We think at this point that ASP.NET Core is broad –we’re at 3.0 after all - but there’s still more refinement to do. I want to share with you some of our ideas and convince you there’s some innovation left in the tank.</a:t>
            </a:r>
          </a:p>
        </p:txBody>
      </p:sp>
      <p:sp>
        <p:nvSpPr>
          <p:cNvPr id="4" name="Slide Number Placeholder 3"/>
          <p:cNvSpPr>
            <a:spLocks noGrp="1"/>
          </p:cNvSpPr>
          <p:nvPr>
            <p:ph type="sldNum" sz="quarter" idx="5"/>
          </p:nvPr>
        </p:nvSpPr>
        <p:spPr/>
        <p:txBody>
          <a:bodyPr/>
          <a:lstStyle/>
          <a:p>
            <a:fld id="{128BFC1B-6025-4E2B-AB9B-046A6C9CA082}" type="slidenum">
              <a:rPr lang="en-US" smtClean="0"/>
              <a:t>3</a:t>
            </a:fld>
            <a:endParaRPr lang="en-US"/>
          </a:p>
        </p:txBody>
      </p:sp>
    </p:spTree>
    <p:extLst>
      <p:ext uri="{BB962C8B-B14F-4D97-AF65-F5344CB8AC3E}">
        <p14:creationId xmlns:p14="http://schemas.microsoft.com/office/powerpoint/2010/main" val="3994932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these lines, we’ve been doing some thinking about how to backend applications with ASP.NET Core small in terms of code. </a:t>
            </a:r>
          </a:p>
          <a:p>
            <a:endParaRPr lang="en-US" dirty="0"/>
          </a:p>
          <a:p>
            <a:r>
              <a:rPr lang="en-US" dirty="0"/>
              <a:t>We haven’t gotten very far with this in terms of building things – we haven’t done anything ambitious like created a standalone model binding system yet. I want show you a quick code sample. The idea of this is that there isn’t anything happening here that you didn’t ask for – no magic. </a:t>
            </a:r>
          </a:p>
        </p:txBody>
      </p:sp>
      <p:sp>
        <p:nvSpPr>
          <p:cNvPr id="4" name="Slide Number Placeholder 3"/>
          <p:cNvSpPr>
            <a:spLocks noGrp="1"/>
          </p:cNvSpPr>
          <p:nvPr>
            <p:ph type="sldNum" sz="quarter" idx="5"/>
          </p:nvPr>
        </p:nvSpPr>
        <p:spPr/>
        <p:txBody>
          <a:bodyPr/>
          <a:lstStyle/>
          <a:p>
            <a:fld id="{128BFC1B-6025-4E2B-AB9B-046A6C9CA082}" type="slidenum">
              <a:rPr lang="en-US" smtClean="0"/>
              <a:t>21</a:t>
            </a:fld>
            <a:endParaRPr lang="en-US"/>
          </a:p>
        </p:txBody>
      </p:sp>
    </p:spTree>
    <p:extLst>
      <p:ext uri="{BB962C8B-B14F-4D97-AF65-F5344CB8AC3E}">
        <p14:creationId xmlns:p14="http://schemas.microsoft.com/office/powerpoint/2010/main" val="200089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17.5</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22</a:t>
            </a:fld>
            <a:endParaRPr lang="en-US"/>
          </a:p>
        </p:txBody>
      </p:sp>
    </p:spTree>
    <p:extLst>
      <p:ext uri="{BB962C8B-B14F-4D97-AF65-F5344CB8AC3E}">
        <p14:creationId xmlns:p14="http://schemas.microsoft.com/office/powerpoint/2010/main" val="336094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of this looks like continuing the work we started with endpoint routing in 2.2 – we want to gradually evolve MVC and move features down in the platform. This makes ASP.NET Core for consistent and capable no matter what feature set you’re using. </a:t>
            </a:r>
          </a:p>
          <a:p>
            <a:endParaRPr lang="en-US" dirty="0"/>
          </a:p>
          <a:p>
            <a:r>
              <a:rPr lang="en-US" dirty="0"/>
              <a:t>In parallel with this, continue to invest in “small code”, and give you direct control when you want it.</a:t>
            </a:r>
          </a:p>
        </p:txBody>
      </p:sp>
      <p:sp>
        <p:nvSpPr>
          <p:cNvPr id="4" name="Slide Number Placeholder 3"/>
          <p:cNvSpPr>
            <a:spLocks noGrp="1"/>
          </p:cNvSpPr>
          <p:nvPr>
            <p:ph type="sldNum" sz="quarter" idx="5"/>
          </p:nvPr>
        </p:nvSpPr>
        <p:spPr/>
        <p:txBody>
          <a:bodyPr/>
          <a:lstStyle/>
          <a:p>
            <a:fld id="{128BFC1B-6025-4E2B-AB9B-046A6C9CA082}" type="slidenum">
              <a:rPr lang="en-US" smtClean="0"/>
              <a:t>23</a:t>
            </a:fld>
            <a:endParaRPr lang="en-US"/>
          </a:p>
        </p:txBody>
      </p:sp>
    </p:spTree>
    <p:extLst>
      <p:ext uri="{BB962C8B-B14F-4D97-AF65-F5344CB8AC3E}">
        <p14:creationId xmlns:p14="http://schemas.microsoft.com/office/powerpoint/2010/main" val="1007674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publishing. I know, exciting topic. </a:t>
            </a:r>
          </a:p>
          <a:p>
            <a:endParaRPr lang="en-US" dirty="0"/>
          </a:p>
          <a:p>
            <a:r>
              <a:rPr lang="en-US" dirty="0"/>
              <a:t>I’ve got some screenshots on this slide comparing a normal self-contained publish output on the bottom with a “single-file” self-contained publish on the top.</a:t>
            </a:r>
          </a:p>
          <a:p>
            <a:endParaRPr lang="en-US" dirty="0"/>
          </a:p>
          <a:p>
            <a:r>
              <a:rPr lang="en-US" dirty="0"/>
              <a:t>A self-contained publish is the one where you bring the whole .NET runtime with you. </a:t>
            </a:r>
          </a:p>
          <a:p>
            <a:endParaRPr lang="en-US" dirty="0"/>
          </a:p>
          <a:p>
            <a:r>
              <a:rPr lang="en-US" dirty="0"/>
              <a:t>// start 18m</a:t>
            </a:r>
          </a:p>
        </p:txBody>
      </p:sp>
      <p:sp>
        <p:nvSpPr>
          <p:cNvPr id="4" name="Slide Number Placeholder 3"/>
          <p:cNvSpPr>
            <a:spLocks noGrp="1"/>
          </p:cNvSpPr>
          <p:nvPr>
            <p:ph type="sldNum" sz="quarter" idx="5"/>
          </p:nvPr>
        </p:nvSpPr>
        <p:spPr/>
        <p:txBody>
          <a:bodyPr/>
          <a:lstStyle/>
          <a:p>
            <a:fld id="{128BFC1B-6025-4E2B-AB9B-046A6C9CA082}" type="slidenum">
              <a:rPr lang="en-US" smtClean="0"/>
              <a:t>24</a:t>
            </a:fld>
            <a:endParaRPr lang="en-US"/>
          </a:p>
        </p:txBody>
      </p:sp>
    </p:spTree>
    <p:extLst>
      <p:ext uri="{BB962C8B-B14F-4D97-AF65-F5344CB8AC3E}">
        <p14:creationId xmlns:p14="http://schemas.microsoft.com/office/powerpoint/2010/main" val="3362816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these results - this is release, by the way, on </a:t>
            </a:r>
            <a:r>
              <a:rPr lang="en-US" dirty="0" err="1"/>
              <a:t>linux</a:t>
            </a:r>
            <a:r>
              <a:rPr lang="en-US" dirty="0"/>
              <a:t>.</a:t>
            </a:r>
          </a:p>
          <a:p>
            <a:endParaRPr lang="en-US" dirty="0"/>
          </a:p>
          <a:p>
            <a:endParaRPr lang="en-US" dirty="0"/>
          </a:p>
          <a:p>
            <a:r>
              <a:rPr lang="en-US" dirty="0"/>
              <a:t>The default self-contained publish is going to give you a massive number of files, because it includes everything that’s in .NET. About 93 mb and 324 files.</a:t>
            </a:r>
          </a:p>
          <a:p>
            <a:endParaRPr lang="en-US" dirty="0"/>
          </a:p>
          <a:p>
            <a:r>
              <a:rPr lang="en-US" dirty="0"/>
              <a:t>You have a “single file” publish option today – that gives you a single executable bundle as well as a few configuration files. The size is slightly bigger than normal.</a:t>
            </a:r>
          </a:p>
          <a:p>
            <a:endParaRPr lang="en-US" dirty="0"/>
          </a:p>
          <a:p>
            <a:r>
              <a:rPr lang="en-US" dirty="0"/>
              <a:t>So we asked ourselves, what would it mean to really lean into this scenario and try to make it great?</a:t>
            </a:r>
          </a:p>
        </p:txBody>
      </p:sp>
      <p:sp>
        <p:nvSpPr>
          <p:cNvPr id="4" name="Slide Number Placeholder 3"/>
          <p:cNvSpPr>
            <a:spLocks noGrp="1"/>
          </p:cNvSpPr>
          <p:nvPr>
            <p:ph type="sldNum" sz="quarter" idx="5"/>
          </p:nvPr>
        </p:nvSpPr>
        <p:spPr/>
        <p:txBody>
          <a:bodyPr/>
          <a:lstStyle/>
          <a:p>
            <a:fld id="{128BFC1B-6025-4E2B-AB9B-046A6C9CA082}" type="slidenum">
              <a:rPr lang="en-US" smtClean="0"/>
              <a:t>25</a:t>
            </a:fld>
            <a:endParaRPr lang="en-US"/>
          </a:p>
        </p:txBody>
      </p:sp>
    </p:spTree>
    <p:extLst>
      <p:ext uri="{BB962C8B-B14F-4D97-AF65-F5344CB8AC3E}">
        <p14:creationId xmlns:p14="http://schemas.microsoft.com/office/powerpoint/2010/main" val="368737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done some investigations into this. </a:t>
            </a:r>
          </a:p>
          <a:p>
            <a:endParaRPr lang="en-US" dirty="0"/>
          </a:p>
          <a:p>
            <a:r>
              <a:rPr lang="en-US" dirty="0"/>
              <a:t>The criteria that we’re working with – we don’t want to lose any performance, we’re willing to increase publish time, and it has to be in reach of mere mortals. Along with getting smaller – we also wanted to make the app start faster.</a:t>
            </a:r>
          </a:p>
          <a:p>
            <a:endParaRPr lang="en-US" dirty="0"/>
          </a:p>
          <a:p>
            <a:r>
              <a:rPr lang="en-US" dirty="0"/>
              <a:t>You might be asking: Why didn’t we use Mono? We know that mono can produce some really small apps, because it’s been designed for that. Since this is about server, and we didn’t want to lose any performance that didn’t seem like the right starting point – we’re using a lot of mono’s toolchain and ideas for this.</a:t>
            </a:r>
          </a:p>
        </p:txBody>
      </p:sp>
      <p:sp>
        <p:nvSpPr>
          <p:cNvPr id="4" name="Slide Number Placeholder 3"/>
          <p:cNvSpPr>
            <a:spLocks noGrp="1"/>
          </p:cNvSpPr>
          <p:nvPr>
            <p:ph type="sldNum" sz="quarter" idx="5"/>
          </p:nvPr>
        </p:nvSpPr>
        <p:spPr/>
        <p:txBody>
          <a:bodyPr/>
          <a:lstStyle/>
          <a:p>
            <a:fld id="{128BFC1B-6025-4E2B-AB9B-046A6C9CA082}" type="slidenum">
              <a:rPr lang="en-US" smtClean="0"/>
              <a:t>26</a:t>
            </a:fld>
            <a:endParaRPr lang="en-US"/>
          </a:p>
        </p:txBody>
      </p:sp>
    </p:spTree>
    <p:extLst>
      <p:ext uri="{BB962C8B-B14F-4D97-AF65-F5344CB8AC3E}">
        <p14:creationId xmlns:p14="http://schemas.microsoft.com/office/powerpoint/2010/main" val="562835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came up with ideas across all of .NET to try and make this better.</a:t>
            </a:r>
          </a:p>
        </p:txBody>
      </p:sp>
      <p:sp>
        <p:nvSpPr>
          <p:cNvPr id="4" name="Slide Number Placeholder 3"/>
          <p:cNvSpPr>
            <a:spLocks noGrp="1"/>
          </p:cNvSpPr>
          <p:nvPr>
            <p:ph type="sldNum" sz="quarter" idx="5"/>
          </p:nvPr>
        </p:nvSpPr>
        <p:spPr/>
        <p:txBody>
          <a:bodyPr/>
          <a:lstStyle/>
          <a:p>
            <a:fld id="{128BFC1B-6025-4E2B-AB9B-046A6C9CA082}" type="slidenum">
              <a:rPr lang="en-US" smtClean="0"/>
              <a:t>27</a:t>
            </a:fld>
            <a:endParaRPr lang="en-US"/>
          </a:p>
        </p:txBody>
      </p:sp>
    </p:spTree>
    <p:extLst>
      <p:ext uri="{BB962C8B-B14F-4D97-AF65-F5344CB8AC3E}">
        <p14:creationId xmlns:p14="http://schemas.microsoft.com/office/powerpoint/2010/main" val="1520364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runtime team was able to produce a more advanced version of our current single-file host. This once can memory-map all of your assemblies as part of the loading process with zero-copies. It’s about as efficient as the loader can get while still preserving each assembly as a separate unit.</a:t>
            </a:r>
          </a:p>
          <a:p>
            <a:endParaRPr lang="en-US" dirty="0"/>
          </a:p>
          <a:p>
            <a:r>
              <a:rPr lang="en-US" dirty="0"/>
              <a:t>This change was neutral on size, and decreased the startup time significantly.</a:t>
            </a:r>
          </a:p>
          <a:p>
            <a:endParaRPr lang="en-US" dirty="0"/>
          </a:p>
          <a:p>
            <a:r>
              <a:rPr lang="en-US" dirty="0"/>
              <a:t>So that gives us a single file, what else can we do to make startup faster?</a:t>
            </a:r>
          </a:p>
        </p:txBody>
      </p:sp>
      <p:sp>
        <p:nvSpPr>
          <p:cNvPr id="4" name="Slide Number Placeholder 3"/>
          <p:cNvSpPr>
            <a:spLocks noGrp="1"/>
          </p:cNvSpPr>
          <p:nvPr>
            <p:ph type="sldNum" sz="quarter" idx="5"/>
          </p:nvPr>
        </p:nvSpPr>
        <p:spPr/>
        <p:txBody>
          <a:bodyPr/>
          <a:lstStyle/>
          <a:p>
            <a:fld id="{128BFC1B-6025-4E2B-AB9B-046A6C9CA082}" type="slidenum">
              <a:rPr lang="en-US" smtClean="0"/>
              <a:t>28</a:t>
            </a:fld>
            <a:endParaRPr lang="en-US"/>
          </a:p>
        </p:txBody>
      </p:sp>
    </p:spTree>
    <p:extLst>
      <p:ext uri="{BB962C8B-B14F-4D97-AF65-F5344CB8AC3E}">
        <p14:creationId xmlns:p14="http://schemas.microsoft.com/office/powerpoint/2010/main" val="794737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fast, we have a few tools. </a:t>
            </a:r>
          </a:p>
          <a:p>
            <a:endParaRPr lang="en-US" dirty="0"/>
          </a:p>
          <a:p>
            <a:r>
              <a:rPr lang="en-US" dirty="0"/>
              <a:t>The most important native one is </a:t>
            </a:r>
            <a:r>
              <a:rPr lang="en-US" dirty="0" err="1"/>
              <a:t>crossgen</a:t>
            </a:r>
            <a:r>
              <a:rPr lang="en-US" dirty="0"/>
              <a:t> – which is how we trade size for startup speed. If you have a use case where you only care about the size and not about startup speed, then this is a dial you can adjust.</a:t>
            </a:r>
          </a:p>
          <a:p>
            <a:endParaRPr lang="en-US" dirty="0"/>
          </a:p>
          <a:p>
            <a:r>
              <a:rPr lang="en-US" dirty="0"/>
              <a:t>This single-file host goes a long way to improving performance of the native startup path, the prototype host is an improvement over every other option that exists.</a:t>
            </a:r>
          </a:p>
          <a:p>
            <a:endParaRPr lang="en-US" dirty="0"/>
          </a:p>
          <a:p>
            <a:r>
              <a:rPr lang="en-US" dirty="0"/>
              <a:t>---</a:t>
            </a:r>
          </a:p>
          <a:p>
            <a:endParaRPr lang="en-US" dirty="0"/>
          </a:p>
          <a:p>
            <a:r>
              <a:rPr lang="en-US" dirty="0"/>
              <a:t>At the managed layer, we’re still peeling the onion by removing layers and finding out what things cost. We’re looking at features like JSON config and asking hard questions about whether we need them in this scenario. In terms of running code, the main thing that’s slow is actually the volume of code that needs to be loaded and made executable. </a:t>
            </a:r>
          </a:p>
          <a:p>
            <a:endParaRPr lang="en-US" dirty="0"/>
          </a:p>
          <a:p>
            <a:r>
              <a:rPr lang="en-US" dirty="0"/>
              <a:t>The path forward here to improve the startup time further is to run less code. There’s an alignment here between some of the things we just talked about for Houdini.</a:t>
            </a:r>
          </a:p>
          <a:p>
            <a:endParaRPr lang="en-US" dirty="0"/>
          </a:p>
          <a:p>
            <a:r>
              <a:rPr lang="en-US" dirty="0"/>
              <a:t>We have lots of ideas about how we could replace some of this with build-time code generation, but we don’t have enough prototyping experience to see if this will pan out.</a:t>
            </a:r>
          </a:p>
        </p:txBody>
      </p:sp>
      <p:sp>
        <p:nvSpPr>
          <p:cNvPr id="4" name="Slide Number Placeholder 3"/>
          <p:cNvSpPr>
            <a:spLocks noGrp="1"/>
          </p:cNvSpPr>
          <p:nvPr>
            <p:ph type="sldNum" sz="quarter" idx="5"/>
          </p:nvPr>
        </p:nvSpPr>
        <p:spPr/>
        <p:txBody>
          <a:bodyPr/>
          <a:lstStyle/>
          <a:p>
            <a:fld id="{128BFC1B-6025-4E2B-AB9B-046A6C9CA082}" type="slidenum">
              <a:rPr lang="en-US" smtClean="0"/>
              <a:t>29</a:t>
            </a:fld>
            <a:endParaRPr lang="en-US"/>
          </a:p>
        </p:txBody>
      </p:sp>
    </p:spTree>
    <p:extLst>
      <p:ext uri="{BB962C8B-B14F-4D97-AF65-F5344CB8AC3E}">
        <p14:creationId xmlns:p14="http://schemas.microsoft.com/office/powerpoint/2010/main" val="417684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smaller, we turned to the linker. Some of you might have already played with the linker – if you’ve done </a:t>
            </a:r>
            <a:r>
              <a:rPr lang="en-US" dirty="0" err="1"/>
              <a:t>Blazor</a:t>
            </a:r>
            <a:r>
              <a:rPr lang="en-US" dirty="0"/>
              <a:t>, or if you’ve done the </a:t>
            </a:r>
            <a:r>
              <a:rPr lang="en-US" dirty="0" err="1"/>
              <a:t>PublishTrimmed</a:t>
            </a:r>
            <a:r>
              <a:rPr lang="en-US" dirty="0"/>
              <a:t> option. </a:t>
            </a:r>
          </a:p>
          <a:p>
            <a:endParaRPr lang="en-US" dirty="0"/>
          </a:p>
          <a:p>
            <a:r>
              <a:rPr lang="en-US" dirty="0"/>
              <a:t>To help understand why “unused” is in quotes, let’s talk about how it works.</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30</a:t>
            </a:fld>
            <a:endParaRPr lang="en-US"/>
          </a:p>
        </p:txBody>
      </p:sp>
    </p:spTree>
    <p:extLst>
      <p:ext uri="{BB962C8B-B14F-4D97-AF65-F5344CB8AC3E}">
        <p14:creationId xmlns:p14="http://schemas.microsoft.com/office/powerpoint/2010/main" val="286793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didn’t know you were making a deal when you walked in here today. </a:t>
            </a:r>
          </a:p>
          <a:p>
            <a:endParaRPr lang="en-US" dirty="0"/>
          </a:p>
          <a:p>
            <a:r>
              <a:rPr lang="en-US" dirty="0"/>
              <a:t>Look, the deal is that I’m going share with you some information about ideas we have, and in exchange I want you to remember that nothing you’re going to see today is a commitment, or an announcement. We hope that sharing some of our long-term ideas helps us shape our future direction. </a:t>
            </a:r>
          </a:p>
          <a:p>
            <a:endParaRPr lang="en-US" dirty="0"/>
          </a:p>
          <a:p>
            <a:r>
              <a:rPr lang="en-US" dirty="0"/>
              <a:t>Some of these things might be the right solution to the wrong problem, or the wrong solution to the right problem, or just might not come to pass.</a:t>
            </a:r>
          </a:p>
        </p:txBody>
      </p:sp>
      <p:sp>
        <p:nvSpPr>
          <p:cNvPr id="4" name="Slide Number Placeholder 3"/>
          <p:cNvSpPr>
            <a:spLocks noGrp="1"/>
          </p:cNvSpPr>
          <p:nvPr>
            <p:ph type="sldNum" sz="quarter" idx="5"/>
          </p:nvPr>
        </p:nvSpPr>
        <p:spPr/>
        <p:txBody>
          <a:bodyPr/>
          <a:lstStyle/>
          <a:p>
            <a:fld id="{128BFC1B-6025-4E2B-AB9B-046A6C9CA082}" type="slidenum">
              <a:rPr lang="en-US" smtClean="0"/>
              <a:t>4</a:t>
            </a:fld>
            <a:endParaRPr lang="en-US"/>
          </a:p>
        </p:txBody>
      </p:sp>
    </p:spTree>
    <p:extLst>
      <p:ext uri="{BB962C8B-B14F-4D97-AF65-F5344CB8AC3E}">
        <p14:creationId xmlns:p14="http://schemas.microsoft.com/office/powerpoint/2010/main" val="2121027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heard of “tree shaking” before – but what does that really mean?</a:t>
            </a:r>
          </a:p>
          <a:p>
            <a:endParaRPr lang="en-US" dirty="0"/>
          </a:p>
          <a:p>
            <a:r>
              <a:rPr lang="en-US" dirty="0"/>
              <a:t>Tree shaking means that we start at Main, and do static analysis to find every piece method that’s called, every type that’s constructed, and every member that’s used.</a:t>
            </a:r>
          </a:p>
          <a:p>
            <a:endParaRPr lang="en-US" dirty="0"/>
          </a:p>
          <a:p>
            <a:r>
              <a:rPr lang="en-US" dirty="0"/>
              <a:t>If you can’t prove that it’s used, then it’s gone!</a:t>
            </a:r>
          </a:p>
        </p:txBody>
      </p:sp>
      <p:sp>
        <p:nvSpPr>
          <p:cNvPr id="4" name="Slide Number Placeholder 3"/>
          <p:cNvSpPr>
            <a:spLocks noGrp="1"/>
          </p:cNvSpPr>
          <p:nvPr>
            <p:ph type="sldNum" sz="quarter" idx="5"/>
          </p:nvPr>
        </p:nvSpPr>
        <p:spPr/>
        <p:txBody>
          <a:bodyPr/>
          <a:lstStyle/>
          <a:p>
            <a:fld id="{128BFC1B-6025-4E2B-AB9B-046A6C9CA082}" type="slidenum">
              <a:rPr lang="en-US" smtClean="0"/>
              <a:t>31</a:t>
            </a:fld>
            <a:endParaRPr lang="en-US"/>
          </a:p>
        </p:txBody>
      </p:sp>
    </p:spTree>
    <p:extLst>
      <p:ext uri="{BB962C8B-B14F-4D97-AF65-F5344CB8AC3E}">
        <p14:creationId xmlns:p14="http://schemas.microsoft.com/office/powerpoint/2010/main" val="3634548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trying to run the linker with really aggressive settings turns out to be really hard. .NET libraries and frameworks are complex, and I don’t mean that in a nice way. We (myself included) do a lot of things that outsmart the linker.</a:t>
            </a:r>
          </a:p>
          <a:p>
            <a:endParaRPr lang="en-US" dirty="0"/>
          </a:p>
          <a:p>
            <a:r>
              <a:rPr lang="en-US" dirty="0"/>
              <a:t>So what happens if you only call a method through reflection? Well too bad, it’s gone and you get a crash. So what about something like dependency injection? Well most of the constructors are only called through reflection – so they’re done. What about Controllers? They are only called through reflection, so they’re gone. I’ll bet that’s a lot of stuff you use that doesn’t work.</a:t>
            </a:r>
          </a:p>
          <a:p>
            <a:endParaRPr lang="en-US" dirty="0"/>
          </a:p>
          <a:p>
            <a:r>
              <a:rPr lang="en-US" dirty="0"/>
              <a:t>One of the other problems we encounter is when the linker can’t do enough. We call this a choke-point API – where you have more than one code path behind a single API – but you have significantly different dependencies. If you care about the size of your app’s output, this isn’t a great design. The JSON parser is about a megabyte, the XML parser is about 4 including the native bits.</a:t>
            </a:r>
          </a:p>
          <a:p>
            <a:endParaRPr lang="en-US" dirty="0"/>
          </a:p>
          <a:p>
            <a:r>
              <a:rPr lang="en-US" dirty="0"/>
              <a:t>---</a:t>
            </a:r>
          </a:p>
          <a:p>
            <a:endParaRPr lang="en-US" dirty="0"/>
          </a:p>
          <a:p>
            <a:r>
              <a:rPr lang="en-US" dirty="0"/>
              <a:t>These problems require a rethink of a lot of .NET. We know that a real solution we can move forward with is going to involved all of the things on that list. Whatever solutions we put in place have to work for libraries too – we wouldn’t think of this as a success if you have to drop all of your favorite libraries to benefit.</a:t>
            </a:r>
          </a:p>
          <a:p>
            <a:endParaRPr lang="en-US" dirty="0"/>
          </a:p>
          <a:p>
            <a:r>
              <a:rPr lang="en-US" dirty="0"/>
              <a:t>Making .NET more linkable by solving both of these classes of problem would be a really large effort, and it’s one that we want to make sure is worth it.</a:t>
            </a:r>
          </a:p>
        </p:txBody>
      </p:sp>
      <p:sp>
        <p:nvSpPr>
          <p:cNvPr id="4" name="Slide Number Placeholder 3"/>
          <p:cNvSpPr>
            <a:spLocks noGrp="1"/>
          </p:cNvSpPr>
          <p:nvPr>
            <p:ph type="sldNum" sz="quarter" idx="5"/>
          </p:nvPr>
        </p:nvSpPr>
        <p:spPr/>
        <p:txBody>
          <a:bodyPr/>
          <a:lstStyle/>
          <a:p>
            <a:fld id="{128BFC1B-6025-4E2B-AB9B-046A6C9CA082}" type="slidenum">
              <a:rPr lang="en-US" smtClean="0"/>
              <a:t>32</a:t>
            </a:fld>
            <a:endParaRPr lang="en-US"/>
          </a:p>
        </p:txBody>
      </p:sp>
    </p:spTree>
    <p:extLst>
      <p:ext uri="{BB962C8B-B14F-4D97-AF65-F5344CB8AC3E}">
        <p14:creationId xmlns:p14="http://schemas.microsoft.com/office/powerpoint/2010/main" val="143676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some size results.</a:t>
            </a:r>
          </a:p>
          <a:p>
            <a:endParaRPr lang="en-US" dirty="0"/>
          </a:p>
          <a:p>
            <a:r>
              <a:rPr lang="en-US" dirty="0"/>
              <a:t>You can see the impact of the linker’s settings there in that drop from 74 to 42. We think the floor based on the tech we have available right now is around 25-28 mb depending on what you want to have included. The effect of application code on the scalability of this number is pretty good, in general the amount of code you write doesn’t raise this number too much, it’s what parts of the BCL you use and what dependencies you add.</a:t>
            </a:r>
          </a:p>
        </p:txBody>
      </p:sp>
      <p:sp>
        <p:nvSpPr>
          <p:cNvPr id="4" name="Slide Number Placeholder 3"/>
          <p:cNvSpPr>
            <a:spLocks noGrp="1"/>
          </p:cNvSpPr>
          <p:nvPr>
            <p:ph type="sldNum" sz="quarter" idx="5"/>
          </p:nvPr>
        </p:nvSpPr>
        <p:spPr/>
        <p:txBody>
          <a:bodyPr/>
          <a:lstStyle/>
          <a:p>
            <a:fld id="{128BFC1B-6025-4E2B-AB9B-046A6C9CA082}" type="slidenum">
              <a:rPr lang="en-US" smtClean="0"/>
              <a:t>33</a:t>
            </a:fld>
            <a:endParaRPr lang="en-US"/>
          </a:p>
        </p:txBody>
      </p:sp>
    </p:spTree>
    <p:extLst>
      <p:ext uri="{BB962C8B-B14F-4D97-AF65-F5344CB8AC3E}">
        <p14:creationId xmlns:p14="http://schemas.microsoft.com/office/powerpoint/2010/main" val="3231778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prove it: here’s a screenshot of a 25mb </a:t>
            </a:r>
            <a:r>
              <a:rPr lang="en-US" dirty="0" err="1"/>
              <a:t>linux</a:t>
            </a:r>
            <a:r>
              <a:rPr lang="en-US" dirty="0"/>
              <a:t> binary. It’s contains a REST API that’s not too different from what we were looking at with Houdini.</a:t>
            </a:r>
          </a:p>
          <a:p>
            <a:endParaRPr lang="en-US" dirty="0"/>
          </a:p>
          <a:p>
            <a:r>
              <a:rPr lang="en-US" dirty="0"/>
              <a:t>And just to be clear about this, we did a lot of special-casing to get to this point. The numbers are real – but the steps we had to take to get there are extreme.</a:t>
            </a:r>
          </a:p>
        </p:txBody>
      </p:sp>
      <p:sp>
        <p:nvSpPr>
          <p:cNvPr id="4" name="Slide Number Placeholder 3"/>
          <p:cNvSpPr>
            <a:spLocks noGrp="1"/>
          </p:cNvSpPr>
          <p:nvPr>
            <p:ph type="sldNum" sz="quarter" idx="5"/>
          </p:nvPr>
        </p:nvSpPr>
        <p:spPr/>
        <p:txBody>
          <a:bodyPr/>
          <a:lstStyle/>
          <a:p>
            <a:fld id="{128BFC1B-6025-4E2B-AB9B-046A6C9CA082}" type="slidenum">
              <a:rPr lang="en-US" smtClean="0"/>
              <a:t>34</a:t>
            </a:fld>
            <a:endParaRPr lang="en-US"/>
          </a:p>
        </p:txBody>
      </p:sp>
    </p:spTree>
    <p:extLst>
      <p:ext uri="{BB962C8B-B14F-4D97-AF65-F5344CB8AC3E}">
        <p14:creationId xmlns:p14="http://schemas.microsoft.com/office/powerpoint/2010/main" val="3025692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startup performance, we always separately measure the time to start the server, and the time to process the first request and add them. We need to include a request, or else it would be easy for us to cheat.</a:t>
            </a:r>
          </a:p>
          <a:p>
            <a:endParaRPr lang="en-US" dirty="0"/>
          </a:p>
          <a:p>
            <a:r>
              <a:rPr lang="en-US" dirty="0"/>
              <a:t>For a simple legend here – the top line is the current state, our baseline. The middle line is the effect of just the single file host. The red line is the effect of removing some of the more startup-expensive ASP.NET Core features.</a:t>
            </a:r>
          </a:p>
          <a:p>
            <a:endParaRPr lang="en-US" dirty="0"/>
          </a:p>
          <a:p>
            <a:r>
              <a:rPr lang="en-US" dirty="0"/>
              <a:t>// end 30</a:t>
            </a:r>
          </a:p>
        </p:txBody>
      </p:sp>
      <p:sp>
        <p:nvSpPr>
          <p:cNvPr id="4" name="Slide Number Placeholder 3"/>
          <p:cNvSpPr>
            <a:spLocks noGrp="1"/>
          </p:cNvSpPr>
          <p:nvPr>
            <p:ph type="sldNum" sz="quarter" idx="5"/>
          </p:nvPr>
        </p:nvSpPr>
        <p:spPr/>
        <p:txBody>
          <a:bodyPr/>
          <a:lstStyle/>
          <a:p>
            <a:fld id="{128BFC1B-6025-4E2B-AB9B-046A6C9CA082}" type="slidenum">
              <a:rPr lang="en-US" smtClean="0"/>
              <a:t>35</a:t>
            </a:fld>
            <a:endParaRPr lang="en-US"/>
          </a:p>
        </p:txBody>
      </p:sp>
    </p:spTree>
    <p:extLst>
      <p:ext uri="{BB962C8B-B14F-4D97-AF65-F5344CB8AC3E}">
        <p14:creationId xmlns:p14="http://schemas.microsoft.com/office/powerpoint/2010/main" val="3146545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Summing this up a bit. The most clear takeaway from this that I could give you is that we’re still trying to push boundaries all over the place. Many of the ideas we came up here are really complicated to build, and would take multiple years to figure out.</a:t>
            </a:r>
          </a:p>
          <a:p>
            <a:endParaRPr lang="en-US" dirty="0"/>
          </a:p>
          <a:p>
            <a:r>
              <a:rPr lang="en-US" dirty="0"/>
              <a:t>What would help us would be hearing from you about the cases where you use standalone publishing today and how this could help you. </a:t>
            </a:r>
          </a:p>
          <a:p>
            <a:endParaRPr lang="en-US" dirty="0"/>
          </a:p>
          <a:p>
            <a:r>
              <a:rPr lang="en-US" dirty="0"/>
              <a:t>// end 31</a:t>
            </a:r>
          </a:p>
        </p:txBody>
      </p:sp>
      <p:sp>
        <p:nvSpPr>
          <p:cNvPr id="4" name="Slide Number Placeholder 3"/>
          <p:cNvSpPr>
            <a:spLocks noGrp="1"/>
          </p:cNvSpPr>
          <p:nvPr>
            <p:ph type="sldNum" sz="quarter" idx="5"/>
          </p:nvPr>
        </p:nvSpPr>
        <p:spPr/>
        <p:txBody>
          <a:bodyPr/>
          <a:lstStyle/>
          <a:p>
            <a:fld id="{128BFC1B-6025-4E2B-AB9B-046A6C9CA082}" type="slidenum">
              <a:rPr lang="en-US" smtClean="0"/>
              <a:t>36</a:t>
            </a:fld>
            <a:endParaRPr lang="en-US"/>
          </a:p>
        </p:txBody>
      </p:sp>
    </p:spTree>
    <p:extLst>
      <p:ext uri="{BB962C8B-B14F-4D97-AF65-F5344CB8AC3E}">
        <p14:creationId xmlns:p14="http://schemas.microsoft.com/office/powerpoint/2010/main" val="2950929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a:t>
            </a:r>
            <a:r>
              <a:rPr lang="en-US" dirty="0" err="1"/>
              <a:t>Blazor</a:t>
            </a:r>
            <a:r>
              <a:rPr lang="en-US" dirty="0"/>
              <a:t> a little bit.</a:t>
            </a:r>
          </a:p>
          <a:p>
            <a:endParaRPr lang="en-US" dirty="0"/>
          </a:p>
          <a:p>
            <a:r>
              <a:rPr lang="en-US" dirty="0" err="1"/>
              <a:t>Blazor</a:t>
            </a:r>
            <a:r>
              <a:rPr lang="en-US" dirty="0"/>
              <a:t> is our interactive UI framework using standard web technologies. If you haven’t seen it yet, you’ll get a taste in a minute. I’d also suggest checking out Steve Sanderson’s talk later today.</a:t>
            </a:r>
          </a:p>
          <a:p>
            <a:endParaRPr lang="en-US" dirty="0"/>
          </a:p>
          <a:p>
            <a:r>
              <a:rPr lang="en-US" dirty="0"/>
              <a:t>Now we’ve shipped </a:t>
            </a:r>
            <a:r>
              <a:rPr lang="en-US" dirty="0" err="1"/>
              <a:t>Blazor</a:t>
            </a:r>
            <a:r>
              <a:rPr lang="en-US" dirty="0"/>
              <a:t> Server as part of .NET Core 3.0.</a:t>
            </a:r>
          </a:p>
          <a:p>
            <a:endParaRPr lang="en-US" dirty="0"/>
          </a:p>
          <a:p>
            <a:r>
              <a:rPr lang="en-US" dirty="0"/>
              <a:t>And we’ve officially announced </a:t>
            </a:r>
            <a:r>
              <a:rPr lang="en-US" dirty="0" err="1"/>
              <a:t>Blazor</a:t>
            </a:r>
            <a:r>
              <a:rPr lang="en-US" dirty="0"/>
              <a:t> </a:t>
            </a:r>
            <a:r>
              <a:rPr lang="en-US" dirty="0" err="1"/>
              <a:t>WebAssembly</a:t>
            </a:r>
            <a:r>
              <a:rPr lang="en-US" dirty="0"/>
              <a:t> support coming in May 2020. </a:t>
            </a:r>
          </a:p>
          <a:p>
            <a:endParaRPr lang="en-US" dirty="0"/>
          </a:p>
          <a:p>
            <a:r>
              <a:rPr lang="en-US" dirty="0"/>
              <a:t>What’s behind the horizon for </a:t>
            </a:r>
            <a:r>
              <a:rPr lang="en-US" dirty="0" err="1"/>
              <a:t>Blazor</a:t>
            </a:r>
            <a:r>
              <a:rPr lang="en-US" dirty="0"/>
              <a:t>?</a:t>
            </a:r>
          </a:p>
          <a:p>
            <a:pPr marL="171450" indent="-171450">
              <a:buFontTx/>
              <a:buChar char="-"/>
            </a:pPr>
            <a:r>
              <a:rPr lang="en-US" dirty="0"/>
              <a:t>We have a lot of ideas about improving tools</a:t>
            </a:r>
          </a:p>
          <a:p>
            <a:pPr marL="171450" indent="-171450">
              <a:buFontTx/>
              <a:buChar char="-"/>
            </a:pPr>
            <a:r>
              <a:rPr lang="en-US" dirty="0"/>
              <a:t>Adding more browser integration</a:t>
            </a:r>
          </a:p>
          <a:p>
            <a:pPr marL="171450" indent="-171450">
              <a:buFontTx/>
              <a:buChar char="-"/>
            </a:pPr>
            <a:r>
              <a:rPr lang="en-US" dirty="0"/>
              <a:t>And adding more language features</a:t>
            </a:r>
          </a:p>
          <a:p>
            <a:pPr marL="171450" indent="-171450">
              <a:buFontTx/>
              <a:buChar char="-"/>
            </a:pPr>
            <a:endParaRPr lang="en-US" dirty="0"/>
          </a:p>
          <a:p>
            <a:pPr marL="0" indent="0">
              <a:buFontTx/>
              <a:buNone/>
            </a:pPr>
            <a:r>
              <a:rPr lang="en-US" dirty="0"/>
              <a:t>However, we’re very keen also adding more app models and more ways to run </a:t>
            </a:r>
            <a:r>
              <a:rPr lang="en-US" dirty="0" err="1"/>
              <a:t>Blazor</a:t>
            </a:r>
            <a:r>
              <a:rPr lang="en-US" dirty="0"/>
              <a:t>. Today I want to spend some time talking to you about </a:t>
            </a:r>
            <a:r>
              <a:rPr lang="en-US" dirty="0" err="1"/>
              <a:t>Blazor</a:t>
            </a:r>
            <a:r>
              <a:rPr lang="en-US" dirty="0"/>
              <a:t> and Electron (or B-</a:t>
            </a:r>
            <a:r>
              <a:rPr lang="en-US" dirty="0" err="1"/>
              <a:t>lectron</a:t>
            </a:r>
            <a:r>
              <a:rPr lang="en-US" dirty="0"/>
              <a:t> as it’s often called), and what a marriage between those two technologies might look like. We’ve shown plenty of samples of B-</a:t>
            </a:r>
            <a:r>
              <a:rPr lang="en-US" dirty="0" err="1"/>
              <a:t>lectron</a:t>
            </a:r>
            <a:r>
              <a:rPr lang="en-US" dirty="0"/>
              <a:t> in use, but we haven’t really done a deep dive or a larger public discussion of what that might entail.</a:t>
            </a:r>
          </a:p>
          <a:p>
            <a:pPr marL="0" indent="0">
              <a:buFontTx/>
              <a:buNone/>
            </a:pPr>
            <a:endParaRPr lang="en-US" dirty="0"/>
          </a:p>
          <a:p>
            <a:pPr marL="0" indent="0">
              <a:buFontTx/>
              <a:buNone/>
            </a:pPr>
            <a:r>
              <a:rPr lang="en-US" dirty="0"/>
              <a:t>If you want to see learn more about </a:t>
            </a:r>
            <a:r>
              <a:rPr lang="en-US" dirty="0" err="1"/>
              <a:t>Blazor</a:t>
            </a:r>
            <a:r>
              <a:rPr lang="en-US" dirty="0"/>
              <a:t> in general, I recommend going to Steve Sanderson’s talk at TODO time later today in this room.</a:t>
            </a:r>
          </a:p>
        </p:txBody>
      </p:sp>
      <p:sp>
        <p:nvSpPr>
          <p:cNvPr id="4" name="Slide Number Placeholder 3"/>
          <p:cNvSpPr>
            <a:spLocks noGrp="1"/>
          </p:cNvSpPr>
          <p:nvPr>
            <p:ph type="sldNum" sz="quarter" idx="5"/>
          </p:nvPr>
        </p:nvSpPr>
        <p:spPr/>
        <p:txBody>
          <a:bodyPr/>
          <a:lstStyle/>
          <a:p>
            <a:fld id="{128BFC1B-6025-4E2B-AB9B-046A6C9CA082}" type="slidenum">
              <a:rPr lang="en-US" smtClean="0"/>
              <a:t>37</a:t>
            </a:fld>
            <a:endParaRPr lang="en-US"/>
          </a:p>
        </p:txBody>
      </p:sp>
    </p:spTree>
    <p:extLst>
      <p:ext uri="{BB962C8B-B14F-4D97-AF65-F5344CB8AC3E}">
        <p14:creationId xmlns:p14="http://schemas.microsoft.com/office/powerpoint/2010/main" val="3157754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be different, lets do the demo first this time.</a:t>
            </a:r>
          </a:p>
          <a:p>
            <a:endParaRPr lang="en-US" dirty="0"/>
          </a:p>
          <a:p>
            <a:r>
              <a:rPr lang="en-US" dirty="0"/>
              <a:t>Demo points:</a:t>
            </a:r>
          </a:p>
          <a:p>
            <a:pPr marL="171450" indent="-171450">
              <a:buFontTx/>
              <a:buChar char="-"/>
            </a:pPr>
            <a:r>
              <a:rPr lang="en-US" dirty="0"/>
              <a:t>Hello to </a:t>
            </a:r>
            <a:r>
              <a:rPr lang="en-US" dirty="0" err="1"/>
              <a:t>Blazor</a:t>
            </a:r>
            <a:endParaRPr lang="en-US" dirty="0"/>
          </a:p>
          <a:p>
            <a:pPr marL="171450" indent="-171450">
              <a:buFontTx/>
              <a:buChar char="-"/>
            </a:pPr>
            <a:r>
              <a:rPr lang="en-US" dirty="0"/>
              <a:t>Hello to Electron (it’s an HTML UI)</a:t>
            </a:r>
          </a:p>
        </p:txBody>
      </p:sp>
      <p:sp>
        <p:nvSpPr>
          <p:cNvPr id="4" name="Slide Number Placeholder 3"/>
          <p:cNvSpPr>
            <a:spLocks noGrp="1"/>
          </p:cNvSpPr>
          <p:nvPr>
            <p:ph type="sldNum" sz="quarter" idx="5"/>
          </p:nvPr>
        </p:nvSpPr>
        <p:spPr/>
        <p:txBody>
          <a:bodyPr/>
          <a:lstStyle/>
          <a:p>
            <a:fld id="{128BFC1B-6025-4E2B-AB9B-046A6C9CA082}" type="slidenum">
              <a:rPr lang="en-US" smtClean="0"/>
              <a:t>38</a:t>
            </a:fld>
            <a:endParaRPr lang="en-US"/>
          </a:p>
        </p:txBody>
      </p:sp>
    </p:spTree>
    <p:extLst>
      <p:ext uri="{BB962C8B-B14F-4D97-AF65-F5344CB8AC3E}">
        <p14:creationId xmlns:p14="http://schemas.microsoft.com/office/powerpoint/2010/main" val="3062657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might you care about Electron then? Well do you build applications that need to interact with the user’s computer? Do you need those apps to work on Windows, Linux and Mac?</a:t>
            </a:r>
          </a:p>
          <a:p>
            <a:endParaRPr lang="en-US" dirty="0"/>
          </a:p>
          <a:p>
            <a:r>
              <a:rPr lang="en-US" dirty="0" err="1"/>
              <a:t>Blazor</a:t>
            </a:r>
            <a:r>
              <a:rPr lang="en-US" dirty="0"/>
              <a:t> + Electron gives you a great way to build UI applications, and you benefit from a lot of the goodies that the Electron ecosystem already provides.</a:t>
            </a:r>
          </a:p>
        </p:txBody>
      </p:sp>
      <p:sp>
        <p:nvSpPr>
          <p:cNvPr id="4" name="Slide Number Placeholder 3"/>
          <p:cNvSpPr>
            <a:spLocks noGrp="1"/>
          </p:cNvSpPr>
          <p:nvPr>
            <p:ph type="sldNum" sz="quarter" idx="5"/>
          </p:nvPr>
        </p:nvSpPr>
        <p:spPr/>
        <p:txBody>
          <a:bodyPr/>
          <a:lstStyle/>
          <a:p>
            <a:fld id="{128BFC1B-6025-4E2B-AB9B-046A6C9CA082}" type="slidenum">
              <a:rPr lang="en-US" smtClean="0"/>
              <a:t>39</a:t>
            </a:fld>
            <a:endParaRPr lang="en-US"/>
          </a:p>
        </p:txBody>
      </p:sp>
    </p:spTree>
    <p:extLst>
      <p:ext uri="{BB962C8B-B14F-4D97-AF65-F5344CB8AC3E}">
        <p14:creationId xmlns:p14="http://schemas.microsoft.com/office/powerpoint/2010/main" val="3943853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how the prototype works, and were we might take this in the future.</a:t>
            </a:r>
          </a:p>
          <a:p>
            <a:endParaRPr lang="en-US" dirty="0"/>
          </a:p>
          <a:p>
            <a:r>
              <a:rPr lang="en-US" dirty="0"/>
              <a:t>The B-</a:t>
            </a:r>
            <a:r>
              <a:rPr lang="en-US" dirty="0" err="1"/>
              <a:t>lectron</a:t>
            </a:r>
            <a:r>
              <a:rPr lang="en-US" dirty="0"/>
              <a:t> prototype is a simplified version of </a:t>
            </a:r>
            <a:r>
              <a:rPr lang="en-US" dirty="0" err="1"/>
              <a:t>Blazor</a:t>
            </a:r>
            <a:r>
              <a:rPr lang="en-US" dirty="0"/>
              <a:t> server. Your .NET Code runs in a normal .NET Core process, and we’re remote controlling the Electron process. In the prototype we’re using a library called Electron.NET – which is worth checking out. </a:t>
            </a:r>
          </a:p>
          <a:p>
            <a:endParaRPr lang="en-US" dirty="0"/>
          </a:p>
          <a:p>
            <a:r>
              <a:rPr lang="en-US" dirty="0"/>
              <a:t>The fact that you’re running in a .NET Core process is beneficial, because you get access to everything .NET Core gives, and the same set of familiar diagnostics tools.</a:t>
            </a:r>
          </a:p>
        </p:txBody>
      </p:sp>
      <p:sp>
        <p:nvSpPr>
          <p:cNvPr id="4" name="Slide Number Placeholder 3"/>
          <p:cNvSpPr>
            <a:spLocks noGrp="1"/>
          </p:cNvSpPr>
          <p:nvPr>
            <p:ph type="sldNum" sz="quarter" idx="5"/>
          </p:nvPr>
        </p:nvSpPr>
        <p:spPr/>
        <p:txBody>
          <a:bodyPr/>
          <a:lstStyle/>
          <a:p>
            <a:fld id="{128BFC1B-6025-4E2B-AB9B-046A6C9CA082}" type="slidenum">
              <a:rPr lang="en-US" smtClean="0"/>
              <a:t>40</a:t>
            </a:fld>
            <a:endParaRPr lang="en-US"/>
          </a:p>
        </p:txBody>
      </p:sp>
    </p:spTree>
    <p:extLst>
      <p:ext uri="{BB962C8B-B14F-4D97-AF65-F5344CB8AC3E}">
        <p14:creationId xmlns:p14="http://schemas.microsoft.com/office/powerpoint/2010/main" val="419806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what project bedrock is, we need some background. </a:t>
            </a:r>
          </a:p>
          <a:p>
            <a:endParaRPr lang="en-US" dirty="0"/>
          </a:p>
          <a:p>
            <a:r>
              <a:rPr lang="en-US" dirty="0"/>
              <a:t>I want to introduce you to Kestrel. We wrote kestrel in 1.0 because we needed a cross-platform HTTP server for our shiny new cross-platform .NET.</a:t>
            </a:r>
          </a:p>
          <a:p>
            <a:endParaRPr lang="en-US" dirty="0"/>
          </a:p>
          <a:p>
            <a:r>
              <a:rPr lang="en-US" dirty="0"/>
              <a:t>What you’re seeing here is the results from the </a:t>
            </a:r>
            <a:r>
              <a:rPr lang="en-US" dirty="0" err="1"/>
              <a:t>TechEmpower</a:t>
            </a:r>
            <a:r>
              <a:rPr lang="en-US" dirty="0"/>
              <a:t> web framework benchmarks. This is the plaintext benchmark which is part of the suite – and this particular one is like a 50 meter sprint. It’s useful to measure the raw throughput of the server, or the raw overhead.</a:t>
            </a:r>
          </a:p>
          <a:p>
            <a:endParaRPr lang="en-US" dirty="0"/>
          </a:p>
          <a:p>
            <a:r>
              <a:rPr lang="en-US" dirty="0"/>
              <a:t>You can see us hanging out here in about a 17-way tie for the theoretical maximum throughput. So we must be doing something right with kestrel.</a:t>
            </a:r>
          </a:p>
        </p:txBody>
      </p:sp>
      <p:sp>
        <p:nvSpPr>
          <p:cNvPr id="4" name="Slide Number Placeholder 3"/>
          <p:cNvSpPr>
            <a:spLocks noGrp="1"/>
          </p:cNvSpPr>
          <p:nvPr>
            <p:ph type="sldNum" sz="quarter" idx="5"/>
          </p:nvPr>
        </p:nvSpPr>
        <p:spPr/>
        <p:txBody>
          <a:bodyPr/>
          <a:lstStyle/>
          <a:p>
            <a:fld id="{128BFC1B-6025-4E2B-AB9B-046A6C9CA082}" type="slidenum">
              <a:rPr lang="en-US" smtClean="0"/>
              <a:t>5</a:t>
            </a:fld>
            <a:endParaRPr lang="en-US"/>
          </a:p>
        </p:txBody>
      </p:sp>
    </p:spTree>
    <p:extLst>
      <p:ext uri="{BB962C8B-B14F-4D97-AF65-F5344CB8AC3E}">
        <p14:creationId xmlns:p14="http://schemas.microsoft.com/office/powerpoint/2010/main" val="1955249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the future look like for </a:t>
            </a:r>
            <a:r>
              <a:rPr lang="en-US" dirty="0" err="1"/>
              <a:t>Blazor</a:t>
            </a:r>
            <a:r>
              <a:rPr lang="en-US" dirty="0"/>
              <a:t> and B-</a:t>
            </a:r>
            <a:r>
              <a:rPr lang="en-US" dirty="0" err="1"/>
              <a:t>lectron</a:t>
            </a:r>
            <a:r>
              <a:rPr lang="en-US" dirty="0"/>
              <a:t>?</a:t>
            </a:r>
          </a:p>
          <a:p>
            <a:endParaRPr lang="en-US" dirty="0"/>
          </a:p>
          <a:p>
            <a:r>
              <a:rPr lang="en-US" dirty="0"/>
              <a:t>Well I think it’s easy to visualize – the prototype already seems reasonable right? There’s a lot of work that would be required to “</a:t>
            </a:r>
            <a:r>
              <a:rPr lang="en-US" dirty="0" err="1"/>
              <a:t>unprototype</a:t>
            </a:r>
            <a:r>
              <a:rPr lang="en-US" dirty="0"/>
              <a:t>” everything you’ve seen here. </a:t>
            </a:r>
          </a:p>
          <a:p>
            <a:endParaRPr lang="en-US" dirty="0"/>
          </a:p>
          <a:p>
            <a:r>
              <a:rPr lang="en-US" dirty="0"/>
              <a:t>There’s a whole lot of API surface that’s provided by Electron that’s in addition to Chromium and Node – how much of that do you need exposed in .NET to be happy and successful? </a:t>
            </a:r>
            <a:r>
              <a:rPr lang="en-US" dirty="0" err="1"/>
              <a:t>Blazor</a:t>
            </a:r>
            <a:r>
              <a:rPr lang="en-US" dirty="0"/>
              <a:t> has the ability to interop with JavaScript, but that doesn’t always feel great when its on the critical path.</a:t>
            </a:r>
          </a:p>
          <a:p>
            <a:endParaRPr lang="en-US" dirty="0"/>
          </a:p>
          <a:p>
            <a:r>
              <a:rPr lang="en-US" dirty="0"/>
              <a:t>In additional, doing Electron means we have a whole new toolchain that we need to stitch together.</a:t>
            </a:r>
          </a:p>
          <a:p>
            <a:endParaRPr lang="en-US" dirty="0"/>
          </a:p>
          <a:p>
            <a:r>
              <a:rPr lang="en-US" dirty="0"/>
              <a:t>----</a:t>
            </a:r>
          </a:p>
          <a:p>
            <a:endParaRPr lang="en-US" dirty="0"/>
          </a:p>
          <a:p>
            <a:r>
              <a:rPr lang="en-US" dirty="0"/>
              <a:t>We already know a few of the things that are next for </a:t>
            </a:r>
            <a:r>
              <a:rPr lang="en-US" dirty="0" err="1"/>
              <a:t>Blazor</a:t>
            </a:r>
            <a:r>
              <a:rPr lang="en-US" dirty="0"/>
              <a:t> – a minor update coming soon, and then </a:t>
            </a:r>
            <a:r>
              <a:rPr lang="en-US" dirty="0" err="1"/>
              <a:t>Blazor</a:t>
            </a:r>
            <a:r>
              <a:rPr lang="en-US" dirty="0"/>
              <a:t> WASM coming next spring. After that we think it’s going to be more features and more ways of running </a:t>
            </a:r>
            <a:r>
              <a:rPr lang="en-US" dirty="0" err="1"/>
              <a:t>Blazor</a:t>
            </a:r>
            <a:r>
              <a:rPr lang="en-US" dirty="0"/>
              <a:t>, this is just one we might choose, and we’re not likely to invest in all of the options.</a:t>
            </a:r>
          </a:p>
        </p:txBody>
      </p:sp>
      <p:sp>
        <p:nvSpPr>
          <p:cNvPr id="4" name="Slide Number Placeholder 3"/>
          <p:cNvSpPr>
            <a:spLocks noGrp="1"/>
          </p:cNvSpPr>
          <p:nvPr>
            <p:ph type="sldNum" sz="quarter" idx="5"/>
          </p:nvPr>
        </p:nvSpPr>
        <p:spPr/>
        <p:txBody>
          <a:bodyPr/>
          <a:lstStyle/>
          <a:p>
            <a:fld id="{128BFC1B-6025-4E2B-AB9B-046A6C9CA082}" type="slidenum">
              <a:rPr lang="en-US" smtClean="0"/>
              <a:t>41</a:t>
            </a:fld>
            <a:endParaRPr lang="en-US"/>
          </a:p>
        </p:txBody>
      </p:sp>
    </p:spTree>
    <p:extLst>
      <p:ext uri="{BB962C8B-B14F-4D97-AF65-F5344CB8AC3E}">
        <p14:creationId xmlns:p14="http://schemas.microsoft.com/office/powerpoint/2010/main" val="3740089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42</a:t>
            </a:fld>
            <a:endParaRPr lang="en-US"/>
          </a:p>
        </p:txBody>
      </p:sp>
    </p:spTree>
    <p:extLst>
      <p:ext uri="{BB962C8B-B14F-4D97-AF65-F5344CB8AC3E}">
        <p14:creationId xmlns:p14="http://schemas.microsoft.com/office/powerpoint/2010/main" val="48598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 a layering diagram of ASP.NET Core circa 2.0.</a:t>
            </a:r>
          </a:p>
          <a:p>
            <a:endParaRPr lang="en-US" dirty="0"/>
          </a:p>
          <a:p>
            <a:r>
              <a:rPr lang="en-US" dirty="0"/>
              <a:t>You might not think that much about those bottom two layers, and that’s ok. That’s what I’m here to explain. </a:t>
            </a:r>
          </a:p>
          <a:p>
            <a:endParaRPr lang="en-US" dirty="0"/>
          </a:p>
          <a:p>
            <a:r>
              <a:rPr lang="en-US" dirty="0"/>
              <a:t>Before an HTTP request gets to the middleware pipeline, the server has already done some complicated things. The server has to manage TCP connections, and translate raw bytes going over the internet into structured messages for you to process. </a:t>
            </a:r>
          </a:p>
          <a:p>
            <a:endParaRPr lang="en-US" dirty="0"/>
          </a:p>
          <a:p>
            <a:r>
              <a:rPr lang="en-US" dirty="0"/>
              <a:t>At the bottom of this diagram from v1 is </a:t>
            </a:r>
            <a:r>
              <a:rPr lang="en-US" dirty="0" err="1"/>
              <a:t>libuv</a:t>
            </a:r>
            <a:r>
              <a:rPr lang="en-US" dirty="0"/>
              <a:t> – the library at the heart of </a:t>
            </a:r>
            <a:r>
              <a:rPr lang="en-US" dirty="0" err="1"/>
              <a:t>nodejs</a:t>
            </a:r>
            <a:r>
              <a:rPr lang="en-US" dirty="0"/>
              <a:t>. You heard me right – we took the c library that’s at the core of </a:t>
            </a:r>
            <a:r>
              <a:rPr lang="en-US" dirty="0" err="1"/>
              <a:t>nodejs</a:t>
            </a:r>
            <a:r>
              <a:rPr lang="en-US" dirty="0"/>
              <a:t> and made it the cornerstone of ASP.NET Core in 1.0. </a:t>
            </a:r>
            <a:r>
              <a:rPr lang="en-US" dirty="0" err="1"/>
              <a:t>Libuv’s</a:t>
            </a:r>
            <a:r>
              <a:rPr lang="en-US" dirty="0"/>
              <a:t> purpose in all of this is to provide us with connections and give us the ability to read and write bytes from the network.</a:t>
            </a:r>
          </a:p>
          <a:p>
            <a:endParaRPr lang="en-US" dirty="0"/>
          </a:p>
          <a:p>
            <a:r>
              <a:rPr lang="en-US" dirty="0"/>
              <a:t>Then a funny thing happened, we outgrew </a:t>
            </a:r>
            <a:r>
              <a:rPr lang="en-US" dirty="0" err="1"/>
              <a:t>libuv’s</a:t>
            </a:r>
            <a:r>
              <a:rPr lang="en-US" dirty="0"/>
              <a:t> performance. As we worked on the server, we saw an opportunity to improve .NET’s sockets implementation and put that at the lowest level of the server. So that’s where we are right now, we use the classes in </a:t>
            </a:r>
            <a:r>
              <a:rPr lang="en-US" dirty="0" err="1"/>
              <a:t>System.Net.Sockets</a:t>
            </a:r>
            <a:r>
              <a:rPr lang="en-US" dirty="0"/>
              <a:t> as our primary way of interacting with the network.</a:t>
            </a:r>
          </a:p>
          <a:p>
            <a:endParaRPr lang="en-US" dirty="0"/>
          </a:p>
          <a:p>
            <a:r>
              <a:rPr lang="en-US" dirty="0"/>
              <a:t>We refer to this bottom layer as a “Transport” since it’s the thing that’s dealing with transporting bytes somewhere else.</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6</a:t>
            </a:fld>
            <a:endParaRPr lang="en-US"/>
          </a:p>
        </p:txBody>
      </p:sp>
    </p:spTree>
    <p:extLst>
      <p:ext uri="{BB962C8B-B14F-4D97-AF65-F5344CB8AC3E}">
        <p14:creationId xmlns:p14="http://schemas.microsoft.com/office/powerpoint/2010/main" val="279332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started working on HTTP2. So we extracted the top layer – everything that knew about parsing reading and writing messages and turned that into something we call the </a:t>
            </a:r>
            <a:r>
              <a:rPr lang="en-US" dirty="0" err="1"/>
              <a:t>prototcol</a:t>
            </a:r>
            <a:r>
              <a:rPr lang="en-US" dirty="0"/>
              <a:t> layer. We had to do this so that the protocol could be replaced with a new one.</a:t>
            </a:r>
          </a:p>
          <a:p>
            <a:endParaRPr lang="en-US" dirty="0"/>
          </a:p>
          <a:p>
            <a:r>
              <a:rPr lang="en-US" dirty="0"/>
              <a:t>So we’re left with this delicious layer cake.</a:t>
            </a:r>
          </a:p>
          <a:p>
            <a:endParaRPr lang="en-US" dirty="0"/>
          </a:p>
          <a:p>
            <a:r>
              <a:rPr lang="en-US" dirty="0"/>
              <a:t>On the bottom transport layer, we have the capability to understand connections and raw IO. </a:t>
            </a:r>
          </a:p>
          <a:p>
            <a:endParaRPr lang="en-US" dirty="0"/>
          </a:p>
          <a:p>
            <a:r>
              <a:rPr lang="en-US" dirty="0"/>
              <a:t>On the top protocol layer, we have the ability to provide meaning structure, and useful semantics, and bring order to all of those messy bytes.</a:t>
            </a:r>
          </a:p>
          <a:p>
            <a:endParaRPr lang="en-US" dirty="0"/>
          </a:p>
          <a:p>
            <a:r>
              <a:rPr lang="en-US" dirty="0"/>
              <a:t>And in the middle is the delicious layer of peanut butter that mediates between these two. </a:t>
            </a:r>
          </a:p>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7</a:t>
            </a:fld>
            <a:endParaRPr lang="en-US"/>
          </a:p>
        </p:txBody>
      </p:sp>
    </p:spTree>
    <p:extLst>
      <p:ext uri="{BB962C8B-B14F-4D97-AF65-F5344CB8AC3E}">
        <p14:creationId xmlns:p14="http://schemas.microsoft.com/office/powerpoint/2010/main" val="251450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get when transports and protocols are replicable? We get a lot of options.</a:t>
            </a:r>
          </a:p>
          <a:p>
            <a:endParaRPr lang="en-US" dirty="0"/>
          </a:p>
          <a:p>
            <a:r>
              <a:rPr lang="en-US" dirty="0"/>
              <a:t>We think these APIs are pretty good, and we’ve figured out the recipe for adding more capabilities without shaking things up.</a:t>
            </a:r>
          </a:p>
        </p:txBody>
      </p:sp>
      <p:sp>
        <p:nvSpPr>
          <p:cNvPr id="4" name="Slide Number Placeholder 3"/>
          <p:cNvSpPr>
            <a:spLocks noGrp="1"/>
          </p:cNvSpPr>
          <p:nvPr>
            <p:ph type="sldNum" sz="quarter" idx="5"/>
          </p:nvPr>
        </p:nvSpPr>
        <p:spPr/>
        <p:txBody>
          <a:bodyPr/>
          <a:lstStyle/>
          <a:p>
            <a:fld id="{128BFC1B-6025-4E2B-AB9B-046A6C9CA082}" type="slidenum">
              <a:rPr lang="en-US" smtClean="0"/>
              <a:t>8</a:t>
            </a:fld>
            <a:endParaRPr lang="en-US"/>
          </a:p>
        </p:txBody>
      </p:sp>
    </p:spTree>
    <p:extLst>
      <p:ext uri="{BB962C8B-B14F-4D97-AF65-F5344CB8AC3E}">
        <p14:creationId xmlns:p14="http://schemas.microsoft.com/office/powerpoint/2010/main" val="26078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everyone’s head is in the clouds, let’s bring it back to project bedrock.</a:t>
            </a:r>
          </a:p>
          <a:p>
            <a:endParaRPr lang="en-US" dirty="0"/>
          </a:p>
          <a:p>
            <a:r>
              <a:rPr lang="en-US" dirty="0"/>
              <a:t>Bedrock is an API we created for client/server networking. This project actually led to the creation of all of the types in </a:t>
            </a:r>
            <a:r>
              <a:rPr lang="en-US" dirty="0" err="1"/>
              <a:t>System.IO.Pipelines</a:t>
            </a:r>
            <a:r>
              <a:rPr lang="en-US" dirty="0"/>
              <a:t>. So all of the newest high performance stuff is part of bedrock. This is in .NET Core 3.0 and if you have a use case you can start experimenting.</a:t>
            </a:r>
          </a:p>
          <a:p>
            <a:endParaRPr lang="en-US" dirty="0"/>
          </a:p>
          <a:p>
            <a:r>
              <a:rPr lang="en-US" dirty="0"/>
              <a:t>And we think that .NET is a good language for safe low-level things like network protocols. With pipelines and now the bedrock APIs, we now have a battle-tested recipe for writing low-level client/server code, and it’s totally memory safe! .NET is getting better every release for writing this kind of code.</a:t>
            </a:r>
          </a:p>
        </p:txBody>
      </p:sp>
      <p:sp>
        <p:nvSpPr>
          <p:cNvPr id="4" name="Slide Number Placeholder 3"/>
          <p:cNvSpPr>
            <a:spLocks noGrp="1"/>
          </p:cNvSpPr>
          <p:nvPr>
            <p:ph type="sldNum" sz="quarter" idx="5"/>
          </p:nvPr>
        </p:nvSpPr>
        <p:spPr/>
        <p:txBody>
          <a:bodyPr/>
          <a:lstStyle/>
          <a:p>
            <a:fld id="{128BFC1B-6025-4E2B-AB9B-046A6C9CA082}" type="slidenum">
              <a:rPr lang="en-US" smtClean="0"/>
              <a:t>9</a:t>
            </a:fld>
            <a:endParaRPr lang="en-US"/>
          </a:p>
        </p:txBody>
      </p:sp>
    </p:spTree>
    <p:extLst>
      <p:ext uri="{BB962C8B-B14F-4D97-AF65-F5344CB8AC3E}">
        <p14:creationId xmlns:p14="http://schemas.microsoft.com/office/powerpoint/2010/main" val="30421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show a demo – I hope you’re somewhat familiar with </a:t>
            </a:r>
            <a:r>
              <a:rPr lang="en-US" dirty="0" err="1"/>
              <a:t>SignalR</a:t>
            </a:r>
            <a:r>
              <a:rPr lang="en-US" dirty="0"/>
              <a:t> – but in case you’re not:</a:t>
            </a:r>
          </a:p>
          <a:p>
            <a:endParaRPr lang="en-US" dirty="0"/>
          </a:p>
          <a:p>
            <a:r>
              <a:rPr lang="en-US" dirty="0" err="1"/>
              <a:t>SignalR</a:t>
            </a:r>
            <a:r>
              <a:rPr lang="en-US" dirty="0"/>
              <a:t> is a </a:t>
            </a:r>
            <a:r>
              <a:rPr lang="en-US" dirty="0" err="1"/>
              <a:t>realtime</a:t>
            </a:r>
            <a:r>
              <a:rPr lang="en-US" dirty="0"/>
              <a:t> two-way communication protocol that is primarily used in browsers with </a:t>
            </a:r>
            <a:r>
              <a:rPr lang="en-US" dirty="0" err="1"/>
              <a:t>websockets</a:t>
            </a:r>
            <a:r>
              <a:rPr lang="en-US" dirty="0"/>
              <a:t>. What does all that mean? It means you can write a chat app.</a:t>
            </a:r>
          </a:p>
        </p:txBody>
      </p:sp>
      <p:sp>
        <p:nvSpPr>
          <p:cNvPr id="4" name="Slide Number Placeholder 3"/>
          <p:cNvSpPr>
            <a:spLocks noGrp="1"/>
          </p:cNvSpPr>
          <p:nvPr>
            <p:ph type="sldNum" sz="quarter" idx="5"/>
          </p:nvPr>
        </p:nvSpPr>
        <p:spPr/>
        <p:txBody>
          <a:bodyPr/>
          <a:lstStyle/>
          <a:p>
            <a:fld id="{128BFC1B-6025-4E2B-AB9B-046A6C9CA082}" type="slidenum">
              <a:rPr lang="en-US" smtClean="0"/>
              <a:t>10</a:t>
            </a:fld>
            <a:endParaRPr lang="en-US"/>
          </a:p>
        </p:txBody>
      </p:sp>
    </p:spTree>
    <p:extLst>
      <p:ext uri="{BB962C8B-B14F-4D97-AF65-F5344CB8AC3E}">
        <p14:creationId xmlns:p14="http://schemas.microsoft.com/office/powerpoint/2010/main" val="826440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563624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4716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0694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6010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66873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81238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1146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4234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35842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51572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0617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4976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45CF9-C4EF-4CCD-BF20-45A85334F2A6}"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92365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45CF9-C4EF-4CCD-BF20-45A85334F2A6}"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08019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45CF9-C4EF-4CCD-BF20-45A85334F2A6}"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2593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872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2398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45CF9-C4EF-4CCD-BF20-45A85334F2A6}" type="datetimeFigureOut">
              <a:rPr lang="en-US" smtClean="0"/>
              <a:t>10/15/2019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975E87-3842-4186-9C36-3B1CA6797AEB}" type="slidenum">
              <a:rPr lang="en-US" smtClean="0"/>
              <a:t>‹#›</a:t>
            </a:fld>
            <a:endParaRPr lang="en-US"/>
          </a:p>
        </p:txBody>
      </p:sp>
    </p:spTree>
    <p:extLst>
      <p:ext uri="{BB962C8B-B14F-4D97-AF65-F5344CB8AC3E}">
        <p14:creationId xmlns:p14="http://schemas.microsoft.com/office/powerpoint/2010/main" val="4276881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pnet/AspNetCore/tree/master/src/Servers/Connections.Abstractions/sr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rynowak/Presentations/" TargetMode="External"/><Relationship Id="rId4" Type="http://schemas.openxmlformats.org/officeDocument/2006/relationships/hyperlink" Target="https://github.com/davidfowl/BedrockTransports" TargetMode="Externa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youtube.com/watch?v=TCfsoLcc4EQ"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eg"/><Relationship Id="rId7" Type="http://schemas.openxmlformats.org/officeDocument/2006/relationships/diagramColors" Target="../diagrams/colors1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jpeg"/><Relationship Id="rId7" Type="http://schemas.openxmlformats.org/officeDocument/2006/relationships/diagramQuickStyle" Target="../diagrams/quickStyle1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png"/><Relationship Id="rId9" Type="http://schemas.microsoft.com/office/2007/relationships/diagramDrawing" Target="../diagrams/drawing1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1.jpeg"/><Relationship Id="rId7" Type="http://schemas.openxmlformats.org/officeDocument/2006/relationships/diagramQuickStyle" Target="../diagrams/quickStyle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2.png"/><Relationship Id="rId9" Type="http://schemas.microsoft.com/office/2007/relationships/diagramDrawing" Target="../diagrams/drawing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1.jpeg"/><Relationship Id="rId7" Type="http://schemas.openxmlformats.org/officeDocument/2006/relationships/diagramQuickStyle" Target="../diagrams/quickStyle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png"/><Relationship Id="rId9" Type="http://schemas.microsoft.com/office/2007/relationships/diagramDrawing" Target="../diagrams/drawing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github.com/mono/linker/" TargetMode="External"/><Relationship Id="rId4" Type="http://schemas.openxmlformats.org/officeDocument/2006/relationships/hyperlink" Target="https://www.hanselman.com/blog/MakingATinyNETCore30EntirelySelfcontainedSingleExecutable.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eg"/><Relationship Id="rId7" Type="http://schemas.openxmlformats.org/officeDocument/2006/relationships/diagramColors" Target="../diagrams/colors1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png"/><Relationship Id="rId9" Type="http://schemas.openxmlformats.org/officeDocument/2006/relationships/image" Target="../media/image41.sv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ElectronNET/Electron.NE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1.jpeg"/><Relationship Id="rId7" Type="http://schemas.openxmlformats.org/officeDocument/2006/relationships/diagramQuickStyle" Target="../diagrams/quickStyle1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3.png"/><Relationship Id="rId9" Type="http://schemas.microsoft.com/office/2007/relationships/diagramDrawing" Target="../diagrams/drawing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techempower.com/benchmarks/#section=data-r18&amp;hw=ph&amp;test=plaintext" TargetMode="Externa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aspnet/AspNetCore/tree/master/src/Servers/Connections.Abstractions/s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8"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BFD92-4AB8-4F01-9020-880DADC36377}"/>
              </a:ext>
            </a:extLst>
          </p:cNvPr>
          <p:cNvSpPr>
            <a:spLocks noGrp="1"/>
          </p:cNvSpPr>
          <p:nvPr>
            <p:ph type="ctrTitle"/>
          </p:nvPr>
        </p:nvSpPr>
        <p:spPr>
          <a:xfrm>
            <a:off x="5686172" y="1211581"/>
            <a:ext cx="5473952" cy="3589019"/>
          </a:xfrm>
        </p:spPr>
        <p:txBody>
          <a:bodyPr>
            <a:normAutofit/>
          </a:bodyPr>
          <a:lstStyle/>
          <a:p>
            <a:r>
              <a:rPr lang="en-US" sz="5400" dirty="0">
                <a:solidFill>
                  <a:schemeClr val="bg1"/>
                </a:solidFill>
              </a:rPr>
              <a:t>The past and future of ASP.NET Core</a:t>
            </a:r>
          </a:p>
        </p:txBody>
      </p:sp>
      <p:sp>
        <p:nvSpPr>
          <p:cNvPr id="3" name="Subtitle 2">
            <a:extLst>
              <a:ext uri="{FF2B5EF4-FFF2-40B4-BE49-F238E27FC236}">
                <a16:creationId xmlns:a16="http://schemas.microsoft.com/office/drawing/2014/main" id="{B1A5D87D-AD6D-4629-B49C-FC5C4BFC8123}"/>
              </a:ext>
            </a:extLst>
          </p:cNvPr>
          <p:cNvSpPr>
            <a:spLocks noGrp="1"/>
          </p:cNvSpPr>
          <p:nvPr>
            <p:ph type="subTitle" idx="1"/>
          </p:nvPr>
        </p:nvSpPr>
        <p:spPr>
          <a:xfrm>
            <a:off x="5686171" y="4800600"/>
            <a:ext cx="5473953" cy="990599"/>
          </a:xfrm>
        </p:spPr>
        <p:txBody>
          <a:bodyPr>
            <a:normAutofit/>
          </a:bodyPr>
          <a:lstStyle/>
          <a:p>
            <a:r>
              <a:rPr lang="en-US" dirty="0">
                <a:solidFill>
                  <a:schemeClr val="accent2"/>
                </a:solidFill>
              </a:rPr>
              <a:t>The next 5 years</a:t>
            </a:r>
          </a:p>
        </p:txBody>
      </p:sp>
    </p:spTree>
    <p:extLst>
      <p:ext uri="{BB962C8B-B14F-4D97-AF65-F5344CB8AC3E}">
        <p14:creationId xmlns:p14="http://schemas.microsoft.com/office/powerpoint/2010/main" val="121286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7" name="Picture 16">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E918B82-F40E-4BAD-8BE8-739F381F0B5F}"/>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Demo: Multi-transport SignalR</a:t>
            </a:r>
          </a:p>
        </p:txBody>
      </p:sp>
      <p:sp>
        <p:nvSpPr>
          <p:cNvPr id="4" name="Text Placeholder 3">
            <a:extLst>
              <a:ext uri="{FF2B5EF4-FFF2-40B4-BE49-F238E27FC236}">
                <a16:creationId xmlns:a16="http://schemas.microsoft.com/office/drawing/2014/main" id="{F7B7492A-C8A3-47AF-8FB2-CC942DF9960B}"/>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102826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0E25-2E03-427E-AA52-9C0F92647D6B}"/>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308AEC45-A037-4AB2-843E-B66D672EC379}"/>
              </a:ext>
            </a:extLst>
          </p:cNvPr>
          <p:cNvGraphicFramePr>
            <a:graphicFrameLocks noGrp="1"/>
          </p:cNvGraphicFramePr>
          <p:nvPr>
            <p:ph idx="1"/>
            <p:extLst>
              <p:ext uri="{D42A27DB-BD31-4B8C-83A1-F6EECF244321}">
                <p14:modId xmlns:p14="http://schemas.microsoft.com/office/powerpoint/2010/main" val="187017215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31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5374-633F-4E37-8A43-A4D5408B4C7E}"/>
              </a:ext>
            </a:extLst>
          </p:cNvPr>
          <p:cNvSpPr>
            <a:spLocks noGrp="1"/>
          </p:cNvSpPr>
          <p:nvPr>
            <p:ph type="title"/>
          </p:nvPr>
        </p:nvSpPr>
        <p:spPr/>
        <p:txBody>
          <a:bodyPr/>
          <a:lstStyle/>
          <a:p>
            <a:r>
              <a:rPr lang="en-US" dirty="0"/>
              <a:t>Bedrock Resources</a:t>
            </a:r>
          </a:p>
        </p:txBody>
      </p:sp>
      <p:sp>
        <p:nvSpPr>
          <p:cNvPr id="3" name="Content Placeholder 2">
            <a:extLst>
              <a:ext uri="{FF2B5EF4-FFF2-40B4-BE49-F238E27FC236}">
                <a16:creationId xmlns:a16="http://schemas.microsoft.com/office/drawing/2014/main" id="{1647AD28-BF0A-4255-93F3-70942C521F7F}"/>
              </a:ext>
            </a:extLst>
          </p:cNvPr>
          <p:cNvSpPr>
            <a:spLocks noGrp="1"/>
          </p:cNvSpPr>
          <p:nvPr>
            <p:ph idx="1"/>
          </p:nvPr>
        </p:nvSpPr>
        <p:spPr/>
        <p:txBody>
          <a:bodyPr/>
          <a:lstStyle/>
          <a:p>
            <a:r>
              <a:rPr lang="en-US" dirty="0"/>
              <a:t>Special thanks to the *incomparable* David Fowler for helping prepare this section</a:t>
            </a:r>
          </a:p>
          <a:p>
            <a:r>
              <a:rPr lang="en-US" dirty="0"/>
              <a:t>Bedrock APIs: </a:t>
            </a:r>
            <a:r>
              <a:rPr lang="en-US" dirty="0">
                <a:hlinkClick r:id="rId3"/>
              </a:rPr>
              <a:t>here</a:t>
            </a:r>
            <a:endParaRPr lang="en-US" dirty="0"/>
          </a:p>
          <a:p>
            <a:r>
              <a:rPr lang="en-US" dirty="0"/>
              <a:t>Bedrock examples: </a:t>
            </a:r>
            <a:r>
              <a:rPr lang="en-US" dirty="0">
                <a:hlinkClick r:id="rId4"/>
              </a:rPr>
              <a:t>here</a:t>
            </a:r>
            <a:endParaRPr lang="en-US" dirty="0"/>
          </a:p>
          <a:p>
            <a:r>
              <a:rPr lang="en-US" dirty="0"/>
              <a:t>My demos: </a:t>
            </a:r>
            <a:r>
              <a:rPr lang="en-US" dirty="0">
                <a:hlinkClick r:id="rId5"/>
              </a:rPr>
              <a:t>here</a:t>
            </a:r>
            <a:endParaRPr lang="en-US" dirty="0"/>
          </a:p>
        </p:txBody>
      </p:sp>
    </p:spTree>
    <p:extLst>
      <p:ext uri="{BB962C8B-B14F-4D97-AF65-F5344CB8AC3E}">
        <p14:creationId xmlns:p14="http://schemas.microsoft.com/office/powerpoint/2010/main" val="272287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B005-C8DD-47F8-8186-061F1FC77CDC}"/>
              </a:ext>
            </a:extLst>
          </p:cNvPr>
          <p:cNvSpPr>
            <a:spLocks noGrp="1"/>
          </p:cNvSpPr>
          <p:nvPr>
            <p:ph type="title"/>
          </p:nvPr>
        </p:nvSpPr>
        <p:spPr>
          <a:xfrm>
            <a:off x="685801" y="500743"/>
            <a:ext cx="7402285" cy="1360714"/>
          </a:xfrm>
        </p:spPr>
        <p:txBody>
          <a:bodyPr>
            <a:normAutofit/>
          </a:bodyPr>
          <a:lstStyle/>
          <a:p>
            <a:r>
              <a:rPr lang="en-US" dirty="0"/>
              <a:t>Project Houdini</a:t>
            </a:r>
          </a:p>
        </p:txBody>
      </p:sp>
      <p:graphicFrame>
        <p:nvGraphicFramePr>
          <p:cNvPr id="4" name="Content Placeholder 3">
            <a:extLst>
              <a:ext uri="{FF2B5EF4-FFF2-40B4-BE49-F238E27FC236}">
                <a16:creationId xmlns:a16="http://schemas.microsoft.com/office/drawing/2014/main" id="{DD41D45B-1232-4F9A-A5A3-A0C0EFBC848C}"/>
              </a:ext>
            </a:extLst>
          </p:cNvPr>
          <p:cNvGraphicFramePr>
            <a:graphicFrameLocks noGrp="1"/>
          </p:cNvGraphicFramePr>
          <p:nvPr>
            <p:ph idx="1"/>
            <p:extLst>
              <p:ext uri="{D42A27DB-BD31-4B8C-83A1-F6EECF244321}">
                <p14:modId xmlns:p14="http://schemas.microsoft.com/office/powerpoint/2010/main" val="712883781"/>
              </p:ext>
            </p:extLst>
          </p:nvPr>
        </p:nvGraphicFramePr>
        <p:xfrm>
          <a:off x="685800" y="1862138"/>
          <a:ext cx="7402513" cy="3390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976481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3CE6-41C7-4AB6-A481-96B47F4B034A}"/>
              </a:ext>
            </a:extLst>
          </p:cNvPr>
          <p:cNvSpPr>
            <a:spLocks noGrp="1"/>
          </p:cNvSpPr>
          <p:nvPr>
            <p:ph type="title"/>
          </p:nvPr>
        </p:nvSpPr>
        <p:spPr>
          <a:xfrm>
            <a:off x="685801" y="609600"/>
            <a:ext cx="10131425" cy="1456267"/>
          </a:xfrm>
        </p:spPr>
        <p:txBody>
          <a:bodyPr>
            <a:normAutofit/>
          </a:bodyPr>
          <a:lstStyle/>
          <a:p>
            <a:r>
              <a:rPr lang="en-US"/>
              <a:t>Project Houdini</a:t>
            </a:r>
            <a:endParaRPr lang="en-US" dirty="0"/>
          </a:p>
        </p:txBody>
      </p:sp>
      <p:graphicFrame>
        <p:nvGraphicFramePr>
          <p:cNvPr id="5" name="Content Placeholder 2">
            <a:extLst>
              <a:ext uri="{FF2B5EF4-FFF2-40B4-BE49-F238E27FC236}">
                <a16:creationId xmlns:a16="http://schemas.microsoft.com/office/drawing/2014/main" id="{F8E8EBAF-4A8A-4232-8258-EA6F177B30B5}"/>
              </a:ext>
            </a:extLst>
          </p:cNvPr>
          <p:cNvGraphicFramePr>
            <a:graphicFrameLocks noGrp="1"/>
          </p:cNvGraphicFramePr>
          <p:nvPr>
            <p:ph idx="1"/>
            <p:extLst>
              <p:ext uri="{D42A27DB-BD31-4B8C-83A1-F6EECF244321}">
                <p14:modId xmlns:p14="http://schemas.microsoft.com/office/powerpoint/2010/main" val="11461727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322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3CE6-41C7-4AB6-A481-96B47F4B034A}"/>
              </a:ext>
            </a:extLst>
          </p:cNvPr>
          <p:cNvSpPr>
            <a:spLocks noGrp="1"/>
          </p:cNvSpPr>
          <p:nvPr>
            <p:ph type="title"/>
          </p:nvPr>
        </p:nvSpPr>
        <p:spPr>
          <a:xfrm>
            <a:off x="685801" y="609600"/>
            <a:ext cx="10131425" cy="1456267"/>
          </a:xfrm>
        </p:spPr>
        <p:txBody>
          <a:bodyPr>
            <a:normAutofit/>
          </a:bodyPr>
          <a:lstStyle/>
          <a:p>
            <a:r>
              <a:rPr lang="en-US"/>
              <a:t>Project Houdini</a:t>
            </a:r>
            <a:endParaRPr lang="en-US" dirty="0"/>
          </a:p>
        </p:txBody>
      </p:sp>
      <p:graphicFrame>
        <p:nvGraphicFramePr>
          <p:cNvPr id="5" name="Content Placeholder 2">
            <a:extLst>
              <a:ext uri="{FF2B5EF4-FFF2-40B4-BE49-F238E27FC236}">
                <a16:creationId xmlns:a16="http://schemas.microsoft.com/office/drawing/2014/main" id="{F8E8EBAF-4A8A-4232-8258-EA6F177B30B5}"/>
              </a:ext>
            </a:extLst>
          </p:cNvPr>
          <p:cNvGraphicFramePr>
            <a:graphicFrameLocks noGrp="1"/>
          </p:cNvGraphicFramePr>
          <p:nvPr>
            <p:ph idx="1"/>
            <p:extLst>
              <p:ext uri="{D42A27DB-BD31-4B8C-83A1-F6EECF244321}">
                <p14:modId xmlns:p14="http://schemas.microsoft.com/office/powerpoint/2010/main" val="262885742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292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D310546-E20E-4783-B07D-55E36465C696}"/>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sz="3600"/>
              <a:t>Endpoint routing</a:t>
            </a:r>
          </a:p>
        </p:txBody>
      </p:sp>
      <p:pic>
        <p:nvPicPr>
          <p:cNvPr id="10" name="Content Placeholder 9">
            <a:extLst>
              <a:ext uri="{FF2B5EF4-FFF2-40B4-BE49-F238E27FC236}">
                <a16:creationId xmlns:a16="http://schemas.microsoft.com/office/drawing/2014/main" id="{24FFB122-9117-49E9-AA32-F8A8255E8A85}"/>
              </a:ext>
            </a:extLst>
          </p:cNvPr>
          <p:cNvPicPr>
            <a:picLocks noGrp="1" noChangeAspect="1"/>
          </p:cNvPicPr>
          <p:nvPr>
            <p:ph idx="1"/>
          </p:nvPr>
        </p:nvPicPr>
        <p:blipFill>
          <a:blip r:embed="rId5"/>
          <a:stretch>
            <a:fillRect/>
          </a:stretch>
        </p:blipFill>
        <p:spPr>
          <a:xfrm>
            <a:off x="643464" y="880726"/>
            <a:ext cx="3997362" cy="50921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Text Placeholder 8">
            <a:extLst>
              <a:ext uri="{FF2B5EF4-FFF2-40B4-BE49-F238E27FC236}">
                <a16:creationId xmlns:a16="http://schemas.microsoft.com/office/drawing/2014/main" id="{1972946F-1CA9-49BB-AFD1-B48952390CFE}"/>
              </a:ext>
            </a:extLst>
          </p:cNvPr>
          <p:cNvSpPr>
            <a:spLocks noGrp="1"/>
          </p:cNvSpPr>
          <p:nvPr>
            <p:ph type="body" sz="half" idx="2"/>
          </p:nvPr>
        </p:nvSpPr>
        <p:spPr>
          <a:xfrm>
            <a:off x="4955458" y="2251587"/>
            <a:ext cx="6593075" cy="3972232"/>
          </a:xfrm>
        </p:spPr>
        <p:txBody>
          <a:bodyPr vert="horz" lIns="91440" tIns="45720" rIns="91440" bIns="45720" rtlCol="0" anchor="ctr">
            <a:normAutofit/>
          </a:bodyPr>
          <a:lstStyle/>
          <a:p>
            <a:pPr>
              <a:buFont typeface="Arial"/>
              <a:buChar char="•"/>
            </a:pPr>
            <a:r>
              <a:rPr lang="en-US" dirty="0"/>
              <a:t>“Universal” routing system for ASP.NET Core</a:t>
            </a:r>
          </a:p>
          <a:p>
            <a:pPr lvl="1">
              <a:buFont typeface="Arial"/>
              <a:buChar char="•"/>
            </a:pPr>
            <a:r>
              <a:rPr lang="en-US" dirty="0"/>
              <a:t>Look at all that stuff!</a:t>
            </a:r>
          </a:p>
          <a:p>
            <a:pPr>
              <a:buFont typeface="Arial"/>
              <a:buChar char="•"/>
            </a:pPr>
            <a:r>
              <a:rPr lang="en-US" dirty="0"/>
              <a:t>Solves interop with middleware</a:t>
            </a:r>
          </a:p>
          <a:p>
            <a:pPr lvl="1">
              <a:buFont typeface="Arial"/>
              <a:buChar char="•"/>
            </a:pPr>
            <a:r>
              <a:rPr lang="en-US" dirty="0"/>
              <a:t>Problem: Middleware need to make decisions based on what routing will do</a:t>
            </a:r>
          </a:p>
          <a:p>
            <a:pPr lvl="1">
              <a:buFont typeface="Arial"/>
              <a:buChar char="•"/>
            </a:pPr>
            <a:r>
              <a:rPr lang="en-US" dirty="0"/>
              <a:t>Solution: Run routing earlier – let middleware inspect/modify the result</a:t>
            </a:r>
          </a:p>
          <a:p>
            <a:pPr>
              <a:buFont typeface="Arial"/>
              <a:buChar char="•"/>
            </a:pPr>
            <a:r>
              <a:rPr lang="en-US" dirty="0"/>
              <a:t>Previous deep-dive talk: </a:t>
            </a:r>
            <a:r>
              <a:rPr lang="en-US" dirty="0">
                <a:hlinkClick r:id="rId6"/>
              </a:rPr>
              <a:t>here</a:t>
            </a:r>
            <a:endParaRPr lang="en-US" dirty="0"/>
          </a:p>
          <a:p>
            <a:pPr>
              <a:buFont typeface="Arial"/>
              <a:buChar char="•"/>
            </a:pPr>
            <a:r>
              <a:rPr lang="en-US" dirty="0"/>
              <a:t>Project Bedrock is one of David Fowler’s passion projects</a:t>
            </a:r>
          </a:p>
          <a:p>
            <a:pPr lvl="1">
              <a:buFont typeface="Arial"/>
              <a:buChar char="•"/>
            </a:pPr>
            <a:r>
              <a:rPr lang="en-US" dirty="0"/>
              <a:t>This is one of mine </a:t>
            </a:r>
            <a:r>
              <a:rPr lang="en-US" dirty="0" err="1"/>
              <a:t>xD</a:t>
            </a:r>
            <a:endParaRPr lang="en-US" dirty="0"/>
          </a:p>
        </p:txBody>
      </p:sp>
    </p:spTree>
    <p:extLst>
      <p:ext uri="{BB962C8B-B14F-4D97-AF65-F5344CB8AC3E}">
        <p14:creationId xmlns:p14="http://schemas.microsoft.com/office/powerpoint/2010/main" val="239537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3062-BAB0-4EF2-A330-519F6D9CD9D2}"/>
              </a:ext>
            </a:extLst>
          </p:cNvPr>
          <p:cNvSpPr>
            <a:spLocks noGrp="1"/>
          </p:cNvSpPr>
          <p:nvPr>
            <p:ph type="title"/>
          </p:nvPr>
        </p:nvSpPr>
        <p:spPr/>
        <p:txBody>
          <a:bodyPr/>
          <a:lstStyle/>
          <a:p>
            <a:r>
              <a:rPr lang="en-US" dirty="0"/>
              <a:t>Project </a:t>
            </a:r>
            <a:r>
              <a:rPr lang="en-US" dirty="0" err="1"/>
              <a:t>Houndini</a:t>
            </a:r>
            <a:endParaRPr lang="en-US" dirty="0"/>
          </a:p>
        </p:txBody>
      </p:sp>
      <p:graphicFrame>
        <p:nvGraphicFramePr>
          <p:cNvPr id="6" name="Content Placeholder 5">
            <a:extLst>
              <a:ext uri="{FF2B5EF4-FFF2-40B4-BE49-F238E27FC236}">
                <a16:creationId xmlns:a16="http://schemas.microsoft.com/office/drawing/2014/main" id="{3166798A-985B-46EA-9F0F-D98DF7E876C1}"/>
              </a:ext>
            </a:extLst>
          </p:cNvPr>
          <p:cNvGraphicFramePr>
            <a:graphicFrameLocks noGrp="1"/>
          </p:cNvGraphicFramePr>
          <p:nvPr>
            <p:ph idx="1"/>
            <p:extLst>
              <p:ext uri="{D42A27DB-BD31-4B8C-83A1-F6EECF244321}">
                <p14:modId xmlns:p14="http://schemas.microsoft.com/office/powerpoint/2010/main" val="245334872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34C0862C-63A3-4183-85CD-9688B93BF944}"/>
              </a:ext>
            </a:extLst>
          </p:cNvPr>
          <p:cNvSpPr>
            <a:spLocks noGrp="1"/>
          </p:cNvSpPr>
          <p:nvPr>
            <p:ph type="body" sz="half" idx="2"/>
          </p:nvPr>
        </p:nvSpPr>
        <p:spPr/>
        <p:txBody>
          <a:bodyPr/>
          <a:lstStyle/>
          <a:p>
            <a:r>
              <a:rPr lang="en-US" dirty="0"/>
              <a:t>Endpoint Routing is our first “big bet” in the framework layer</a:t>
            </a:r>
          </a:p>
          <a:p>
            <a:r>
              <a:rPr lang="en-US" dirty="0"/>
              <a:t>Makes it easy to interop between middleware and high-level frameworks</a:t>
            </a:r>
          </a:p>
          <a:p>
            <a:r>
              <a:rPr lang="en-US" dirty="0"/>
              <a:t>Uniform way our frameworks are configured</a:t>
            </a:r>
          </a:p>
        </p:txBody>
      </p:sp>
    </p:spTree>
    <p:extLst>
      <p:ext uri="{BB962C8B-B14F-4D97-AF65-F5344CB8AC3E}">
        <p14:creationId xmlns:p14="http://schemas.microsoft.com/office/powerpoint/2010/main" val="222420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7756-9B12-4BB6-B29B-F046094F32E2}"/>
              </a:ext>
            </a:extLst>
          </p:cNvPr>
          <p:cNvSpPr>
            <a:spLocks noGrp="1"/>
          </p:cNvSpPr>
          <p:nvPr>
            <p:ph type="title"/>
          </p:nvPr>
        </p:nvSpPr>
        <p:spPr>
          <a:xfrm>
            <a:off x="685799" y="1150076"/>
            <a:ext cx="3659389" cy="4557849"/>
          </a:xfrm>
        </p:spPr>
        <p:txBody>
          <a:bodyPr>
            <a:normAutofit/>
          </a:bodyPr>
          <a:lstStyle/>
          <a:p>
            <a:pPr algn="r"/>
            <a:r>
              <a:rPr lang="en-US" dirty="0"/>
              <a:t>Project Houdini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4EF77-AAF1-4258-88C5-A2762D715326}"/>
              </a:ext>
            </a:extLst>
          </p:cNvPr>
          <p:cNvSpPr>
            <a:spLocks noGrp="1"/>
          </p:cNvSpPr>
          <p:nvPr>
            <p:ph idx="1"/>
          </p:nvPr>
        </p:nvSpPr>
        <p:spPr>
          <a:xfrm>
            <a:off x="4988658" y="1150076"/>
            <a:ext cx="6517543" cy="4557849"/>
          </a:xfrm>
        </p:spPr>
        <p:txBody>
          <a:bodyPr>
            <a:normAutofit/>
          </a:bodyPr>
          <a:lstStyle/>
          <a:p>
            <a:r>
              <a:rPr lang="en-US" dirty="0"/>
              <a:t>You thought Endpoint Routing was a single movie but it’s actually part of a cinematic universe</a:t>
            </a:r>
          </a:p>
          <a:p>
            <a:r>
              <a:rPr lang="en-US" dirty="0"/>
              <a:t>We get the feedback that MVC feels dated, is too heavy </a:t>
            </a:r>
          </a:p>
          <a:p>
            <a:r>
              <a:rPr lang="en-US" dirty="0"/>
              <a:t>We’re want to "push down" more complex features from MVC that are reusable to give you more options</a:t>
            </a:r>
          </a:p>
          <a:p>
            <a:pPr lvl="1"/>
            <a:r>
              <a:rPr lang="en-US" dirty="0"/>
              <a:t>Model binding</a:t>
            </a:r>
          </a:p>
          <a:p>
            <a:pPr lvl="1"/>
            <a:r>
              <a:rPr lang="en-US" dirty="0"/>
              <a:t>Formatters</a:t>
            </a:r>
          </a:p>
          <a:p>
            <a:pPr lvl="1"/>
            <a:r>
              <a:rPr lang="en-US" dirty="0"/>
              <a:t>Open API support</a:t>
            </a:r>
          </a:p>
          <a:p>
            <a:r>
              <a:rPr lang="en-US" dirty="0"/>
              <a:t>Can we make “no framework” viable?</a:t>
            </a:r>
          </a:p>
        </p:txBody>
      </p:sp>
    </p:spTree>
    <p:extLst>
      <p:ext uri="{BB962C8B-B14F-4D97-AF65-F5344CB8AC3E}">
        <p14:creationId xmlns:p14="http://schemas.microsoft.com/office/powerpoint/2010/main" val="155826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7C604066-4AF4-49B8-A960-C7F80CBE3B4D}"/>
              </a:ext>
            </a:extLst>
          </p:cNvPr>
          <p:cNvSpPr>
            <a:spLocks noGrp="1"/>
          </p:cNvSpPr>
          <p:nvPr>
            <p:ph type="title"/>
          </p:nvPr>
        </p:nvSpPr>
        <p:spPr>
          <a:xfrm>
            <a:off x="1327255" y="1030288"/>
            <a:ext cx="4099947" cy="1035579"/>
          </a:xfrm>
        </p:spPr>
        <p:txBody>
          <a:bodyPr vert="horz" lIns="91440" tIns="45720" rIns="91440" bIns="45720" rtlCol="0" anchor="ctr">
            <a:normAutofit/>
          </a:bodyPr>
          <a:lstStyle/>
          <a:p>
            <a:r>
              <a:rPr lang="en-US" dirty="0"/>
              <a:t>Project Houdini</a:t>
            </a:r>
          </a:p>
        </p:txBody>
      </p:sp>
      <p:sp>
        <p:nvSpPr>
          <p:cNvPr id="15" name="Content Placeholder 14">
            <a:extLst>
              <a:ext uri="{FF2B5EF4-FFF2-40B4-BE49-F238E27FC236}">
                <a16:creationId xmlns:a16="http://schemas.microsoft.com/office/drawing/2014/main" id="{CC8B9497-F661-4D0A-ADAE-4452F3258BD8}"/>
              </a:ext>
            </a:extLst>
          </p:cNvPr>
          <p:cNvSpPr>
            <a:spLocks noGrp="1"/>
          </p:cNvSpPr>
          <p:nvPr>
            <p:ph sz="half" idx="2"/>
          </p:nvPr>
        </p:nvSpPr>
        <p:spPr>
          <a:xfrm>
            <a:off x="1327255" y="2142067"/>
            <a:ext cx="4099947" cy="3649133"/>
          </a:xfrm>
        </p:spPr>
        <p:txBody>
          <a:bodyPr vert="horz" lIns="91440" tIns="45720" rIns="91440" bIns="45720" rtlCol="0" anchor="ctr">
            <a:normAutofit/>
          </a:bodyPr>
          <a:lstStyle/>
          <a:p>
            <a:r>
              <a:rPr lang="en-US" dirty="0"/>
              <a:t>Declarative Solutions</a:t>
            </a:r>
          </a:p>
          <a:p>
            <a:pPr lvl="1"/>
            <a:r>
              <a:rPr lang="en-US" dirty="0"/>
              <a:t>Expressive when they “fit”</a:t>
            </a:r>
          </a:p>
          <a:p>
            <a:pPr lvl="1"/>
            <a:r>
              <a:rPr lang="en-US" dirty="0"/>
              <a:t>Limiting when they “don’t fit”</a:t>
            </a:r>
          </a:p>
          <a:p>
            <a:pPr lvl="1"/>
            <a:r>
              <a:rPr lang="en-US" dirty="0"/>
              <a:t>Not always pay-for-play</a:t>
            </a:r>
          </a:p>
          <a:p>
            <a:r>
              <a:rPr lang="en-US" dirty="0"/>
              <a:t>Imperative Solutions</a:t>
            </a:r>
          </a:p>
          <a:p>
            <a:pPr lvl="1"/>
            <a:r>
              <a:rPr lang="en-US" dirty="0"/>
              <a:t>WYSIWYG</a:t>
            </a:r>
          </a:p>
          <a:p>
            <a:pPr lvl="1"/>
            <a:r>
              <a:rPr lang="en-US" dirty="0"/>
              <a:t>More verbose</a:t>
            </a:r>
          </a:p>
          <a:p>
            <a:pPr lvl="1"/>
            <a:r>
              <a:rPr lang="en-US" dirty="0"/>
              <a:t>More control</a:t>
            </a:r>
          </a:p>
        </p:txBody>
      </p:sp>
      <p:pic>
        <p:nvPicPr>
          <p:cNvPr id="10" name="Content Placeholder 9">
            <a:extLst>
              <a:ext uri="{FF2B5EF4-FFF2-40B4-BE49-F238E27FC236}">
                <a16:creationId xmlns:a16="http://schemas.microsoft.com/office/drawing/2014/main" id="{956C4C6F-240F-4FAD-95E3-AADC1A9F6645}"/>
              </a:ext>
            </a:extLst>
          </p:cNvPr>
          <p:cNvPicPr>
            <a:picLocks noChangeAspect="1"/>
          </p:cNvPicPr>
          <p:nvPr/>
        </p:nvPicPr>
        <p:blipFill>
          <a:blip r:embed="rId5"/>
          <a:stretch>
            <a:fillRect/>
          </a:stretch>
        </p:blipFill>
        <p:spPr>
          <a:xfrm>
            <a:off x="6161389" y="3793086"/>
            <a:ext cx="5454122" cy="20589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EAB2BFDF-A920-401A-9D29-5F1466B57943}"/>
              </a:ext>
            </a:extLst>
          </p:cNvPr>
          <p:cNvPicPr>
            <a:picLocks noChangeAspect="1"/>
          </p:cNvPicPr>
          <p:nvPr/>
        </p:nvPicPr>
        <p:blipFill>
          <a:blip r:embed="rId6"/>
          <a:stretch>
            <a:fillRect/>
          </a:stretch>
        </p:blipFill>
        <p:spPr>
          <a:xfrm>
            <a:off x="6161389" y="1548077"/>
            <a:ext cx="5454122" cy="124081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409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DE8-8E70-4045-9DF1-E43E1E1AB5AF}"/>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8C6C2CF-F687-4C46-A96B-E84D4FAFDAB9}"/>
              </a:ext>
            </a:extLst>
          </p:cNvPr>
          <p:cNvSpPr>
            <a:spLocks noGrp="1"/>
          </p:cNvSpPr>
          <p:nvPr>
            <p:ph idx="1"/>
          </p:nvPr>
        </p:nvSpPr>
        <p:spPr/>
        <p:txBody>
          <a:bodyPr/>
          <a:lstStyle/>
          <a:p>
            <a:r>
              <a:rPr lang="en-US" dirty="0"/>
              <a:t>Ryan Nowak</a:t>
            </a:r>
          </a:p>
          <a:p>
            <a:r>
              <a:rPr lang="en-US" dirty="0"/>
              <a:t>Developer and Architect working on ASP.NET Core</a:t>
            </a:r>
          </a:p>
          <a:p>
            <a:r>
              <a:rPr lang="en-US" dirty="0"/>
              <a:t>Part of .NET Core since long before .NET Core</a:t>
            </a:r>
          </a:p>
          <a:p>
            <a:r>
              <a:rPr lang="en-US" dirty="0"/>
              <a:t>Twitter: @</a:t>
            </a:r>
            <a:r>
              <a:rPr lang="en-US" dirty="0" err="1"/>
              <a:t>aVerySpicyBoi</a:t>
            </a:r>
            <a:endParaRPr lang="en-US" dirty="0"/>
          </a:p>
          <a:p>
            <a:r>
              <a:rPr lang="en-US" dirty="0"/>
              <a:t>Materials: https://github.com/rynowak/Presentations/</a:t>
            </a:r>
          </a:p>
        </p:txBody>
      </p:sp>
    </p:spTree>
    <p:extLst>
      <p:ext uri="{BB962C8B-B14F-4D97-AF65-F5344CB8AC3E}">
        <p14:creationId xmlns:p14="http://schemas.microsoft.com/office/powerpoint/2010/main" val="41808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598-3375-4C07-A821-6FFE9A0D8E61}"/>
              </a:ext>
            </a:extLst>
          </p:cNvPr>
          <p:cNvSpPr>
            <a:spLocks noGrp="1"/>
          </p:cNvSpPr>
          <p:nvPr>
            <p:ph type="title"/>
          </p:nvPr>
        </p:nvSpPr>
        <p:spPr/>
        <p:txBody>
          <a:bodyPr/>
          <a:lstStyle/>
          <a:p>
            <a:r>
              <a:rPr lang="en-US" dirty="0"/>
              <a:t>Project Houdini</a:t>
            </a:r>
          </a:p>
        </p:txBody>
      </p:sp>
      <p:graphicFrame>
        <p:nvGraphicFramePr>
          <p:cNvPr id="6" name="Content Placeholder 5">
            <a:extLst>
              <a:ext uri="{FF2B5EF4-FFF2-40B4-BE49-F238E27FC236}">
                <a16:creationId xmlns:a16="http://schemas.microsoft.com/office/drawing/2014/main" id="{D293368C-1D7C-48B0-B74D-E8EF3B4B0AD1}"/>
              </a:ext>
            </a:extLst>
          </p:cNvPr>
          <p:cNvGraphicFramePr>
            <a:graphicFrameLocks noGrp="1"/>
          </p:cNvGraphicFramePr>
          <p:nvPr>
            <p:ph idx="1"/>
            <p:extLst>
              <p:ext uri="{D42A27DB-BD31-4B8C-83A1-F6EECF244321}">
                <p14:modId xmlns:p14="http://schemas.microsoft.com/office/powerpoint/2010/main" val="2846375430"/>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6128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AF3-A5AE-4C88-9C4A-167F61EB8A3D}"/>
              </a:ext>
            </a:extLst>
          </p:cNvPr>
          <p:cNvSpPr>
            <a:spLocks noGrp="1"/>
          </p:cNvSpPr>
          <p:nvPr>
            <p:ph type="title"/>
          </p:nvPr>
        </p:nvSpPr>
        <p:spPr/>
        <p:txBody>
          <a:bodyPr/>
          <a:lstStyle/>
          <a:p>
            <a:r>
              <a:rPr lang="en-US" dirty="0"/>
              <a:t>Project Houdini: Route-to-code</a:t>
            </a:r>
          </a:p>
        </p:txBody>
      </p:sp>
      <p:sp>
        <p:nvSpPr>
          <p:cNvPr id="3" name="Content Placeholder 2">
            <a:extLst>
              <a:ext uri="{FF2B5EF4-FFF2-40B4-BE49-F238E27FC236}">
                <a16:creationId xmlns:a16="http://schemas.microsoft.com/office/drawing/2014/main" id="{5614D542-2841-451B-9C6F-F7D09FB4C90B}"/>
              </a:ext>
            </a:extLst>
          </p:cNvPr>
          <p:cNvSpPr>
            <a:spLocks noGrp="1"/>
          </p:cNvSpPr>
          <p:nvPr>
            <p:ph idx="1"/>
          </p:nvPr>
        </p:nvSpPr>
        <p:spPr/>
        <p:txBody>
          <a:bodyPr/>
          <a:lstStyle/>
          <a:p>
            <a:r>
              <a:rPr lang="en-US" dirty="0"/>
              <a:t>How can we make minimal backend services feel good?</a:t>
            </a:r>
          </a:p>
          <a:p>
            <a:r>
              <a:rPr lang="en-US" dirty="0"/>
              <a:t>Focused on removing concepts - the SFA (single-file application)</a:t>
            </a:r>
          </a:p>
          <a:p>
            <a:endParaRPr lang="en-US" dirty="0"/>
          </a:p>
        </p:txBody>
      </p:sp>
    </p:spTree>
    <p:extLst>
      <p:ext uri="{BB962C8B-B14F-4D97-AF65-F5344CB8AC3E}">
        <p14:creationId xmlns:p14="http://schemas.microsoft.com/office/powerpoint/2010/main" val="297494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8" name="Picture 27">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0" name="Picture 29">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38590A72-EB17-4493-BB0E-63261391B34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t>Demo: Route-to-code</a:t>
            </a:r>
          </a:p>
        </p:txBody>
      </p:sp>
    </p:spTree>
    <p:extLst>
      <p:ext uri="{BB962C8B-B14F-4D97-AF65-F5344CB8AC3E}">
        <p14:creationId xmlns:p14="http://schemas.microsoft.com/office/powerpoint/2010/main" val="379501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4327-8F6B-449C-A3DC-C7C7AF3799A2}"/>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1CA19D96-CE41-4D2F-8F2D-5A7B38211CE8}"/>
              </a:ext>
            </a:extLst>
          </p:cNvPr>
          <p:cNvGraphicFramePr>
            <a:graphicFrameLocks noGrp="1"/>
          </p:cNvGraphicFramePr>
          <p:nvPr>
            <p:ph idx="1"/>
            <p:extLst>
              <p:ext uri="{D42A27DB-BD31-4B8C-83A1-F6EECF244321}">
                <p14:modId xmlns:p14="http://schemas.microsoft.com/office/powerpoint/2010/main" val="61500276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9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EAF337A-6DFA-4121-A3DC-4E88AA1CC59E}"/>
              </a:ext>
            </a:extLst>
          </p:cNvPr>
          <p:cNvSpPr>
            <a:spLocks noGrp="1"/>
          </p:cNvSpPr>
          <p:nvPr>
            <p:ph type="title"/>
          </p:nvPr>
        </p:nvSpPr>
        <p:spPr>
          <a:xfrm>
            <a:off x="486877" y="2250385"/>
            <a:ext cx="4529422" cy="2601011"/>
          </a:xfrm>
        </p:spPr>
        <p:txBody>
          <a:bodyPr vert="horz" lIns="91440" tIns="45720" rIns="91440" bIns="45720" rtlCol="0" anchor="b">
            <a:normAutofit/>
          </a:bodyPr>
          <a:lstStyle/>
          <a:p>
            <a:pPr>
              <a:lnSpc>
                <a:spcPct val="90000"/>
              </a:lnSpc>
            </a:pPr>
            <a:r>
              <a:rPr lang="en-US" sz="4400" dirty="0"/>
              <a:t>Small Fast </a:t>
            </a:r>
            <a:r>
              <a:rPr lang="en-US" sz="4400" dirty="0" err="1"/>
              <a:t>.nET</a:t>
            </a:r>
            <a:r>
              <a:rPr lang="en-US" sz="4400" dirty="0"/>
              <a:t> Server - no cool codename - sorry </a:t>
            </a:r>
            <a:r>
              <a:rPr lang="en-US" sz="4400" dirty="0">
                <a:sym typeface="Wingdings" panose="05000000000000000000" pitchFamily="2" charset="2"/>
              </a:rPr>
              <a:t></a:t>
            </a:r>
            <a:endParaRPr lang="en-US" sz="4400" dirty="0"/>
          </a:p>
        </p:txBody>
      </p:sp>
      <p:sp>
        <p:nvSpPr>
          <p:cNvPr id="12"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A screenshot of a cell phone&#10;&#10;Description automatically generated">
            <a:extLst>
              <a:ext uri="{FF2B5EF4-FFF2-40B4-BE49-F238E27FC236}">
                <a16:creationId xmlns:a16="http://schemas.microsoft.com/office/drawing/2014/main" id="{891DD6BC-BFEE-4024-BBB3-1D7D84749171}"/>
              </a:ext>
            </a:extLst>
          </p:cNvPr>
          <p:cNvPicPr>
            <a:picLocks noChangeAspect="1"/>
          </p:cNvPicPr>
          <p:nvPr/>
        </p:nvPicPr>
        <p:blipFill>
          <a:blip r:embed="rId5"/>
          <a:stretch>
            <a:fillRect/>
          </a:stretch>
        </p:blipFill>
        <p:spPr>
          <a:xfrm>
            <a:off x="6871786" y="2294591"/>
            <a:ext cx="4653340" cy="109353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E596FCD-F460-4377-B12B-2EB3BC9CEB81}"/>
              </a:ext>
            </a:extLst>
          </p:cNvPr>
          <p:cNvPicPr>
            <a:picLocks noChangeAspect="1"/>
          </p:cNvPicPr>
          <p:nvPr/>
        </p:nvPicPr>
        <p:blipFill>
          <a:blip r:embed="rId6"/>
          <a:stretch>
            <a:fillRect/>
          </a:stretch>
        </p:blipFill>
        <p:spPr>
          <a:xfrm>
            <a:off x="6871786" y="4355586"/>
            <a:ext cx="4653340" cy="1756636"/>
          </a:xfrm>
          <a:prstGeom prst="rect">
            <a:avLst/>
          </a:prstGeom>
        </p:spPr>
      </p:pic>
    </p:spTree>
    <p:extLst>
      <p:ext uri="{BB962C8B-B14F-4D97-AF65-F5344CB8AC3E}">
        <p14:creationId xmlns:p14="http://schemas.microsoft.com/office/powerpoint/2010/main" val="13291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277E0D9C-424B-42A5-9BF7-C18C4E6871E5}"/>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Self-Contained Publish Options</a:t>
            </a:r>
          </a:p>
        </p:txBody>
      </p:sp>
      <p:graphicFrame>
        <p:nvGraphicFramePr>
          <p:cNvPr id="5" name="Content Placeholder 2">
            <a:extLst>
              <a:ext uri="{FF2B5EF4-FFF2-40B4-BE49-F238E27FC236}">
                <a16:creationId xmlns:a16="http://schemas.microsoft.com/office/drawing/2014/main" id="{FB98D94A-7752-4985-AFCC-A2B3F65DD460}"/>
              </a:ext>
            </a:extLst>
          </p:cNvPr>
          <p:cNvGraphicFramePr>
            <a:graphicFrameLocks noGrp="1"/>
          </p:cNvGraphicFramePr>
          <p:nvPr>
            <p:ph idx="1"/>
            <p:extLst>
              <p:ext uri="{D42A27DB-BD31-4B8C-83A1-F6EECF244321}">
                <p14:modId xmlns:p14="http://schemas.microsoft.com/office/powerpoint/2010/main" val="3822436507"/>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172535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C88DB-3B42-4EFD-8C43-644B7433EA9F}"/>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3D279-A9C5-48B9-84B1-2C59571FF49C}"/>
              </a:ext>
            </a:extLst>
          </p:cNvPr>
          <p:cNvSpPr>
            <a:spLocks noGrp="1"/>
          </p:cNvSpPr>
          <p:nvPr>
            <p:ph idx="1"/>
          </p:nvPr>
        </p:nvSpPr>
        <p:spPr>
          <a:xfrm>
            <a:off x="4988658" y="1150076"/>
            <a:ext cx="6517543" cy="4557849"/>
          </a:xfrm>
        </p:spPr>
        <p:txBody>
          <a:bodyPr>
            <a:normAutofit/>
          </a:bodyPr>
          <a:lstStyle/>
          <a:p>
            <a:r>
              <a:rPr lang="en-US" dirty="0"/>
              <a:t>A few years ago the idea of a self-contained .NET app was revolutionary</a:t>
            </a:r>
          </a:p>
          <a:p>
            <a:r>
              <a:rPr lang="en-US" dirty="0"/>
              <a:t>What if we leaned into this scenario…</a:t>
            </a:r>
          </a:p>
          <a:p>
            <a:r>
              <a:rPr lang="en-US" dirty="0"/>
              <a:t>How small can we make a backend server app?</a:t>
            </a:r>
          </a:p>
          <a:p>
            <a:pPr lvl="1"/>
            <a:r>
              <a:rPr lang="en-US" dirty="0"/>
              <a:t>No compromises on performance (make better if possible)</a:t>
            </a:r>
          </a:p>
          <a:p>
            <a:pPr lvl="1"/>
            <a:r>
              <a:rPr lang="en-US" dirty="0"/>
              <a:t>Can require new tech/toolchain</a:t>
            </a:r>
          </a:p>
          <a:p>
            <a:pPr lvl="1"/>
            <a:r>
              <a:rPr lang="en-US" dirty="0"/>
              <a:t>Must work for most apps without extra effort</a:t>
            </a:r>
          </a:p>
          <a:p>
            <a:r>
              <a:rPr lang="en-US" dirty="0"/>
              <a:t>Use this anywhere you’d use a standalone publish today</a:t>
            </a:r>
          </a:p>
        </p:txBody>
      </p:sp>
    </p:spTree>
    <p:extLst>
      <p:ext uri="{BB962C8B-B14F-4D97-AF65-F5344CB8AC3E}">
        <p14:creationId xmlns:p14="http://schemas.microsoft.com/office/powerpoint/2010/main" val="2979789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6F42A84-772B-4D8D-9A36-3A2AB5286280}"/>
              </a:ext>
            </a:extLst>
          </p:cNvPr>
          <p:cNvSpPr>
            <a:spLocks noGrp="1"/>
          </p:cNvSpPr>
          <p:nvPr>
            <p:ph type="title"/>
          </p:nvPr>
        </p:nvSpPr>
        <p:spPr>
          <a:xfrm>
            <a:off x="685801" y="643466"/>
            <a:ext cx="3351530" cy="4995333"/>
          </a:xfrm>
        </p:spPr>
        <p:txBody>
          <a:bodyPr>
            <a:normAutofit/>
          </a:bodyPr>
          <a:lstStyle/>
          <a:p>
            <a:r>
              <a:rPr lang="en-US">
                <a:solidFill>
                  <a:srgbClr val="FFFFFF"/>
                </a:solidFill>
              </a:rPr>
              <a:t>Small Fast .NET Server</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F623DE-E9ED-4EE7-A2DF-C56BC3780E51}"/>
              </a:ext>
            </a:extLst>
          </p:cNvPr>
          <p:cNvGraphicFramePr>
            <a:graphicFrameLocks noGrp="1"/>
          </p:cNvGraphicFramePr>
          <p:nvPr>
            <p:ph idx="1"/>
            <p:extLst>
              <p:ext uri="{D42A27DB-BD31-4B8C-83A1-F6EECF244321}">
                <p14:modId xmlns:p14="http://schemas.microsoft.com/office/powerpoint/2010/main" val="913226060"/>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8261887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8D5C2-5C88-4DD6-99C5-765A9EF05505}"/>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45E07-FBBC-49B5-BA02-8BBFC5C6EA9A}"/>
              </a:ext>
            </a:extLst>
          </p:cNvPr>
          <p:cNvSpPr>
            <a:spLocks noGrp="1"/>
          </p:cNvSpPr>
          <p:nvPr>
            <p:ph idx="1"/>
          </p:nvPr>
        </p:nvSpPr>
        <p:spPr>
          <a:xfrm>
            <a:off x="4988658" y="1150076"/>
            <a:ext cx="6517543" cy="4557849"/>
          </a:xfrm>
        </p:spPr>
        <p:txBody>
          <a:bodyPr>
            <a:normAutofit/>
          </a:bodyPr>
          <a:lstStyle/>
          <a:p>
            <a:r>
              <a:rPr lang="en-US" dirty="0"/>
              <a:t>Single File Host</a:t>
            </a:r>
          </a:p>
          <a:p>
            <a:pPr lvl="1"/>
            <a:r>
              <a:rPr lang="en-US" dirty="0"/>
              <a:t>Puts many assemblies in a single binary</a:t>
            </a:r>
          </a:p>
          <a:p>
            <a:pPr lvl="1"/>
            <a:r>
              <a:rPr lang="en-US" dirty="0"/>
              <a:t>Logic to memory map regions and load assemblies without copying</a:t>
            </a:r>
          </a:p>
          <a:p>
            <a:pPr lvl="1"/>
            <a:r>
              <a:rPr lang="en-US" dirty="0"/>
              <a:t>Faster than reading separate files</a:t>
            </a:r>
          </a:p>
          <a:p>
            <a:r>
              <a:rPr lang="en-US" dirty="0"/>
              <a:t>This makes a single file – how do we make it small?</a:t>
            </a:r>
          </a:p>
        </p:txBody>
      </p:sp>
    </p:spTree>
    <p:extLst>
      <p:ext uri="{BB962C8B-B14F-4D97-AF65-F5344CB8AC3E}">
        <p14:creationId xmlns:p14="http://schemas.microsoft.com/office/powerpoint/2010/main" val="2527235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EE09DAC9-1220-4731-B52B-03E3C1D78846}"/>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Small FAST .NET Server</a:t>
            </a:r>
          </a:p>
        </p:txBody>
      </p:sp>
      <p:graphicFrame>
        <p:nvGraphicFramePr>
          <p:cNvPr id="5" name="Content Placeholder 2">
            <a:extLst>
              <a:ext uri="{FF2B5EF4-FFF2-40B4-BE49-F238E27FC236}">
                <a16:creationId xmlns:a16="http://schemas.microsoft.com/office/drawing/2014/main" id="{61467211-690B-4097-835F-117A37C5E971}"/>
              </a:ext>
            </a:extLst>
          </p:cNvPr>
          <p:cNvGraphicFramePr>
            <a:graphicFrameLocks noGrp="1"/>
          </p:cNvGraphicFramePr>
          <p:nvPr>
            <p:ph idx="1"/>
            <p:extLst>
              <p:ext uri="{D42A27DB-BD31-4B8C-83A1-F6EECF244321}">
                <p14:modId xmlns:p14="http://schemas.microsoft.com/office/powerpoint/2010/main" val="917516834"/>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1229515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A567DC-E153-4761-BDE1-2ECEE1BD9BA6}"/>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2C3C7B12-44CB-496D-939C-744163ACEA0A}"/>
              </a:ext>
            </a:extLst>
          </p:cNvPr>
          <p:cNvSpPr>
            <a:spLocks noGrp="1"/>
          </p:cNvSpPr>
          <p:nvPr>
            <p:ph idx="1"/>
          </p:nvPr>
        </p:nvSpPr>
        <p:spPr/>
        <p:txBody>
          <a:bodyPr/>
          <a:lstStyle/>
          <a:p>
            <a:r>
              <a:rPr lang="en-US" dirty="0"/>
              <a:t>Kestrel and Project Bedrock</a:t>
            </a:r>
          </a:p>
          <a:p>
            <a:r>
              <a:rPr lang="en-US" dirty="0"/>
              <a:t>Middleware and MVC</a:t>
            </a:r>
          </a:p>
          <a:p>
            <a:r>
              <a:rPr lang="en-US" dirty="0"/>
              <a:t>Self-Contained Publishing</a:t>
            </a:r>
          </a:p>
          <a:p>
            <a:r>
              <a:rPr lang="en-US" dirty="0" err="1"/>
              <a:t>Blazor</a:t>
            </a:r>
            <a:r>
              <a:rPr lang="en-US" dirty="0"/>
              <a:t> and Electron</a:t>
            </a:r>
          </a:p>
        </p:txBody>
      </p:sp>
    </p:spTree>
    <p:extLst>
      <p:ext uri="{BB962C8B-B14F-4D97-AF65-F5344CB8AC3E}">
        <p14:creationId xmlns:p14="http://schemas.microsoft.com/office/powerpoint/2010/main" val="2536061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2C6FD-B421-4894-9BBE-592B1218E2B6}"/>
              </a:ext>
            </a:extLst>
          </p:cNvPr>
          <p:cNvSpPr>
            <a:spLocks noGrp="1"/>
          </p:cNvSpPr>
          <p:nvPr>
            <p:ph type="title"/>
          </p:nvPr>
        </p:nvSpPr>
        <p:spPr>
          <a:xfrm>
            <a:off x="685801" y="500743"/>
            <a:ext cx="7402285" cy="1360714"/>
          </a:xfrm>
        </p:spPr>
        <p:txBody>
          <a:bodyPr>
            <a:normAutofit/>
          </a:bodyPr>
          <a:lstStyle/>
          <a:p>
            <a:r>
              <a:rPr lang="en-US" dirty="0"/>
              <a:t>The Linker</a:t>
            </a:r>
          </a:p>
        </p:txBody>
      </p:sp>
      <p:sp>
        <p:nvSpPr>
          <p:cNvPr id="3" name="Content Placeholder 2">
            <a:extLst>
              <a:ext uri="{FF2B5EF4-FFF2-40B4-BE49-F238E27FC236}">
                <a16:creationId xmlns:a16="http://schemas.microsoft.com/office/drawing/2014/main" id="{3535FB07-3B73-4D89-8A5C-281C512C5A3A}"/>
              </a:ext>
            </a:extLst>
          </p:cNvPr>
          <p:cNvSpPr>
            <a:spLocks noGrp="1"/>
          </p:cNvSpPr>
          <p:nvPr>
            <p:ph idx="1"/>
          </p:nvPr>
        </p:nvSpPr>
        <p:spPr>
          <a:xfrm>
            <a:off x="685801" y="1861457"/>
            <a:ext cx="7402285" cy="3392110"/>
          </a:xfrm>
        </p:spPr>
        <p:txBody>
          <a:bodyPr>
            <a:normAutofit/>
          </a:bodyPr>
          <a:lstStyle/>
          <a:p>
            <a:r>
              <a:rPr lang="en-US" dirty="0"/>
              <a:t>Can remove “unused” .NET code and assemblies</a:t>
            </a:r>
          </a:p>
          <a:p>
            <a:r>
              <a:rPr lang="en-US" dirty="0"/>
              <a:t>Has settings to configure what’s eligible to remove</a:t>
            </a:r>
          </a:p>
          <a:p>
            <a:r>
              <a:rPr lang="en-US" dirty="0"/>
              <a:t>Can remove A LOT with aggressive settings</a:t>
            </a:r>
          </a:p>
          <a:p>
            <a:r>
              <a:rPr lang="en-US" dirty="0"/>
              <a:t>Running the linker: </a:t>
            </a:r>
            <a:r>
              <a:rPr lang="en-US" dirty="0">
                <a:hlinkClick r:id="rId4"/>
              </a:rPr>
              <a:t>blog</a:t>
            </a:r>
            <a:endParaRPr lang="en-US" dirty="0"/>
          </a:p>
          <a:p>
            <a:r>
              <a:rPr lang="en-US" dirty="0"/>
              <a:t>Repo: </a:t>
            </a:r>
            <a:r>
              <a:rPr lang="en-US" dirty="0">
                <a:hlinkClick r:id="rId5"/>
              </a:rPr>
              <a:t>here</a:t>
            </a:r>
            <a:endParaRPr lang="en-US" dirty="0"/>
          </a:p>
        </p:txBody>
      </p:sp>
    </p:spTree>
    <p:extLst>
      <p:ext uri="{BB962C8B-B14F-4D97-AF65-F5344CB8AC3E}">
        <p14:creationId xmlns:p14="http://schemas.microsoft.com/office/powerpoint/2010/main" val="392214324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C3A-D3FA-47BD-9530-EAAAC78D1EEF}"/>
              </a:ext>
            </a:extLst>
          </p:cNvPr>
          <p:cNvSpPr>
            <a:spLocks noGrp="1"/>
          </p:cNvSpPr>
          <p:nvPr>
            <p:ph type="title"/>
          </p:nvPr>
        </p:nvSpPr>
        <p:spPr>
          <a:xfrm>
            <a:off x="4955458" y="639097"/>
            <a:ext cx="6593075" cy="1612490"/>
          </a:xfrm>
        </p:spPr>
        <p:txBody>
          <a:bodyPr>
            <a:normAutofit/>
          </a:bodyPr>
          <a:lstStyle/>
          <a:p>
            <a:r>
              <a:rPr lang="en-US" dirty="0"/>
              <a:t>Tree Shaking</a:t>
            </a:r>
          </a:p>
        </p:txBody>
      </p:sp>
      <p:pic>
        <p:nvPicPr>
          <p:cNvPr id="4" name="Picture 3">
            <a:extLst>
              <a:ext uri="{FF2B5EF4-FFF2-40B4-BE49-F238E27FC236}">
                <a16:creationId xmlns:a16="http://schemas.microsoft.com/office/drawing/2014/main" id="{5935957D-964A-4EFB-A68C-8ED960875EE2}"/>
              </a:ext>
            </a:extLst>
          </p:cNvPr>
          <p:cNvPicPr>
            <a:picLocks noChangeAspect="1"/>
          </p:cNvPicPr>
          <p:nvPr/>
        </p:nvPicPr>
        <p:blipFill rotWithShape="1">
          <a:blip r:embed="rId4"/>
          <a:srcRect r="22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F2D54B40-8C7F-4B1E-956F-A2BB3D2E37CB}"/>
              </a:ext>
            </a:extLst>
          </p:cNvPr>
          <p:cNvSpPr>
            <a:spLocks noGrp="1"/>
          </p:cNvSpPr>
          <p:nvPr>
            <p:ph idx="1"/>
          </p:nvPr>
        </p:nvSpPr>
        <p:spPr>
          <a:xfrm>
            <a:off x="4955458" y="2251587"/>
            <a:ext cx="6593075" cy="3972232"/>
          </a:xfrm>
        </p:spPr>
        <p:txBody>
          <a:bodyPr>
            <a:normAutofit/>
          </a:bodyPr>
          <a:lstStyle/>
          <a:p>
            <a:r>
              <a:rPr lang="en-US" dirty="0"/>
              <a:t>You’ve heard about “Tree-Shaking” – what does that really mean?</a:t>
            </a:r>
          </a:p>
          <a:p>
            <a:pPr lvl="1"/>
            <a:r>
              <a:rPr lang="en-US" dirty="0"/>
              <a:t>Tree-Shaking is a family of </a:t>
            </a:r>
            <a:r>
              <a:rPr lang="en-US" i="1" dirty="0"/>
              <a:t>non-conservative</a:t>
            </a:r>
            <a:r>
              <a:rPr lang="en-US" dirty="0"/>
              <a:t> dead-code-elimination algorithms</a:t>
            </a:r>
          </a:p>
          <a:p>
            <a:pPr lvl="1"/>
            <a:r>
              <a:rPr lang="en-US" dirty="0"/>
              <a:t>The linker starts at </a:t>
            </a:r>
            <a:r>
              <a:rPr lang="en-US" dirty="0" err="1"/>
              <a:t>Program.Main</a:t>
            </a:r>
            <a:r>
              <a:rPr lang="en-US" dirty="0"/>
              <a:t> and visits all of the methods/types/fields that are used</a:t>
            </a:r>
          </a:p>
          <a:p>
            <a:pPr lvl="1"/>
            <a:r>
              <a:rPr lang="en-US" dirty="0"/>
              <a:t>If you can’t prove that it’s used, then it’s gone!</a:t>
            </a:r>
          </a:p>
          <a:p>
            <a:pPr lvl="1"/>
            <a:r>
              <a:rPr lang="en-US" dirty="0"/>
              <a:t>C() and E() would be removed here – enough though they are public</a:t>
            </a:r>
          </a:p>
        </p:txBody>
      </p:sp>
    </p:spTree>
    <p:extLst>
      <p:ext uri="{BB962C8B-B14F-4D97-AF65-F5344CB8AC3E}">
        <p14:creationId xmlns:p14="http://schemas.microsoft.com/office/powerpoint/2010/main" val="1393470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BBA-C645-41C6-824B-69EA68D19169}"/>
              </a:ext>
            </a:extLst>
          </p:cNvPr>
          <p:cNvSpPr>
            <a:spLocks noGrp="1"/>
          </p:cNvSpPr>
          <p:nvPr>
            <p:ph type="title"/>
          </p:nvPr>
        </p:nvSpPr>
        <p:spPr>
          <a:xfrm>
            <a:off x="6717278" y="1030288"/>
            <a:ext cx="4099947" cy="1035579"/>
          </a:xfrm>
        </p:spPr>
        <p:txBody>
          <a:bodyPr>
            <a:normAutofit/>
          </a:bodyPr>
          <a:lstStyle/>
          <a:p>
            <a:pPr>
              <a:lnSpc>
                <a:spcPct val="90000"/>
              </a:lnSpc>
            </a:pPr>
            <a:r>
              <a:rPr lang="en-US" sz="3300" dirty="0"/>
              <a:t>The Linker</a:t>
            </a:r>
          </a:p>
        </p:txBody>
      </p:sp>
      <p:pic>
        <p:nvPicPr>
          <p:cNvPr id="5" name="Picture 4">
            <a:extLst>
              <a:ext uri="{FF2B5EF4-FFF2-40B4-BE49-F238E27FC236}">
                <a16:creationId xmlns:a16="http://schemas.microsoft.com/office/drawing/2014/main" id="{90C5C7D6-9CA1-497C-8FB2-E0E52BD4F1FD}"/>
              </a:ext>
            </a:extLst>
          </p:cNvPr>
          <p:cNvPicPr>
            <a:picLocks noChangeAspect="1"/>
          </p:cNvPicPr>
          <p:nvPr/>
        </p:nvPicPr>
        <p:blipFill>
          <a:blip r:embed="rId4"/>
          <a:stretch>
            <a:fillRect/>
          </a:stretch>
        </p:blipFill>
        <p:spPr>
          <a:xfrm>
            <a:off x="663839" y="1358086"/>
            <a:ext cx="5454122" cy="12544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7E4B4FD-7B9C-4EE4-91B8-B9CCD2C3B179}"/>
              </a:ext>
            </a:extLst>
          </p:cNvPr>
          <p:cNvPicPr>
            <a:picLocks noChangeAspect="1"/>
          </p:cNvPicPr>
          <p:nvPr/>
        </p:nvPicPr>
        <p:blipFill>
          <a:blip r:embed="rId5"/>
          <a:stretch>
            <a:fillRect/>
          </a:stretch>
        </p:blipFill>
        <p:spPr>
          <a:xfrm>
            <a:off x="663839" y="4275187"/>
            <a:ext cx="5454122" cy="118627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7104AF3-7D0B-4E1E-A083-945C03017887}"/>
              </a:ext>
            </a:extLst>
          </p:cNvPr>
          <p:cNvSpPr>
            <a:spLocks noGrp="1"/>
          </p:cNvSpPr>
          <p:nvPr>
            <p:ph idx="1"/>
          </p:nvPr>
        </p:nvSpPr>
        <p:spPr>
          <a:xfrm>
            <a:off x="6717278" y="2142067"/>
            <a:ext cx="4099947" cy="3649133"/>
          </a:xfrm>
        </p:spPr>
        <p:txBody>
          <a:bodyPr>
            <a:normAutofit fontScale="77500" lnSpcReduction="20000"/>
          </a:bodyPr>
          <a:lstStyle/>
          <a:p>
            <a:r>
              <a:rPr lang="en-US" dirty="0"/>
              <a:t>Running the linker has lots of challenges:</a:t>
            </a:r>
          </a:p>
          <a:p>
            <a:pPr lvl="1"/>
            <a:r>
              <a:rPr lang="en-US" dirty="0"/>
              <a:t>Unanalyzable patterns</a:t>
            </a:r>
          </a:p>
          <a:p>
            <a:pPr lvl="2"/>
            <a:r>
              <a:rPr lang="en-US" dirty="0"/>
              <a:t>Relying on things that can’t be proven</a:t>
            </a:r>
          </a:p>
          <a:p>
            <a:pPr lvl="1"/>
            <a:r>
              <a:rPr lang="en-US" dirty="0"/>
              <a:t>Choke point APIs</a:t>
            </a:r>
          </a:p>
          <a:p>
            <a:pPr lvl="2"/>
            <a:r>
              <a:rPr lang="en-US" dirty="0"/>
              <a:t>Designs that keep a lot of code “rooted”</a:t>
            </a:r>
          </a:p>
          <a:p>
            <a:r>
              <a:rPr lang="en-US" dirty="0"/>
              <a:t>Solutions will require new tools </a:t>
            </a:r>
          </a:p>
          <a:p>
            <a:pPr lvl="1"/>
            <a:r>
              <a:rPr lang="en-US" dirty="0"/>
              <a:t>Analyzers</a:t>
            </a:r>
          </a:p>
          <a:p>
            <a:pPr lvl="1"/>
            <a:r>
              <a:rPr lang="en-US" dirty="0"/>
              <a:t>Pattern recognition in the linker</a:t>
            </a:r>
          </a:p>
          <a:p>
            <a:pPr lvl="1"/>
            <a:r>
              <a:rPr lang="en-US" dirty="0"/>
              <a:t>Changes to runtime features</a:t>
            </a:r>
          </a:p>
          <a:p>
            <a:pPr lvl="1"/>
            <a:r>
              <a:rPr lang="en-US" dirty="0"/>
              <a:t>Build-time </a:t>
            </a:r>
            <a:r>
              <a:rPr lang="en-US" dirty="0" err="1"/>
              <a:t>codegen</a:t>
            </a:r>
            <a:endParaRPr lang="en-US" dirty="0"/>
          </a:p>
          <a:p>
            <a:pPr lvl="1"/>
            <a:r>
              <a:rPr lang="en-US" dirty="0"/>
              <a:t>All these tools need to work for libraries too!</a:t>
            </a:r>
          </a:p>
          <a:p>
            <a:r>
              <a:rPr lang="en-US" dirty="0"/>
              <a:t>This makes it small, how do we make it fast?</a:t>
            </a:r>
          </a:p>
        </p:txBody>
      </p:sp>
    </p:spTree>
    <p:extLst>
      <p:ext uri="{BB962C8B-B14F-4D97-AF65-F5344CB8AC3E}">
        <p14:creationId xmlns:p14="http://schemas.microsoft.com/office/powerpoint/2010/main" val="3242096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27290-BB83-4861-B70F-E2BA400BDC60}"/>
              </a:ext>
            </a:extLst>
          </p:cNvPr>
          <p:cNvSpPr>
            <a:spLocks noGrp="1"/>
          </p:cNvSpPr>
          <p:nvPr>
            <p:ph type="title"/>
          </p:nvPr>
        </p:nvSpPr>
        <p:spPr>
          <a:xfrm>
            <a:off x="685801" y="643466"/>
            <a:ext cx="2590799" cy="4995333"/>
          </a:xfrm>
        </p:spPr>
        <p:txBody>
          <a:bodyPr>
            <a:normAutofit/>
          </a:bodyPr>
          <a:lstStyle/>
          <a:p>
            <a:r>
              <a:rPr lang="en-US">
                <a:solidFill>
                  <a:srgbClr val="FFFFFF"/>
                </a:solidFill>
              </a:rPr>
              <a:t>Small Fast .NET Server</a:t>
            </a:r>
          </a:p>
        </p:txBody>
      </p:sp>
      <p:graphicFrame>
        <p:nvGraphicFramePr>
          <p:cNvPr id="6" name="Content Placeholder 5">
            <a:extLst>
              <a:ext uri="{FF2B5EF4-FFF2-40B4-BE49-F238E27FC236}">
                <a16:creationId xmlns:a16="http://schemas.microsoft.com/office/drawing/2014/main" id="{A3D3AC8C-7002-4CFF-ADD4-DBCDB96D240B}"/>
              </a:ext>
            </a:extLst>
          </p:cNvPr>
          <p:cNvGraphicFramePr>
            <a:graphicFrameLocks noGrp="1"/>
          </p:cNvGraphicFramePr>
          <p:nvPr>
            <p:ph idx="1"/>
            <p:extLst>
              <p:ext uri="{D42A27DB-BD31-4B8C-83A1-F6EECF244321}">
                <p14:modId xmlns:p14="http://schemas.microsoft.com/office/powerpoint/2010/main" val="3572690496"/>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41654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D9F0510-45AD-429F-BB73-EF107FDD5298}"/>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a:t>Small Fast .NET Server</a:t>
            </a:r>
          </a:p>
        </p:txBody>
      </p:sp>
      <p:pic>
        <p:nvPicPr>
          <p:cNvPr id="7" name="Picture 6">
            <a:extLst>
              <a:ext uri="{FF2B5EF4-FFF2-40B4-BE49-F238E27FC236}">
                <a16:creationId xmlns:a16="http://schemas.microsoft.com/office/drawing/2014/main" id="{BFFC29F5-6072-47BB-8E79-433D635E571A}"/>
              </a:ext>
            </a:extLst>
          </p:cNvPr>
          <p:cNvPicPr>
            <a:picLocks noChangeAspect="1"/>
          </p:cNvPicPr>
          <p:nvPr/>
        </p:nvPicPr>
        <p:blipFill>
          <a:blip r:embed="rId5"/>
          <a:stretch>
            <a:fillRect/>
          </a:stretch>
        </p:blipFill>
        <p:spPr>
          <a:xfrm>
            <a:off x="2268810" y="960120"/>
            <a:ext cx="7664620"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461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CCD-B36C-487C-A2A3-984EF6E018F5}"/>
              </a:ext>
            </a:extLst>
          </p:cNvPr>
          <p:cNvSpPr>
            <a:spLocks noGrp="1"/>
          </p:cNvSpPr>
          <p:nvPr>
            <p:ph type="title"/>
          </p:nvPr>
        </p:nvSpPr>
        <p:spPr>
          <a:xfrm>
            <a:off x="7865806" y="643463"/>
            <a:ext cx="3706762" cy="1608124"/>
          </a:xfrm>
        </p:spPr>
        <p:txBody>
          <a:bodyPr>
            <a:normAutofit/>
          </a:bodyPr>
          <a:lstStyle/>
          <a:p>
            <a:r>
              <a:rPr lang="en-US" dirty="0"/>
              <a:t>Small Fast .NET Server</a:t>
            </a:r>
          </a:p>
        </p:txBody>
      </p:sp>
      <p:pic>
        <p:nvPicPr>
          <p:cNvPr id="5" name="Picture 4">
            <a:extLst>
              <a:ext uri="{FF2B5EF4-FFF2-40B4-BE49-F238E27FC236}">
                <a16:creationId xmlns:a16="http://schemas.microsoft.com/office/drawing/2014/main" id="{BD02FC73-C094-4E5B-AE07-5655207ADEE9}"/>
              </a:ext>
            </a:extLst>
          </p:cNvPr>
          <p:cNvPicPr>
            <a:picLocks noChangeAspect="1"/>
          </p:cNvPicPr>
          <p:nvPr/>
        </p:nvPicPr>
        <p:blipFill rotWithShape="1">
          <a:blip r:embed="rId4"/>
          <a:srcRect r="5560" b="-1"/>
          <a:stretch/>
        </p:blipFill>
        <p:spPr>
          <a:xfrm>
            <a:off x="20" y="975"/>
            <a:ext cx="7552924" cy="6858000"/>
          </a:xfrm>
          <a:prstGeom prst="rect">
            <a:avLst/>
          </a:prstGeom>
        </p:spPr>
      </p:pic>
      <p:sp>
        <p:nvSpPr>
          <p:cNvPr id="8" name="Content Placeholder 7">
            <a:extLst>
              <a:ext uri="{FF2B5EF4-FFF2-40B4-BE49-F238E27FC236}">
                <a16:creationId xmlns:a16="http://schemas.microsoft.com/office/drawing/2014/main" id="{B90DBE38-12AB-42F6-82C2-724E4F90222E}"/>
              </a:ext>
            </a:extLst>
          </p:cNvPr>
          <p:cNvSpPr>
            <a:spLocks noGrp="1"/>
          </p:cNvSpPr>
          <p:nvPr>
            <p:ph idx="1"/>
          </p:nvPr>
        </p:nvSpPr>
        <p:spPr>
          <a:xfrm>
            <a:off x="7865806" y="2251587"/>
            <a:ext cx="3706762" cy="3972232"/>
          </a:xfrm>
        </p:spPr>
        <p:txBody>
          <a:bodyPr>
            <a:normAutofit/>
          </a:bodyPr>
          <a:lstStyle/>
          <a:p>
            <a:r>
              <a:rPr lang="en-US" dirty="0"/>
              <a:t>This is real data from our perf environment</a:t>
            </a:r>
          </a:p>
          <a:p>
            <a:r>
              <a:rPr lang="en-US" dirty="0"/>
              <a:t>Startup time = time to run </a:t>
            </a:r>
            <a:r>
              <a:rPr lang="en-US" dirty="0" err="1"/>
              <a:t>Program.Main</a:t>
            </a:r>
            <a:r>
              <a:rPr lang="en-US" dirty="0"/>
              <a:t> + time to serve first request</a:t>
            </a:r>
          </a:p>
          <a:p>
            <a:r>
              <a:rPr lang="en-US" dirty="0"/>
              <a:t>Legend:</a:t>
            </a:r>
          </a:p>
          <a:p>
            <a:pPr lvl="1"/>
            <a:r>
              <a:rPr lang="en-US" dirty="0"/>
              <a:t>Baseline = normal self-contained publish</a:t>
            </a:r>
          </a:p>
          <a:p>
            <a:pPr lvl="1"/>
            <a:r>
              <a:rPr lang="en-US" dirty="0"/>
              <a:t>Single File = Single File </a:t>
            </a:r>
            <a:r>
              <a:rPr lang="en-US" dirty="0">
                <a:sym typeface="Wingdings" panose="05000000000000000000" pitchFamily="2" charset="2"/>
              </a:rPr>
              <a:t></a:t>
            </a:r>
          </a:p>
          <a:p>
            <a:pPr lvl="1"/>
            <a:r>
              <a:rPr lang="en-US" dirty="0">
                <a:sym typeface="Wingdings" panose="05000000000000000000" pitchFamily="2" charset="2"/>
              </a:rPr>
              <a:t>Custom </a:t>
            </a:r>
            <a:r>
              <a:rPr lang="en-US" dirty="0" err="1">
                <a:sym typeface="Wingdings" panose="05000000000000000000" pitchFamily="2" charset="2"/>
              </a:rPr>
              <a:t>WebHost</a:t>
            </a:r>
            <a:r>
              <a:rPr lang="en-US" dirty="0">
                <a:sym typeface="Wingdings" panose="05000000000000000000" pitchFamily="2" charset="2"/>
              </a:rPr>
              <a:t> = removes optional ASP.NET Core features</a:t>
            </a:r>
            <a:endParaRPr lang="en-US" dirty="0"/>
          </a:p>
        </p:txBody>
      </p:sp>
    </p:spTree>
    <p:extLst>
      <p:ext uri="{BB962C8B-B14F-4D97-AF65-F5344CB8AC3E}">
        <p14:creationId xmlns:p14="http://schemas.microsoft.com/office/powerpoint/2010/main" val="158909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FA74-D3B3-4B3B-9822-A29446649CDE}"/>
              </a:ext>
            </a:extLst>
          </p:cNvPr>
          <p:cNvSpPr>
            <a:spLocks noGrp="1"/>
          </p:cNvSpPr>
          <p:nvPr>
            <p:ph type="title"/>
          </p:nvPr>
        </p:nvSpPr>
        <p:spPr>
          <a:xfrm>
            <a:off x="685801" y="609600"/>
            <a:ext cx="10131425" cy="1456267"/>
          </a:xfrm>
        </p:spPr>
        <p:txBody>
          <a:bodyPr>
            <a:normAutofit/>
          </a:bodyPr>
          <a:lstStyle/>
          <a:p>
            <a:r>
              <a:rPr lang="en-US" dirty="0"/>
              <a:t>Small Fast .NET Server</a:t>
            </a:r>
          </a:p>
        </p:txBody>
      </p:sp>
      <p:graphicFrame>
        <p:nvGraphicFramePr>
          <p:cNvPr id="5" name="Content Placeholder 2">
            <a:extLst>
              <a:ext uri="{FF2B5EF4-FFF2-40B4-BE49-F238E27FC236}">
                <a16:creationId xmlns:a16="http://schemas.microsoft.com/office/drawing/2014/main" id="{58903AD0-896C-4CC6-9DCF-CE94B5B4AD85}"/>
              </a:ext>
            </a:extLst>
          </p:cNvPr>
          <p:cNvGraphicFramePr>
            <a:graphicFrameLocks noGrp="1"/>
          </p:cNvGraphicFramePr>
          <p:nvPr>
            <p:ph idx="1"/>
            <p:extLst>
              <p:ext uri="{D42A27DB-BD31-4B8C-83A1-F6EECF244321}">
                <p14:modId xmlns:p14="http://schemas.microsoft.com/office/powerpoint/2010/main" val="398406053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4896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3B3AD8-88BC-458C-9DB0-EC3EE33529C8}"/>
              </a:ext>
            </a:extLst>
          </p:cNvPr>
          <p:cNvPicPr>
            <a:picLocks noChangeAspect="1"/>
          </p:cNvPicPr>
          <p:nvPr/>
        </p:nvPicPr>
        <p:blipFill>
          <a:blip r:embed="rId3"/>
          <a:stretch>
            <a:fillRect/>
          </a:stretch>
        </p:blipFill>
        <p:spPr>
          <a:xfrm>
            <a:off x="5855936" y="3022975"/>
            <a:ext cx="4559514" cy="3172858"/>
          </a:xfrm>
          <a:prstGeom prst="rect">
            <a:avLst/>
          </a:prstGeom>
        </p:spPr>
      </p:pic>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81A1D364-D507-47EE-AA75-273291273316}"/>
              </a:ext>
            </a:extLst>
          </p:cNvPr>
          <p:cNvSpPr>
            <a:spLocks noGrp="1"/>
          </p:cNvSpPr>
          <p:nvPr>
            <p:ph type="title"/>
          </p:nvPr>
        </p:nvSpPr>
        <p:spPr>
          <a:xfrm>
            <a:off x="1030288" y="609600"/>
            <a:ext cx="10131425" cy="1110343"/>
          </a:xfrm>
        </p:spPr>
        <p:txBody>
          <a:bodyPr>
            <a:normAutofit/>
          </a:bodyPr>
          <a:lstStyle/>
          <a:p>
            <a:pPr algn="ctr"/>
            <a:r>
              <a:rPr lang="en-US" dirty="0" err="1">
                <a:solidFill>
                  <a:schemeClr val="bg1"/>
                </a:solidFill>
              </a:rPr>
              <a:t>Blazor</a:t>
            </a:r>
            <a:r>
              <a:rPr lang="en-US" dirty="0">
                <a:solidFill>
                  <a:schemeClr val="bg1"/>
                </a:solidFill>
              </a:rPr>
              <a:t> and B-</a:t>
            </a:r>
            <a:r>
              <a:rPr lang="en-US" dirty="0" err="1">
                <a:solidFill>
                  <a:schemeClr val="bg1"/>
                </a:solidFill>
              </a:rPr>
              <a:t>Lectron</a:t>
            </a:r>
            <a:endParaRPr lang="en-US" dirty="0">
              <a:solidFill>
                <a:schemeClr val="bg1"/>
              </a:solidFill>
            </a:endParaRPr>
          </a:p>
        </p:txBody>
      </p:sp>
      <p:pic>
        <p:nvPicPr>
          <p:cNvPr id="7" name="Graphic 6" descr="Server">
            <a:extLst>
              <a:ext uri="{FF2B5EF4-FFF2-40B4-BE49-F238E27FC236}">
                <a16:creationId xmlns:a16="http://schemas.microsoft.com/office/drawing/2014/main" id="{35C2C772-E2F9-4327-867F-5FD7A069D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99244" y="2270839"/>
            <a:ext cx="3532339" cy="3310456"/>
          </a:xfrm>
          <a:prstGeom prst="rect">
            <a:avLst/>
          </a:prstGeom>
        </p:spPr>
      </p:pic>
      <p:grpSp>
        <p:nvGrpSpPr>
          <p:cNvPr id="9" name="Group 8">
            <a:extLst>
              <a:ext uri="{FF2B5EF4-FFF2-40B4-BE49-F238E27FC236}">
                <a16:creationId xmlns:a16="http://schemas.microsoft.com/office/drawing/2014/main" id="{25991956-B958-47E7-90A4-985E62D91711}"/>
              </a:ext>
            </a:extLst>
          </p:cNvPr>
          <p:cNvGrpSpPr/>
          <p:nvPr/>
        </p:nvGrpSpPr>
        <p:grpSpPr>
          <a:xfrm>
            <a:off x="1802780" y="3344742"/>
            <a:ext cx="3756141" cy="2791184"/>
            <a:chOff x="5624219" y="3540444"/>
            <a:chExt cx="3094572" cy="2059862"/>
          </a:xfrm>
        </p:grpSpPr>
        <p:pic>
          <p:nvPicPr>
            <p:cNvPr id="11" name="Picture 10">
              <a:extLst>
                <a:ext uri="{FF2B5EF4-FFF2-40B4-BE49-F238E27FC236}">
                  <a16:creationId xmlns:a16="http://schemas.microsoft.com/office/drawing/2014/main" id="{F2E57BD7-71B0-40C3-960F-59D0C79023C5}"/>
                </a:ext>
              </a:extLst>
            </p:cNvPr>
            <p:cNvPicPr>
              <a:picLocks noChangeAspect="1"/>
            </p:cNvPicPr>
            <p:nvPr/>
          </p:nvPicPr>
          <p:blipFill>
            <a:blip r:embed="rId7"/>
            <a:stretch>
              <a:fillRect/>
            </a:stretch>
          </p:blipFill>
          <p:spPr>
            <a:xfrm>
              <a:off x="5624219" y="3540444"/>
              <a:ext cx="3094572" cy="2059862"/>
            </a:xfrm>
            <a:prstGeom prst="rect">
              <a:avLst/>
            </a:prstGeom>
            <a:effectLst>
              <a:outerShdw blurRad="50800" dist="38100" dir="5400000" algn="t" rotWithShape="0">
                <a:prstClr val="black">
                  <a:alpha val="27000"/>
                </a:prstClr>
              </a:outerShdw>
            </a:effectLst>
          </p:spPr>
        </p:pic>
        <p:sp>
          <p:nvSpPr>
            <p:cNvPr id="13" name="Freeform: Shape 12">
              <a:extLst>
                <a:ext uri="{FF2B5EF4-FFF2-40B4-BE49-F238E27FC236}">
                  <a16:creationId xmlns:a16="http://schemas.microsoft.com/office/drawing/2014/main" id="{4F3A05AD-8DFE-4A6E-A9ED-234B80197452}"/>
                </a:ext>
              </a:extLst>
            </p:cNvPr>
            <p:cNvSpPr/>
            <p:nvPr/>
          </p:nvSpPr>
          <p:spPr>
            <a:xfrm>
              <a:off x="5738938" y="3744180"/>
              <a:ext cx="2842612" cy="1718116"/>
            </a:xfrm>
            <a:custGeom>
              <a:avLst/>
              <a:gdLst>
                <a:gd name="connsiteX0" fmla="*/ 103761 w 3819727"/>
                <a:gd name="connsiteY0" fmla="*/ 2075234 h 2308698"/>
                <a:gd name="connsiteX1" fmla="*/ 103761 w 3819727"/>
                <a:gd name="connsiteY1" fmla="*/ 2075234 h 2308698"/>
                <a:gd name="connsiteX2" fmla="*/ 103761 w 3819727"/>
                <a:gd name="connsiteY2" fmla="*/ 2010383 h 2308698"/>
                <a:gd name="connsiteX3" fmla="*/ 0 w 3819727"/>
                <a:gd name="connsiteY3" fmla="*/ 1504545 h 2308698"/>
                <a:gd name="connsiteX4" fmla="*/ 194553 w 3819727"/>
                <a:gd name="connsiteY4" fmla="*/ 1089498 h 2308698"/>
                <a:gd name="connsiteX5" fmla="*/ 810638 w 3819727"/>
                <a:gd name="connsiteY5" fmla="*/ 1005191 h 2308698"/>
                <a:gd name="connsiteX6" fmla="*/ 966281 w 3819727"/>
                <a:gd name="connsiteY6" fmla="*/ 603115 h 2308698"/>
                <a:gd name="connsiteX7" fmla="*/ 1420238 w 3819727"/>
                <a:gd name="connsiteY7" fmla="*/ 434502 h 2308698"/>
                <a:gd name="connsiteX8" fmla="*/ 1562910 w 3819727"/>
                <a:gd name="connsiteY8" fmla="*/ 505838 h 2308698"/>
                <a:gd name="connsiteX9" fmla="*/ 2016868 w 3819727"/>
                <a:gd name="connsiteY9" fmla="*/ 0 h 2308698"/>
                <a:gd name="connsiteX10" fmla="*/ 2808051 w 3819727"/>
                <a:gd name="connsiteY10" fmla="*/ 32425 h 2308698"/>
                <a:gd name="connsiteX11" fmla="*/ 3197157 w 3819727"/>
                <a:gd name="connsiteY11" fmla="*/ 499353 h 2308698"/>
                <a:gd name="connsiteX12" fmla="*/ 3281464 w 3819727"/>
                <a:gd name="connsiteY12" fmla="*/ 1024647 h 2308698"/>
                <a:gd name="connsiteX13" fmla="*/ 3709481 w 3819727"/>
                <a:gd name="connsiteY13" fmla="*/ 1238655 h 2308698"/>
                <a:gd name="connsiteX14" fmla="*/ 3819727 w 3819727"/>
                <a:gd name="connsiteY14" fmla="*/ 1614791 h 2308698"/>
                <a:gd name="connsiteX15" fmla="*/ 3631659 w 3819727"/>
                <a:gd name="connsiteY15" fmla="*/ 2068749 h 2308698"/>
                <a:gd name="connsiteX16" fmla="*/ 2866417 w 3819727"/>
                <a:gd name="connsiteY16" fmla="*/ 2308698 h 2308698"/>
                <a:gd name="connsiteX17" fmla="*/ 350195 w 3819727"/>
                <a:gd name="connsiteY17" fmla="*/ 2276272 h 2308698"/>
                <a:gd name="connsiteX18" fmla="*/ 103761 w 3819727"/>
                <a:gd name="connsiteY18" fmla="*/ 2075234 h 230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9727" h="2308698">
                  <a:moveTo>
                    <a:pt x="103761" y="2075234"/>
                  </a:moveTo>
                  <a:lnTo>
                    <a:pt x="103761" y="2075234"/>
                  </a:lnTo>
                  <a:lnTo>
                    <a:pt x="103761" y="2010383"/>
                  </a:lnTo>
                  <a:lnTo>
                    <a:pt x="0" y="1504545"/>
                  </a:lnTo>
                  <a:lnTo>
                    <a:pt x="194553" y="1089498"/>
                  </a:lnTo>
                  <a:lnTo>
                    <a:pt x="810638" y="1005191"/>
                  </a:lnTo>
                  <a:lnTo>
                    <a:pt x="966281" y="603115"/>
                  </a:lnTo>
                  <a:lnTo>
                    <a:pt x="1420238" y="434502"/>
                  </a:lnTo>
                  <a:lnTo>
                    <a:pt x="1562910" y="505838"/>
                  </a:lnTo>
                  <a:lnTo>
                    <a:pt x="2016868" y="0"/>
                  </a:lnTo>
                  <a:lnTo>
                    <a:pt x="2808051" y="32425"/>
                  </a:lnTo>
                  <a:lnTo>
                    <a:pt x="3197157" y="499353"/>
                  </a:lnTo>
                  <a:lnTo>
                    <a:pt x="3281464" y="1024647"/>
                  </a:lnTo>
                  <a:lnTo>
                    <a:pt x="3709481" y="1238655"/>
                  </a:lnTo>
                  <a:lnTo>
                    <a:pt x="3819727" y="1614791"/>
                  </a:lnTo>
                  <a:lnTo>
                    <a:pt x="3631659" y="2068749"/>
                  </a:lnTo>
                  <a:lnTo>
                    <a:pt x="2866417" y="2308698"/>
                  </a:lnTo>
                  <a:lnTo>
                    <a:pt x="350195" y="2276272"/>
                  </a:lnTo>
                  <a:lnTo>
                    <a:pt x="103761" y="2075234"/>
                  </a:lnTo>
                  <a:close/>
                </a:path>
              </a:pathLst>
            </a:custGeom>
            <a:solidFill>
              <a:sysClr val="window" lastClr="FFFFFF"/>
            </a:solidFill>
            <a:ln w="12700" cap="flat" cmpd="sng" algn="ctr">
              <a:noFill/>
              <a:prstDash val="solid"/>
              <a:miter lim="800000"/>
            </a:ln>
            <a:effectLst/>
          </p:spPr>
          <p:txBody>
            <a:bodyPr rtlCol="0" anchor="ctr"/>
            <a:lstStyle/>
            <a:p>
              <a:pPr algn="ctr">
                <a:defRPr/>
              </a:pPr>
              <a:endParaRPr lang="en-GB" kern="0" dirty="0">
                <a:solidFill>
                  <a:prstClr val="white"/>
                </a:solidFill>
                <a:latin typeface="Calibri" panose="020F0502020204030204"/>
              </a:endParaRPr>
            </a:p>
          </p:txBody>
        </p:sp>
      </p:grpSp>
      <p:sp>
        <p:nvSpPr>
          <p:cNvPr id="36" name="TextBox 35">
            <a:extLst>
              <a:ext uri="{FF2B5EF4-FFF2-40B4-BE49-F238E27FC236}">
                <a16:creationId xmlns:a16="http://schemas.microsoft.com/office/drawing/2014/main" id="{ECCF0028-468E-4238-9448-A5FCCD09A53E}"/>
              </a:ext>
            </a:extLst>
          </p:cNvPr>
          <p:cNvSpPr txBox="1"/>
          <p:nvPr/>
        </p:nvSpPr>
        <p:spPr>
          <a:xfrm>
            <a:off x="2791088" y="3988557"/>
            <a:ext cx="2065822" cy="461665"/>
          </a:xfrm>
          <a:prstGeom prst="rect">
            <a:avLst/>
          </a:prstGeom>
          <a:noFill/>
        </p:spPr>
        <p:txBody>
          <a:bodyPr wrap="none" rtlCol="0">
            <a:spAutoFit/>
          </a:bodyPr>
          <a:lstStyle/>
          <a:p>
            <a:r>
              <a:rPr lang="en-US" sz="2400" b="1" dirty="0">
                <a:solidFill>
                  <a:prstClr val="black"/>
                </a:solidFill>
                <a:latin typeface="+mj-lt"/>
              </a:rPr>
              <a:t>ASP.NET Core</a:t>
            </a:r>
          </a:p>
        </p:txBody>
      </p:sp>
      <p:pic>
        <p:nvPicPr>
          <p:cNvPr id="37" name="Graphic 36" descr="Line Arrow: Clockwise curve">
            <a:extLst>
              <a:ext uri="{FF2B5EF4-FFF2-40B4-BE49-F238E27FC236}">
                <a16:creationId xmlns:a16="http://schemas.microsoft.com/office/drawing/2014/main" id="{B899C77D-20A8-4632-924A-CB9CA8C101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097434">
            <a:off x="5390883" y="4372058"/>
            <a:ext cx="911865" cy="1492262"/>
          </a:xfrm>
          <a:prstGeom prst="rect">
            <a:avLst/>
          </a:prstGeom>
          <a:effectLst/>
        </p:spPr>
      </p:pic>
      <p:pic>
        <p:nvPicPr>
          <p:cNvPr id="38" name="Graphic 37" descr="Line Arrow: Clockwise curve">
            <a:extLst>
              <a:ext uri="{FF2B5EF4-FFF2-40B4-BE49-F238E27FC236}">
                <a16:creationId xmlns:a16="http://schemas.microsoft.com/office/drawing/2014/main" id="{6BDD00B7-A6DE-4695-9D81-A0A54D58F4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097434" flipH="1" flipV="1">
            <a:off x="5427108" y="3928804"/>
            <a:ext cx="911864" cy="1492262"/>
          </a:xfrm>
          <a:prstGeom prst="rect">
            <a:avLst/>
          </a:prstGeom>
          <a:effectLst/>
        </p:spPr>
      </p:pic>
      <p:sp>
        <p:nvSpPr>
          <p:cNvPr id="39" name="TextBox 38">
            <a:extLst>
              <a:ext uri="{FF2B5EF4-FFF2-40B4-BE49-F238E27FC236}">
                <a16:creationId xmlns:a16="http://schemas.microsoft.com/office/drawing/2014/main" id="{A75FAE3F-4C70-4102-943C-E217DE1DBE77}"/>
              </a:ext>
            </a:extLst>
          </p:cNvPr>
          <p:cNvSpPr txBox="1"/>
          <p:nvPr/>
        </p:nvSpPr>
        <p:spPr>
          <a:xfrm>
            <a:off x="5442053" y="4697148"/>
            <a:ext cx="1007968" cy="369332"/>
          </a:xfrm>
          <a:prstGeom prst="rect">
            <a:avLst/>
          </a:prstGeom>
          <a:noFill/>
        </p:spPr>
        <p:txBody>
          <a:bodyPr wrap="none" rtlCol="0">
            <a:spAutoFit/>
          </a:bodyPr>
          <a:lstStyle/>
          <a:p>
            <a:r>
              <a:rPr lang="en-US" dirty="0" err="1">
                <a:latin typeface="Calibri" panose="020F0502020204030204"/>
              </a:rPr>
              <a:t>SocketIO</a:t>
            </a:r>
            <a:endParaRPr lang="en-US" dirty="0">
              <a:latin typeface="Calibri" panose="020F0502020204030204"/>
            </a:endParaRPr>
          </a:p>
        </p:txBody>
      </p:sp>
      <p:grpSp>
        <p:nvGrpSpPr>
          <p:cNvPr id="40" name="Group 39">
            <a:extLst>
              <a:ext uri="{FF2B5EF4-FFF2-40B4-BE49-F238E27FC236}">
                <a16:creationId xmlns:a16="http://schemas.microsoft.com/office/drawing/2014/main" id="{A5258223-92A3-406D-8460-14CF98253014}"/>
              </a:ext>
            </a:extLst>
          </p:cNvPr>
          <p:cNvGrpSpPr/>
          <p:nvPr/>
        </p:nvGrpSpPr>
        <p:grpSpPr>
          <a:xfrm>
            <a:off x="2624395" y="4470599"/>
            <a:ext cx="2259720" cy="1453971"/>
            <a:chOff x="2044967" y="2752181"/>
            <a:chExt cx="2259720" cy="1453971"/>
          </a:xfrm>
        </p:grpSpPr>
        <p:grpSp>
          <p:nvGrpSpPr>
            <p:cNvPr id="41" name="Group 40">
              <a:extLst>
                <a:ext uri="{FF2B5EF4-FFF2-40B4-BE49-F238E27FC236}">
                  <a16:creationId xmlns:a16="http://schemas.microsoft.com/office/drawing/2014/main" id="{9CA9D46B-F17A-4FC2-AF74-B67C58BB199E}"/>
                </a:ext>
              </a:extLst>
            </p:cNvPr>
            <p:cNvGrpSpPr/>
            <p:nvPr/>
          </p:nvGrpSpPr>
          <p:grpSpPr>
            <a:xfrm>
              <a:off x="2044967" y="2752181"/>
              <a:ext cx="2259720" cy="1453971"/>
              <a:chOff x="784337" y="2272787"/>
              <a:chExt cx="2259720" cy="1453971"/>
            </a:xfrm>
          </p:grpSpPr>
          <p:sp>
            <p:nvSpPr>
              <p:cNvPr id="44" name="Rectangle: Rounded Corners 43">
                <a:extLst>
                  <a:ext uri="{FF2B5EF4-FFF2-40B4-BE49-F238E27FC236}">
                    <a16:creationId xmlns:a16="http://schemas.microsoft.com/office/drawing/2014/main" id="{2C60713B-3A09-4420-B508-66151225EA7B}"/>
                  </a:ext>
                </a:extLst>
              </p:cNvPr>
              <p:cNvSpPr/>
              <p:nvPr/>
            </p:nvSpPr>
            <p:spPr>
              <a:xfrm>
                <a:off x="784337" y="2272787"/>
                <a:ext cx="2259720" cy="1453971"/>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nvGrpSpPr>
              <p:cNvPr id="45" name="Group 44">
                <a:extLst>
                  <a:ext uri="{FF2B5EF4-FFF2-40B4-BE49-F238E27FC236}">
                    <a16:creationId xmlns:a16="http://schemas.microsoft.com/office/drawing/2014/main" id="{1E4FDB85-22A2-49E1-A067-12BEFE41A00B}"/>
                  </a:ext>
                </a:extLst>
              </p:cNvPr>
              <p:cNvGrpSpPr/>
              <p:nvPr/>
            </p:nvGrpSpPr>
            <p:grpSpPr>
              <a:xfrm>
                <a:off x="1204474" y="2411592"/>
                <a:ext cx="1442545" cy="339191"/>
                <a:chOff x="977953" y="2433131"/>
                <a:chExt cx="6182954" cy="1453829"/>
              </a:xfrm>
              <a:solidFill>
                <a:sysClr val="windowText" lastClr="000000"/>
              </a:solidFill>
              <a:effectLst/>
            </p:grpSpPr>
            <p:sp>
              <p:nvSpPr>
                <p:cNvPr id="46" name="Freeform: Shape 45">
                  <a:extLst>
                    <a:ext uri="{FF2B5EF4-FFF2-40B4-BE49-F238E27FC236}">
                      <a16:creationId xmlns:a16="http://schemas.microsoft.com/office/drawing/2014/main" id="{CF04E894-6D6F-48B7-B6EF-883FD4825337}"/>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7" name="Freeform: Shape 46">
                  <a:extLst>
                    <a:ext uri="{FF2B5EF4-FFF2-40B4-BE49-F238E27FC236}">
                      <a16:creationId xmlns:a16="http://schemas.microsoft.com/office/drawing/2014/main" id="{9539C90F-843E-4CA1-9132-B459AF884020}"/>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8" name="Freeform: Shape 47">
                  <a:extLst>
                    <a:ext uri="{FF2B5EF4-FFF2-40B4-BE49-F238E27FC236}">
                      <a16:creationId xmlns:a16="http://schemas.microsoft.com/office/drawing/2014/main" id="{C00698E5-F9C1-4A24-A84F-2D3F4A900168}"/>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9" name="Freeform: Shape 48">
                  <a:extLst>
                    <a:ext uri="{FF2B5EF4-FFF2-40B4-BE49-F238E27FC236}">
                      <a16:creationId xmlns:a16="http://schemas.microsoft.com/office/drawing/2014/main" id="{A5C50315-774B-4939-B37A-313A5B9EA012}"/>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0" name="Freeform: Shape 49">
                  <a:extLst>
                    <a:ext uri="{FF2B5EF4-FFF2-40B4-BE49-F238E27FC236}">
                      <a16:creationId xmlns:a16="http://schemas.microsoft.com/office/drawing/2014/main" id="{BFBC2E40-8ACF-49ED-A992-C4B84CF35789}"/>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1" name="Freeform: Shape 50">
                  <a:extLst>
                    <a:ext uri="{FF2B5EF4-FFF2-40B4-BE49-F238E27FC236}">
                      <a16:creationId xmlns:a16="http://schemas.microsoft.com/office/drawing/2014/main" id="{CC6B3F21-363D-4F56-8886-7A993F1FD5E6}"/>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grpSp>
        <p:sp>
          <p:nvSpPr>
            <p:cNvPr id="42" name="Rectangle 41">
              <a:extLst>
                <a:ext uri="{FF2B5EF4-FFF2-40B4-BE49-F238E27FC236}">
                  <a16:creationId xmlns:a16="http://schemas.microsoft.com/office/drawing/2014/main" id="{8DE7657B-988A-44E7-B945-15CE5E4E41CF}"/>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Razor Components</a:t>
              </a:r>
            </a:p>
          </p:txBody>
        </p:sp>
        <p:sp>
          <p:nvSpPr>
            <p:cNvPr id="43" name="Rectangle 42">
              <a:extLst>
                <a:ext uri="{FF2B5EF4-FFF2-40B4-BE49-F238E27FC236}">
                  <a16:creationId xmlns:a16="http://schemas.microsoft.com/office/drawing/2014/main" id="{444EE744-1789-4A41-9FB8-DD67613855E0}"/>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.NET</a:t>
              </a:r>
            </a:p>
          </p:txBody>
        </p:sp>
      </p:grpSp>
    </p:spTree>
    <p:extLst>
      <p:ext uri="{BB962C8B-B14F-4D97-AF65-F5344CB8AC3E}">
        <p14:creationId xmlns:p14="http://schemas.microsoft.com/office/powerpoint/2010/main" val="4071771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9" name="Rectangle 8">
            <a:extLst>
              <a:ext uri="{FF2B5EF4-FFF2-40B4-BE49-F238E27FC236}">
                <a16:creationId xmlns:a16="http://schemas.microsoft.com/office/drawing/2014/main" id="{D5FE3208-9FD8-4883-AB1F-FF214491B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10">
            <a:extLst>
              <a:ext uri="{FF2B5EF4-FFF2-40B4-BE49-F238E27FC236}">
                <a16:creationId xmlns:a16="http://schemas.microsoft.com/office/drawing/2014/main" id="{72E5EC71-6645-4F98-85CD-71B3EA3893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22391" b="24173"/>
          <a:stretch>
            <a:fillRect/>
          </a:stretch>
        </p:blipFill>
        <p:spPr>
          <a:xfrm>
            <a:off x="0" y="0"/>
            <a:ext cx="9579429" cy="5264678"/>
          </a:xfrm>
          <a:custGeom>
            <a:avLst/>
            <a:gdLst>
              <a:gd name="connsiteX0" fmla="*/ 1067284 w 9459686"/>
              <a:gd name="connsiteY0" fmla="*/ 4740916 h 5198870"/>
              <a:gd name="connsiteX1" fmla="*/ 936171 w 9459686"/>
              <a:gd name="connsiteY1" fmla="*/ 4800600 h 5198870"/>
              <a:gd name="connsiteX2" fmla="*/ 925286 w 9459686"/>
              <a:gd name="connsiteY2" fmla="*/ 4855029 h 5198870"/>
              <a:gd name="connsiteX3" fmla="*/ 914400 w 9459686"/>
              <a:gd name="connsiteY3" fmla="*/ 4898571 h 5198870"/>
              <a:gd name="connsiteX4" fmla="*/ 925286 w 9459686"/>
              <a:gd name="connsiteY4" fmla="*/ 4985657 h 5198870"/>
              <a:gd name="connsiteX5" fmla="*/ 914400 w 9459686"/>
              <a:gd name="connsiteY5" fmla="*/ 5029200 h 5198870"/>
              <a:gd name="connsiteX6" fmla="*/ 881743 w 9459686"/>
              <a:gd name="connsiteY6" fmla="*/ 5018314 h 5198870"/>
              <a:gd name="connsiteX7" fmla="*/ 827314 w 9459686"/>
              <a:gd name="connsiteY7" fmla="*/ 4985657 h 5198870"/>
              <a:gd name="connsiteX8" fmla="*/ 794657 w 9459686"/>
              <a:gd name="connsiteY8" fmla="*/ 4963886 h 5198870"/>
              <a:gd name="connsiteX9" fmla="*/ 718457 w 9459686"/>
              <a:gd name="connsiteY9" fmla="*/ 4942114 h 5198870"/>
              <a:gd name="connsiteX10" fmla="*/ 664029 w 9459686"/>
              <a:gd name="connsiteY10" fmla="*/ 4898571 h 5198870"/>
              <a:gd name="connsiteX11" fmla="*/ 653143 w 9459686"/>
              <a:gd name="connsiteY11" fmla="*/ 4865914 h 5198870"/>
              <a:gd name="connsiteX12" fmla="*/ 609600 w 9459686"/>
              <a:gd name="connsiteY12" fmla="*/ 4822371 h 5198870"/>
              <a:gd name="connsiteX13" fmla="*/ 576943 w 9459686"/>
              <a:gd name="connsiteY13" fmla="*/ 4789714 h 5198870"/>
              <a:gd name="connsiteX14" fmla="*/ 337457 w 9459686"/>
              <a:gd name="connsiteY14" fmla="*/ 4800600 h 5198870"/>
              <a:gd name="connsiteX15" fmla="*/ 304800 w 9459686"/>
              <a:gd name="connsiteY15" fmla="*/ 4811486 h 5198870"/>
              <a:gd name="connsiteX16" fmla="*/ 272143 w 9459686"/>
              <a:gd name="connsiteY16" fmla="*/ 4833257 h 5198870"/>
              <a:gd name="connsiteX17" fmla="*/ 261257 w 9459686"/>
              <a:gd name="connsiteY17" fmla="*/ 5040086 h 5198870"/>
              <a:gd name="connsiteX18" fmla="*/ 337457 w 9459686"/>
              <a:gd name="connsiteY18" fmla="*/ 5105400 h 5198870"/>
              <a:gd name="connsiteX19" fmla="*/ 402771 w 9459686"/>
              <a:gd name="connsiteY19" fmla="*/ 5127171 h 5198870"/>
              <a:gd name="connsiteX20" fmla="*/ 1088571 w 9459686"/>
              <a:gd name="connsiteY20" fmla="*/ 5116286 h 5198870"/>
              <a:gd name="connsiteX21" fmla="*/ 1153886 w 9459686"/>
              <a:gd name="connsiteY21" fmla="*/ 5094514 h 5198870"/>
              <a:gd name="connsiteX22" fmla="*/ 1219200 w 9459686"/>
              <a:gd name="connsiteY22" fmla="*/ 5072743 h 5198870"/>
              <a:gd name="connsiteX23" fmla="*/ 1251857 w 9459686"/>
              <a:gd name="connsiteY23" fmla="*/ 5061857 h 5198870"/>
              <a:gd name="connsiteX24" fmla="*/ 1404257 w 9459686"/>
              <a:gd name="connsiteY24" fmla="*/ 5040086 h 5198870"/>
              <a:gd name="connsiteX25" fmla="*/ 1432274 w 9459686"/>
              <a:gd name="connsiteY25" fmla="*/ 5021520 h 5198870"/>
              <a:gd name="connsiteX26" fmla="*/ 1440075 w 9459686"/>
              <a:gd name="connsiteY26" fmla="*/ 5016455 h 5198870"/>
              <a:gd name="connsiteX27" fmla="*/ 1440081 w 9459686"/>
              <a:gd name="connsiteY27" fmla="*/ 5016452 h 5198870"/>
              <a:gd name="connsiteX28" fmla="*/ 1444260 w 9459686"/>
              <a:gd name="connsiteY28" fmla="*/ 5013737 h 5198870"/>
              <a:gd name="connsiteX29" fmla="*/ 1440075 w 9459686"/>
              <a:gd name="connsiteY29" fmla="*/ 5016455 h 5198870"/>
              <a:gd name="connsiteX30" fmla="*/ 1431597 w 9459686"/>
              <a:gd name="connsiteY30" fmla="*/ 5020098 h 5198870"/>
              <a:gd name="connsiteX31" fmla="*/ 1458686 w 9459686"/>
              <a:gd name="connsiteY31" fmla="*/ 4996543 h 5198870"/>
              <a:gd name="connsiteX32" fmla="*/ 1502229 w 9459686"/>
              <a:gd name="connsiteY32" fmla="*/ 4953000 h 5198870"/>
              <a:gd name="connsiteX33" fmla="*/ 1447800 w 9459686"/>
              <a:gd name="connsiteY33" fmla="*/ 4931229 h 5198870"/>
              <a:gd name="connsiteX34" fmla="*/ 1382486 w 9459686"/>
              <a:gd name="connsiteY34" fmla="*/ 4855029 h 5198870"/>
              <a:gd name="connsiteX35" fmla="*/ 1338943 w 9459686"/>
              <a:gd name="connsiteY35" fmla="*/ 4789714 h 5198870"/>
              <a:gd name="connsiteX36" fmla="*/ 1219200 w 9459686"/>
              <a:gd name="connsiteY36" fmla="*/ 4757057 h 5198870"/>
              <a:gd name="connsiteX37" fmla="*/ 1067284 w 9459686"/>
              <a:gd name="connsiteY37" fmla="*/ 4740916 h 5198870"/>
              <a:gd name="connsiteX38" fmla="*/ 1948543 w 9459686"/>
              <a:gd name="connsiteY38" fmla="*/ 4669971 h 5198870"/>
              <a:gd name="connsiteX39" fmla="*/ 1763486 w 9459686"/>
              <a:gd name="connsiteY39" fmla="*/ 4680857 h 5198870"/>
              <a:gd name="connsiteX40" fmla="*/ 1698171 w 9459686"/>
              <a:gd name="connsiteY40" fmla="*/ 4702629 h 5198870"/>
              <a:gd name="connsiteX41" fmla="*/ 1654629 w 9459686"/>
              <a:gd name="connsiteY41" fmla="*/ 4713514 h 5198870"/>
              <a:gd name="connsiteX42" fmla="*/ 1589314 w 9459686"/>
              <a:gd name="connsiteY42" fmla="*/ 4735286 h 5198870"/>
              <a:gd name="connsiteX43" fmla="*/ 1469571 w 9459686"/>
              <a:gd name="connsiteY43" fmla="*/ 4767943 h 5198870"/>
              <a:gd name="connsiteX44" fmla="*/ 1447800 w 9459686"/>
              <a:gd name="connsiteY44" fmla="*/ 4833257 h 5198870"/>
              <a:gd name="connsiteX45" fmla="*/ 1458686 w 9459686"/>
              <a:gd name="connsiteY45" fmla="*/ 4898571 h 5198870"/>
              <a:gd name="connsiteX46" fmla="*/ 1502229 w 9459686"/>
              <a:gd name="connsiteY46" fmla="*/ 4942114 h 5198870"/>
              <a:gd name="connsiteX47" fmla="*/ 1524000 w 9459686"/>
              <a:gd name="connsiteY47" fmla="*/ 4963886 h 5198870"/>
              <a:gd name="connsiteX48" fmla="*/ 1926771 w 9459686"/>
              <a:gd name="connsiteY48" fmla="*/ 5018314 h 5198870"/>
              <a:gd name="connsiteX49" fmla="*/ 2013857 w 9459686"/>
              <a:gd name="connsiteY49" fmla="*/ 5040086 h 5198870"/>
              <a:gd name="connsiteX50" fmla="*/ 2035629 w 9459686"/>
              <a:gd name="connsiteY50" fmla="*/ 5061857 h 5198870"/>
              <a:gd name="connsiteX51" fmla="*/ 2024743 w 9459686"/>
              <a:gd name="connsiteY51" fmla="*/ 4887686 h 5198870"/>
              <a:gd name="connsiteX52" fmla="*/ 2002971 w 9459686"/>
              <a:gd name="connsiteY52" fmla="*/ 4822371 h 5198870"/>
              <a:gd name="connsiteX53" fmla="*/ 1992086 w 9459686"/>
              <a:gd name="connsiteY53" fmla="*/ 4789714 h 5198870"/>
              <a:gd name="connsiteX54" fmla="*/ 1981200 w 9459686"/>
              <a:gd name="connsiteY54" fmla="*/ 4735286 h 5198870"/>
              <a:gd name="connsiteX55" fmla="*/ 1959429 w 9459686"/>
              <a:gd name="connsiteY55" fmla="*/ 4702629 h 5198870"/>
              <a:gd name="connsiteX56" fmla="*/ 1948543 w 9459686"/>
              <a:gd name="connsiteY56" fmla="*/ 4669971 h 5198870"/>
              <a:gd name="connsiteX57" fmla="*/ 0 w 9459686"/>
              <a:gd name="connsiteY57" fmla="*/ 0 h 5198870"/>
              <a:gd name="connsiteX58" fmla="*/ 9459686 w 9459686"/>
              <a:gd name="connsiteY58" fmla="*/ 0 h 5198870"/>
              <a:gd name="connsiteX59" fmla="*/ 9459686 w 9459686"/>
              <a:gd name="connsiteY59" fmla="*/ 5198870 h 5198870"/>
              <a:gd name="connsiteX60" fmla="*/ 4221370 w 9459686"/>
              <a:gd name="connsiteY60" fmla="*/ 5198870 h 5198870"/>
              <a:gd name="connsiteX61" fmla="*/ 4223659 w 9459686"/>
              <a:gd name="connsiteY61" fmla="*/ 5176158 h 5198870"/>
              <a:gd name="connsiteX62" fmla="*/ 3369129 w 9459686"/>
              <a:gd name="connsiteY62" fmla="*/ 4321629 h 5198870"/>
              <a:gd name="connsiteX63" fmla="*/ 2514600 w 9459686"/>
              <a:gd name="connsiteY63" fmla="*/ 5176158 h 5198870"/>
              <a:gd name="connsiteX64" fmla="*/ 2516890 w 9459686"/>
              <a:gd name="connsiteY64" fmla="*/ 5198870 h 5198870"/>
              <a:gd name="connsiteX65" fmla="*/ 0 w 9459686"/>
              <a:gd name="connsiteY65" fmla="*/ 5198870 h 519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59686" h="5198870">
                <a:moveTo>
                  <a:pt x="1067284" y="4740916"/>
                </a:moveTo>
                <a:cubicBezTo>
                  <a:pt x="1009733" y="4738469"/>
                  <a:pt x="955649" y="4748660"/>
                  <a:pt x="936171" y="4800600"/>
                </a:cubicBezTo>
                <a:cubicBezTo>
                  <a:pt x="929674" y="4817924"/>
                  <a:pt x="929300" y="4836967"/>
                  <a:pt x="925286" y="4855029"/>
                </a:cubicBezTo>
                <a:cubicBezTo>
                  <a:pt x="922041" y="4869633"/>
                  <a:pt x="918029" y="4884057"/>
                  <a:pt x="914400" y="4898571"/>
                </a:cubicBezTo>
                <a:cubicBezTo>
                  <a:pt x="918029" y="4927600"/>
                  <a:pt x="925286" y="4956402"/>
                  <a:pt x="925286" y="4985657"/>
                </a:cubicBezTo>
                <a:cubicBezTo>
                  <a:pt x="925286" y="5000618"/>
                  <a:pt x="926369" y="5020223"/>
                  <a:pt x="914400" y="5029200"/>
                </a:cubicBezTo>
                <a:cubicBezTo>
                  <a:pt x="905220" y="5036085"/>
                  <a:pt x="892629" y="5021943"/>
                  <a:pt x="881743" y="5018314"/>
                </a:cubicBezTo>
                <a:cubicBezTo>
                  <a:pt x="839217" y="4975790"/>
                  <a:pt x="883839" y="5013920"/>
                  <a:pt x="827314" y="4985657"/>
                </a:cubicBezTo>
                <a:cubicBezTo>
                  <a:pt x="815612" y="4979806"/>
                  <a:pt x="806359" y="4969737"/>
                  <a:pt x="794657" y="4963886"/>
                </a:cubicBezTo>
                <a:cubicBezTo>
                  <a:pt x="779039" y="4956077"/>
                  <a:pt x="732410" y="4945602"/>
                  <a:pt x="718457" y="4942114"/>
                </a:cubicBezTo>
                <a:cubicBezTo>
                  <a:pt x="703622" y="4932224"/>
                  <a:pt x="674371" y="4915808"/>
                  <a:pt x="664029" y="4898571"/>
                </a:cubicBezTo>
                <a:cubicBezTo>
                  <a:pt x="658125" y="4888732"/>
                  <a:pt x="659812" y="4875251"/>
                  <a:pt x="653143" y="4865914"/>
                </a:cubicBezTo>
                <a:cubicBezTo>
                  <a:pt x="641212" y="4849211"/>
                  <a:pt x="624114" y="4836885"/>
                  <a:pt x="609600" y="4822371"/>
                </a:cubicBezTo>
                <a:lnTo>
                  <a:pt x="576943" y="4789714"/>
                </a:lnTo>
                <a:cubicBezTo>
                  <a:pt x="497114" y="4793343"/>
                  <a:pt x="417114" y="4794227"/>
                  <a:pt x="337457" y="4800600"/>
                </a:cubicBezTo>
                <a:cubicBezTo>
                  <a:pt x="326019" y="4801515"/>
                  <a:pt x="315063" y="4806354"/>
                  <a:pt x="304800" y="4811486"/>
                </a:cubicBezTo>
                <a:cubicBezTo>
                  <a:pt x="293098" y="4817337"/>
                  <a:pt x="283029" y="4826000"/>
                  <a:pt x="272143" y="4833257"/>
                </a:cubicBezTo>
                <a:cubicBezTo>
                  <a:pt x="244611" y="4915851"/>
                  <a:pt x="229642" y="4932595"/>
                  <a:pt x="261257" y="5040086"/>
                </a:cubicBezTo>
                <a:cubicBezTo>
                  <a:pt x="265314" y="5053879"/>
                  <a:pt x="318785" y="5097101"/>
                  <a:pt x="337457" y="5105400"/>
                </a:cubicBezTo>
                <a:cubicBezTo>
                  <a:pt x="358428" y="5114720"/>
                  <a:pt x="402771" y="5127171"/>
                  <a:pt x="402771" y="5127171"/>
                </a:cubicBezTo>
                <a:cubicBezTo>
                  <a:pt x="631371" y="5123543"/>
                  <a:pt x="860158" y="5126217"/>
                  <a:pt x="1088571" y="5116286"/>
                </a:cubicBezTo>
                <a:cubicBezTo>
                  <a:pt x="1111499" y="5115289"/>
                  <a:pt x="1132114" y="5101771"/>
                  <a:pt x="1153886" y="5094514"/>
                </a:cubicBezTo>
                <a:lnTo>
                  <a:pt x="1219200" y="5072743"/>
                </a:lnTo>
                <a:cubicBezTo>
                  <a:pt x="1230086" y="5069114"/>
                  <a:pt x="1240605" y="5064107"/>
                  <a:pt x="1251857" y="5061857"/>
                </a:cubicBezTo>
                <a:cubicBezTo>
                  <a:pt x="1338506" y="5044527"/>
                  <a:pt x="1287897" y="5053014"/>
                  <a:pt x="1404257" y="5040086"/>
                </a:cubicBezTo>
                <a:cubicBezTo>
                  <a:pt x="1416822" y="5031710"/>
                  <a:pt x="1425884" y="5025716"/>
                  <a:pt x="1432274" y="5021520"/>
                </a:cubicBezTo>
                <a:lnTo>
                  <a:pt x="1440075" y="5016455"/>
                </a:lnTo>
                <a:lnTo>
                  <a:pt x="1440081" y="5016452"/>
                </a:lnTo>
                <a:cubicBezTo>
                  <a:pt x="1444407" y="5013829"/>
                  <a:pt x="1448015" y="5011361"/>
                  <a:pt x="1444260" y="5013737"/>
                </a:cubicBezTo>
                <a:lnTo>
                  <a:pt x="1440075" y="5016455"/>
                </a:lnTo>
                <a:lnTo>
                  <a:pt x="1431597" y="5020098"/>
                </a:lnTo>
                <a:cubicBezTo>
                  <a:pt x="1432483" y="5018343"/>
                  <a:pt x="1439297" y="5012055"/>
                  <a:pt x="1458686" y="4996543"/>
                </a:cubicBezTo>
                <a:cubicBezTo>
                  <a:pt x="1502472" y="4961514"/>
                  <a:pt x="1482777" y="4991903"/>
                  <a:pt x="1502229" y="4953000"/>
                </a:cubicBezTo>
                <a:lnTo>
                  <a:pt x="1447800" y="4931229"/>
                </a:lnTo>
                <a:cubicBezTo>
                  <a:pt x="1426029" y="4905829"/>
                  <a:pt x="1402883" y="4881545"/>
                  <a:pt x="1382486" y="4855029"/>
                </a:cubicBezTo>
                <a:cubicBezTo>
                  <a:pt x="1366532" y="4834289"/>
                  <a:pt x="1363766" y="4797988"/>
                  <a:pt x="1338943" y="4789714"/>
                </a:cubicBezTo>
                <a:cubicBezTo>
                  <a:pt x="1256076" y="4762092"/>
                  <a:pt x="1296132" y="4772444"/>
                  <a:pt x="1219200" y="4757057"/>
                </a:cubicBezTo>
                <a:cubicBezTo>
                  <a:pt x="1185854" y="4758447"/>
                  <a:pt x="1124836" y="4743362"/>
                  <a:pt x="1067284" y="4740916"/>
                </a:cubicBezTo>
                <a:close/>
                <a:moveTo>
                  <a:pt x="1948543" y="4669971"/>
                </a:moveTo>
                <a:cubicBezTo>
                  <a:pt x="1886857" y="4673600"/>
                  <a:pt x="1824759" y="4672865"/>
                  <a:pt x="1763486" y="4680857"/>
                </a:cubicBezTo>
                <a:cubicBezTo>
                  <a:pt x="1740729" y="4683825"/>
                  <a:pt x="1720435" y="4697063"/>
                  <a:pt x="1698171" y="4702629"/>
                </a:cubicBezTo>
                <a:cubicBezTo>
                  <a:pt x="1683657" y="4706257"/>
                  <a:pt x="1668959" y="4709215"/>
                  <a:pt x="1654629" y="4713514"/>
                </a:cubicBezTo>
                <a:cubicBezTo>
                  <a:pt x="1632647" y="4720108"/>
                  <a:pt x="1611578" y="4729720"/>
                  <a:pt x="1589314" y="4735286"/>
                </a:cubicBezTo>
                <a:cubicBezTo>
                  <a:pt x="1491097" y="4759840"/>
                  <a:pt x="1530615" y="4747595"/>
                  <a:pt x="1469571" y="4767943"/>
                </a:cubicBezTo>
                <a:cubicBezTo>
                  <a:pt x="1462314" y="4789714"/>
                  <a:pt x="1444027" y="4810620"/>
                  <a:pt x="1447800" y="4833257"/>
                </a:cubicBezTo>
                <a:cubicBezTo>
                  <a:pt x="1451429" y="4855028"/>
                  <a:pt x="1448815" y="4878830"/>
                  <a:pt x="1458686" y="4898571"/>
                </a:cubicBezTo>
                <a:cubicBezTo>
                  <a:pt x="1467866" y="4916930"/>
                  <a:pt x="1487715" y="4927600"/>
                  <a:pt x="1502229" y="4942114"/>
                </a:cubicBezTo>
                <a:cubicBezTo>
                  <a:pt x="1509486" y="4949371"/>
                  <a:pt x="1515461" y="4958193"/>
                  <a:pt x="1524000" y="4963886"/>
                </a:cubicBezTo>
                <a:cubicBezTo>
                  <a:pt x="1682956" y="5069858"/>
                  <a:pt x="1563162" y="5006585"/>
                  <a:pt x="1926771" y="5018314"/>
                </a:cubicBezTo>
                <a:cubicBezTo>
                  <a:pt x="1934624" y="5019885"/>
                  <a:pt x="1999510" y="5030522"/>
                  <a:pt x="2013857" y="5040086"/>
                </a:cubicBezTo>
                <a:cubicBezTo>
                  <a:pt x="2016876" y="5042099"/>
                  <a:pt x="2032000" y="5058229"/>
                  <a:pt x="2035629" y="5061857"/>
                </a:cubicBezTo>
                <a:cubicBezTo>
                  <a:pt x="2032000" y="5003800"/>
                  <a:pt x="2032603" y="4945323"/>
                  <a:pt x="2024743" y="4887686"/>
                </a:cubicBezTo>
                <a:cubicBezTo>
                  <a:pt x="2021642" y="4864947"/>
                  <a:pt x="2010228" y="4844143"/>
                  <a:pt x="2002971" y="4822371"/>
                </a:cubicBezTo>
                <a:cubicBezTo>
                  <a:pt x="1999342" y="4811485"/>
                  <a:pt x="1994336" y="4800966"/>
                  <a:pt x="1992086" y="4789714"/>
                </a:cubicBezTo>
                <a:cubicBezTo>
                  <a:pt x="1988457" y="4771571"/>
                  <a:pt x="1987697" y="4752610"/>
                  <a:pt x="1981200" y="4735286"/>
                </a:cubicBezTo>
                <a:cubicBezTo>
                  <a:pt x="1976606" y="4723036"/>
                  <a:pt x="1965280" y="4714331"/>
                  <a:pt x="1959429" y="4702629"/>
                </a:cubicBezTo>
                <a:cubicBezTo>
                  <a:pt x="1954297" y="4692366"/>
                  <a:pt x="1952172" y="4680857"/>
                  <a:pt x="1948543" y="4669971"/>
                </a:cubicBezTo>
                <a:close/>
                <a:moveTo>
                  <a:pt x="0" y="0"/>
                </a:moveTo>
                <a:lnTo>
                  <a:pt x="9459686" y="0"/>
                </a:lnTo>
                <a:lnTo>
                  <a:pt x="9459686" y="5198870"/>
                </a:lnTo>
                <a:lnTo>
                  <a:pt x="4221370" y="5198870"/>
                </a:lnTo>
                <a:lnTo>
                  <a:pt x="4223659" y="5176158"/>
                </a:lnTo>
                <a:cubicBezTo>
                  <a:pt x="4223659" y="4704215"/>
                  <a:pt x="3841072" y="4321629"/>
                  <a:pt x="3369129" y="4321629"/>
                </a:cubicBezTo>
                <a:cubicBezTo>
                  <a:pt x="2897186" y="4321629"/>
                  <a:pt x="2514600" y="4704215"/>
                  <a:pt x="2514600" y="5176158"/>
                </a:cubicBezTo>
                <a:lnTo>
                  <a:pt x="2516890" y="5198870"/>
                </a:lnTo>
                <a:lnTo>
                  <a:pt x="0" y="5198870"/>
                </a:lnTo>
                <a:close/>
              </a:path>
            </a:pathLst>
          </a:custGeom>
        </p:spPr>
      </p:pic>
      <p:sp>
        <p:nvSpPr>
          <p:cNvPr id="2" name="Title 1">
            <a:extLst>
              <a:ext uri="{FF2B5EF4-FFF2-40B4-BE49-F238E27FC236}">
                <a16:creationId xmlns:a16="http://schemas.microsoft.com/office/drawing/2014/main" id="{4C817506-ECF3-422F-AA38-34FDACDCB203}"/>
              </a:ext>
            </a:extLst>
          </p:cNvPr>
          <p:cNvSpPr>
            <a:spLocks noGrp="1"/>
          </p:cNvSpPr>
          <p:nvPr>
            <p:ph type="title"/>
          </p:nvPr>
        </p:nvSpPr>
        <p:spPr>
          <a:xfrm>
            <a:off x="3516086" y="643467"/>
            <a:ext cx="7644039" cy="3911937"/>
          </a:xfrm>
        </p:spPr>
        <p:txBody>
          <a:bodyPr vert="horz" lIns="91440" tIns="45720" rIns="91440" bIns="45720" rtlCol="0" anchor="b">
            <a:normAutofit/>
          </a:bodyPr>
          <a:lstStyle/>
          <a:p>
            <a:pPr algn="r"/>
            <a:r>
              <a:rPr lang="en-US" sz="6600"/>
              <a:t>Demo: B-Lectron</a:t>
            </a:r>
          </a:p>
        </p:txBody>
      </p:sp>
      <p:sp>
        <p:nvSpPr>
          <p:cNvPr id="101" name="Rectangle 12">
            <a:extLst>
              <a:ext uri="{FF2B5EF4-FFF2-40B4-BE49-F238E27FC236}">
                <a16:creationId xmlns:a16="http://schemas.microsoft.com/office/drawing/2014/main" id="{1E6E1A7C-A9E7-4BB0-AD38-5060AA3E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77138"/>
            <a:ext cx="12192000" cy="19808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440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EC14-BB94-4654-B87E-CA55D163675A}"/>
              </a:ext>
            </a:extLst>
          </p:cNvPr>
          <p:cNvSpPr>
            <a:spLocks noGrp="1"/>
          </p:cNvSpPr>
          <p:nvPr>
            <p:ph type="title"/>
          </p:nvPr>
        </p:nvSpPr>
        <p:spPr>
          <a:xfrm>
            <a:off x="685801" y="609600"/>
            <a:ext cx="10131425" cy="1456267"/>
          </a:xfrm>
        </p:spPr>
        <p:txBody>
          <a:bodyPr>
            <a:normAutofit/>
          </a:bodyPr>
          <a:lstStyle/>
          <a:p>
            <a:r>
              <a:rPr lang="en-US" dirty="0" err="1"/>
              <a:t>Blazor</a:t>
            </a:r>
            <a:r>
              <a:rPr lang="en-US" dirty="0"/>
              <a:t> and B-</a:t>
            </a:r>
            <a:r>
              <a:rPr lang="en-US" dirty="0" err="1"/>
              <a:t>Lectron</a:t>
            </a:r>
            <a:endParaRPr lang="en-US" dirty="0"/>
          </a:p>
        </p:txBody>
      </p:sp>
      <p:graphicFrame>
        <p:nvGraphicFramePr>
          <p:cNvPr id="5" name="Content Placeholder 2">
            <a:extLst>
              <a:ext uri="{FF2B5EF4-FFF2-40B4-BE49-F238E27FC236}">
                <a16:creationId xmlns:a16="http://schemas.microsoft.com/office/drawing/2014/main" id="{7C833066-03C5-44E4-9E19-14BE3EFC198A}"/>
              </a:ext>
            </a:extLst>
          </p:cNvPr>
          <p:cNvGraphicFramePr>
            <a:graphicFrameLocks noGrp="1"/>
          </p:cNvGraphicFramePr>
          <p:nvPr>
            <p:ph idx="1"/>
            <p:extLst>
              <p:ext uri="{D42A27DB-BD31-4B8C-83A1-F6EECF244321}">
                <p14:modId xmlns:p14="http://schemas.microsoft.com/office/powerpoint/2010/main" val="172160657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89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BF0F7C-65DB-4C2D-974D-B67B3ABDB6F5}"/>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a:t>The Deal</a:t>
            </a:r>
          </a:p>
        </p:txBody>
      </p:sp>
      <p:pic>
        <p:nvPicPr>
          <p:cNvPr id="10" name="Content Placeholder 9" descr="A large white building&#10;&#10;Description automatically generated">
            <a:extLst>
              <a:ext uri="{FF2B5EF4-FFF2-40B4-BE49-F238E27FC236}">
                <a16:creationId xmlns:a16="http://schemas.microsoft.com/office/drawing/2014/main" id="{89B26895-96DD-472F-8AF3-30BAC5ABC56D}"/>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1984" r="28016"/>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8E605068-3E31-4EB4-B4FD-BAFA0E8CC220}"/>
              </a:ext>
            </a:extLst>
          </p:cNvPr>
          <p:cNvSpPr>
            <a:spLocks noGrp="1"/>
          </p:cNvSpPr>
          <p:nvPr>
            <p:ph type="body" sz="half" idx="2"/>
          </p:nvPr>
        </p:nvSpPr>
        <p:spPr>
          <a:xfrm>
            <a:off x="6400800" y="2251587"/>
            <a:ext cx="5147730" cy="3637935"/>
          </a:xfrm>
        </p:spPr>
        <p:txBody>
          <a:bodyPr vert="horz" lIns="91440" tIns="45720" rIns="91440" bIns="45720" rtlCol="0" anchor="ctr">
            <a:normAutofit/>
          </a:bodyPr>
          <a:lstStyle/>
          <a:p>
            <a:pPr>
              <a:buFont typeface="Arial"/>
              <a:buChar char="•"/>
            </a:pPr>
            <a:r>
              <a:rPr lang="en-US" dirty="0"/>
              <a:t>We’re talking about things we *might* build in the future</a:t>
            </a:r>
          </a:p>
          <a:p>
            <a:pPr>
              <a:buFont typeface="Arial"/>
              <a:buChar char="•"/>
            </a:pPr>
            <a:r>
              <a:rPr lang="en-US" dirty="0"/>
              <a:t>Nothing in this talk is an announcement or a commitment</a:t>
            </a:r>
          </a:p>
          <a:p>
            <a:pPr>
              <a:buFont typeface="Arial"/>
              <a:buChar char="•"/>
            </a:pPr>
            <a:r>
              <a:rPr lang="en-US" dirty="0"/>
              <a:t>Tell us what you like, what you would use it for</a:t>
            </a:r>
          </a:p>
          <a:p>
            <a:pPr>
              <a:buFont typeface="Arial"/>
              <a:buChar char="•"/>
            </a:pPr>
            <a:endParaRPr lang="en-US" dirty="0"/>
          </a:p>
        </p:txBody>
      </p:sp>
    </p:spTree>
    <p:extLst>
      <p:ext uri="{BB962C8B-B14F-4D97-AF65-F5344CB8AC3E}">
        <p14:creationId xmlns:p14="http://schemas.microsoft.com/office/powerpoint/2010/main" val="3873732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A811-C23F-4039-844D-7146C2411211}"/>
              </a:ext>
            </a:extLst>
          </p:cNvPr>
          <p:cNvSpPr>
            <a:spLocks noGrp="1"/>
          </p:cNvSpPr>
          <p:nvPr>
            <p:ph type="title"/>
          </p:nvPr>
        </p:nvSpPr>
        <p:spPr/>
        <p:txBody>
          <a:bodyPr/>
          <a:lstStyle/>
          <a:p>
            <a:r>
              <a:rPr lang="en-US" dirty="0" err="1"/>
              <a:t>Blazor</a:t>
            </a:r>
            <a:r>
              <a:rPr lang="en-US" dirty="0"/>
              <a:t> and B-</a:t>
            </a:r>
            <a:r>
              <a:rPr lang="en-US" dirty="0" err="1"/>
              <a:t>Lectron</a:t>
            </a:r>
            <a:endParaRPr lang="en-US" dirty="0"/>
          </a:p>
        </p:txBody>
      </p:sp>
      <p:sp>
        <p:nvSpPr>
          <p:cNvPr id="3" name="Content Placeholder 2">
            <a:extLst>
              <a:ext uri="{FF2B5EF4-FFF2-40B4-BE49-F238E27FC236}">
                <a16:creationId xmlns:a16="http://schemas.microsoft.com/office/drawing/2014/main" id="{B9C7BB8F-3DF0-4D6D-9691-7A1D3E696DF5}"/>
              </a:ext>
            </a:extLst>
          </p:cNvPr>
          <p:cNvSpPr>
            <a:spLocks noGrp="1"/>
          </p:cNvSpPr>
          <p:nvPr>
            <p:ph idx="1"/>
          </p:nvPr>
        </p:nvSpPr>
        <p:spPr/>
        <p:txBody>
          <a:bodyPr/>
          <a:lstStyle/>
          <a:p>
            <a:r>
              <a:rPr lang="en-US" dirty="0"/>
              <a:t>How the prototype works</a:t>
            </a:r>
          </a:p>
          <a:p>
            <a:pPr lvl="1"/>
            <a:r>
              <a:rPr lang="en-US" dirty="0"/>
              <a:t>Runs your app in a .NET process</a:t>
            </a:r>
          </a:p>
          <a:p>
            <a:pPr lvl="1"/>
            <a:r>
              <a:rPr lang="en-US" dirty="0">
                <a:hlinkClick r:id="rId3"/>
              </a:rPr>
              <a:t>Electron.NET </a:t>
            </a:r>
            <a:r>
              <a:rPr lang="en-US" dirty="0"/>
              <a:t>to control Electron</a:t>
            </a:r>
          </a:p>
          <a:p>
            <a:pPr lvl="1"/>
            <a:r>
              <a:rPr lang="en-US" dirty="0"/>
              <a:t>Custom build of </a:t>
            </a:r>
            <a:r>
              <a:rPr lang="en-US" dirty="0" err="1"/>
              <a:t>Blazor’s</a:t>
            </a:r>
            <a:r>
              <a:rPr lang="en-US" dirty="0"/>
              <a:t> TS boot script running inside Electron’s renderer</a:t>
            </a:r>
          </a:p>
          <a:p>
            <a:pPr lvl="1"/>
            <a:r>
              <a:rPr lang="en-US" dirty="0"/>
              <a:t>Custom Renderer sending updates to Electron process</a:t>
            </a:r>
          </a:p>
          <a:p>
            <a:pPr lvl="1"/>
            <a:r>
              <a:rPr lang="en-US" dirty="0"/>
              <a:t>Electron.NET APIs for more advanced Electron control</a:t>
            </a:r>
          </a:p>
          <a:p>
            <a:pPr lvl="1"/>
            <a:endParaRPr lang="en-US" dirty="0"/>
          </a:p>
          <a:p>
            <a:pPr lvl="1"/>
            <a:endParaRPr lang="en-US" dirty="0"/>
          </a:p>
        </p:txBody>
      </p:sp>
    </p:spTree>
    <p:extLst>
      <p:ext uri="{BB962C8B-B14F-4D97-AF65-F5344CB8AC3E}">
        <p14:creationId xmlns:p14="http://schemas.microsoft.com/office/powerpoint/2010/main" val="543065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377B05D2-E69C-4D85-A8CC-4CE09C580022}"/>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Blazor and B-Lectron</a:t>
            </a:r>
          </a:p>
        </p:txBody>
      </p:sp>
      <p:graphicFrame>
        <p:nvGraphicFramePr>
          <p:cNvPr id="18" name="Content Placeholder 2">
            <a:extLst>
              <a:ext uri="{FF2B5EF4-FFF2-40B4-BE49-F238E27FC236}">
                <a16:creationId xmlns:a16="http://schemas.microsoft.com/office/drawing/2014/main" id="{1C606591-2417-44B7-B45C-D020C96EA6EC}"/>
              </a:ext>
            </a:extLst>
          </p:cNvPr>
          <p:cNvGraphicFramePr>
            <a:graphicFrameLocks noGrp="1"/>
          </p:cNvGraphicFramePr>
          <p:nvPr>
            <p:ph idx="1"/>
            <p:extLst>
              <p:ext uri="{D42A27DB-BD31-4B8C-83A1-F6EECF244321}">
                <p14:modId xmlns:p14="http://schemas.microsoft.com/office/powerpoint/2010/main" val="2300129288"/>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8915551"/>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1650-F6F7-487B-A876-DFF5C5E73FBF}"/>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9F68F29-E844-4566-9338-5D08AE376B9B}"/>
              </a:ext>
            </a:extLst>
          </p:cNvPr>
          <p:cNvSpPr>
            <a:spLocks noGrp="1"/>
          </p:cNvSpPr>
          <p:nvPr>
            <p:ph idx="1"/>
          </p:nvPr>
        </p:nvSpPr>
        <p:spPr/>
        <p:txBody>
          <a:bodyPr/>
          <a:lstStyle/>
          <a:p>
            <a:r>
              <a:rPr lang="en-US" dirty="0"/>
              <a:t>Let us know what excites you!</a:t>
            </a:r>
          </a:p>
          <a:p>
            <a:r>
              <a:rPr lang="en-US" dirty="0"/>
              <a:t>Twitter: @</a:t>
            </a:r>
            <a:r>
              <a:rPr lang="en-US" dirty="0" err="1"/>
              <a:t>aVerySpicyBoi</a:t>
            </a:r>
            <a:endParaRPr lang="en-US" dirty="0"/>
          </a:p>
          <a:p>
            <a:r>
              <a:rPr lang="en-US" dirty="0"/>
              <a:t>Materials: https://github.com/rynowak/Presentations/</a:t>
            </a:r>
          </a:p>
          <a:p>
            <a:endParaRPr lang="en-US" dirty="0"/>
          </a:p>
        </p:txBody>
      </p:sp>
    </p:spTree>
    <p:extLst>
      <p:ext uri="{BB962C8B-B14F-4D97-AF65-F5344CB8AC3E}">
        <p14:creationId xmlns:p14="http://schemas.microsoft.com/office/powerpoint/2010/main" val="210557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383-B3A6-4408-BFDD-81C5EEF84397}"/>
              </a:ext>
            </a:extLst>
          </p:cNvPr>
          <p:cNvSpPr>
            <a:spLocks noGrp="1"/>
          </p:cNvSpPr>
          <p:nvPr>
            <p:ph type="title"/>
          </p:nvPr>
        </p:nvSpPr>
        <p:spPr/>
        <p:txBody>
          <a:bodyPr/>
          <a:lstStyle/>
          <a:p>
            <a:r>
              <a:rPr lang="en-US" dirty="0"/>
              <a:t>Project Bedrock</a:t>
            </a:r>
          </a:p>
        </p:txBody>
      </p:sp>
      <p:pic>
        <p:nvPicPr>
          <p:cNvPr id="4" name="Content Placeholder 3">
            <a:extLst>
              <a:ext uri="{FF2B5EF4-FFF2-40B4-BE49-F238E27FC236}">
                <a16:creationId xmlns:a16="http://schemas.microsoft.com/office/drawing/2014/main" id="{D6D0847E-4822-4D89-8BE4-967583FB2190}"/>
              </a:ext>
            </a:extLst>
          </p:cNvPr>
          <p:cNvPicPr>
            <a:picLocks noGrp="1" noChangeAspect="1"/>
          </p:cNvPicPr>
          <p:nvPr>
            <p:ph idx="1"/>
          </p:nvPr>
        </p:nvPicPr>
        <p:blipFill>
          <a:blip r:embed="rId3"/>
          <a:stretch>
            <a:fillRect/>
          </a:stretch>
        </p:blipFill>
        <p:spPr>
          <a:xfrm>
            <a:off x="688044" y="2141538"/>
            <a:ext cx="10126937" cy="3649662"/>
          </a:xfrm>
          <a:prstGeom prst="rect">
            <a:avLst/>
          </a:prstGeom>
        </p:spPr>
      </p:pic>
      <p:sp>
        <p:nvSpPr>
          <p:cNvPr id="3" name="TextBox 2">
            <a:extLst>
              <a:ext uri="{FF2B5EF4-FFF2-40B4-BE49-F238E27FC236}">
                <a16:creationId xmlns:a16="http://schemas.microsoft.com/office/drawing/2014/main" id="{51158D42-2A56-4CCA-9913-89B18E3096E8}"/>
              </a:ext>
            </a:extLst>
          </p:cNvPr>
          <p:cNvSpPr txBox="1"/>
          <p:nvPr/>
        </p:nvSpPr>
        <p:spPr>
          <a:xfrm>
            <a:off x="685801" y="5986020"/>
            <a:ext cx="2417883" cy="369332"/>
          </a:xfrm>
          <a:prstGeom prst="rect">
            <a:avLst/>
          </a:prstGeom>
          <a:noFill/>
        </p:spPr>
        <p:txBody>
          <a:bodyPr wrap="square" rtlCol="0">
            <a:spAutoFit/>
          </a:bodyPr>
          <a:lstStyle/>
          <a:p>
            <a:r>
              <a:rPr lang="en-US" dirty="0"/>
              <a:t>Results: </a:t>
            </a:r>
            <a:r>
              <a:rPr lang="en-US" dirty="0">
                <a:hlinkClick r:id="rId4"/>
              </a:rPr>
              <a:t>here</a:t>
            </a:r>
            <a:endParaRPr lang="en-US" dirty="0"/>
          </a:p>
        </p:txBody>
      </p:sp>
    </p:spTree>
    <p:extLst>
      <p:ext uri="{BB962C8B-B14F-4D97-AF65-F5344CB8AC3E}">
        <p14:creationId xmlns:p14="http://schemas.microsoft.com/office/powerpoint/2010/main" val="346867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6DD31-5FD3-48F4-86CB-CEA80621A31D}"/>
              </a:ext>
            </a:extLst>
          </p:cNvPr>
          <p:cNvSpPr>
            <a:spLocks noGrp="1"/>
          </p:cNvSpPr>
          <p:nvPr>
            <p:ph type="title"/>
          </p:nvPr>
        </p:nvSpPr>
        <p:spPr/>
        <p:txBody>
          <a:bodyPr/>
          <a:lstStyle/>
          <a:p>
            <a:r>
              <a:rPr lang="en-US" dirty="0"/>
              <a:t>Introducing </a:t>
            </a:r>
            <a:r>
              <a:rPr lang="en-US" dirty="0" err="1"/>
              <a:t>KestRel</a:t>
            </a:r>
            <a:endParaRPr lang="en-US" dirty="0"/>
          </a:p>
        </p:txBody>
      </p:sp>
      <p:graphicFrame>
        <p:nvGraphicFramePr>
          <p:cNvPr id="4" name="Content Placeholder 3">
            <a:extLst>
              <a:ext uri="{FF2B5EF4-FFF2-40B4-BE49-F238E27FC236}">
                <a16:creationId xmlns:a16="http://schemas.microsoft.com/office/drawing/2014/main" id="{D44E1CED-A6B8-4DF3-8723-3E7DD5011D17}"/>
              </a:ext>
            </a:extLst>
          </p:cNvPr>
          <p:cNvGraphicFramePr>
            <a:graphicFrameLocks noGrp="1"/>
          </p:cNvGraphicFramePr>
          <p:nvPr>
            <p:ph idx="1"/>
            <p:extLst>
              <p:ext uri="{D42A27DB-BD31-4B8C-83A1-F6EECF244321}">
                <p14:modId xmlns:p14="http://schemas.microsoft.com/office/powerpoint/2010/main" val="3949699769"/>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C5D43601-4322-4D67-B25B-A149EE7BADCA}"/>
              </a:ext>
            </a:extLst>
          </p:cNvPr>
          <p:cNvSpPr>
            <a:spLocks noGrp="1"/>
          </p:cNvSpPr>
          <p:nvPr>
            <p:ph type="body" sz="half" idx="2"/>
          </p:nvPr>
        </p:nvSpPr>
        <p:spPr/>
        <p:txBody>
          <a:bodyPr/>
          <a:lstStyle/>
          <a:p>
            <a:r>
              <a:rPr lang="en-US" dirty="0"/>
              <a:t>Early Kestrel used </a:t>
            </a:r>
            <a:r>
              <a:rPr lang="en-US" dirty="0" err="1"/>
              <a:t>libuv</a:t>
            </a:r>
            <a:r>
              <a:rPr lang="en-US" dirty="0"/>
              <a:t> so you know its </a:t>
            </a:r>
            <a:r>
              <a:rPr lang="en-US" dirty="0" err="1"/>
              <a:t>webscale</a:t>
            </a:r>
            <a:endParaRPr lang="en-US" dirty="0"/>
          </a:p>
          <a:p>
            <a:r>
              <a:rPr lang="en-US" dirty="0"/>
              <a:t>Later we added .NET Sockets when we outgrew the performance of </a:t>
            </a:r>
            <a:r>
              <a:rPr lang="en-US" dirty="0" err="1"/>
              <a:t>libuv</a:t>
            </a:r>
            <a:endParaRPr lang="en-US" dirty="0"/>
          </a:p>
          <a:p>
            <a:endParaRPr lang="en-US" dirty="0"/>
          </a:p>
        </p:txBody>
      </p:sp>
      <p:graphicFrame>
        <p:nvGraphicFramePr>
          <p:cNvPr id="7" name="Diagram 6">
            <a:extLst>
              <a:ext uri="{FF2B5EF4-FFF2-40B4-BE49-F238E27FC236}">
                <a16:creationId xmlns:a16="http://schemas.microsoft.com/office/drawing/2014/main" id="{D864B497-1498-4A04-825C-046FCDD386E6}"/>
              </a:ext>
            </a:extLst>
          </p:cNvPr>
          <p:cNvGraphicFramePr/>
          <p:nvPr>
            <p:extLst>
              <p:ext uri="{D42A27DB-BD31-4B8C-83A1-F6EECF244321}">
                <p14:modId xmlns:p14="http://schemas.microsoft.com/office/powerpoint/2010/main" val="1604704056"/>
              </p:ext>
            </p:extLst>
          </p:nvPr>
        </p:nvGraphicFramePr>
        <p:xfrm>
          <a:off x="5008228" y="1291906"/>
          <a:ext cx="5634178" cy="44943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4620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861-092B-4202-AC54-7F2FE1AF2B28}"/>
              </a:ext>
            </a:extLst>
          </p:cNvPr>
          <p:cNvSpPr>
            <a:spLocks noGrp="1"/>
          </p:cNvSpPr>
          <p:nvPr>
            <p:ph type="title"/>
          </p:nvPr>
        </p:nvSpPr>
        <p:spPr/>
        <p:txBody>
          <a:bodyPr/>
          <a:lstStyle/>
          <a:p>
            <a:r>
              <a:rPr lang="en-US" dirty="0"/>
              <a:t>Modern Kestrel</a:t>
            </a:r>
          </a:p>
        </p:txBody>
      </p:sp>
      <p:sp>
        <p:nvSpPr>
          <p:cNvPr id="4" name="Text Placeholder 3">
            <a:extLst>
              <a:ext uri="{FF2B5EF4-FFF2-40B4-BE49-F238E27FC236}">
                <a16:creationId xmlns:a16="http://schemas.microsoft.com/office/drawing/2014/main" id="{08C93BF6-C3D6-4A53-B795-7E901ECF1EBC}"/>
              </a:ext>
            </a:extLst>
          </p:cNvPr>
          <p:cNvSpPr>
            <a:spLocks noGrp="1"/>
          </p:cNvSpPr>
          <p:nvPr>
            <p:ph type="body" sz="half" idx="2"/>
          </p:nvPr>
        </p:nvSpPr>
        <p:spPr/>
        <p:txBody>
          <a:bodyPr/>
          <a:lstStyle/>
          <a:p>
            <a:r>
              <a:rPr lang="en-US" dirty="0"/>
              <a:t>Protocols are layered on top of a replicable transport layer</a:t>
            </a:r>
          </a:p>
          <a:p>
            <a:r>
              <a:rPr lang="en-US" dirty="0"/>
              <a:t>We have several protocols and transports already</a:t>
            </a:r>
          </a:p>
        </p:txBody>
      </p:sp>
      <p:graphicFrame>
        <p:nvGraphicFramePr>
          <p:cNvPr id="8" name="Content Placeholder 7">
            <a:extLst>
              <a:ext uri="{FF2B5EF4-FFF2-40B4-BE49-F238E27FC236}">
                <a16:creationId xmlns:a16="http://schemas.microsoft.com/office/drawing/2014/main" id="{F0615651-8973-4C21-A8E6-0D1685E47B8E}"/>
              </a:ext>
            </a:extLst>
          </p:cNvPr>
          <p:cNvGraphicFramePr>
            <a:graphicFrameLocks noGrp="1"/>
          </p:cNvGraphicFramePr>
          <p:nvPr>
            <p:ph idx="1"/>
            <p:extLst>
              <p:ext uri="{D42A27DB-BD31-4B8C-83A1-F6EECF244321}">
                <p14:modId xmlns:p14="http://schemas.microsoft.com/office/powerpoint/2010/main" val="2362930830"/>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00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8D450C-6B23-4422-B1AB-4AA11D10AD2D}"/>
              </a:ext>
            </a:extLst>
          </p:cNvPr>
          <p:cNvSpPr>
            <a:spLocks noGrp="1"/>
          </p:cNvSpPr>
          <p:nvPr>
            <p:ph type="title"/>
          </p:nvPr>
        </p:nvSpPr>
        <p:spPr>
          <a:xfrm>
            <a:off x="718457" y="531278"/>
            <a:ext cx="3211517" cy="5292579"/>
          </a:xfrm>
        </p:spPr>
        <p:txBody>
          <a:bodyPr>
            <a:normAutofit/>
          </a:bodyPr>
          <a:lstStyle/>
          <a:p>
            <a:r>
              <a:rPr lang="en-US">
                <a:solidFill>
                  <a:srgbClr val="FFFFFF"/>
                </a:solidFill>
              </a:rPr>
              <a:t>Transports and Protocols</a:t>
            </a: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9C12D1D9-44E8-4737-BEE8-77CAA9517C7E}"/>
              </a:ext>
            </a:extLst>
          </p:cNvPr>
          <p:cNvGraphicFramePr>
            <a:graphicFrameLocks noGrp="1"/>
          </p:cNvGraphicFramePr>
          <p:nvPr>
            <p:ph idx="1"/>
            <p:extLst>
              <p:ext uri="{D42A27DB-BD31-4B8C-83A1-F6EECF244321}">
                <p14:modId xmlns:p14="http://schemas.microsoft.com/office/powerpoint/2010/main" val="382937559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147606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1DB9F42-244E-4995-BEFD-14837FB46433}"/>
              </a:ext>
            </a:extLst>
          </p:cNvPr>
          <p:cNvSpPr>
            <a:spLocks noGrp="1"/>
          </p:cNvSpPr>
          <p:nvPr>
            <p:ph type="title"/>
          </p:nvPr>
        </p:nvSpPr>
        <p:spPr>
          <a:xfrm>
            <a:off x="685799" y="1150076"/>
            <a:ext cx="3659389" cy="4557849"/>
          </a:xfrm>
        </p:spPr>
        <p:txBody>
          <a:bodyPr>
            <a:normAutofit/>
          </a:bodyPr>
          <a:lstStyle/>
          <a:p>
            <a:pPr algn="r"/>
            <a:r>
              <a:rPr lang="en-US" dirty="0"/>
              <a:t>Project Bedrock</a:t>
            </a:r>
          </a:p>
        </p:txBody>
      </p:sp>
      <p:cxnSp>
        <p:nvCxnSpPr>
          <p:cNvPr id="13" name="Straight Connector 1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DAD7F35-F5D9-4B9F-BCB2-1983647BD93A}"/>
              </a:ext>
            </a:extLst>
          </p:cNvPr>
          <p:cNvSpPr>
            <a:spLocks noGrp="1"/>
          </p:cNvSpPr>
          <p:nvPr>
            <p:ph idx="1"/>
          </p:nvPr>
        </p:nvSpPr>
        <p:spPr>
          <a:xfrm>
            <a:off x="4988658" y="1150076"/>
            <a:ext cx="6517543" cy="4557849"/>
          </a:xfrm>
        </p:spPr>
        <p:txBody>
          <a:bodyPr>
            <a:normAutofit/>
          </a:bodyPr>
          <a:lstStyle/>
          <a:p>
            <a:r>
              <a:rPr lang="en-US" dirty="0"/>
              <a:t>Our effort to standardize contracts for client/server networking</a:t>
            </a:r>
          </a:p>
          <a:p>
            <a:r>
              <a:rPr lang="en-US" dirty="0"/>
              <a:t>Based on Span </a:t>
            </a:r>
            <a:r>
              <a:rPr lang="en-US" dirty="0" err="1"/>
              <a:t>System.IO.Pipelines</a:t>
            </a:r>
            <a:r>
              <a:rPr lang="en-US" dirty="0"/>
              <a:t> </a:t>
            </a:r>
            <a:r>
              <a:rPr lang="en-US"/>
              <a:t>(all </a:t>
            </a:r>
            <a:r>
              <a:rPr lang="en-US" dirty="0"/>
              <a:t>the latest </a:t>
            </a:r>
            <a:r>
              <a:rPr lang="en-US"/>
              <a:t>high-performance tech)</a:t>
            </a:r>
            <a:endParaRPr lang="en-US" dirty="0"/>
          </a:p>
          <a:p>
            <a:r>
              <a:rPr lang="en-US" dirty="0"/>
              <a:t>.NET is a good technology for performant and safe low-level network programming</a:t>
            </a:r>
          </a:p>
          <a:p>
            <a:r>
              <a:rPr lang="en-US" dirty="0"/>
              <a:t>Bedrock APIs are in .NET Core 3.0</a:t>
            </a:r>
          </a:p>
          <a:p>
            <a:r>
              <a:rPr lang="en-US" dirty="0"/>
              <a:t>Find the code </a:t>
            </a:r>
            <a:r>
              <a:rPr lang="en-US" dirty="0">
                <a:hlinkClick r:id="rId4"/>
              </a:rPr>
              <a:t>here</a:t>
            </a:r>
            <a:endParaRPr lang="en-US" dirty="0"/>
          </a:p>
        </p:txBody>
      </p:sp>
    </p:spTree>
    <p:extLst>
      <p:ext uri="{BB962C8B-B14F-4D97-AF65-F5344CB8AC3E}">
        <p14:creationId xmlns:p14="http://schemas.microsoft.com/office/powerpoint/2010/main" val="1063487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5500</Words>
  <Application>Microsoft Office PowerPoint</Application>
  <PresentationFormat>Widescreen</PresentationFormat>
  <Paragraphs>549</Paragraphs>
  <Slides>42</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Celestial</vt:lpstr>
      <vt:lpstr>The past and future of ASP.NET Core</vt:lpstr>
      <vt:lpstr>About me</vt:lpstr>
      <vt:lpstr>Agenda</vt:lpstr>
      <vt:lpstr>The Deal</vt:lpstr>
      <vt:lpstr>Project Bedrock</vt:lpstr>
      <vt:lpstr>Introducing KestRel</vt:lpstr>
      <vt:lpstr>Modern Kestrel</vt:lpstr>
      <vt:lpstr>Transports and Protocols</vt:lpstr>
      <vt:lpstr>Project Bedrock</vt:lpstr>
      <vt:lpstr>Demo: Multi-transport SignalR</vt:lpstr>
      <vt:lpstr>The future</vt:lpstr>
      <vt:lpstr>Bedrock Resources</vt:lpstr>
      <vt:lpstr>Project Houdini</vt:lpstr>
      <vt:lpstr>Project Houdini</vt:lpstr>
      <vt:lpstr>Project Houdini</vt:lpstr>
      <vt:lpstr>Endpoint routing</vt:lpstr>
      <vt:lpstr>Project Houndini</vt:lpstr>
      <vt:lpstr>Project Houdini</vt:lpstr>
      <vt:lpstr>Project Houdini</vt:lpstr>
      <vt:lpstr>Project Houdini</vt:lpstr>
      <vt:lpstr>Project Houdini: Route-to-code</vt:lpstr>
      <vt:lpstr>Demo: Route-to-code</vt:lpstr>
      <vt:lpstr>The future</vt:lpstr>
      <vt:lpstr>Small Fast .nET Server - no cool codename - sorry </vt:lpstr>
      <vt:lpstr>Self-Contained Publish Options</vt:lpstr>
      <vt:lpstr>Small Fast .NET Server</vt:lpstr>
      <vt:lpstr>Small Fast .NET Server</vt:lpstr>
      <vt:lpstr>Small FAST .NET Server</vt:lpstr>
      <vt:lpstr>Small FAST .NET Server</vt:lpstr>
      <vt:lpstr>The Linker</vt:lpstr>
      <vt:lpstr>Tree Shaking</vt:lpstr>
      <vt:lpstr>The Linker</vt:lpstr>
      <vt:lpstr>Small Fast .NET Server</vt:lpstr>
      <vt:lpstr>Small Fast .NET Server</vt:lpstr>
      <vt:lpstr>Small Fast .NET Server</vt:lpstr>
      <vt:lpstr>Small Fast .NET Server</vt:lpstr>
      <vt:lpstr>Blazor and B-Lectron</vt:lpstr>
      <vt:lpstr>Demo: B-Lectron</vt:lpstr>
      <vt:lpstr>Blazor and B-Lectron</vt:lpstr>
      <vt:lpstr>Blazor and B-Lectron</vt:lpstr>
      <vt:lpstr>Blazor and B-Lectron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past and future of ASP.NET Core</dc:title>
  <dc:creator>Ryan Nowak</dc:creator>
  <cp:lastModifiedBy>Ryan Nowak</cp:lastModifiedBy>
  <cp:revision>2</cp:revision>
  <dcterms:created xsi:type="dcterms:W3CDTF">2019-10-15T10:01:46Z</dcterms:created>
  <dcterms:modified xsi:type="dcterms:W3CDTF">2019-10-15T10:08:11Z</dcterms:modified>
</cp:coreProperties>
</file>