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61" r:id="rId3"/>
    <p:sldId id="291" r:id="rId4"/>
    <p:sldId id="282" r:id="rId5"/>
    <p:sldId id="292" r:id="rId6"/>
    <p:sldId id="293" r:id="rId7"/>
    <p:sldId id="29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51020"/>
  </p:normalViewPr>
  <p:slideViewPr>
    <p:cSldViewPr snapToGrid="0">
      <p:cViewPr varScale="1">
        <p:scale>
          <a:sx n="62" d="100"/>
          <a:sy n="62" d="100"/>
        </p:scale>
        <p:origin x="2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4EB56-308C-4C35-A76C-A179A4E3E2C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942267-32AB-43B9-A728-702007E02D18}">
      <dgm:prSet/>
      <dgm:spPr/>
      <dgm:t>
        <a:bodyPr/>
        <a:lstStyle/>
        <a:p>
          <a:r>
            <a:rPr lang="en-US"/>
            <a:t>Old version didn’t integrate with middleware</a:t>
          </a:r>
        </a:p>
      </dgm:t>
    </dgm:pt>
    <dgm:pt modelId="{AD45390B-1033-480A-AB76-8D0D0D028BA5}" type="parTrans" cxnId="{C8C542BA-7D63-470D-B9A4-11757624BE8E}">
      <dgm:prSet/>
      <dgm:spPr/>
      <dgm:t>
        <a:bodyPr/>
        <a:lstStyle/>
        <a:p>
          <a:endParaRPr lang="en-US"/>
        </a:p>
      </dgm:t>
    </dgm:pt>
    <dgm:pt modelId="{DAE812A8-0EFD-40F9-80AA-8499B053F93F}" type="sibTrans" cxnId="{C8C542BA-7D63-470D-B9A4-11757624BE8E}">
      <dgm:prSet/>
      <dgm:spPr/>
      <dgm:t>
        <a:bodyPr/>
        <a:lstStyle/>
        <a:p>
          <a:endParaRPr lang="en-US"/>
        </a:p>
      </dgm:t>
    </dgm:pt>
    <dgm:pt modelId="{9E6FBEE2-8AF4-4FFA-BE55-8C7383373E63}">
      <dgm:prSet/>
      <dgm:spPr/>
      <dgm:t>
        <a:bodyPr/>
        <a:lstStyle/>
        <a:p>
          <a:r>
            <a:rPr lang="en-US"/>
            <a:t>Duplication of functionality between MVC, SignalR, Middleware</a:t>
          </a:r>
        </a:p>
      </dgm:t>
    </dgm:pt>
    <dgm:pt modelId="{4F3D82D9-F577-4A08-BD69-1C784C0B63E1}" type="parTrans" cxnId="{D19703D1-5552-455B-BFF9-9558DCBB232D}">
      <dgm:prSet/>
      <dgm:spPr/>
      <dgm:t>
        <a:bodyPr/>
        <a:lstStyle/>
        <a:p>
          <a:endParaRPr lang="en-US"/>
        </a:p>
      </dgm:t>
    </dgm:pt>
    <dgm:pt modelId="{AB782149-C0CB-4469-8ABB-B3675D5AB17A}" type="sibTrans" cxnId="{D19703D1-5552-455B-BFF9-9558DCBB232D}">
      <dgm:prSet/>
      <dgm:spPr/>
      <dgm:t>
        <a:bodyPr/>
        <a:lstStyle/>
        <a:p>
          <a:endParaRPr lang="en-US"/>
        </a:p>
      </dgm:t>
    </dgm:pt>
    <dgm:pt modelId="{4C91410B-C2AB-4D94-8873-6F4FD0545F02}">
      <dgm:prSet/>
      <dgm:spPr/>
      <dgm:t>
        <a:bodyPr/>
        <a:lstStyle/>
        <a:p>
          <a:r>
            <a:rPr lang="en-US" dirty="0"/>
            <a:t>All useful extensibility is in MVC</a:t>
          </a:r>
        </a:p>
      </dgm:t>
    </dgm:pt>
    <dgm:pt modelId="{F9D1699F-5958-4148-867C-1426ADC486DA}" type="parTrans" cxnId="{C796312B-241F-4101-82E7-40F8AADE698B}">
      <dgm:prSet/>
      <dgm:spPr/>
      <dgm:t>
        <a:bodyPr/>
        <a:lstStyle/>
        <a:p>
          <a:endParaRPr lang="en-US"/>
        </a:p>
      </dgm:t>
    </dgm:pt>
    <dgm:pt modelId="{01274BFF-AB2F-4440-B508-C5AD24FDC9B1}" type="sibTrans" cxnId="{C796312B-241F-4101-82E7-40F8AADE698B}">
      <dgm:prSet/>
      <dgm:spPr/>
      <dgm:t>
        <a:bodyPr/>
        <a:lstStyle/>
        <a:p>
          <a:endParaRPr lang="en-US"/>
        </a:p>
      </dgm:t>
    </dgm:pt>
    <dgm:pt modelId="{6A643460-69B1-4DFF-BE13-598BCABD3092}">
      <dgm:prSet/>
      <dgm:spPr/>
      <dgm:t>
        <a:bodyPr/>
        <a:lstStyle/>
        <a:p>
          <a:r>
            <a:rPr lang="en-US"/>
            <a:t>We were planning to add gRPC and Server-Side Blazor</a:t>
          </a:r>
        </a:p>
      </dgm:t>
    </dgm:pt>
    <dgm:pt modelId="{595B6BD8-45E1-472B-A7A7-166DCAE9E6F2}" type="parTrans" cxnId="{08CA348F-76C2-4812-B704-02D40B307FBC}">
      <dgm:prSet/>
      <dgm:spPr/>
      <dgm:t>
        <a:bodyPr/>
        <a:lstStyle/>
        <a:p>
          <a:endParaRPr lang="en-US"/>
        </a:p>
      </dgm:t>
    </dgm:pt>
    <dgm:pt modelId="{074242D1-1355-438E-AC9D-08C4417245FD}" type="sibTrans" cxnId="{08CA348F-76C2-4812-B704-02D40B307FBC}">
      <dgm:prSet/>
      <dgm:spPr/>
      <dgm:t>
        <a:bodyPr/>
        <a:lstStyle/>
        <a:p>
          <a:endParaRPr lang="en-US"/>
        </a:p>
      </dgm:t>
    </dgm:pt>
    <dgm:pt modelId="{26445A3E-D8FB-4B48-B2FF-E2350D545584}">
      <dgm:prSet/>
      <dgm:spPr/>
      <dgm:t>
        <a:bodyPr/>
        <a:lstStyle/>
        <a:p>
          <a:r>
            <a:rPr lang="en-US"/>
            <a:t>SignalR had already reimplemented routing</a:t>
          </a:r>
        </a:p>
      </dgm:t>
    </dgm:pt>
    <dgm:pt modelId="{82819398-DC66-4CD4-AA48-5D6B0CC01ED5}" type="parTrans" cxnId="{EFD02935-E0B6-4F60-A3A3-0F599882A60D}">
      <dgm:prSet/>
      <dgm:spPr/>
      <dgm:t>
        <a:bodyPr/>
        <a:lstStyle/>
        <a:p>
          <a:endParaRPr lang="en-US"/>
        </a:p>
      </dgm:t>
    </dgm:pt>
    <dgm:pt modelId="{C816E9E0-7BF3-4CEA-8C1E-51CDE771ADC6}" type="sibTrans" cxnId="{EFD02935-E0B6-4F60-A3A3-0F599882A60D}">
      <dgm:prSet/>
      <dgm:spPr/>
      <dgm:t>
        <a:bodyPr/>
        <a:lstStyle/>
        <a:p>
          <a:endParaRPr lang="en-US"/>
        </a:p>
      </dgm:t>
    </dgm:pt>
    <dgm:pt modelId="{E2CFC2FD-9809-421A-B4B9-9204410E2FB9}">
      <dgm:prSet/>
      <dgm:spPr/>
      <dgm:t>
        <a:bodyPr/>
        <a:lstStyle/>
        <a:p>
          <a:r>
            <a:rPr lang="en-US"/>
            <a:t>Conclusion: old routing wasn’t a good foundation</a:t>
          </a:r>
        </a:p>
      </dgm:t>
    </dgm:pt>
    <dgm:pt modelId="{0037E2F7-5AC0-4C18-A82A-F54F1963467E}" type="parTrans" cxnId="{286CA3FC-F1CC-4F67-A01D-7456698B60AC}">
      <dgm:prSet/>
      <dgm:spPr/>
      <dgm:t>
        <a:bodyPr/>
        <a:lstStyle/>
        <a:p>
          <a:endParaRPr lang="en-US"/>
        </a:p>
      </dgm:t>
    </dgm:pt>
    <dgm:pt modelId="{D4E17BE8-8FFF-436D-AF45-295072A58904}" type="sibTrans" cxnId="{286CA3FC-F1CC-4F67-A01D-7456698B60AC}">
      <dgm:prSet/>
      <dgm:spPr/>
      <dgm:t>
        <a:bodyPr/>
        <a:lstStyle/>
        <a:p>
          <a:endParaRPr lang="en-US"/>
        </a:p>
      </dgm:t>
    </dgm:pt>
    <dgm:pt modelId="{6CBFFE3E-C4EC-484C-8C47-FBDFF5CEBD87}">
      <dgm:prSet/>
      <dgm:spPr/>
      <dgm:t>
        <a:bodyPr/>
        <a:lstStyle/>
        <a:p>
          <a:r>
            <a:rPr lang="en-US"/>
            <a:t>We (and others!) frequently need to add request-handling functionality</a:t>
          </a:r>
        </a:p>
      </dgm:t>
    </dgm:pt>
    <dgm:pt modelId="{F4DFF05A-BE7D-4ECD-B564-EBD9D8400C80}" type="parTrans" cxnId="{BEE07BD7-94B8-42A3-AFD1-68B3340F2397}">
      <dgm:prSet/>
      <dgm:spPr/>
      <dgm:t>
        <a:bodyPr/>
        <a:lstStyle/>
        <a:p>
          <a:endParaRPr lang="en-US"/>
        </a:p>
      </dgm:t>
    </dgm:pt>
    <dgm:pt modelId="{53383FA7-444E-4216-B634-C183637E8711}" type="sibTrans" cxnId="{BEE07BD7-94B8-42A3-AFD1-68B3340F2397}">
      <dgm:prSet/>
      <dgm:spPr/>
      <dgm:t>
        <a:bodyPr/>
        <a:lstStyle/>
        <a:p>
          <a:endParaRPr lang="en-US"/>
        </a:p>
      </dgm:t>
    </dgm:pt>
    <dgm:pt modelId="{ABB80565-EB4D-4F4B-9EFD-0A75E162E940}">
      <dgm:prSet/>
      <dgm:spPr/>
      <dgm:t>
        <a:bodyPr/>
        <a:lstStyle/>
        <a:p>
          <a:r>
            <a:rPr lang="en-US"/>
            <a:t>This needs to be configurable by the app developer</a:t>
          </a:r>
        </a:p>
      </dgm:t>
    </dgm:pt>
    <dgm:pt modelId="{A3E2FBEE-6047-4728-9F93-1BC48BEC5169}" type="parTrans" cxnId="{F93ECEF0-1D42-4AA3-8C29-E17130F89C1F}">
      <dgm:prSet/>
      <dgm:spPr/>
      <dgm:t>
        <a:bodyPr/>
        <a:lstStyle/>
        <a:p>
          <a:endParaRPr lang="en-US"/>
        </a:p>
      </dgm:t>
    </dgm:pt>
    <dgm:pt modelId="{5386A208-6CEC-4A81-8BA1-2D60BA4F3F41}" type="sibTrans" cxnId="{F93ECEF0-1D42-4AA3-8C29-E17130F89C1F}">
      <dgm:prSet/>
      <dgm:spPr/>
      <dgm:t>
        <a:bodyPr/>
        <a:lstStyle/>
        <a:p>
          <a:endParaRPr lang="en-US"/>
        </a:p>
      </dgm:t>
    </dgm:pt>
    <dgm:pt modelId="{188E2646-9B0C-42D2-8E84-AB5D18A0B160}">
      <dgm:prSet/>
      <dgm:spPr/>
      <dgm:t>
        <a:bodyPr/>
        <a:lstStyle/>
        <a:p>
          <a:r>
            <a:rPr lang="en-US"/>
            <a:t>Do we use MVC for this? Middleware?</a:t>
          </a:r>
        </a:p>
      </dgm:t>
    </dgm:pt>
    <dgm:pt modelId="{6437765A-11D6-4F26-8C95-8EB8449ABBE2}" type="parTrans" cxnId="{095C8356-15F7-4829-A5B8-BCD1FAC2B3EC}">
      <dgm:prSet/>
      <dgm:spPr/>
      <dgm:t>
        <a:bodyPr/>
        <a:lstStyle/>
        <a:p>
          <a:endParaRPr lang="en-US"/>
        </a:p>
      </dgm:t>
    </dgm:pt>
    <dgm:pt modelId="{1B6077A3-5536-454E-984A-5434DA0742EF}" type="sibTrans" cxnId="{095C8356-15F7-4829-A5B8-BCD1FAC2B3EC}">
      <dgm:prSet/>
      <dgm:spPr/>
      <dgm:t>
        <a:bodyPr/>
        <a:lstStyle/>
        <a:p>
          <a:endParaRPr lang="en-US"/>
        </a:p>
      </dgm:t>
    </dgm:pt>
    <dgm:pt modelId="{784672C2-2819-408C-942E-FF80528CC3AA}" type="pres">
      <dgm:prSet presAssocID="{9DD4EB56-308C-4C35-A76C-A179A4E3E2C0}" presName="Name0" presStyleCnt="0">
        <dgm:presLayoutVars>
          <dgm:dir/>
          <dgm:animLvl val="lvl"/>
          <dgm:resizeHandles val="exact"/>
        </dgm:presLayoutVars>
      </dgm:prSet>
      <dgm:spPr/>
    </dgm:pt>
    <dgm:pt modelId="{7B66F40F-C7E9-4485-88B0-9C53549EE603}" type="pres">
      <dgm:prSet presAssocID="{F2942267-32AB-43B9-A728-702007E02D18}" presName="linNode" presStyleCnt="0"/>
      <dgm:spPr/>
    </dgm:pt>
    <dgm:pt modelId="{39F7863D-8491-46F1-9C09-23C3D86E750F}" type="pres">
      <dgm:prSet presAssocID="{F2942267-32AB-43B9-A728-702007E02D1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0F4F5F4-1DBF-415C-811C-5423363993DA}" type="pres">
      <dgm:prSet presAssocID="{F2942267-32AB-43B9-A728-702007E02D18}" presName="descendantText" presStyleLbl="alignAccFollowNode1" presStyleIdx="0" presStyleCnt="3">
        <dgm:presLayoutVars>
          <dgm:bulletEnabled val="1"/>
        </dgm:presLayoutVars>
      </dgm:prSet>
      <dgm:spPr/>
    </dgm:pt>
    <dgm:pt modelId="{D3847294-87A4-4871-B10B-545283D9613A}" type="pres">
      <dgm:prSet presAssocID="{DAE812A8-0EFD-40F9-80AA-8499B053F93F}" presName="sp" presStyleCnt="0"/>
      <dgm:spPr/>
    </dgm:pt>
    <dgm:pt modelId="{209C8E1F-1E11-489B-A8AD-9C046247B501}" type="pres">
      <dgm:prSet presAssocID="{6A643460-69B1-4DFF-BE13-598BCABD3092}" presName="linNode" presStyleCnt="0"/>
      <dgm:spPr/>
    </dgm:pt>
    <dgm:pt modelId="{26163A3A-9CF2-4E38-AF43-8BBF2E23F30A}" type="pres">
      <dgm:prSet presAssocID="{6A643460-69B1-4DFF-BE13-598BCABD309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84226CC-7422-4080-9632-C9BADBAF2007}" type="pres">
      <dgm:prSet presAssocID="{6A643460-69B1-4DFF-BE13-598BCABD3092}" presName="descendantText" presStyleLbl="alignAccFollowNode1" presStyleIdx="1" presStyleCnt="3">
        <dgm:presLayoutVars>
          <dgm:bulletEnabled val="1"/>
        </dgm:presLayoutVars>
      </dgm:prSet>
      <dgm:spPr/>
    </dgm:pt>
    <dgm:pt modelId="{F15F3645-7B57-4557-9319-48F1F5C75982}" type="pres">
      <dgm:prSet presAssocID="{074242D1-1355-438E-AC9D-08C4417245FD}" presName="sp" presStyleCnt="0"/>
      <dgm:spPr/>
    </dgm:pt>
    <dgm:pt modelId="{758EED33-F766-4848-9543-E44C2BDEAC54}" type="pres">
      <dgm:prSet presAssocID="{6CBFFE3E-C4EC-484C-8C47-FBDFF5CEBD87}" presName="linNode" presStyleCnt="0"/>
      <dgm:spPr/>
    </dgm:pt>
    <dgm:pt modelId="{FC4AD323-5468-42D9-8C4B-ABD2701C1260}" type="pres">
      <dgm:prSet presAssocID="{6CBFFE3E-C4EC-484C-8C47-FBDFF5CEBD8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82E885E-D19E-4EF7-86EC-EE3E565E853D}" type="pres">
      <dgm:prSet presAssocID="{6CBFFE3E-C4EC-484C-8C47-FBDFF5CEBD8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A04B325-4962-4B0A-ABA2-7BC313908AC1}" type="presOf" srcId="{4C91410B-C2AB-4D94-8873-6F4FD0545F02}" destId="{20F4F5F4-1DBF-415C-811C-5423363993DA}" srcOrd="0" destOrd="1" presId="urn:microsoft.com/office/officeart/2005/8/layout/vList5"/>
    <dgm:cxn modelId="{27AC2327-2A22-4C7E-936A-9D757571A019}" type="presOf" srcId="{E2CFC2FD-9809-421A-B4B9-9204410E2FB9}" destId="{284226CC-7422-4080-9632-C9BADBAF2007}" srcOrd="0" destOrd="1" presId="urn:microsoft.com/office/officeart/2005/8/layout/vList5"/>
    <dgm:cxn modelId="{C796312B-241F-4101-82E7-40F8AADE698B}" srcId="{F2942267-32AB-43B9-A728-702007E02D18}" destId="{4C91410B-C2AB-4D94-8873-6F4FD0545F02}" srcOrd="1" destOrd="0" parTransId="{F9D1699F-5958-4148-867C-1426ADC486DA}" sibTransId="{01274BFF-AB2F-4440-B508-C5AD24FDC9B1}"/>
    <dgm:cxn modelId="{B1B2262F-8F5D-4824-A632-A5153CBF615C}" type="presOf" srcId="{ABB80565-EB4D-4F4B-9EFD-0A75E162E940}" destId="{B82E885E-D19E-4EF7-86EC-EE3E565E853D}" srcOrd="0" destOrd="0" presId="urn:microsoft.com/office/officeart/2005/8/layout/vList5"/>
    <dgm:cxn modelId="{EFD02935-E0B6-4F60-A3A3-0F599882A60D}" srcId="{6A643460-69B1-4DFF-BE13-598BCABD3092}" destId="{26445A3E-D8FB-4B48-B2FF-E2350D545584}" srcOrd="0" destOrd="0" parTransId="{82819398-DC66-4CD4-AA48-5D6B0CC01ED5}" sibTransId="{C816E9E0-7BF3-4CEA-8C1E-51CDE771ADC6}"/>
    <dgm:cxn modelId="{78F1E13F-45FA-4030-B655-CEA68E3B7CEC}" type="presOf" srcId="{9DD4EB56-308C-4C35-A76C-A179A4E3E2C0}" destId="{784672C2-2819-408C-942E-FF80528CC3AA}" srcOrd="0" destOrd="0" presId="urn:microsoft.com/office/officeart/2005/8/layout/vList5"/>
    <dgm:cxn modelId="{05B6A945-EB6D-4E31-A70A-D2BB4A1F9E90}" type="presOf" srcId="{6CBFFE3E-C4EC-484C-8C47-FBDFF5CEBD87}" destId="{FC4AD323-5468-42D9-8C4B-ABD2701C1260}" srcOrd="0" destOrd="0" presId="urn:microsoft.com/office/officeart/2005/8/layout/vList5"/>
    <dgm:cxn modelId="{35C2904C-E2A0-4CFD-ACCB-3D5ABB56C6E1}" type="presOf" srcId="{9E6FBEE2-8AF4-4FFA-BE55-8C7383373E63}" destId="{20F4F5F4-1DBF-415C-811C-5423363993DA}" srcOrd="0" destOrd="0" presId="urn:microsoft.com/office/officeart/2005/8/layout/vList5"/>
    <dgm:cxn modelId="{095C8356-15F7-4829-A5B8-BCD1FAC2B3EC}" srcId="{6CBFFE3E-C4EC-484C-8C47-FBDFF5CEBD87}" destId="{188E2646-9B0C-42D2-8E84-AB5D18A0B160}" srcOrd="1" destOrd="0" parTransId="{6437765A-11D6-4F26-8C95-8EB8449ABBE2}" sibTransId="{1B6077A3-5536-454E-984A-5434DA0742EF}"/>
    <dgm:cxn modelId="{598EA95E-095E-4F3A-AC11-7B8D21997BF8}" type="presOf" srcId="{F2942267-32AB-43B9-A728-702007E02D18}" destId="{39F7863D-8491-46F1-9C09-23C3D86E750F}" srcOrd="0" destOrd="0" presId="urn:microsoft.com/office/officeart/2005/8/layout/vList5"/>
    <dgm:cxn modelId="{5682376A-1346-4E4D-9632-970F5412AF22}" type="presOf" srcId="{26445A3E-D8FB-4B48-B2FF-E2350D545584}" destId="{284226CC-7422-4080-9632-C9BADBAF2007}" srcOrd="0" destOrd="0" presId="urn:microsoft.com/office/officeart/2005/8/layout/vList5"/>
    <dgm:cxn modelId="{08CA348F-76C2-4812-B704-02D40B307FBC}" srcId="{9DD4EB56-308C-4C35-A76C-A179A4E3E2C0}" destId="{6A643460-69B1-4DFF-BE13-598BCABD3092}" srcOrd="1" destOrd="0" parTransId="{595B6BD8-45E1-472B-A7A7-166DCAE9E6F2}" sibTransId="{074242D1-1355-438E-AC9D-08C4417245FD}"/>
    <dgm:cxn modelId="{63AD9DA2-1104-4884-9F1B-5662AF8C4896}" type="presOf" srcId="{6A643460-69B1-4DFF-BE13-598BCABD3092}" destId="{26163A3A-9CF2-4E38-AF43-8BBF2E23F30A}" srcOrd="0" destOrd="0" presId="urn:microsoft.com/office/officeart/2005/8/layout/vList5"/>
    <dgm:cxn modelId="{C8C542BA-7D63-470D-B9A4-11757624BE8E}" srcId="{9DD4EB56-308C-4C35-A76C-A179A4E3E2C0}" destId="{F2942267-32AB-43B9-A728-702007E02D18}" srcOrd="0" destOrd="0" parTransId="{AD45390B-1033-480A-AB76-8D0D0D028BA5}" sibTransId="{DAE812A8-0EFD-40F9-80AA-8499B053F93F}"/>
    <dgm:cxn modelId="{D19703D1-5552-455B-BFF9-9558DCBB232D}" srcId="{F2942267-32AB-43B9-A728-702007E02D18}" destId="{9E6FBEE2-8AF4-4FFA-BE55-8C7383373E63}" srcOrd="0" destOrd="0" parTransId="{4F3D82D9-F577-4A08-BD69-1C784C0B63E1}" sibTransId="{AB782149-C0CB-4469-8ABB-B3675D5AB17A}"/>
    <dgm:cxn modelId="{BEE07BD7-94B8-42A3-AFD1-68B3340F2397}" srcId="{9DD4EB56-308C-4C35-A76C-A179A4E3E2C0}" destId="{6CBFFE3E-C4EC-484C-8C47-FBDFF5CEBD87}" srcOrd="2" destOrd="0" parTransId="{F4DFF05A-BE7D-4ECD-B564-EBD9D8400C80}" sibTransId="{53383FA7-444E-4216-B634-C183637E8711}"/>
    <dgm:cxn modelId="{B8F96AE5-561B-4469-8D29-2DFBEF7457B6}" type="presOf" srcId="{188E2646-9B0C-42D2-8E84-AB5D18A0B160}" destId="{B82E885E-D19E-4EF7-86EC-EE3E565E853D}" srcOrd="0" destOrd="1" presId="urn:microsoft.com/office/officeart/2005/8/layout/vList5"/>
    <dgm:cxn modelId="{F93ECEF0-1D42-4AA3-8C29-E17130F89C1F}" srcId="{6CBFFE3E-C4EC-484C-8C47-FBDFF5CEBD87}" destId="{ABB80565-EB4D-4F4B-9EFD-0A75E162E940}" srcOrd="0" destOrd="0" parTransId="{A3E2FBEE-6047-4728-9F93-1BC48BEC5169}" sibTransId="{5386A208-6CEC-4A81-8BA1-2D60BA4F3F41}"/>
    <dgm:cxn modelId="{286CA3FC-F1CC-4F67-A01D-7456698B60AC}" srcId="{6A643460-69B1-4DFF-BE13-598BCABD3092}" destId="{E2CFC2FD-9809-421A-B4B9-9204410E2FB9}" srcOrd="1" destOrd="0" parTransId="{0037E2F7-5AC0-4C18-A82A-F54F1963467E}" sibTransId="{D4E17BE8-8FFF-436D-AF45-295072A58904}"/>
    <dgm:cxn modelId="{6CF9C3B2-47BE-492A-B1F0-E01BD35A2E4A}" type="presParOf" srcId="{784672C2-2819-408C-942E-FF80528CC3AA}" destId="{7B66F40F-C7E9-4485-88B0-9C53549EE603}" srcOrd="0" destOrd="0" presId="urn:microsoft.com/office/officeart/2005/8/layout/vList5"/>
    <dgm:cxn modelId="{557C3F0F-8846-44A1-B976-7CE8CA7D5BAD}" type="presParOf" srcId="{7B66F40F-C7E9-4485-88B0-9C53549EE603}" destId="{39F7863D-8491-46F1-9C09-23C3D86E750F}" srcOrd="0" destOrd="0" presId="urn:microsoft.com/office/officeart/2005/8/layout/vList5"/>
    <dgm:cxn modelId="{E2976253-EB1E-420F-B24B-152F58710BF3}" type="presParOf" srcId="{7B66F40F-C7E9-4485-88B0-9C53549EE603}" destId="{20F4F5F4-1DBF-415C-811C-5423363993DA}" srcOrd="1" destOrd="0" presId="urn:microsoft.com/office/officeart/2005/8/layout/vList5"/>
    <dgm:cxn modelId="{24B049D8-250D-4EC1-BA71-891322106A05}" type="presParOf" srcId="{784672C2-2819-408C-942E-FF80528CC3AA}" destId="{D3847294-87A4-4871-B10B-545283D9613A}" srcOrd="1" destOrd="0" presId="urn:microsoft.com/office/officeart/2005/8/layout/vList5"/>
    <dgm:cxn modelId="{5BE5F9DA-B7C3-49D0-9950-6AAFCDB7B044}" type="presParOf" srcId="{784672C2-2819-408C-942E-FF80528CC3AA}" destId="{209C8E1F-1E11-489B-A8AD-9C046247B501}" srcOrd="2" destOrd="0" presId="urn:microsoft.com/office/officeart/2005/8/layout/vList5"/>
    <dgm:cxn modelId="{4B2F420E-D08D-4B2D-B619-29F6F410F23A}" type="presParOf" srcId="{209C8E1F-1E11-489B-A8AD-9C046247B501}" destId="{26163A3A-9CF2-4E38-AF43-8BBF2E23F30A}" srcOrd="0" destOrd="0" presId="urn:microsoft.com/office/officeart/2005/8/layout/vList5"/>
    <dgm:cxn modelId="{C6E724DB-2643-4654-A3E9-0F8327ACB9CE}" type="presParOf" srcId="{209C8E1F-1E11-489B-A8AD-9C046247B501}" destId="{284226CC-7422-4080-9632-C9BADBAF2007}" srcOrd="1" destOrd="0" presId="urn:microsoft.com/office/officeart/2005/8/layout/vList5"/>
    <dgm:cxn modelId="{43DA8A6E-7D64-4045-A152-BF1D98C28C3B}" type="presParOf" srcId="{784672C2-2819-408C-942E-FF80528CC3AA}" destId="{F15F3645-7B57-4557-9319-48F1F5C75982}" srcOrd="3" destOrd="0" presId="urn:microsoft.com/office/officeart/2005/8/layout/vList5"/>
    <dgm:cxn modelId="{E0C3482A-5F2C-4793-9686-5FA96E0AD6F4}" type="presParOf" srcId="{784672C2-2819-408C-942E-FF80528CC3AA}" destId="{758EED33-F766-4848-9543-E44C2BDEAC54}" srcOrd="4" destOrd="0" presId="urn:microsoft.com/office/officeart/2005/8/layout/vList5"/>
    <dgm:cxn modelId="{189046FD-C3E2-45BD-A063-4B959342D476}" type="presParOf" srcId="{758EED33-F766-4848-9543-E44C2BDEAC54}" destId="{FC4AD323-5468-42D9-8C4B-ABD2701C1260}" srcOrd="0" destOrd="0" presId="urn:microsoft.com/office/officeart/2005/8/layout/vList5"/>
    <dgm:cxn modelId="{597C936E-336D-4728-BC28-E4383FE12252}" type="presParOf" srcId="{758EED33-F766-4848-9543-E44C2BDEAC54}" destId="{B82E885E-D19E-4EF7-86EC-EE3E565E8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BEFF-D7D9-48F5-A4CB-6E249103AD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5F50A0-E4C4-45AB-ACFA-A294701925C6}">
      <dgm:prSet/>
      <dgm:spPr/>
      <dgm:t>
        <a:bodyPr/>
        <a:lstStyle/>
        <a:p>
          <a:r>
            <a:rPr lang="en-US"/>
            <a:t>Universal representation of “Endpoint” as:</a:t>
          </a:r>
        </a:p>
      </dgm:t>
    </dgm:pt>
    <dgm:pt modelId="{C26AC312-C151-4073-A205-B2176C99ED7B}" type="parTrans" cxnId="{B3C9D7B8-DB70-446F-8E13-B21AD46D2668}">
      <dgm:prSet/>
      <dgm:spPr/>
      <dgm:t>
        <a:bodyPr/>
        <a:lstStyle/>
        <a:p>
          <a:endParaRPr lang="en-US"/>
        </a:p>
      </dgm:t>
    </dgm:pt>
    <dgm:pt modelId="{4FFE98E9-A5BE-4AF4-A6C8-571BF94672A7}" type="sibTrans" cxnId="{B3C9D7B8-DB70-446F-8E13-B21AD46D2668}">
      <dgm:prSet/>
      <dgm:spPr/>
      <dgm:t>
        <a:bodyPr/>
        <a:lstStyle/>
        <a:p>
          <a:endParaRPr lang="en-US"/>
        </a:p>
      </dgm:t>
    </dgm:pt>
    <dgm:pt modelId="{5803FE65-2B3A-4F9E-9911-609D0E406759}">
      <dgm:prSet/>
      <dgm:spPr/>
      <dgm:t>
        <a:bodyPr/>
        <a:lstStyle/>
        <a:p>
          <a:r>
            <a:rPr lang="en-US"/>
            <a:t>Request Handler</a:t>
          </a:r>
        </a:p>
      </dgm:t>
    </dgm:pt>
    <dgm:pt modelId="{8F352356-B149-4E40-8BFC-63FF8A1B40B8}" type="parTrans" cxnId="{10780722-760B-4A9A-8504-96901D253E67}">
      <dgm:prSet/>
      <dgm:spPr/>
      <dgm:t>
        <a:bodyPr/>
        <a:lstStyle/>
        <a:p>
          <a:endParaRPr lang="en-US"/>
        </a:p>
      </dgm:t>
    </dgm:pt>
    <dgm:pt modelId="{985EFE3E-AD57-42F7-BC2C-268345CF6A0F}" type="sibTrans" cxnId="{10780722-760B-4A9A-8504-96901D253E67}">
      <dgm:prSet/>
      <dgm:spPr/>
      <dgm:t>
        <a:bodyPr/>
        <a:lstStyle/>
        <a:p>
          <a:endParaRPr lang="en-US"/>
        </a:p>
      </dgm:t>
    </dgm:pt>
    <dgm:pt modelId="{4FA1CD17-6A6A-4F08-A2D0-6974D8283C42}">
      <dgm:prSet/>
      <dgm:spPr/>
      <dgm:t>
        <a:bodyPr/>
        <a:lstStyle/>
        <a:p>
          <a:r>
            <a:rPr lang="en-US"/>
            <a:t>Metadata</a:t>
          </a:r>
        </a:p>
      </dgm:t>
    </dgm:pt>
    <dgm:pt modelId="{6702F444-955B-4091-9149-72591F13F66C}" type="parTrans" cxnId="{3CE857E9-9786-451F-8018-AF3F0288D11C}">
      <dgm:prSet/>
      <dgm:spPr/>
      <dgm:t>
        <a:bodyPr/>
        <a:lstStyle/>
        <a:p>
          <a:endParaRPr lang="en-US"/>
        </a:p>
      </dgm:t>
    </dgm:pt>
    <dgm:pt modelId="{E9D73776-64DA-4A1D-9DDD-2C27E1839AF3}" type="sibTrans" cxnId="{3CE857E9-9786-451F-8018-AF3F0288D11C}">
      <dgm:prSet/>
      <dgm:spPr/>
      <dgm:t>
        <a:bodyPr/>
        <a:lstStyle/>
        <a:p>
          <a:endParaRPr lang="en-US"/>
        </a:p>
      </dgm:t>
    </dgm:pt>
    <dgm:pt modelId="{0FE164B6-F0F7-4836-8A28-3D17719A32AF}">
      <dgm:prSet/>
      <dgm:spPr/>
      <dgm:t>
        <a:bodyPr/>
        <a:lstStyle/>
        <a:p>
          <a:r>
            <a:rPr lang="en-US"/>
            <a:t>Middleware are coupled to their own metadata instead of frameworks</a:t>
          </a:r>
        </a:p>
      </dgm:t>
    </dgm:pt>
    <dgm:pt modelId="{5C140B40-CC71-43A4-AEAE-D2AE22B652EB}" type="parTrans" cxnId="{0368A145-40EF-4898-B9EE-357C6BA9EC73}">
      <dgm:prSet/>
      <dgm:spPr/>
      <dgm:t>
        <a:bodyPr/>
        <a:lstStyle/>
        <a:p>
          <a:endParaRPr lang="en-US"/>
        </a:p>
      </dgm:t>
    </dgm:pt>
    <dgm:pt modelId="{FAC8F2F5-8227-47E0-8E41-543A062929F9}" type="sibTrans" cxnId="{0368A145-40EF-4898-B9EE-357C6BA9EC73}">
      <dgm:prSet/>
      <dgm:spPr/>
      <dgm:t>
        <a:bodyPr/>
        <a:lstStyle/>
        <a:p>
          <a:endParaRPr lang="en-US"/>
        </a:p>
      </dgm:t>
    </dgm:pt>
    <dgm:pt modelId="{9C956249-B592-4896-A23D-AB3E519E6371}">
      <dgm:prSet/>
      <dgm:spPr/>
      <dgm:t>
        <a:bodyPr/>
        <a:lstStyle/>
        <a:p>
          <a:r>
            <a:rPr lang="en-US"/>
            <a:t>Cross-cutting concerns are cross-cutting again</a:t>
          </a:r>
        </a:p>
      </dgm:t>
    </dgm:pt>
    <dgm:pt modelId="{C40DC9D2-E227-412E-A83E-6C93F9A3056E}" type="parTrans" cxnId="{5B6DB00E-2B02-44DE-B9C2-884DFEAA049F}">
      <dgm:prSet/>
      <dgm:spPr/>
      <dgm:t>
        <a:bodyPr/>
        <a:lstStyle/>
        <a:p>
          <a:endParaRPr lang="en-US"/>
        </a:p>
      </dgm:t>
    </dgm:pt>
    <dgm:pt modelId="{82C9675B-ED15-4041-AFF4-F121ECAA4E7A}" type="sibTrans" cxnId="{5B6DB00E-2B02-44DE-B9C2-884DFEAA049F}">
      <dgm:prSet/>
      <dgm:spPr/>
      <dgm:t>
        <a:bodyPr/>
        <a:lstStyle/>
        <a:p>
          <a:endParaRPr lang="en-US"/>
        </a:p>
      </dgm:t>
    </dgm:pt>
    <dgm:pt modelId="{EF8B9303-226A-489A-973A-86F85DE219C4}">
      <dgm:prSet/>
      <dgm:spPr/>
      <dgm:t>
        <a:bodyPr/>
        <a:lstStyle/>
        <a:p>
          <a:r>
            <a:rPr lang="en-US"/>
            <a:t>Any Endpoint is as “first-class” as any other</a:t>
          </a:r>
        </a:p>
      </dgm:t>
    </dgm:pt>
    <dgm:pt modelId="{0326B562-433D-44CA-A7F8-813E9ADD0914}" type="parTrans" cxnId="{9EE0D76B-78BB-4436-952A-1B9B41C8865D}">
      <dgm:prSet/>
      <dgm:spPr/>
      <dgm:t>
        <a:bodyPr/>
        <a:lstStyle/>
        <a:p>
          <a:endParaRPr lang="en-US"/>
        </a:p>
      </dgm:t>
    </dgm:pt>
    <dgm:pt modelId="{8AD134FA-31C1-4414-9556-82CAEF75D71D}" type="sibTrans" cxnId="{9EE0D76B-78BB-4436-952A-1B9B41C8865D}">
      <dgm:prSet/>
      <dgm:spPr/>
      <dgm:t>
        <a:bodyPr/>
        <a:lstStyle/>
        <a:p>
          <a:endParaRPr lang="en-US"/>
        </a:p>
      </dgm:t>
    </dgm:pt>
    <dgm:pt modelId="{7AA0707F-4666-456D-9E5D-22472BC2B6BD}">
      <dgm:prSet/>
      <dgm:spPr/>
      <dgm:t>
        <a:bodyPr/>
        <a:lstStyle/>
        <a:p>
          <a:r>
            <a:rPr lang="en-US"/>
            <a:t>Separate phases for selection and execution</a:t>
          </a:r>
        </a:p>
      </dgm:t>
    </dgm:pt>
    <dgm:pt modelId="{A0284B27-0E74-4B4C-ACC5-9F1DDA687712}" type="parTrans" cxnId="{5F84FE01-B2E1-4965-A9A2-9B8BF67C67B6}">
      <dgm:prSet/>
      <dgm:spPr/>
      <dgm:t>
        <a:bodyPr/>
        <a:lstStyle/>
        <a:p>
          <a:endParaRPr lang="en-US"/>
        </a:p>
      </dgm:t>
    </dgm:pt>
    <dgm:pt modelId="{40A94595-E299-4F54-AE79-8725BEF1DDA6}" type="sibTrans" cxnId="{5F84FE01-B2E1-4965-A9A2-9B8BF67C67B6}">
      <dgm:prSet/>
      <dgm:spPr/>
      <dgm:t>
        <a:bodyPr/>
        <a:lstStyle/>
        <a:p>
          <a:endParaRPr lang="en-US"/>
        </a:p>
      </dgm:t>
    </dgm:pt>
    <dgm:pt modelId="{D54C31E9-5BBC-44E7-B25E-13526329CD7B}">
      <dgm:prSet/>
      <dgm:spPr/>
      <dgm:t>
        <a:bodyPr/>
        <a:lstStyle/>
        <a:p>
          <a:r>
            <a:rPr lang="en-US"/>
            <a:t>Allows middleware to run “in-the-middle”</a:t>
          </a:r>
        </a:p>
      </dgm:t>
    </dgm:pt>
    <dgm:pt modelId="{C646F14F-2B25-4FA4-B381-B3264D59550C}" type="parTrans" cxnId="{6E395D2B-F9E5-4A73-9181-0D699B017C93}">
      <dgm:prSet/>
      <dgm:spPr/>
      <dgm:t>
        <a:bodyPr/>
        <a:lstStyle/>
        <a:p>
          <a:endParaRPr lang="en-US"/>
        </a:p>
      </dgm:t>
    </dgm:pt>
    <dgm:pt modelId="{2F0B7B97-B0C6-4082-916F-F4BE88BCE480}" type="sibTrans" cxnId="{6E395D2B-F9E5-4A73-9181-0D699B017C93}">
      <dgm:prSet/>
      <dgm:spPr/>
      <dgm:t>
        <a:bodyPr/>
        <a:lstStyle/>
        <a:p>
          <a:endParaRPr lang="en-US"/>
        </a:p>
      </dgm:t>
    </dgm:pt>
    <dgm:pt modelId="{9FDAAF3C-E619-4A4F-81CA-E36B21677D18}">
      <dgm:prSet/>
      <dgm:spPr/>
      <dgm:t>
        <a:bodyPr/>
        <a:lstStyle/>
        <a:p>
          <a:r>
            <a:rPr lang="en-US"/>
            <a:t>Selection criteria can be arbitrary</a:t>
          </a:r>
        </a:p>
      </dgm:t>
    </dgm:pt>
    <dgm:pt modelId="{0B24F718-437C-4055-B2CD-3B9EA201A9F0}" type="parTrans" cxnId="{F2470F7B-B9D4-44CB-8691-796AFAF7E9AF}">
      <dgm:prSet/>
      <dgm:spPr/>
      <dgm:t>
        <a:bodyPr/>
        <a:lstStyle/>
        <a:p>
          <a:endParaRPr lang="en-US"/>
        </a:p>
      </dgm:t>
    </dgm:pt>
    <dgm:pt modelId="{9D097B8A-9663-4737-8ACB-DC1DC7656573}" type="sibTrans" cxnId="{F2470F7B-B9D4-44CB-8691-796AFAF7E9AF}">
      <dgm:prSet/>
      <dgm:spPr/>
      <dgm:t>
        <a:bodyPr/>
        <a:lstStyle/>
        <a:p>
          <a:endParaRPr lang="en-US"/>
        </a:p>
      </dgm:t>
    </dgm:pt>
    <dgm:pt modelId="{8A8475AC-CAE8-445B-BED3-B8B5528DC262}">
      <dgm:prSet/>
      <dgm:spPr/>
      <dgm:t>
        <a:bodyPr/>
        <a:lstStyle/>
        <a:p>
          <a:r>
            <a:rPr lang="en-US"/>
            <a:t>Your routing system is as good as ours if result is an endpoint</a:t>
          </a:r>
        </a:p>
      </dgm:t>
    </dgm:pt>
    <dgm:pt modelId="{2DA6D3A6-DDEB-4847-A3E9-C26AFEE83004}" type="parTrans" cxnId="{D8762FEA-A28B-452C-BCAB-977ABEAD3ABC}">
      <dgm:prSet/>
      <dgm:spPr/>
      <dgm:t>
        <a:bodyPr/>
        <a:lstStyle/>
        <a:p>
          <a:endParaRPr lang="en-US"/>
        </a:p>
      </dgm:t>
    </dgm:pt>
    <dgm:pt modelId="{CB97C143-C7C7-491D-B36D-5E3B1A2B51DF}" type="sibTrans" cxnId="{D8762FEA-A28B-452C-BCAB-977ABEAD3ABC}">
      <dgm:prSet/>
      <dgm:spPr/>
      <dgm:t>
        <a:bodyPr/>
        <a:lstStyle/>
        <a:p>
          <a:endParaRPr lang="en-US"/>
        </a:p>
      </dgm:t>
    </dgm:pt>
    <dgm:pt modelId="{A3A7A9C7-ACBA-4A3A-A13B-3A8D495F2BD3}" type="pres">
      <dgm:prSet presAssocID="{1AA5BEFF-D7D9-48F5-A4CB-6E249103ADE4}" presName="root" presStyleCnt="0">
        <dgm:presLayoutVars>
          <dgm:dir/>
          <dgm:resizeHandles val="exact"/>
        </dgm:presLayoutVars>
      </dgm:prSet>
      <dgm:spPr/>
    </dgm:pt>
    <dgm:pt modelId="{4DBB9EC1-9C7B-4F64-A241-09314A71E0AE}" type="pres">
      <dgm:prSet presAssocID="{DD5F50A0-E4C4-45AB-ACFA-A294701925C6}" presName="compNode" presStyleCnt="0"/>
      <dgm:spPr/>
    </dgm:pt>
    <dgm:pt modelId="{14A07787-6A15-44EA-BF23-1735F3CC1E81}" type="pres">
      <dgm:prSet presAssocID="{DD5F50A0-E4C4-45AB-ACFA-A294701925C6}" presName="bgRect" presStyleLbl="bgShp" presStyleIdx="0" presStyleCnt="3"/>
      <dgm:spPr/>
    </dgm:pt>
    <dgm:pt modelId="{9B18491B-0C4B-4869-950B-F9926F66DB50}" type="pres">
      <dgm:prSet presAssocID="{DD5F50A0-E4C4-45AB-ACFA-A294701925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9B8BAB76-4CB1-4DDF-A0E5-FFBAA69DE2A2}" type="pres">
      <dgm:prSet presAssocID="{DD5F50A0-E4C4-45AB-ACFA-A294701925C6}" presName="spaceRect" presStyleCnt="0"/>
      <dgm:spPr/>
    </dgm:pt>
    <dgm:pt modelId="{2B36699E-0D77-4139-8B9D-4EC019F08788}" type="pres">
      <dgm:prSet presAssocID="{DD5F50A0-E4C4-45AB-ACFA-A294701925C6}" presName="parTx" presStyleLbl="revTx" presStyleIdx="0" presStyleCnt="6">
        <dgm:presLayoutVars>
          <dgm:chMax val="0"/>
          <dgm:chPref val="0"/>
        </dgm:presLayoutVars>
      </dgm:prSet>
      <dgm:spPr/>
    </dgm:pt>
    <dgm:pt modelId="{54701862-59B4-48C7-BECC-CAB07A60AC50}" type="pres">
      <dgm:prSet presAssocID="{DD5F50A0-E4C4-45AB-ACFA-A294701925C6}" presName="desTx" presStyleLbl="revTx" presStyleIdx="1" presStyleCnt="6">
        <dgm:presLayoutVars/>
      </dgm:prSet>
      <dgm:spPr/>
    </dgm:pt>
    <dgm:pt modelId="{CAA07F63-053B-4FF0-B315-41445F2EE62E}" type="pres">
      <dgm:prSet presAssocID="{4FFE98E9-A5BE-4AF4-A6C8-571BF94672A7}" presName="sibTrans" presStyleCnt="0"/>
      <dgm:spPr/>
    </dgm:pt>
    <dgm:pt modelId="{A012D66A-40D3-4EB3-B0B8-0D03B7FB12CF}" type="pres">
      <dgm:prSet presAssocID="{0FE164B6-F0F7-4836-8A28-3D17719A32AF}" presName="compNode" presStyleCnt="0"/>
      <dgm:spPr/>
    </dgm:pt>
    <dgm:pt modelId="{E84BDD2F-0CB9-4EC0-BFC6-18135AD24A6A}" type="pres">
      <dgm:prSet presAssocID="{0FE164B6-F0F7-4836-8A28-3D17719A32AF}" presName="bgRect" presStyleLbl="bgShp" presStyleIdx="1" presStyleCnt="3"/>
      <dgm:spPr/>
    </dgm:pt>
    <dgm:pt modelId="{498EA30B-7419-49FB-9AA9-05F75E6890D1}" type="pres">
      <dgm:prSet presAssocID="{0FE164B6-F0F7-4836-8A28-3D17719A32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B8D5508-79B8-409A-900F-23FECB0220F3}" type="pres">
      <dgm:prSet presAssocID="{0FE164B6-F0F7-4836-8A28-3D17719A32AF}" presName="spaceRect" presStyleCnt="0"/>
      <dgm:spPr/>
    </dgm:pt>
    <dgm:pt modelId="{947FB7F9-109C-4495-AE63-4300F22EB0A0}" type="pres">
      <dgm:prSet presAssocID="{0FE164B6-F0F7-4836-8A28-3D17719A32AF}" presName="parTx" presStyleLbl="revTx" presStyleIdx="2" presStyleCnt="6">
        <dgm:presLayoutVars>
          <dgm:chMax val="0"/>
          <dgm:chPref val="0"/>
        </dgm:presLayoutVars>
      </dgm:prSet>
      <dgm:spPr/>
    </dgm:pt>
    <dgm:pt modelId="{AFB44179-85B0-4583-BCF1-5D49350A5AAF}" type="pres">
      <dgm:prSet presAssocID="{0FE164B6-F0F7-4836-8A28-3D17719A32AF}" presName="desTx" presStyleLbl="revTx" presStyleIdx="3" presStyleCnt="6">
        <dgm:presLayoutVars/>
      </dgm:prSet>
      <dgm:spPr/>
    </dgm:pt>
    <dgm:pt modelId="{5EFBC7CC-9905-495D-B257-A3A07C7FD5FC}" type="pres">
      <dgm:prSet presAssocID="{FAC8F2F5-8227-47E0-8E41-543A062929F9}" presName="sibTrans" presStyleCnt="0"/>
      <dgm:spPr/>
    </dgm:pt>
    <dgm:pt modelId="{F22AD845-0998-4F9F-94E9-DFD73679FFEE}" type="pres">
      <dgm:prSet presAssocID="{7AA0707F-4666-456D-9E5D-22472BC2B6BD}" presName="compNode" presStyleCnt="0"/>
      <dgm:spPr/>
    </dgm:pt>
    <dgm:pt modelId="{C8C89F9A-3825-400A-B194-D2F338057B31}" type="pres">
      <dgm:prSet presAssocID="{7AA0707F-4666-456D-9E5D-22472BC2B6BD}" presName="bgRect" presStyleLbl="bgShp" presStyleIdx="2" presStyleCnt="3"/>
      <dgm:spPr/>
    </dgm:pt>
    <dgm:pt modelId="{EB106973-E01D-4E6E-BC2A-245A134D486A}" type="pres">
      <dgm:prSet presAssocID="{7AA0707F-4666-456D-9E5D-22472BC2B6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A4D80F2-BA5C-4339-8E83-BC5E49B74800}" type="pres">
      <dgm:prSet presAssocID="{7AA0707F-4666-456D-9E5D-22472BC2B6BD}" presName="spaceRect" presStyleCnt="0"/>
      <dgm:spPr/>
    </dgm:pt>
    <dgm:pt modelId="{617615C6-26EA-4031-9F80-E771113D995D}" type="pres">
      <dgm:prSet presAssocID="{7AA0707F-4666-456D-9E5D-22472BC2B6BD}" presName="parTx" presStyleLbl="revTx" presStyleIdx="4" presStyleCnt="6">
        <dgm:presLayoutVars>
          <dgm:chMax val="0"/>
          <dgm:chPref val="0"/>
        </dgm:presLayoutVars>
      </dgm:prSet>
      <dgm:spPr/>
    </dgm:pt>
    <dgm:pt modelId="{49F389A6-AB7D-4556-94E0-91054198061E}" type="pres">
      <dgm:prSet presAssocID="{7AA0707F-4666-456D-9E5D-22472BC2B6BD}" presName="desTx" presStyleLbl="revTx" presStyleIdx="5" presStyleCnt="6">
        <dgm:presLayoutVars/>
      </dgm:prSet>
      <dgm:spPr/>
    </dgm:pt>
  </dgm:ptLst>
  <dgm:cxnLst>
    <dgm:cxn modelId="{5F84FE01-B2E1-4965-A9A2-9B8BF67C67B6}" srcId="{1AA5BEFF-D7D9-48F5-A4CB-6E249103ADE4}" destId="{7AA0707F-4666-456D-9E5D-22472BC2B6BD}" srcOrd="2" destOrd="0" parTransId="{A0284B27-0E74-4B4C-ACC5-9F1DDA687712}" sibTransId="{40A94595-E299-4F54-AE79-8725BEF1DDA6}"/>
    <dgm:cxn modelId="{5B6DB00E-2B02-44DE-B9C2-884DFEAA049F}" srcId="{0FE164B6-F0F7-4836-8A28-3D17719A32AF}" destId="{9C956249-B592-4896-A23D-AB3E519E6371}" srcOrd="0" destOrd="0" parTransId="{C40DC9D2-E227-412E-A83E-6C93F9A3056E}" sibTransId="{82C9675B-ED15-4041-AFF4-F121ECAA4E7A}"/>
    <dgm:cxn modelId="{10780722-760B-4A9A-8504-96901D253E67}" srcId="{DD5F50A0-E4C4-45AB-ACFA-A294701925C6}" destId="{5803FE65-2B3A-4F9E-9911-609D0E406759}" srcOrd="0" destOrd="0" parTransId="{8F352356-B149-4E40-8BFC-63FF8A1B40B8}" sibTransId="{985EFE3E-AD57-42F7-BC2C-268345CF6A0F}"/>
    <dgm:cxn modelId="{6E395D2B-F9E5-4A73-9181-0D699B017C93}" srcId="{7AA0707F-4666-456D-9E5D-22472BC2B6BD}" destId="{D54C31E9-5BBC-44E7-B25E-13526329CD7B}" srcOrd="0" destOrd="0" parTransId="{C646F14F-2B25-4FA4-B381-B3264D59550C}" sibTransId="{2F0B7B97-B0C6-4082-916F-F4BE88BCE480}"/>
    <dgm:cxn modelId="{7660A92E-BFB4-4767-9B85-B8FC1F912D24}" type="presOf" srcId="{9FDAAF3C-E619-4A4F-81CA-E36B21677D18}" destId="{49F389A6-AB7D-4556-94E0-91054198061E}" srcOrd="0" destOrd="1" presId="urn:microsoft.com/office/officeart/2018/2/layout/IconVerticalSolidList"/>
    <dgm:cxn modelId="{0368A145-40EF-4898-B9EE-357C6BA9EC73}" srcId="{1AA5BEFF-D7D9-48F5-A4CB-6E249103ADE4}" destId="{0FE164B6-F0F7-4836-8A28-3D17719A32AF}" srcOrd="1" destOrd="0" parTransId="{5C140B40-CC71-43A4-AEAE-D2AE22B652EB}" sibTransId="{FAC8F2F5-8227-47E0-8E41-543A062929F9}"/>
    <dgm:cxn modelId="{79A23147-32ED-4B89-AC97-104FD9844494}" type="presOf" srcId="{5803FE65-2B3A-4F9E-9911-609D0E406759}" destId="{54701862-59B4-48C7-BECC-CAB07A60AC50}" srcOrd="0" destOrd="0" presId="urn:microsoft.com/office/officeart/2018/2/layout/IconVerticalSolidList"/>
    <dgm:cxn modelId="{41446251-7582-4007-8EFD-50FD3016F6D2}" type="presOf" srcId="{DD5F50A0-E4C4-45AB-ACFA-A294701925C6}" destId="{2B36699E-0D77-4139-8B9D-4EC019F08788}" srcOrd="0" destOrd="0" presId="urn:microsoft.com/office/officeart/2018/2/layout/IconVerticalSolidList"/>
    <dgm:cxn modelId="{9EE0D76B-78BB-4436-952A-1B9B41C8865D}" srcId="{0FE164B6-F0F7-4836-8A28-3D17719A32AF}" destId="{EF8B9303-226A-489A-973A-86F85DE219C4}" srcOrd="1" destOrd="0" parTransId="{0326B562-433D-44CA-A7F8-813E9ADD0914}" sibTransId="{8AD134FA-31C1-4414-9556-82CAEF75D71D}"/>
    <dgm:cxn modelId="{304AF978-A893-47B6-8150-6168613A6DA0}" type="presOf" srcId="{7AA0707F-4666-456D-9E5D-22472BC2B6BD}" destId="{617615C6-26EA-4031-9F80-E771113D995D}" srcOrd="0" destOrd="0" presId="urn:microsoft.com/office/officeart/2018/2/layout/IconVerticalSolidList"/>
    <dgm:cxn modelId="{F2470F7B-B9D4-44CB-8691-796AFAF7E9AF}" srcId="{7AA0707F-4666-456D-9E5D-22472BC2B6BD}" destId="{9FDAAF3C-E619-4A4F-81CA-E36B21677D18}" srcOrd="1" destOrd="0" parTransId="{0B24F718-437C-4055-B2CD-3B9EA201A9F0}" sibTransId="{9D097B8A-9663-4737-8ACB-DC1DC7656573}"/>
    <dgm:cxn modelId="{E015398C-F28B-4E84-A6F2-4FF636C21C7A}" type="presOf" srcId="{EF8B9303-226A-489A-973A-86F85DE219C4}" destId="{AFB44179-85B0-4583-BCF1-5D49350A5AAF}" srcOrd="0" destOrd="1" presId="urn:microsoft.com/office/officeart/2018/2/layout/IconVerticalSolidList"/>
    <dgm:cxn modelId="{90776897-CF3D-40BE-AC82-FF8BE6FD7397}" type="presOf" srcId="{D54C31E9-5BBC-44E7-B25E-13526329CD7B}" destId="{49F389A6-AB7D-4556-94E0-91054198061E}" srcOrd="0" destOrd="0" presId="urn:microsoft.com/office/officeart/2018/2/layout/IconVerticalSolidList"/>
    <dgm:cxn modelId="{B3C9D7B8-DB70-446F-8E13-B21AD46D2668}" srcId="{1AA5BEFF-D7D9-48F5-A4CB-6E249103ADE4}" destId="{DD5F50A0-E4C4-45AB-ACFA-A294701925C6}" srcOrd="0" destOrd="0" parTransId="{C26AC312-C151-4073-A205-B2176C99ED7B}" sibTransId="{4FFE98E9-A5BE-4AF4-A6C8-571BF94672A7}"/>
    <dgm:cxn modelId="{ED0B3BC5-07DE-48FC-9B95-D8F0FCA59817}" type="presOf" srcId="{0FE164B6-F0F7-4836-8A28-3D17719A32AF}" destId="{947FB7F9-109C-4495-AE63-4300F22EB0A0}" srcOrd="0" destOrd="0" presId="urn:microsoft.com/office/officeart/2018/2/layout/IconVerticalSolidList"/>
    <dgm:cxn modelId="{BC4388D3-9E54-4B7E-8F3E-9E3AA9827AD7}" type="presOf" srcId="{1AA5BEFF-D7D9-48F5-A4CB-6E249103ADE4}" destId="{A3A7A9C7-ACBA-4A3A-A13B-3A8D495F2BD3}" srcOrd="0" destOrd="0" presId="urn:microsoft.com/office/officeart/2018/2/layout/IconVerticalSolidList"/>
    <dgm:cxn modelId="{305435D4-456A-4F57-8916-F6549FEF9C81}" type="presOf" srcId="{4FA1CD17-6A6A-4F08-A2D0-6974D8283C42}" destId="{54701862-59B4-48C7-BECC-CAB07A60AC50}" srcOrd="0" destOrd="1" presId="urn:microsoft.com/office/officeart/2018/2/layout/IconVerticalSolidList"/>
    <dgm:cxn modelId="{3CE857E9-9786-451F-8018-AF3F0288D11C}" srcId="{DD5F50A0-E4C4-45AB-ACFA-A294701925C6}" destId="{4FA1CD17-6A6A-4F08-A2D0-6974D8283C42}" srcOrd="1" destOrd="0" parTransId="{6702F444-955B-4091-9149-72591F13F66C}" sibTransId="{E9D73776-64DA-4A1D-9DDD-2C27E1839AF3}"/>
    <dgm:cxn modelId="{D8762FEA-A28B-452C-BCAB-977ABEAD3ABC}" srcId="{7AA0707F-4666-456D-9E5D-22472BC2B6BD}" destId="{8A8475AC-CAE8-445B-BED3-B8B5528DC262}" srcOrd="2" destOrd="0" parTransId="{2DA6D3A6-DDEB-4847-A3E9-C26AFEE83004}" sibTransId="{CB97C143-C7C7-491D-B36D-5E3B1A2B51DF}"/>
    <dgm:cxn modelId="{BE71C9ED-322B-4663-BC41-A216A024EA2B}" type="presOf" srcId="{8A8475AC-CAE8-445B-BED3-B8B5528DC262}" destId="{49F389A6-AB7D-4556-94E0-91054198061E}" srcOrd="0" destOrd="2" presId="urn:microsoft.com/office/officeart/2018/2/layout/IconVerticalSolidList"/>
    <dgm:cxn modelId="{49B7B2FF-ABCD-45D2-9A1F-A205C643E5AD}" type="presOf" srcId="{9C956249-B592-4896-A23D-AB3E519E6371}" destId="{AFB44179-85B0-4583-BCF1-5D49350A5AAF}" srcOrd="0" destOrd="0" presId="urn:microsoft.com/office/officeart/2018/2/layout/IconVerticalSolidList"/>
    <dgm:cxn modelId="{7BB8E600-37D4-4E2B-9858-A45B04E39ADC}" type="presParOf" srcId="{A3A7A9C7-ACBA-4A3A-A13B-3A8D495F2BD3}" destId="{4DBB9EC1-9C7B-4F64-A241-09314A71E0AE}" srcOrd="0" destOrd="0" presId="urn:microsoft.com/office/officeart/2018/2/layout/IconVerticalSolidList"/>
    <dgm:cxn modelId="{E7B8D307-C946-49F5-8EC2-73C720C45F3E}" type="presParOf" srcId="{4DBB9EC1-9C7B-4F64-A241-09314A71E0AE}" destId="{14A07787-6A15-44EA-BF23-1735F3CC1E81}" srcOrd="0" destOrd="0" presId="urn:microsoft.com/office/officeart/2018/2/layout/IconVerticalSolidList"/>
    <dgm:cxn modelId="{C980B810-C857-4AB8-AF55-D6E5CE14E875}" type="presParOf" srcId="{4DBB9EC1-9C7B-4F64-A241-09314A71E0AE}" destId="{9B18491B-0C4B-4869-950B-F9926F66DB50}" srcOrd="1" destOrd="0" presId="urn:microsoft.com/office/officeart/2018/2/layout/IconVerticalSolidList"/>
    <dgm:cxn modelId="{C8E67121-BA8D-4439-94A0-D71EFA9E04C4}" type="presParOf" srcId="{4DBB9EC1-9C7B-4F64-A241-09314A71E0AE}" destId="{9B8BAB76-4CB1-4DDF-A0E5-FFBAA69DE2A2}" srcOrd="2" destOrd="0" presId="urn:microsoft.com/office/officeart/2018/2/layout/IconVerticalSolidList"/>
    <dgm:cxn modelId="{B4D0D2CD-82FA-46BE-B088-755C83361F11}" type="presParOf" srcId="{4DBB9EC1-9C7B-4F64-A241-09314A71E0AE}" destId="{2B36699E-0D77-4139-8B9D-4EC019F08788}" srcOrd="3" destOrd="0" presId="urn:microsoft.com/office/officeart/2018/2/layout/IconVerticalSolidList"/>
    <dgm:cxn modelId="{A47F397C-0D6D-45CC-ACFC-567FBC0DBB5B}" type="presParOf" srcId="{4DBB9EC1-9C7B-4F64-A241-09314A71E0AE}" destId="{54701862-59B4-48C7-BECC-CAB07A60AC50}" srcOrd="4" destOrd="0" presId="urn:microsoft.com/office/officeart/2018/2/layout/IconVerticalSolidList"/>
    <dgm:cxn modelId="{8571462C-BAAA-4FBF-99B3-7D81FA041C88}" type="presParOf" srcId="{A3A7A9C7-ACBA-4A3A-A13B-3A8D495F2BD3}" destId="{CAA07F63-053B-4FF0-B315-41445F2EE62E}" srcOrd="1" destOrd="0" presId="urn:microsoft.com/office/officeart/2018/2/layout/IconVerticalSolidList"/>
    <dgm:cxn modelId="{84586EEB-89E1-4B7F-8FDC-8F49F9B9FC7B}" type="presParOf" srcId="{A3A7A9C7-ACBA-4A3A-A13B-3A8D495F2BD3}" destId="{A012D66A-40D3-4EB3-B0B8-0D03B7FB12CF}" srcOrd="2" destOrd="0" presId="urn:microsoft.com/office/officeart/2018/2/layout/IconVerticalSolidList"/>
    <dgm:cxn modelId="{3460ABA2-2030-40CE-9064-D2EF6A217BFE}" type="presParOf" srcId="{A012D66A-40D3-4EB3-B0B8-0D03B7FB12CF}" destId="{E84BDD2F-0CB9-4EC0-BFC6-18135AD24A6A}" srcOrd="0" destOrd="0" presId="urn:microsoft.com/office/officeart/2018/2/layout/IconVerticalSolidList"/>
    <dgm:cxn modelId="{AB47417D-20FA-4066-B50C-486351D22963}" type="presParOf" srcId="{A012D66A-40D3-4EB3-B0B8-0D03B7FB12CF}" destId="{498EA30B-7419-49FB-9AA9-05F75E6890D1}" srcOrd="1" destOrd="0" presId="urn:microsoft.com/office/officeart/2018/2/layout/IconVerticalSolidList"/>
    <dgm:cxn modelId="{DA36521C-5B77-403A-A39C-8A4B49788639}" type="presParOf" srcId="{A012D66A-40D3-4EB3-B0B8-0D03B7FB12CF}" destId="{7B8D5508-79B8-409A-900F-23FECB0220F3}" srcOrd="2" destOrd="0" presId="urn:microsoft.com/office/officeart/2018/2/layout/IconVerticalSolidList"/>
    <dgm:cxn modelId="{7EE422CF-5668-4D79-A69D-6FB1B4419220}" type="presParOf" srcId="{A012D66A-40D3-4EB3-B0B8-0D03B7FB12CF}" destId="{947FB7F9-109C-4495-AE63-4300F22EB0A0}" srcOrd="3" destOrd="0" presId="urn:microsoft.com/office/officeart/2018/2/layout/IconVerticalSolidList"/>
    <dgm:cxn modelId="{C233A232-3B7E-413C-A547-B3EC11D90629}" type="presParOf" srcId="{A012D66A-40D3-4EB3-B0B8-0D03B7FB12CF}" destId="{AFB44179-85B0-4583-BCF1-5D49350A5AAF}" srcOrd="4" destOrd="0" presId="urn:microsoft.com/office/officeart/2018/2/layout/IconVerticalSolidList"/>
    <dgm:cxn modelId="{A8ED8386-5AD9-49AF-A496-C4BCA4244BE7}" type="presParOf" srcId="{A3A7A9C7-ACBA-4A3A-A13B-3A8D495F2BD3}" destId="{5EFBC7CC-9905-495D-B257-A3A07C7FD5FC}" srcOrd="3" destOrd="0" presId="urn:microsoft.com/office/officeart/2018/2/layout/IconVerticalSolidList"/>
    <dgm:cxn modelId="{835F28A2-5A4F-412C-95CB-C18871571FCB}" type="presParOf" srcId="{A3A7A9C7-ACBA-4A3A-A13B-3A8D495F2BD3}" destId="{F22AD845-0998-4F9F-94E9-DFD73679FFEE}" srcOrd="4" destOrd="0" presId="urn:microsoft.com/office/officeart/2018/2/layout/IconVerticalSolidList"/>
    <dgm:cxn modelId="{1F88C4BB-D523-44E5-A246-38B9994FA78B}" type="presParOf" srcId="{F22AD845-0998-4F9F-94E9-DFD73679FFEE}" destId="{C8C89F9A-3825-400A-B194-D2F338057B31}" srcOrd="0" destOrd="0" presId="urn:microsoft.com/office/officeart/2018/2/layout/IconVerticalSolidList"/>
    <dgm:cxn modelId="{8CC58904-712B-41E8-920F-0D08CCF6E63B}" type="presParOf" srcId="{F22AD845-0998-4F9F-94E9-DFD73679FFEE}" destId="{EB106973-E01D-4E6E-BC2A-245A134D486A}" srcOrd="1" destOrd="0" presId="urn:microsoft.com/office/officeart/2018/2/layout/IconVerticalSolidList"/>
    <dgm:cxn modelId="{2C0B958F-E5D4-4235-BEC7-01239985A792}" type="presParOf" srcId="{F22AD845-0998-4F9F-94E9-DFD73679FFEE}" destId="{2A4D80F2-BA5C-4339-8E83-BC5E49B74800}" srcOrd="2" destOrd="0" presId="urn:microsoft.com/office/officeart/2018/2/layout/IconVerticalSolidList"/>
    <dgm:cxn modelId="{236EF373-2AF5-4595-A328-E45B1311CB6A}" type="presParOf" srcId="{F22AD845-0998-4F9F-94E9-DFD73679FFEE}" destId="{617615C6-26EA-4031-9F80-E771113D995D}" srcOrd="3" destOrd="0" presId="urn:microsoft.com/office/officeart/2018/2/layout/IconVerticalSolidList"/>
    <dgm:cxn modelId="{19D937A6-9EE8-45B5-B06C-4B7F8BDBBE5F}" type="presParOf" srcId="{F22AD845-0998-4F9F-94E9-DFD73679FFEE}" destId="{49F389A6-AB7D-4556-94E0-9105419806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4F5F4-1DBF-415C-811C-5423363993DA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Duplication of functionality between MVC, SignalR, Middleware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 useful extensibility is in MVC</a:t>
          </a:r>
        </a:p>
      </dsp:txBody>
      <dsp:txXfrm rot="-5400000">
        <a:off x="3621024" y="171510"/>
        <a:ext cx="6389727" cy="880800"/>
      </dsp:txXfrm>
    </dsp:sp>
    <dsp:sp modelId="{39F7863D-8491-46F1-9C09-23C3D86E750F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Old version didn’t integrate with middleware</a:t>
          </a:r>
        </a:p>
      </dsp:txBody>
      <dsp:txXfrm>
        <a:off x="59561" y="61409"/>
        <a:ext cx="3501902" cy="1101001"/>
      </dsp:txXfrm>
    </dsp:sp>
    <dsp:sp modelId="{284226CC-7422-4080-9632-C9BADBAF2007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794136"/>
            <a:satOff val="2391"/>
            <a:lumOff val="69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794136"/>
              <a:satOff val="2391"/>
              <a:lumOff val="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SignalR had already reimplemented routing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Conclusion: old routing wasn’t a good foundation</a:t>
          </a:r>
        </a:p>
      </dsp:txBody>
      <dsp:txXfrm rot="-5400000">
        <a:off x="3621024" y="1452639"/>
        <a:ext cx="6389727" cy="880800"/>
      </dsp:txXfrm>
    </dsp:sp>
    <dsp:sp modelId="{26163A3A-9CF2-4E38-AF43-8BBF2E23F30A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were planning to add gRPC and Server-Side Blazor</a:t>
          </a:r>
        </a:p>
      </dsp:txBody>
      <dsp:txXfrm>
        <a:off x="59561" y="1342539"/>
        <a:ext cx="3501902" cy="1101001"/>
      </dsp:txXfrm>
    </dsp:sp>
    <dsp:sp modelId="{B82E885E-D19E-4EF7-86EC-EE3E565E853D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1588271"/>
            <a:satOff val="4783"/>
            <a:lumOff val="138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88271"/>
              <a:satOff val="4783"/>
              <a:lumOff val="1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This needs to be configurable by the app developer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 we use MVC for this? Middleware?</a:t>
          </a:r>
        </a:p>
      </dsp:txBody>
      <dsp:txXfrm rot="-5400000">
        <a:off x="3621024" y="2733769"/>
        <a:ext cx="6389727" cy="880800"/>
      </dsp:txXfrm>
    </dsp:sp>
    <dsp:sp modelId="{FC4AD323-5468-42D9-8C4B-ABD2701C1260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(and others!) frequently need to add request-handling functionality</a:t>
          </a:r>
        </a:p>
      </dsp:txBody>
      <dsp:txXfrm>
        <a:off x="59561" y="2623668"/>
        <a:ext cx="3501902" cy="1101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07787-6A15-44EA-BF23-1735F3CC1E81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8491B-0C4B-4869-950B-F9926F66DB50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699E-0D77-4139-8B9D-4EC019F08788}">
      <dsp:nvSpPr>
        <dsp:cNvPr id="0" name=""/>
        <dsp:cNvSpPr/>
      </dsp:nvSpPr>
      <dsp:spPr>
        <a:xfrm>
          <a:off x="1666563" y="61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Universal representation of “Endpoint” as:</a:t>
          </a:r>
        </a:p>
      </dsp:txBody>
      <dsp:txXfrm>
        <a:off x="1666563" y="616"/>
        <a:ext cx="3109674" cy="1442911"/>
      </dsp:txXfrm>
    </dsp:sp>
    <dsp:sp modelId="{54701862-59B4-48C7-BECC-CAB07A60AC50}">
      <dsp:nvSpPr>
        <dsp:cNvPr id="0" name=""/>
        <dsp:cNvSpPr/>
      </dsp:nvSpPr>
      <dsp:spPr>
        <a:xfrm>
          <a:off x="4776237" y="61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Request Handler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Metadata</a:t>
          </a:r>
        </a:p>
      </dsp:txBody>
      <dsp:txXfrm>
        <a:off x="4776237" y="616"/>
        <a:ext cx="2134149" cy="1442911"/>
      </dsp:txXfrm>
    </dsp:sp>
    <dsp:sp modelId="{E84BDD2F-0CB9-4EC0-BFC6-18135AD24A6A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EA30B-7419-49FB-9AA9-05F75E6890D1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B7F9-109C-4495-AE63-4300F22EB0A0}">
      <dsp:nvSpPr>
        <dsp:cNvPr id="0" name=""/>
        <dsp:cNvSpPr/>
      </dsp:nvSpPr>
      <dsp:spPr>
        <a:xfrm>
          <a:off x="1666563" y="180425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Middleware are coupled to their own metadata instead of frameworks</a:t>
          </a:r>
        </a:p>
      </dsp:txBody>
      <dsp:txXfrm>
        <a:off x="1666563" y="1804256"/>
        <a:ext cx="3109674" cy="1442911"/>
      </dsp:txXfrm>
    </dsp:sp>
    <dsp:sp modelId="{AFB44179-85B0-4583-BCF1-5D49350A5AAF}">
      <dsp:nvSpPr>
        <dsp:cNvPr id="0" name=""/>
        <dsp:cNvSpPr/>
      </dsp:nvSpPr>
      <dsp:spPr>
        <a:xfrm>
          <a:off x="4776237" y="180425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Cross-cutting concerns are cross-cutting again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Any Endpoint is as “first-class” as any other</a:t>
          </a:r>
        </a:p>
      </dsp:txBody>
      <dsp:txXfrm>
        <a:off x="4776237" y="1804256"/>
        <a:ext cx="2134149" cy="1442911"/>
      </dsp:txXfrm>
    </dsp:sp>
    <dsp:sp modelId="{C8C89F9A-3825-400A-B194-D2F338057B31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06973-E01D-4E6E-BC2A-245A134D486A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615C6-26EA-4031-9F80-E771113D995D}">
      <dsp:nvSpPr>
        <dsp:cNvPr id="0" name=""/>
        <dsp:cNvSpPr/>
      </dsp:nvSpPr>
      <dsp:spPr>
        <a:xfrm>
          <a:off x="1666563" y="360789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Separate phases for selection and execution</a:t>
          </a:r>
        </a:p>
      </dsp:txBody>
      <dsp:txXfrm>
        <a:off x="1666563" y="3607896"/>
        <a:ext cx="3109674" cy="1442911"/>
      </dsp:txXfrm>
    </dsp:sp>
    <dsp:sp modelId="{49F389A6-AB7D-4556-94E0-91054198061E}">
      <dsp:nvSpPr>
        <dsp:cNvPr id="0" name=""/>
        <dsp:cNvSpPr/>
      </dsp:nvSpPr>
      <dsp:spPr>
        <a:xfrm>
          <a:off x="4776237" y="360789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middleware to run “in-the-middle”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Selection criteria can be arbitrary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Your routing system is as good as ours if result is an endpoint</a:t>
          </a:r>
        </a:p>
      </dsp:txBody>
      <dsp:txXfrm>
        <a:off x="4776237" y="3607896"/>
        <a:ext cx="2134149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732E-E0E8-8443-B96B-260F77CED5A8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87B05-5E74-5E41-B896-E93E3B234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87B05-5E74-5E41-B896-E93E3B234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3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66BF0-6189-4E3E-8A02-5AF57A732A74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392972-EA1C-42BA-BF7E-77C378FFA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7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spnet/benchmark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52DF-4630-4DCB-9375-745526067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7DA07-50D1-4B00-AE62-5522C5F64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Nowak - @</a:t>
            </a:r>
            <a:r>
              <a:rPr lang="en-US" dirty="0" err="1"/>
              <a:t>averyspicyboi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4C3C-BD67-4723-BB50-4F96735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replace routing?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12C01-F3B7-4200-B69C-DAD18FDC5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996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8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682A25-42C8-4715-BF21-184A2A338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E291-5575-439A-9879-2E302840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Endpoint routing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6393-45A9-49C6-90FF-3486BD423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D8F8B-6BDD-4751-800C-E84F1A8F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1D79A-75FF-4A04-80E0-85755EA72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9588A-7739-4AD4-B5F0-8847D657E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10787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1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3C075-7F4F-4B83-9714-26D05E6B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Performance Results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3F47C1-08FE-4ADD-8951-26BF0245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9775"/>
            <a:ext cx="6909801" cy="4595018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58F4-4895-42CB-9623-12DF65AB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We do regular performance runs for </a:t>
            </a:r>
            <a:r>
              <a:rPr lang="en-US" dirty="0" err="1"/>
              <a:t>TechEmpower</a:t>
            </a:r>
            <a:r>
              <a:rPr lang="en-US" dirty="0"/>
              <a:t> scenarios</a:t>
            </a:r>
          </a:p>
          <a:p>
            <a:pPr lvl="1"/>
            <a:r>
              <a:rPr lang="en-US" dirty="0">
                <a:hlinkClick r:id="rId3"/>
              </a:rPr>
              <a:t>https://aka.ms/aspnet/benchmarks</a:t>
            </a:r>
            <a:endParaRPr lang="en-US" dirty="0"/>
          </a:p>
          <a:p>
            <a:r>
              <a:rPr lang="en-US" dirty="0"/>
              <a:t>Plaintext is a measurement of framework overhead</a:t>
            </a:r>
          </a:p>
          <a:p>
            <a:pPr lvl="1"/>
            <a:r>
              <a:rPr lang="en-US" dirty="0"/>
              <a:t>In the world of benchmarking it’s a 50m sprint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20% improvement in MVC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8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2B30-D83F-40CB-8966-F05CB20E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Performance Results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41CF76C3-024C-41CD-B52C-09AB8992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en-US" sz="1500" dirty="0"/>
              <a:t>Requests-per-second, more is better</a:t>
            </a:r>
          </a:p>
          <a:p>
            <a:r>
              <a:rPr lang="en-US" sz="1500" dirty="0"/>
              <a:t>First place (black) =&gt; middleware</a:t>
            </a:r>
          </a:p>
          <a:p>
            <a:r>
              <a:rPr lang="en-US" sz="1500" dirty="0"/>
              <a:t>Second place (blue) =&gt; routing</a:t>
            </a:r>
          </a:p>
          <a:p>
            <a:r>
              <a:rPr lang="en-US" sz="1500" dirty="0"/>
              <a:t>Third place (red) =&gt; MVC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1A7825-2A92-4D95-AC80-A403A6AF8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3" r="11006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84D3D-00A5-4A9B-ABAE-C9FD3F5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Performance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A4CECD-F157-4A31-B19A-22E8651A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Garbage collections/sec while under 100% CPU load.  Lower is better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Third place (red) =&gt; MVC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Tie for first =&gt; middleware/routing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To reach this level of performance, we avoid allocations completely</a:t>
            </a:r>
          </a:p>
          <a:p>
            <a:r>
              <a:rPr lang="en-US" sz="1500" dirty="0">
                <a:solidFill>
                  <a:srgbClr val="FFFFFF"/>
                </a:solidFill>
              </a:rPr>
              <a:t>It’s not that .NET’s GC is slow, we have left the mortal world behind</a:t>
            </a:r>
          </a:p>
          <a:p>
            <a:r>
              <a:rPr lang="en-US" sz="1500" dirty="0">
                <a:solidFill>
                  <a:srgbClr val="FFFFFF"/>
                </a:solidFill>
              </a:rPr>
              <a:t>No garbage collections occurred – we don’t create any garbage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7A99A-3C18-4B6C-89A2-4E1CA3313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" r="-1" b="1143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56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7D5-2F22-4615-BD13-D9DD056D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5069-0654-4C03-966B-26912D6B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aVerySpicyBoi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https://github.com/rynowak/Presentations/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4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303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Endpoint Routing</vt:lpstr>
      <vt:lpstr>Why replace routing?</vt:lpstr>
      <vt:lpstr>Endpoint routing</vt:lpstr>
      <vt:lpstr>Performance Results</vt:lpstr>
      <vt:lpstr>Performance Results</vt:lpstr>
      <vt:lpstr>Performance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 Routing Deep-Dive</dc:title>
  <dc:creator>Ryan Nowak</dc:creator>
  <cp:lastModifiedBy>Ryan Nowak</cp:lastModifiedBy>
  <cp:revision>8</cp:revision>
  <dcterms:created xsi:type="dcterms:W3CDTF">2019-10-18T21:25:01Z</dcterms:created>
  <dcterms:modified xsi:type="dcterms:W3CDTF">2020-04-14T02:23:42Z</dcterms:modified>
</cp:coreProperties>
</file>