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5" r:id="rId9"/>
    <p:sldId id="263" r:id="rId10"/>
    <p:sldId id="268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2"/>
    <p:restoredTop sz="95588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14.png"/><Relationship Id="rId6" Type="http://schemas.openxmlformats.org/officeDocument/2006/relationships/image" Target="../media/image7.sv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B3F084-99E1-4B50-BB4B-72D1D63171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1803FB-5A0E-4D00-9495-04410B9284E9}">
      <dgm:prSet/>
      <dgm:spPr/>
      <dgm:t>
        <a:bodyPr/>
        <a:lstStyle/>
        <a:p>
          <a:r>
            <a:rPr lang="en-US"/>
            <a:t>Needs to scale</a:t>
          </a:r>
        </a:p>
      </dgm:t>
    </dgm:pt>
    <dgm:pt modelId="{E3AE5A38-71FF-40F9-9601-B46AAF1CFCB0}" type="parTrans" cxnId="{E5C8E2F5-E88C-4472-AE51-9079B9F3F58F}">
      <dgm:prSet/>
      <dgm:spPr/>
      <dgm:t>
        <a:bodyPr/>
        <a:lstStyle/>
        <a:p>
          <a:endParaRPr lang="en-US"/>
        </a:p>
      </dgm:t>
    </dgm:pt>
    <dgm:pt modelId="{36EF90CF-75CD-4CD9-B97B-FE20A5DB90B3}" type="sibTrans" cxnId="{E5C8E2F5-E88C-4472-AE51-9079B9F3F58F}">
      <dgm:prSet/>
      <dgm:spPr/>
      <dgm:t>
        <a:bodyPr/>
        <a:lstStyle/>
        <a:p>
          <a:endParaRPr lang="en-US"/>
        </a:p>
      </dgm:t>
    </dgm:pt>
    <dgm:pt modelId="{59AA4CC1-E515-4D06-9B89-00699B7F908C}">
      <dgm:prSet/>
      <dgm:spPr/>
      <dgm:t>
        <a:bodyPr/>
        <a:lstStyle/>
        <a:p>
          <a:r>
            <a:rPr lang="en-US" dirty="0"/>
            <a:t>Needs to tolerate machine failures</a:t>
          </a:r>
        </a:p>
      </dgm:t>
    </dgm:pt>
    <dgm:pt modelId="{D95B79C0-6FB4-4F63-94A0-61541EACCF8E}" type="parTrans" cxnId="{4B498131-B07E-44BA-AD09-B567A6696D70}">
      <dgm:prSet/>
      <dgm:spPr/>
      <dgm:t>
        <a:bodyPr/>
        <a:lstStyle/>
        <a:p>
          <a:endParaRPr lang="en-US"/>
        </a:p>
      </dgm:t>
    </dgm:pt>
    <dgm:pt modelId="{42A0183C-5AEE-4E12-820E-29985A6D47E6}" type="sibTrans" cxnId="{4B498131-B07E-44BA-AD09-B567A6696D70}">
      <dgm:prSet/>
      <dgm:spPr/>
      <dgm:t>
        <a:bodyPr/>
        <a:lstStyle/>
        <a:p>
          <a:endParaRPr lang="en-US"/>
        </a:p>
      </dgm:t>
    </dgm:pt>
    <dgm:pt modelId="{94450479-F69E-440E-807E-4AE20DB6E0E3}">
      <dgm:prSet/>
      <dgm:spPr/>
      <dgm:t>
        <a:bodyPr/>
        <a:lstStyle/>
        <a:p>
          <a:r>
            <a:rPr lang="en-US" dirty="0"/>
            <a:t>Needs to support any language/workload</a:t>
          </a:r>
        </a:p>
      </dgm:t>
    </dgm:pt>
    <dgm:pt modelId="{F4531220-AE30-41F1-95DD-AE819EFA0559}" type="parTrans" cxnId="{769536BD-8EDB-4EA7-96EC-198FA72AA949}">
      <dgm:prSet/>
      <dgm:spPr/>
      <dgm:t>
        <a:bodyPr/>
        <a:lstStyle/>
        <a:p>
          <a:endParaRPr lang="en-US"/>
        </a:p>
      </dgm:t>
    </dgm:pt>
    <dgm:pt modelId="{5DF0BD5E-61E9-4118-A432-4AE76D4F1367}" type="sibTrans" cxnId="{769536BD-8EDB-4EA7-96EC-198FA72AA949}">
      <dgm:prSet/>
      <dgm:spPr/>
      <dgm:t>
        <a:bodyPr/>
        <a:lstStyle/>
        <a:p>
          <a:endParaRPr lang="en-US"/>
        </a:p>
      </dgm:t>
    </dgm:pt>
    <dgm:pt modelId="{4CE2FA83-0AD5-4AB6-9730-C764F71D7166}">
      <dgm:prSet/>
      <dgm:spPr/>
      <dgm:t>
        <a:bodyPr/>
        <a:lstStyle/>
        <a:p>
          <a:r>
            <a:rPr lang="en-US" dirty="0"/>
            <a:t>Needs to provide the things that applications need </a:t>
          </a:r>
        </a:p>
      </dgm:t>
    </dgm:pt>
    <dgm:pt modelId="{3F540D5F-02A0-43E9-8189-0038BDB95491}" type="parTrans" cxnId="{C5AB3FBE-D50B-4C4D-B758-DC9538F1578E}">
      <dgm:prSet/>
      <dgm:spPr/>
      <dgm:t>
        <a:bodyPr/>
        <a:lstStyle/>
        <a:p>
          <a:endParaRPr lang="en-US"/>
        </a:p>
      </dgm:t>
    </dgm:pt>
    <dgm:pt modelId="{B50BA7BF-1E3C-4DFA-9780-6DCF5BAA3D76}" type="sibTrans" cxnId="{C5AB3FBE-D50B-4C4D-B758-DC9538F1578E}">
      <dgm:prSet/>
      <dgm:spPr/>
      <dgm:t>
        <a:bodyPr/>
        <a:lstStyle/>
        <a:p>
          <a:endParaRPr lang="en-US"/>
        </a:p>
      </dgm:t>
    </dgm:pt>
    <dgm:pt modelId="{387B502B-36A8-460A-AA08-12ECBF921C96}">
      <dgm:prSet/>
      <dgm:spPr/>
      <dgm:t>
        <a:bodyPr/>
        <a:lstStyle/>
        <a:p>
          <a:r>
            <a:rPr lang="en-US" dirty="0"/>
            <a:t>Needs to integrate with a variety of tools</a:t>
          </a:r>
        </a:p>
      </dgm:t>
    </dgm:pt>
    <dgm:pt modelId="{F0241F3E-2D29-4EDA-89C8-8DD60D8BCCE6}" type="parTrans" cxnId="{90E03527-71DE-41B0-AF68-9B4B139A1C28}">
      <dgm:prSet/>
      <dgm:spPr/>
      <dgm:t>
        <a:bodyPr/>
        <a:lstStyle/>
        <a:p>
          <a:endParaRPr lang="en-US"/>
        </a:p>
      </dgm:t>
    </dgm:pt>
    <dgm:pt modelId="{260A3862-E1E4-4789-9EA5-D0ECE806716D}" type="sibTrans" cxnId="{90E03527-71DE-41B0-AF68-9B4B139A1C28}">
      <dgm:prSet/>
      <dgm:spPr/>
      <dgm:t>
        <a:bodyPr/>
        <a:lstStyle/>
        <a:p>
          <a:endParaRPr lang="en-US"/>
        </a:p>
      </dgm:t>
    </dgm:pt>
    <dgm:pt modelId="{752342EF-C76C-4BBE-8A54-841B240C3A40}">
      <dgm:prSet/>
      <dgm:spPr/>
      <dgm:t>
        <a:bodyPr/>
        <a:lstStyle/>
        <a:p>
          <a:r>
            <a:rPr lang="en-US" dirty="0"/>
            <a:t>Needs to be self-healing</a:t>
          </a:r>
        </a:p>
      </dgm:t>
    </dgm:pt>
    <dgm:pt modelId="{A1AE9893-25F3-4836-B5EC-A32CD324E5A3}" type="parTrans" cxnId="{4EB14274-56A1-4ED3-B3B0-B744529DD3F3}">
      <dgm:prSet/>
      <dgm:spPr/>
      <dgm:t>
        <a:bodyPr/>
        <a:lstStyle/>
        <a:p>
          <a:endParaRPr lang="en-US"/>
        </a:p>
      </dgm:t>
    </dgm:pt>
    <dgm:pt modelId="{1E7DCA67-7DC8-45E3-9583-AFB6A282F170}" type="sibTrans" cxnId="{4EB14274-56A1-4ED3-B3B0-B744529DD3F3}">
      <dgm:prSet/>
      <dgm:spPr/>
      <dgm:t>
        <a:bodyPr/>
        <a:lstStyle/>
        <a:p>
          <a:endParaRPr lang="en-US"/>
        </a:p>
      </dgm:t>
    </dgm:pt>
    <dgm:pt modelId="{6BF744ED-6E7D-442B-A1ED-EA791BB11033}" type="pres">
      <dgm:prSet presAssocID="{8CB3F084-99E1-4B50-BB4B-72D1D6317134}" presName="root" presStyleCnt="0">
        <dgm:presLayoutVars>
          <dgm:dir/>
          <dgm:resizeHandles val="exact"/>
        </dgm:presLayoutVars>
      </dgm:prSet>
      <dgm:spPr/>
    </dgm:pt>
    <dgm:pt modelId="{074331CA-8C30-4B9C-A425-768FBA1170F3}" type="pres">
      <dgm:prSet presAssocID="{301803FB-5A0E-4D00-9495-04410B9284E9}" presName="compNode" presStyleCnt="0"/>
      <dgm:spPr/>
    </dgm:pt>
    <dgm:pt modelId="{4EC48508-7FC1-4751-9424-AEBA0288BA1C}" type="pres">
      <dgm:prSet presAssocID="{301803FB-5A0E-4D00-9495-04410B9284E9}" presName="bgRect" presStyleLbl="bgShp" presStyleIdx="0" presStyleCnt="6"/>
      <dgm:spPr/>
    </dgm:pt>
    <dgm:pt modelId="{E7476E6C-526E-4A5D-8DF0-12B558FE504E}" type="pres">
      <dgm:prSet presAssocID="{301803FB-5A0E-4D00-9495-04410B9284E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75665DC3-2FE5-4E68-977A-914C2C9DFFAF}" type="pres">
      <dgm:prSet presAssocID="{301803FB-5A0E-4D00-9495-04410B9284E9}" presName="spaceRect" presStyleCnt="0"/>
      <dgm:spPr/>
    </dgm:pt>
    <dgm:pt modelId="{0DF326F5-7E0B-402E-893D-C541BE563B7C}" type="pres">
      <dgm:prSet presAssocID="{301803FB-5A0E-4D00-9495-04410B9284E9}" presName="parTx" presStyleLbl="revTx" presStyleIdx="0" presStyleCnt="6">
        <dgm:presLayoutVars>
          <dgm:chMax val="0"/>
          <dgm:chPref val="0"/>
        </dgm:presLayoutVars>
      </dgm:prSet>
      <dgm:spPr/>
    </dgm:pt>
    <dgm:pt modelId="{3641DD26-E470-44FD-A6BF-B0DF02EAF57B}" type="pres">
      <dgm:prSet presAssocID="{36EF90CF-75CD-4CD9-B97B-FE20A5DB90B3}" presName="sibTrans" presStyleCnt="0"/>
      <dgm:spPr/>
    </dgm:pt>
    <dgm:pt modelId="{35F2A016-2619-4B43-AB51-B026DA7D8C91}" type="pres">
      <dgm:prSet presAssocID="{59AA4CC1-E515-4D06-9B89-00699B7F908C}" presName="compNode" presStyleCnt="0"/>
      <dgm:spPr/>
    </dgm:pt>
    <dgm:pt modelId="{4E9A8928-ECA0-4E19-8F47-FE734FC2E2B8}" type="pres">
      <dgm:prSet presAssocID="{59AA4CC1-E515-4D06-9B89-00699B7F908C}" presName="bgRect" presStyleLbl="bgShp" presStyleIdx="1" presStyleCnt="6"/>
      <dgm:spPr/>
    </dgm:pt>
    <dgm:pt modelId="{628E728B-A740-4C32-912B-789ED1BCAD28}" type="pres">
      <dgm:prSet presAssocID="{59AA4CC1-E515-4D06-9B89-00699B7F908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0344CB9-2881-4625-A7EC-F52AED5666E8}" type="pres">
      <dgm:prSet presAssocID="{59AA4CC1-E515-4D06-9B89-00699B7F908C}" presName="spaceRect" presStyleCnt="0"/>
      <dgm:spPr/>
    </dgm:pt>
    <dgm:pt modelId="{859F8B31-2281-483B-8CFA-FFF538B6184A}" type="pres">
      <dgm:prSet presAssocID="{59AA4CC1-E515-4D06-9B89-00699B7F908C}" presName="parTx" presStyleLbl="revTx" presStyleIdx="1" presStyleCnt="6">
        <dgm:presLayoutVars>
          <dgm:chMax val="0"/>
          <dgm:chPref val="0"/>
        </dgm:presLayoutVars>
      </dgm:prSet>
      <dgm:spPr/>
    </dgm:pt>
    <dgm:pt modelId="{6AC9C624-3418-484F-A9C5-AC693DF06EC8}" type="pres">
      <dgm:prSet presAssocID="{42A0183C-5AEE-4E12-820E-29985A6D47E6}" presName="sibTrans" presStyleCnt="0"/>
      <dgm:spPr/>
    </dgm:pt>
    <dgm:pt modelId="{A5C23426-C074-4429-A55E-CD3A2A48BCE1}" type="pres">
      <dgm:prSet presAssocID="{94450479-F69E-440E-807E-4AE20DB6E0E3}" presName="compNode" presStyleCnt="0"/>
      <dgm:spPr/>
    </dgm:pt>
    <dgm:pt modelId="{75D0F41B-871C-44BA-99E8-8A8D5DED0A03}" type="pres">
      <dgm:prSet presAssocID="{94450479-F69E-440E-807E-4AE20DB6E0E3}" presName="bgRect" presStyleLbl="bgShp" presStyleIdx="2" presStyleCnt="6"/>
      <dgm:spPr/>
    </dgm:pt>
    <dgm:pt modelId="{5B423F52-7BBB-42C3-8674-2F35B8C8D8D6}" type="pres">
      <dgm:prSet presAssocID="{94450479-F69E-440E-807E-4AE20DB6E0E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F5D650E1-FFE8-4539-8A89-766E71DA62C1}" type="pres">
      <dgm:prSet presAssocID="{94450479-F69E-440E-807E-4AE20DB6E0E3}" presName="spaceRect" presStyleCnt="0"/>
      <dgm:spPr/>
    </dgm:pt>
    <dgm:pt modelId="{273590A9-0234-4693-8496-4C0EAA780A9A}" type="pres">
      <dgm:prSet presAssocID="{94450479-F69E-440E-807E-4AE20DB6E0E3}" presName="parTx" presStyleLbl="revTx" presStyleIdx="2" presStyleCnt="6">
        <dgm:presLayoutVars>
          <dgm:chMax val="0"/>
          <dgm:chPref val="0"/>
        </dgm:presLayoutVars>
      </dgm:prSet>
      <dgm:spPr/>
    </dgm:pt>
    <dgm:pt modelId="{DA3C9ADB-BE0C-4D9A-94C4-1475A08E0BC1}" type="pres">
      <dgm:prSet presAssocID="{5DF0BD5E-61E9-4118-A432-4AE76D4F1367}" presName="sibTrans" presStyleCnt="0"/>
      <dgm:spPr/>
    </dgm:pt>
    <dgm:pt modelId="{4F4F1EC3-9C84-43B5-A783-DBE0309D1183}" type="pres">
      <dgm:prSet presAssocID="{4CE2FA83-0AD5-4AB6-9730-C764F71D7166}" presName="compNode" presStyleCnt="0"/>
      <dgm:spPr/>
    </dgm:pt>
    <dgm:pt modelId="{AF59A860-0233-4DC5-964F-0FA67F629188}" type="pres">
      <dgm:prSet presAssocID="{4CE2FA83-0AD5-4AB6-9730-C764F71D7166}" presName="bgRect" presStyleLbl="bgShp" presStyleIdx="3" presStyleCnt="6"/>
      <dgm:spPr/>
    </dgm:pt>
    <dgm:pt modelId="{A9C67129-694E-48F4-938A-7239AFBE44DD}" type="pres">
      <dgm:prSet presAssocID="{4CE2FA83-0AD5-4AB6-9730-C764F71D716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7DA3157-7558-4330-92FA-9E8AB100C067}" type="pres">
      <dgm:prSet presAssocID="{4CE2FA83-0AD5-4AB6-9730-C764F71D7166}" presName="spaceRect" presStyleCnt="0"/>
      <dgm:spPr/>
    </dgm:pt>
    <dgm:pt modelId="{BD86D3D3-19AA-4D12-B87F-6C8BDC2D3BD5}" type="pres">
      <dgm:prSet presAssocID="{4CE2FA83-0AD5-4AB6-9730-C764F71D7166}" presName="parTx" presStyleLbl="revTx" presStyleIdx="3" presStyleCnt="6">
        <dgm:presLayoutVars>
          <dgm:chMax val="0"/>
          <dgm:chPref val="0"/>
        </dgm:presLayoutVars>
      </dgm:prSet>
      <dgm:spPr/>
    </dgm:pt>
    <dgm:pt modelId="{6055909F-244D-4B70-9FDC-60A31E3D95AE}" type="pres">
      <dgm:prSet presAssocID="{B50BA7BF-1E3C-4DFA-9780-6DCF5BAA3D76}" presName="sibTrans" presStyleCnt="0"/>
      <dgm:spPr/>
    </dgm:pt>
    <dgm:pt modelId="{C59C675D-B518-4755-BB1D-8F7922298CDF}" type="pres">
      <dgm:prSet presAssocID="{387B502B-36A8-460A-AA08-12ECBF921C96}" presName="compNode" presStyleCnt="0"/>
      <dgm:spPr/>
    </dgm:pt>
    <dgm:pt modelId="{9ED105D5-9979-451C-AE27-61A193EF9629}" type="pres">
      <dgm:prSet presAssocID="{387B502B-36A8-460A-AA08-12ECBF921C96}" presName="bgRect" presStyleLbl="bgShp" presStyleIdx="4" presStyleCnt="6"/>
      <dgm:spPr/>
    </dgm:pt>
    <dgm:pt modelId="{83BE6D32-45F0-4FF3-8B9D-B58BD018D17E}" type="pres">
      <dgm:prSet presAssocID="{387B502B-36A8-460A-AA08-12ECBF921C9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EE89ADA-8C35-4E65-AC4E-176D548DB2A9}" type="pres">
      <dgm:prSet presAssocID="{387B502B-36A8-460A-AA08-12ECBF921C96}" presName="spaceRect" presStyleCnt="0"/>
      <dgm:spPr/>
    </dgm:pt>
    <dgm:pt modelId="{2727A0E6-A817-41DB-9E25-62B288ED4C99}" type="pres">
      <dgm:prSet presAssocID="{387B502B-36A8-460A-AA08-12ECBF921C96}" presName="parTx" presStyleLbl="revTx" presStyleIdx="4" presStyleCnt="6">
        <dgm:presLayoutVars>
          <dgm:chMax val="0"/>
          <dgm:chPref val="0"/>
        </dgm:presLayoutVars>
      </dgm:prSet>
      <dgm:spPr/>
    </dgm:pt>
    <dgm:pt modelId="{B362EE6D-E6C9-4879-A021-CE5512E9C5AF}" type="pres">
      <dgm:prSet presAssocID="{260A3862-E1E4-4789-9EA5-D0ECE806716D}" presName="sibTrans" presStyleCnt="0"/>
      <dgm:spPr/>
    </dgm:pt>
    <dgm:pt modelId="{6097B062-0337-43A2-96F9-D6DD97B17886}" type="pres">
      <dgm:prSet presAssocID="{752342EF-C76C-4BBE-8A54-841B240C3A40}" presName="compNode" presStyleCnt="0"/>
      <dgm:spPr/>
    </dgm:pt>
    <dgm:pt modelId="{1136B5B9-AE24-40A2-A4EF-CAFC969CD85C}" type="pres">
      <dgm:prSet presAssocID="{752342EF-C76C-4BBE-8A54-841B240C3A40}" presName="bgRect" presStyleLbl="bgShp" presStyleIdx="5" presStyleCnt="6"/>
      <dgm:spPr/>
    </dgm:pt>
    <dgm:pt modelId="{1C2F15BE-FD52-4FF1-99BC-8D3F684406F6}" type="pres">
      <dgm:prSet presAssocID="{752342EF-C76C-4BBE-8A54-841B240C3A4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8C6EA1B5-0A20-4B65-A3A1-7FC8052A6E6A}" type="pres">
      <dgm:prSet presAssocID="{752342EF-C76C-4BBE-8A54-841B240C3A40}" presName="spaceRect" presStyleCnt="0"/>
      <dgm:spPr/>
    </dgm:pt>
    <dgm:pt modelId="{893C07D9-ABA3-462B-8FE6-F4797BD5EA2F}" type="pres">
      <dgm:prSet presAssocID="{752342EF-C76C-4BBE-8A54-841B240C3A4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55D4B00-310E-4491-823A-ED626168B76A}" type="presOf" srcId="{387B502B-36A8-460A-AA08-12ECBF921C96}" destId="{2727A0E6-A817-41DB-9E25-62B288ED4C99}" srcOrd="0" destOrd="0" presId="urn:microsoft.com/office/officeart/2018/2/layout/IconVerticalSolidList"/>
    <dgm:cxn modelId="{90E03527-71DE-41B0-AF68-9B4B139A1C28}" srcId="{8CB3F084-99E1-4B50-BB4B-72D1D6317134}" destId="{387B502B-36A8-460A-AA08-12ECBF921C96}" srcOrd="4" destOrd="0" parTransId="{F0241F3E-2D29-4EDA-89C8-8DD60D8BCCE6}" sibTransId="{260A3862-E1E4-4789-9EA5-D0ECE806716D}"/>
    <dgm:cxn modelId="{4B498131-B07E-44BA-AD09-B567A6696D70}" srcId="{8CB3F084-99E1-4B50-BB4B-72D1D6317134}" destId="{59AA4CC1-E515-4D06-9B89-00699B7F908C}" srcOrd="1" destOrd="0" parTransId="{D95B79C0-6FB4-4F63-94A0-61541EACCF8E}" sibTransId="{42A0183C-5AEE-4E12-820E-29985A6D47E6}"/>
    <dgm:cxn modelId="{35F32E65-B201-453C-80C9-D47ECEC0D7F0}" type="presOf" srcId="{752342EF-C76C-4BBE-8A54-841B240C3A40}" destId="{893C07D9-ABA3-462B-8FE6-F4797BD5EA2F}" srcOrd="0" destOrd="0" presId="urn:microsoft.com/office/officeart/2018/2/layout/IconVerticalSolidList"/>
    <dgm:cxn modelId="{4EB14274-56A1-4ED3-B3B0-B744529DD3F3}" srcId="{8CB3F084-99E1-4B50-BB4B-72D1D6317134}" destId="{752342EF-C76C-4BBE-8A54-841B240C3A40}" srcOrd="5" destOrd="0" parTransId="{A1AE9893-25F3-4836-B5EC-A32CD324E5A3}" sibTransId="{1E7DCA67-7DC8-45E3-9583-AFB6A282F170}"/>
    <dgm:cxn modelId="{EF0AD78B-A495-41BA-AD7E-4302CAD78588}" type="presOf" srcId="{59AA4CC1-E515-4D06-9B89-00699B7F908C}" destId="{859F8B31-2281-483B-8CFA-FFF538B6184A}" srcOrd="0" destOrd="0" presId="urn:microsoft.com/office/officeart/2018/2/layout/IconVerticalSolidList"/>
    <dgm:cxn modelId="{0062F290-5DFC-435C-9B00-05F8A5D27253}" type="presOf" srcId="{94450479-F69E-440E-807E-4AE20DB6E0E3}" destId="{273590A9-0234-4693-8496-4C0EAA780A9A}" srcOrd="0" destOrd="0" presId="urn:microsoft.com/office/officeart/2018/2/layout/IconVerticalSolidList"/>
    <dgm:cxn modelId="{9A2D1197-F822-4CE0-BCEB-3B30C569E6C3}" type="presOf" srcId="{4CE2FA83-0AD5-4AB6-9730-C764F71D7166}" destId="{BD86D3D3-19AA-4D12-B87F-6C8BDC2D3BD5}" srcOrd="0" destOrd="0" presId="urn:microsoft.com/office/officeart/2018/2/layout/IconVerticalSolidList"/>
    <dgm:cxn modelId="{233868BB-ACD8-4D58-A168-4B4A56D798BE}" type="presOf" srcId="{8CB3F084-99E1-4B50-BB4B-72D1D6317134}" destId="{6BF744ED-6E7D-442B-A1ED-EA791BB11033}" srcOrd="0" destOrd="0" presId="urn:microsoft.com/office/officeart/2018/2/layout/IconVerticalSolidList"/>
    <dgm:cxn modelId="{769536BD-8EDB-4EA7-96EC-198FA72AA949}" srcId="{8CB3F084-99E1-4B50-BB4B-72D1D6317134}" destId="{94450479-F69E-440E-807E-4AE20DB6E0E3}" srcOrd="2" destOrd="0" parTransId="{F4531220-AE30-41F1-95DD-AE819EFA0559}" sibTransId="{5DF0BD5E-61E9-4118-A432-4AE76D4F1367}"/>
    <dgm:cxn modelId="{C5AB3FBE-D50B-4C4D-B758-DC9538F1578E}" srcId="{8CB3F084-99E1-4B50-BB4B-72D1D6317134}" destId="{4CE2FA83-0AD5-4AB6-9730-C764F71D7166}" srcOrd="3" destOrd="0" parTransId="{3F540D5F-02A0-43E9-8189-0038BDB95491}" sibTransId="{B50BA7BF-1E3C-4DFA-9780-6DCF5BAA3D76}"/>
    <dgm:cxn modelId="{9E59DDCC-BE3A-4A5C-B5C5-60E4C50B1106}" type="presOf" srcId="{301803FB-5A0E-4D00-9495-04410B9284E9}" destId="{0DF326F5-7E0B-402E-893D-C541BE563B7C}" srcOrd="0" destOrd="0" presId="urn:microsoft.com/office/officeart/2018/2/layout/IconVerticalSolidList"/>
    <dgm:cxn modelId="{E5C8E2F5-E88C-4472-AE51-9079B9F3F58F}" srcId="{8CB3F084-99E1-4B50-BB4B-72D1D6317134}" destId="{301803FB-5A0E-4D00-9495-04410B9284E9}" srcOrd="0" destOrd="0" parTransId="{E3AE5A38-71FF-40F9-9601-B46AAF1CFCB0}" sibTransId="{36EF90CF-75CD-4CD9-B97B-FE20A5DB90B3}"/>
    <dgm:cxn modelId="{A5C52BC6-FD00-4384-8F83-1D9F6835AEAB}" type="presParOf" srcId="{6BF744ED-6E7D-442B-A1ED-EA791BB11033}" destId="{074331CA-8C30-4B9C-A425-768FBA1170F3}" srcOrd="0" destOrd="0" presId="urn:microsoft.com/office/officeart/2018/2/layout/IconVerticalSolidList"/>
    <dgm:cxn modelId="{424C876D-C643-4594-9D7A-90B6A4F4D6F3}" type="presParOf" srcId="{074331CA-8C30-4B9C-A425-768FBA1170F3}" destId="{4EC48508-7FC1-4751-9424-AEBA0288BA1C}" srcOrd="0" destOrd="0" presId="urn:microsoft.com/office/officeart/2018/2/layout/IconVerticalSolidList"/>
    <dgm:cxn modelId="{21745D0D-508F-4DD3-83FB-20550635BE9F}" type="presParOf" srcId="{074331CA-8C30-4B9C-A425-768FBA1170F3}" destId="{E7476E6C-526E-4A5D-8DF0-12B558FE504E}" srcOrd="1" destOrd="0" presId="urn:microsoft.com/office/officeart/2018/2/layout/IconVerticalSolidList"/>
    <dgm:cxn modelId="{F4800FB0-D603-488B-8F05-86F3D3CAA26C}" type="presParOf" srcId="{074331CA-8C30-4B9C-A425-768FBA1170F3}" destId="{75665DC3-2FE5-4E68-977A-914C2C9DFFAF}" srcOrd="2" destOrd="0" presId="urn:microsoft.com/office/officeart/2018/2/layout/IconVerticalSolidList"/>
    <dgm:cxn modelId="{F8CA9D1E-C57F-44DD-8CCB-C07E59E21047}" type="presParOf" srcId="{074331CA-8C30-4B9C-A425-768FBA1170F3}" destId="{0DF326F5-7E0B-402E-893D-C541BE563B7C}" srcOrd="3" destOrd="0" presId="urn:microsoft.com/office/officeart/2018/2/layout/IconVerticalSolidList"/>
    <dgm:cxn modelId="{58CE4FB5-4B50-4F58-9EED-DB8D5B3848AC}" type="presParOf" srcId="{6BF744ED-6E7D-442B-A1ED-EA791BB11033}" destId="{3641DD26-E470-44FD-A6BF-B0DF02EAF57B}" srcOrd="1" destOrd="0" presId="urn:microsoft.com/office/officeart/2018/2/layout/IconVerticalSolidList"/>
    <dgm:cxn modelId="{3B2BD994-58F3-4EFF-B053-059400A9E00F}" type="presParOf" srcId="{6BF744ED-6E7D-442B-A1ED-EA791BB11033}" destId="{35F2A016-2619-4B43-AB51-B026DA7D8C91}" srcOrd="2" destOrd="0" presId="urn:microsoft.com/office/officeart/2018/2/layout/IconVerticalSolidList"/>
    <dgm:cxn modelId="{FD155F0E-307E-41CC-9B69-87DB9C48EAC3}" type="presParOf" srcId="{35F2A016-2619-4B43-AB51-B026DA7D8C91}" destId="{4E9A8928-ECA0-4E19-8F47-FE734FC2E2B8}" srcOrd="0" destOrd="0" presId="urn:microsoft.com/office/officeart/2018/2/layout/IconVerticalSolidList"/>
    <dgm:cxn modelId="{9D52FC25-921B-4D9E-908F-D4A4399E58B4}" type="presParOf" srcId="{35F2A016-2619-4B43-AB51-B026DA7D8C91}" destId="{628E728B-A740-4C32-912B-789ED1BCAD28}" srcOrd="1" destOrd="0" presId="urn:microsoft.com/office/officeart/2018/2/layout/IconVerticalSolidList"/>
    <dgm:cxn modelId="{E59CA4E0-7302-49D7-840F-98BCAB429567}" type="presParOf" srcId="{35F2A016-2619-4B43-AB51-B026DA7D8C91}" destId="{10344CB9-2881-4625-A7EC-F52AED5666E8}" srcOrd="2" destOrd="0" presId="urn:microsoft.com/office/officeart/2018/2/layout/IconVerticalSolidList"/>
    <dgm:cxn modelId="{E7611D03-386D-4245-B013-9060A161F3D5}" type="presParOf" srcId="{35F2A016-2619-4B43-AB51-B026DA7D8C91}" destId="{859F8B31-2281-483B-8CFA-FFF538B6184A}" srcOrd="3" destOrd="0" presId="urn:microsoft.com/office/officeart/2018/2/layout/IconVerticalSolidList"/>
    <dgm:cxn modelId="{DDAB7E79-B898-44D2-9BA9-8962AC9D8C66}" type="presParOf" srcId="{6BF744ED-6E7D-442B-A1ED-EA791BB11033}" destId="{6AC9C624-3418-484F-A9C5-AC693DF06EC8}" srcOrd="3" destOrd="0" presId="urn:microsoft.com/office/officeart/2018/2/layout/IconVerticalSolidList"/>
    <dgm:cxn modelId="{DF24E5FB-5862-4329-8D1D-3A8047D8343E}" type="presParOf" srcId="{6BF744ED-6E7D-442B-A1ED-EA791BB11033}" destId="{A5C23426-C074-4429-A55E-CD3A2A48BCE1}" srcOrd="4" destOrd="0" presId="urn:microsoft.com/office/officeart/2018/2/layout/IconVerticalSolidList"/>
    <dgm:cxn modelId="{E2B52C3A-3FE4-4000-84E1-1A49F30924BC}" type="presParOf" srcId="{A5C23426-C074-4429-A55E-CD3A2A48BCE1}" destId="{75D0F41B-871C-44BA-99E8-8A8D5DED0A03}" srcOrd="0" destOrd="0" presId="urn:microsoft.com/office/officeart/2018/2/layout/IconVerticalSolidList"/>
    <dgm:cxn modelId="{D4B76008-C57E-41B8-B891-3FDA7C2B3BFE}" type="presParOf" srcId="{A5C23426-C074-4429-A55E-CD3A2A48BCE1}" destId="{5B423F52-7BBB-42C3-8674-2F35B8C8D8D6}" srcOrd="1" destOrd="0" presId="urn:microsoft.com/office/officeart/2018/2/layout/IconVerticalSolidList"/>
    <dgm:cxn modelId="{E2663C5E-4A16-4F63-8057-D2C85A47A261}" type="presParOf" srcId="{A5C23426-C074-4429-A55E-CD3A2A48BCE1}" destId="{F5D650E1-FFE8-4539-8A89-766E71DA62C1}" srcOrd="2" destOrd="0" presId="urn:microsoft.com/office/officeart/2018/2/layout/IconVerticalSolidList"/>
    <dgm:cxn modelId="{433DC8D7-7647-4407-95D9-4D0D74D17694}" type="presParOf" srcId="{A5C23426-C074-4429-A55E-CD3A2A48BCE1}" destId="{273590A9-0234-4693-8496-4C0EAA780A9A}" srcOrd="3" destOrd="0" presId="urn:microsoft.com/office/officeart/2018/2/layout/IconVerticalSolidList"/>
    <dgm:cxn modelId="{8344C2F8-643A-4857-B814-74B42B56A809}" type="presParOf" srcId="{6BF744ED-6E7D-442B-A1ED-EA791BB11033}" destId="{DA3C9ADB-BE0C-4D9A-94C4-1475A08E0BC1}" srcOrd="5" destOrd="0" presId="urn:microsoft.com/office/officeart/2018/2/layout/IconVerticalSolidList"/>
    <dgm:cxn modelId="{BCF227EA-B566-460F-B474-E21BD026157A}" type="presParOf" srcId="{6BF744ED-6E7D-442B-A1ED-EA791BB11033}" destId="{4F4F1EC3-9C84-43B5-A783-DBE0309D1183}" srcOrd="6" destOrd="0" presId="urn:microsoft.com/office/officeart/2018/2/layout/IconVerticalSolidList"/>
    <dgm:cxn modelId="{1DAE845A-C36E-4E12-A4AB-3C6DCD80E7D4}" type="presParOf" srcId="{4F4F1EC3-9C84-43B5-A783-DBE0309D1183}" destId="{AF59A860-0233-4DC5-964F-0FA67F629188}" srcOrd="0" destOrd="0" presId="urn:microsoft.com/office/officeart/2018/2/layout/IconVerticalSolidList"/>
    <dgm:cxn modelId="{431E81E4-3A02-4692-B7AD-33CD1BE35990}" type="presParOf" srcId="{4F4F1EC3-9C84-43B5-A783-DBE0309D1183}" destId="{A9C67129-694E-48F4-938A-7239AFBE44DD}" srcOrd="1" destOrd="0" presId="urn:microsoft.com/office/officeart/2018/2/layout/IconVerticalSolidList"/>
    <dgm:cxn modelId="{0B13A5A2-C670-4540-A6FD-0372A3D00431}" type="presParOf" srcId="{4F4F1EC3-9C84-43B5-A783-DBE0309D1183}" destId="{F7DA3157-7558-4330-92FA-9E8AB100C067}" srcOrd="2" destOrd="0" presId="urn:microsoft.com/office/officeart/2018/2/layout/IconVerticalSolidList"/>
    <dgm:cxn modelId="{7F897CF4-1A81-458F-A553-37A3145ADF27}" type="presParOf" srcId="{4F4F1EC3-9C84-43B5-A783-DBE0309D1183}" destId="{BD86D3D3-19AA-4D12-B87F-6C8BDC2D3BD5}" srcOrd="3" destOrd="0" presId="urn:microsoft.com/office/officeart/2018/2/layout/IconVerticalSolidList"/>
    <dgm:cxn modelId="{FBF5C029-EE36-465E-8B42-90643B3BA788}" type="presParOf" srcId="{6BF744ED-6E7D-442B-A1ED-EA791BB11033}" destId="{6055909F-244D-4B70-9FDC-60A31E3D95AE}" srcOrd="7" destOrd="0" presId="urn:microsoft.com/office/officeart/2018/2/layout/IconVerticalSolidList"/>
    <dgm:cxn modelId="{2B9290E7-CAE0-4A7D-8AAB-67DC513F6DC6}" type="presParOf" srcId="{6BF744ED-6E7D-442B-A1ED-EA791BB11033}" destId="{C59C675D-B518-4755-BB1D-8F7922298CDF}" srcOrd="8" destOrd="0" presId="urn:microsoft.com/office/officeart/2018/2/layout/IconVerticalSolidList"/>
    <dgm:cxn modelId="{FCE048EF-885F-43C8-9327-99522E61BAB0}" type="presParOf" srcId="{C59C675D-B518-4755-BB1D-8F7922298CDF}" destId="{9ED105D5-9979-451C-AE27-61A193EF9629}" srcOrd="0" destOrd="0" presId="urn:microsoft.com/office/officeart/2018/2/layout/IconVerticalSolidList"/>
    <dgm:cxn modelId="{136EAD0D-A78F-4FDF-8AAB-D559EA829975}" type="presParOf" srcId="{C59C675D-B518-4755-BB1D-8F7922298CDF}" destId="{83BE6D32-45F0-4FF3-8B9D-B58BD018D17E}" srcOrd="1" destOrd="0" presId="urn:microsoft.com/office/officeart/2018/2/layout/IconVerticalSolidList"/>
    <dgm:cxn modelId="{B1D783F3-0917-4932-9E1B-2C6E99B3AE20}" type="presParOf" srcId="{C59C675D-B518-4755-BB1D-8F7922298CDF}" destId="{7EE89ADA-8C35-4E65-AC4E-176D548DB2A9}" srcOrd="2" destOrd="0" presId="urn:microsoft.com/office/officeart/2018/2/layout/IconVerticalSolidList"/>
    <dgm:cxn modelId="{8E4DADBA-8A76-43F7-8C75-A8ED391CD276}" type="presParOf" srcId="{C59C675D-B518-4755-BB1D-8F7922298CDF}" destId="{2727A0E6-A817-41DB-9E25-62B288ED4C99}" srcOrd="3" destOrd="0" presId="urn:microsoft.com/office/officeart/2018/2/layout/IconVerticalSolidList"/>
    <dgm:cxn modelId="{1D5197FF-2BC5-4169-84FF-CBD6B9D81F04}" type="presParOf" srcId="{6BF744ED-6E7D-442B-A1ED-EA791BB11033}" destId="{B362EE6D-E6C9-4879-A021-CE5512E9C5AF}" srcOrd="9" destOrd="0" presId="urn:microsoft.com/office/officeart/2018/2/layout/IconVerticalSolidList"/>
    <dgm:cxn modelId="{650364B8-7E84-4FE0-A405-1390E4F1E0B7}" type="presParOf" srcId="{6BF744ED-6E7D-442B-A1ED-EA791BB11033}" destId="{6097B062-0337-43A2-96F9-D6DD97B17886}" srcOrd="10" destOrd="0" presId="urn:microsoft.com/office/officeart/2018/2/layout/IconVerticalSolidList"/>
    <dgm:cxn modelId="{6D577998-0860-4271-91D5-2F65B1F31C01}" type="presParOf" srcId="{6097B062-0337-43A2-96F9-D6DD97B17886}" destId="{1136B5B9-AE24-40A2-A4EF-CAFC969CD85C}" srcOrd="0" destOrd="0" presId="urn:microsoft.com/office/officeart/2018/2/layout/IconVerticalSolidList"/>
    <dgm:cxn modelId="{62211B22-78CC-45A9-B5AB-1CEDDC90BC17}" type="presParOf" srcId="{6097B062-0337-43A2-96F9-D6DD97B17886}" destId="{1C2F15BE-FD52-4FF1-99BC-8D3F684406F6}" srcOrd="1" destOrd="0" presId="urn:microsoft.com/office/officeart/2018/2/layout/IconVerticalSolidList"/>
    <dgm:cxn modelId="{84736E24-69DF-489C-AEB7-50947D262A21}" type="presParOf" srcId="{6097B062-0337-43A2-96F9-D6DD97B17886}" destId="{8C6EA1B5-0A20-4B65-A3A1-7FC8052A6E6A}" srcOrd="2" destOrd="0" presId="urn:microsoft.com/office/officeart/2018/2/layout/IconVerticalSolidList"/>
    <dgm:cxn modelId="{F5E57531-675A-436B-9D71-8B976118089A}" type="presParOf" srcId="{6097B062-0337-43A2-96F9-D6DD97B17886}" destId="{893C07D9-ABA3-462B-8FE6-F4797BD5EA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48508-7FC1-4751-9424-AEBA0288BA1C}">
      <dsp:nvSpPr>
        <dsp:cNvPr id="0" name=""/>
        <dsp:cNvSpPr/>
      </dsp:nvSpPr>
      <dsp:spPr>
        <a:xfrm>
          <a:off x="0" y="1523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76E6C-526E-4A5D-8DF0-12B558FE504E}">
      <dsp:nvSpPr>
        <dsp:cNvPr id="0" name=""/>
        <dsp:cNvSpPr/>
      </dsp:nvSpPr>
      <dsp:spPr>
        <a:xfrm>
          <a:off x="196357" y="147574"/>
          <a:ext cx="357013" cy="357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326F5-7E0B-402E-893D-C541BE563B7C}">
      <dsp:nvSpPr>
        <dsp:cNvPr id="0" name=""/>
        <dsp:cNvSpPr/>
      </dsp:nvSpPr>
      <dsp:spPr>
        <a:xfrm>
          <a:off x="749727" y="1523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Needs to scale</a:t>
          </a:r>
        </a:p>
      </dsp:txBody>
      <dsp:txXfrm>
        <a:off x="749727" y="1523"/>
        <a:ext cx="6262642" cy="649115"/>
      </dsp:txXfrm>
    </dsp:sp>
    <dsp:sp modelId="{4E9A8928-ECA0-4E19-8F47-FE734FC2E2B8}">
      <dsp:nvSpPr>
        <dsp:cNvPr id="0" name=""/>
        <dsp:cNvSpPr/>
      </dsp:nvSpPr>
      <dsp:spPr>
        <a:xfrm>
          <a:off x="0" y="812917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E728B-A740-4C32-912B-789ED1BCAD28}">
      <dsp:nvSpPr>
        <dsp:cNvPr id="0" name=""/>
        <dsp:cNvSpPr/>
      </dsp:nvSpPr>
      <dsp:spPr>
        <a:xfrm>
          <a:off x="196357" y="958968"/>
          <a:ext cx="357013" cy="357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F8B31-2281-483B-8CFA-FFF538B6184A}">
      <dsp:nvSpPr>
        <dsp:cNvPr id="0" name=""/>
        <dsp:cNvSpPr/>
      </dsp:nvSpPr>
      <dsp:spPr>
        <a:xfrm>
          <a:off x="749727" y="812917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Needs to tolerate machine failures</a:t>
          </a:r>
        </a:p>
      </dsp:txBody>
      <dsp:txXfrm>
        <a:off x="749727" y="812917"/>
        <a:ext cx="6262642" cy="649115"/>
      </dsp:txXfrm>
    </dsp:sp>
    <dsp:sp modelId="{75D0F41B-871C-44BA-99E8-8A8D5DED0A03}">
      <dsp:nvSpPr>
        <dsp:cNvPr id="0" name=""/>
        <dsp:cNvSpPr/>
      </dsp:nvSpPr>
      <dsp:spPr>
        <a:xfrm>
          <a:off x="0" y="1624311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23F52-7BBB-42C3-8674-2F35B8C8D8D6}">
      <dsp:nvSpPr>
        <dsp:cNvPr id="0" name=""/>
        <dsp:cNvSpPr/>
      </dsp:nvSpPr>
      <dsp:spPr>
        <a:xfrm>
          <a:off x="196357" y="1770361"/>
          <a:ext cx="357013" cy="357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590A9-0234-4693-8496-4C0EAA780A9A}">
      <dsp:nvSpPr>
        <dsp:cNvPr id="0" name=""/>
        <dsp:cNvSpPr/>
      </dsp:nvSpPr>
      <dsp:spPr>
        <a:xfrm>
          <a:off x="749727" y="1624311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Needs to support any language/workload</a:t>
          </a:r>
        </a:p>
      </dsp:txBody>
      <dsp:txXfrm>
        <a:off x="749727" y="1624311"/>
        <a:ext cx="6262642" cy="649115"/>
      </dsp:txXfrm>
    </dsp:sp>
    <dsp:sp modelId="{AF59A860-0233-4DC5-964F-0FA67F629188}">
      <dsp:nvSpPr>
        <dsp:cNvPr id="0" name=""/>
        <dsp:cNvSpPr/>
      </dsp:nvSpPr>
      <dsp:spPr>
        <a:xfrm>
          <a:off x="0" y="2435704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67129-694E-48F4-938A-7239AFBE44DD}">
      <dsp:nvSpPr>
        <dsp:cNvPr id="0" name=""/>
        <dsp:cNvSpPr/>
      </dsp:nvSpPr>
      <dsp:spPr>
        <a:xfrm>
          <a:off x="196357" y="2581755"/>
          <a:ext cx="357013" cy="3570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6D3D3-19AA-4D12-B87F-6C8BDC2D3BD5}">
      <dsp:nvSpPr>
        <dsp:cNvPr id="0" name=""/>
        <dsp:cNvSpPr/>
      </dsp:nvSpPr>
      <dsp:spPr>
        <a:xfrm>
          <a:off x="749727" y="2435704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Needs to provide the things that applications need </a:t>
          </a:r>
        </a:p>
      </dsp:txBody>
      <dsp:txXfrm>
        <a:off x="749727" y="2435704"/>
        <a:ext cx="6262642" cy="649115"/>
      </dsp:txXfrm>
    </dsp:sp>
    <dsp:sp modelId="{9ED105D5-9979-451C-AE27-61A193EF9629}">
      <dsp:nvSpPr>
        <dsp:cNvPr id="0" name=""/>
        <dsp:cNvSpPr/>
      </dsp:nvSpPr>
      <dsp:spPr>
        <a:xfrm>
          <a:off x="0" y="3247098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E6D32-45F0-4FF3-8B9D-B58BD018D17E}">
      <dsp:nvSpPr>
        <dsp:cNvPr id="0" name=""/>
        <dsp:cNvSpPr/>
      </dsp:nvSpPr>
      <dsp:spPr>
        <a:xfrm>
          <a:off x="196357" y="3393149"/>
          <a:ext cx="357013" cy="3570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7A0E6-A817-41DB-9E25-62B288ED4C99}">
      <dsp:nvSpPr>
        <dsp:cNvPr id="0" name=""/>
        <dsp:cNvSpPr/>
      </dsp:nvSpPr>
      <dsp:spPr>
        <a:xfrm>
          <a:off x="749727" y="3247098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Needs to integrate with a variety of tools</a:t>
          </a:r>
        </a:p>
      </dsp:txBody>
      <dsp:txXfrm>
        <a:off x="749727" y="3247098"/>
        <a:ext cx="6262642" cy="649115"/>
      </dsp:txXfrm>
    </dsp:sp>
    <dsp:sp modelId="{1136B5B9-AE24-40A2-A4EF-CAFC969CD85C}">
      <dsp:nvSpPr>
        <dsp:cNvPr id="0" name=""/>
        <dsp:cNvSpPr/>
      </dsp:nvSpPr>
      <dsp:spPr>
        <a:xfrm>
          <a:off x="0" y="4058492"/>
          <a:ext cx="7012370" cy="649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F15BE-FD52-4FF1-99BC-8D3F684406F6}">
      <dsp:nvSpPr>
        <dsp:cNvPr id="0" name=""/>
        <dsp:cNvSpPr/>
      </dsp:nvSpPr>
      <dsp:spPr>
        <a:xfrm>
          <a:off x="196357" y="4204543"/>
          <a:ext cx="357013" cy="3570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C07D9-ABA3-462B-8FE6-F4797BD5EA2F}">
      <dsp:nvSpPr>
        <dsp:cNvPr id="0" name=""/>
        <dsp:cNvSpPr/>
      </dsp:nvSpPr>
      <dsp:spPr>
        <a:xfrm>
          <a:off x="749727" y="4058492"/>
          <a:ext cx="6262642" cy="64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98" tIns="68698" rIns="68698" bIns="68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Needs to be self-healing</a:t>
          </a:r>
        </a:p>
      </dsp:txBody>
      <dsp:txXfrm>
        <a:off x="749727" y="4058492"/>
        <a:ext cx="6262642" cy="649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2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9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7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5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1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395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57" r:id="rId7"/>
    <p:sldLayoutId id="2147483677" r:id="rId8"/>
    <p:sldLayoutId id="2147483676" r:id="rId9"/>
    <p:sldLayoutId id="2147483660" r:id="rId10"/>
    <p:sldLayoutId id="214748367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tree in a forest&#10;&#10;Description automatically generated">
            <a:extLst>
              <a:ext uri="{FF2B5EF4-FFF2-40B4-BE49-F238E27FC236}">
                <a16:creationId xmlns:a16="http://schemas.microsoft.com/office/drawing/2014/main" id="{31E03E59-AC13-4EA9-A304-DA4EF502C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EFD6C-A8CE-4545-B600-148EA24A8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Intro to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00D22-230F-D747-8974-2F47B41F8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US"/>
              <a:t>Ryan </a:t>
            </a:r>
            <a:r>
              <a:rPr lang="en-US" err="1"/>
              <a:t>nowak</a:t>
            </a:r>
            <a:r>
              <a:rPr lang="en-US"/>
              <a:t> @aVerySpicyBoi</a:t>
            </a:r>
          </a:p>
        </p:txBody>
      </p:sp>
    </p:spTree>
    <p:extLst>
      <p:ext uri="{BB962C8B-B14F-4D97-AF65-F5344CB8AC3E}">
        <p14:creationId xmlns:p14="http://schemas.microsoft.com/office/powerpoint/2010/main" val="3816673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765 -0.24861" pathEditMode="relative" ptsTypes="AA">
                                      <p:cBhvr>
                                        <p:cTn id="6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1765 -0.24861 L 0 0" pathEditMode="relative" ptsTypes="AA">
                                      <p:cBhvr>
                                        <p:cTn id="11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3" dur="30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1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234D-21D8-6B4C-A932-DE2A1A0F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What did we build?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AC38-04B3-A443-A416-DBE19043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agent on each nodes (</a:t>
            </a:r>
            <a:r>
              <a:rPr lang="en-US" dirty="0" err="1"/>
              <a:t>kubelet</a:t>
            </a:r>
            <a:r>
              <a:rPr lang="en-US" dirty="0"/>
              <a:t>)</a:t>
            </a:r>
          </a:p>
          <a:p>
            <a:r>
              <a:rPr lang="en-US" dirty="0"/>
              <a:t>Programmable networking (</a:t>
            </a:r>
            <a:r>
              <a:rPr lang="en-US" dirty="0" err="1"/>
              <a:t>kube</a:t>
            </a:r>
            <a:r>
              <a:rPr lang="en-US" dirty="0"/>
              <a:t>-proxy/core-</a:t>
            </a:r>
            <a:r>
              <a:rPr lang="en-US" dirty="0" err="1"/>
              <a:t>dns</a:t>
            </a:r>
            <a:r>
              <a:rPr lang="en-US" dirty="0"/>
              <a:t>)</a:t>
            </a:r>
          </a:p>
          <a:p>
            <a:r>
              <a:rPr lang="en-US" dirty="0"/>
              <a:t>A REST API (</a:t>
            </a:r>
            <a:r>
              <a:rPr lang="en-US" dirty="0" err="1"/>
              <a:t>kube</a:t>
            </a:r>
            <a:r>
              <a:rPr lang="en-US" dirty="0"/>
              <a:t>-</a:t>
            </a:r>
            <a:r>
              <a:rPr lang="en-US" dirty="0" err="1"/>
              <a:t>api</a:t>
            </a:r>
            <a:r>
              <a:rPr lang="en-US" dirty="0"/>
              <a:t>-server)</a:t>
            </a:r>
          </a:p>
          <a:p>
            <a:r>
              <a:rPr lang="en-US" dirty="0"/>
              <a:t>A highly-available data store (</a:t>
            </a:r>
            <a:r>
              <a:rPr lang="en-US" dirty="0" err="1"/>
              <a:t>etcd</a:t>
            </a:r>
            <a:r>
              <a:rPr lang="en-US" dirty="0"/>
              <a:t>)</a:t>
            </a:r>
          </a:p>
          <a:p>
            <a:r>
              <a:rPr lang="en-US" dirty="0"/>
              <a:t>A decision maker for allocating services to machines (</a:t>
            </a:r>
            <a:r>
              <a:rPr lang="en-US" dirty="0" err="1"/>
              <a:t>kube</a:t>
            </a:r>
            <a:r>
              <a:rPr lang="en-US" dirty="0"/>
              <a:t>-scheduler)</a:t>
            </a:r>
          </a:p>
          <a:p>
            <a:r>
              <a:rPr lang="en-US" dirty="0"/>
              <a:t>An extensible reconciliation process (controller-manager, controllers)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5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AC84-B08F-504B-A7D5-129AD226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What did we build?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B2B825-0785-3B42-9166-D0DE9A2AE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837" y="2341563"/>
            <a:ext cx="7698326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8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7914E-DFB2-1F4B-B07E-2C8FFE25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See it in 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480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D5B8-208A-FF44-B6F9-EF1EB1DC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EB08-E12E-C447-B329-D6D81C6C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we’ve seen:</a:t>
            </a:r>
          </a:p>
          <a:p>
            <a:pPr lvl="1"/>
            <a:r>
              <a:rPr lang="en-US" dirty="0"/>
              <a:t>Pods</a:t>
            </a:r>
          </a:p>
          <a:p>
            <a:pPr lvl="1"/>
            <a:r>
              <a:rPr lang="en-US" dirty="0"/>
              <a:t>Deployments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 err="1"/>
              <a:t>ConfigMaps</a:t>
            </a:r>
            <a:endParaRPr lang="en-US" dirty="0"/>
          </a:p>
          <a:p>
            <a:pPr lvl="1"/>
            <a:r>
              <a:rPr lang="en-US" dirty="0"/>
              <a:t>There’s a whole lot more resource types!</a:t>
            </a:r>
          </a:p>
        </p:txBody>
      </p:sp>
    </p:spTree>
    <p:extLst>
      <p:ext uri="{BB962C8B-B14F-4D97-AF65-F5344CB8AC3E}">
        <p14:creationId xmlns:p14="http://schemas.microsoft.com/office/powerpoint/2010/main" val="99580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5DD9A-371A-754A-B980-7A30FA1C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8AA7-7FA1-374D-AA69-6A8B8FBB3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ASP.NET Core Architect working on:</a:t>
            </a:r>
          </a:p>
          <a:p>
            <a:pPr lvl="1"/>
            <a:r>
              <a:rPr lang="en-US" dirty="0"/>
              <a:t>MVC</a:t>
            </a:r>
          </a:p>
          <a:p>
            <a:pPr lvl="1"/>
            <a:r>
              <a:rPr lang="en-US" dirty="0" err="1"/>
              <a:t>Blazor</a:t>
            </a:r>
            <a:endParaRPr lang="en-US" dirty="0"/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Cloud/Microservices</a:t>
            </a:r>
          </a:p>
          <a:p>
            <a:pPr lvl="1"/>
            <a:r>
              <a:rPr lang="en-US" dirty="0"/>
              <a:t>??? Whatever’s next! ???</a:t>
            </a:r>
          </a:p>
        </p:txBody>
      </p:sp>
    </p:spTree>
    <p:extLst>
      <p:ext uri="{BB962C8B-B14F-4D97-AF65-F5344CB8AC3E}">
        <p14:creationId xmlns:p14="http://schemas.microsoft.com/office/powerpoint/2010/main" val="30835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78AD-A6D1-B745-A9B6-B0CF222F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344B1-13DB-4C4F-AE30-12BEB7FFF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intro! It’s for people who don’t know!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Wherefore Kubernetes: a ruminant thought experiment</a:t>
            </a:r>
          </a:p>
          <a:p>
            <a:r>
              <a:rPr lang="en-US" dirty="0"/>
              <a:t>Actual non-pretentious introduction to Kubernetes</a:t>
            </a:r>
          </a:p>
          <a:p>
            <a:pPr lvl="1"/>
            <a:r>
              <a:rPr lang="en-US" dirty="0"/>
              <a:t>Concepts illustrated</a:t>
            </a:r>
          </a:p>
          <a:p>
            <a:pPr lvl="1"/>
            <a:r>
              <a:rPr lang="en-US" dirty="0"/>
              <a:t>What concepts do I need as a developer?</a:t>
            </a:r>
          </a:p>
          <a:p>
            <a:pPr lvl="1"/>
            <a:r>
              <a:rPr lang="en-US" dirty="0"/>
              <a:t>How do I create one of these?</a:t>
            </a:r>
          </a:p>
          <a:p>
            <a:r>
              <a:rPr lang="en-US" dirty="0"/>
              <a:t>Some demos</a:t>
            </a:r>
          </a:p>
          <a:p>
            <a:r>
              <a:rPr lang="en-US" dirty="0"/>
              <a:t>Kubernetes as a platform for platforms (what is that about?)</a:t>
            </a:r>
          </a:p>
        </p:txBody>
      </p:sp>
    </p:spTree>
    <p:extLst>
      <p:ext uri="{BB962C8B-B14F-4D97-AF65-F5344CB8AC3E}">
        <p14:creationId xmlns:p14="http://schemas.microsoft.com/office/powerpoint/2010/main" val="325166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C88AE-FE17-F140-A145-01EB6E5B5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Let’s do a thought 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FC150-6A33-DF46-9C62-989129501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What if Kubernetes didn’t Exist yet???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544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AF0AF-3F03-9C4A-9EEA-613CB7D8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What if *you* HAD to design a system for Microservices?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8D242F-54D3-4EF7-97B3-1A750F4BC7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017018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161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943-84CA-CC4B-BBDF-74D6E52D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&amp; Machine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66A9-2620-C749-A05D-50C710166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do this?</a:t>
            </a:r>
          </a:p>
          <a:p>
            <a:pPr lvl="1"/>
            <a:r>
              <a:rPr lang="en-US" dirty="0"/>
              <a:t>Run an an agent on each VM (so we can communicate)</a:t>
            </a:r>
          </a:p>
          <a:p>
            <a:pPr lvl="1"/>
            <a:r>
              <a:rPr lang="en-US" dirty="0"/>
              <a:t>Agents send pings back and forth with a scheduler process (need to know if it’s still alive)</a:t>
            </a:r>
          </a:p>
          <a:p>
            <a:pPr lvl="1"/>
            <a:r>
              <a:rPr lang="en-US" dirty="0"/>
              <a:t>High-availability data store (runs on multiple nodes)</a:t>
            </a:r>
          </a:p>
          <a:p>
            <a:pPr lvl="1"/>
            <a:r>
              <a:rPr lang="en-US" dirty="0"/>
              <a:t>The system needs to decide which applications run where (migrating apps to another machine on failure)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3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F2EF-D882-E244-BA34-8B74131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supporting any language/workload / </a:t>
            </a:r>
            <a:br>
              <a:rPr lang="en-US" dirty="0"/>
            </a:br>
            <a:r>
              <a:rPr lang="en-US" dirty="0"/>
              <a:t>Needs to provide the things that applications need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126B-6F87-C240-85AF-DDFC5257E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do this?</a:t>
            </a:r>
          </a:p>
          <a:p>
            <a:pPr lvl="1"/>
            <a:r>
              <a:rPr lang="en-US" dirty="0"/>
              <a:t>Using virtualization technology like containers (removes need to install things)</a:t>
            </a:r>
          </a:p>
          <a:p>
            <a:pPr lvl="1"/>
            <a:r>
              <a:rPr lang="en-US" dirty="0"/>
              <a:t>Using low level primitives that every workload supports</a:t>
            </a:r>
          </a:p>
          <a:p>
            <a:pPr lvl="2"/>
            <a:r>
              <a:rPr lang="en-US" dirty="0"/>
              <a:t>How do you get configuration? (environment variables and files on disk)</a:t>
            </a:r>
          </a:p>
          <a:p>
            <a:pPr lvl="2"/>
            <a:r>
              <a:rPr lang="en-US" dirty="0"/>
              <a:t>How do you do logging? (console output)</a:t>
            </a:r>
          </a:p>
          <a:p>
            <a:pPr lvl="2"/>
            <a:r>
              <a:rPr lang="en-US" dirty="0"/>
              <a:t>How do you communicate with other services? (DNS and networking are programmable)</a:t>
            </a:r>
          </a:p>
        </p:txBody>
      </p:sp>
    </p:spTree>
    <p:extLst>
      <p:ext uri="{BB962C8B-B14F-4D97-AF65-F5344CB8AC3E}">
        <p14:creationId xmlns:p14="http://schemas.microsoft.com/office/powerpoint/2010/main" val="122204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2047-271C-9A4F-857C-6BAD3209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Needs to integrate with a variety of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61577-700C-B246-8094-D3AB9AD16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control the cluster?</a:t>
            </a:r>
          </a:p>
          <a:p>
            <a:pPr lvl="1"/>
            <a:r>
              <a:rPr lang="en-US" dirty="0"/>
              <a:t>A REST API! (when you have a hammer, everything looks like a nail)</a:t>
            </a:r>
          </a:p>
          <a:p>
            <a:r>
              <a:rPr lang="en-US" dirty="0"/>
              <a:t>How do you manage applications? </a:t>
            </a:r>
          </a:p>
          <a:p>
            <a:pPr lvl="1"/>
            <a:r>
              <a:rPr lang="en-US" dirty="0"/>
              <a:t>A REST API! (CRUD operations work well)</a:t>
            </a:r>
          </a:p>
          <a:p>
            <a:r>
              <a:rPr lang="en-US" dirty="0"/>
              <a:t>How would you extend the feature set?</a:t>
            </a:r>
          </a:p>
          <a:p>
            <a:pPr lvl="1"/>
            <a:r>
              <a:rPr lang="en-US" dirty="0"/>
              <a:t>Run more services in the cluster that talk to the REST API (can extend without being baked in)</a:t>
            </a:r>
          </a:p>
        </p:txBody>
      </p:sp>
    </p:spTree>
    <p:extLst>
      <p:ext uri="{BB962C8B-B14F-4D97-AF65-F5344CB8AC3E}">
        <p14:creationId xmlns:p14="http://schemas.microsoft.com/office/powerpoint/2010/main" val="98204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A335-EBCC-7B44-886C-781BA5CF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to be self-healing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0C89-E53D-F444-B44A-73B761E48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be able to react to failures. If an application crashes we can restart it.</a:t>
            </a:r>
          </a:p>
          <a:p>
            <a:r>
              <a:rPr lang="en-US" dirty="0"/>
              <a:t>How to do it:</a:t>
            </a:r>
          </a:p>
          <a:p>
            <a:pPr lvl="1"/>
            <a:r>
              <a:rPr lang="en-US" dirty="0"/>
              <a:t>We don’t use *imperative commands* to describe deployment</a:t>
            </a:r>
          </a:p>
          <a:p>
            <a:pPr lvl="1"/>
            <a:r>
              <a:rPr lang="en-US" dirty="0"/>
              <a:t>The schedule makes decisions based on desired state</a:t>
            </a:r>
          </a:p>
          <a:p>
            <a:pPr lvl="1"/>
            <a:r>
              <a:rPr lang="en-US" dirty="0"/>
              <a:t>Store the desired state of every object as well as its actual state – iteratively try to make them match</a:t>
            </a:r>
          </a:p>
          <a:p>
            <a:pPr lvl="2"/>
            <a:r>
              <a:rPr lang="en-US" dirty="0"/>
              <a:t>This concept is called *reconciliation*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077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412D"/>
      </a:dk2>
      <a:lt2>
        <a:srgbClr val="E7EBE6"/>
      </a:lt2>
      <a:accent1>
        <a:srgbClr val="BD4DC3"/>
      </a:accent1>
      <a:accent2>
        <a:srgbClr val="854DB8"/>
      </a:accent2>
      <a:accent3>
        <a:srgbClr val="6558C7"/>
      </a:accent3>
      <a:accent4>
        <a:srgbClr val="4265B4"/>
      </a:accent4>
      <a:accent5>
        <a:srgbClr val="4DA2C3"/>
      </a:accent5>
      <a:accent6>
        <a:srgbClr val="3BB1A1"/>
      </a:accent6>
      <a:hlink>
        <a:srgbClr val="458AC1"/>
      </a:hlink>
      <a:folHlink>
        <a:srgbClr val="84848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536</Words>
  <Application>Microsoft Macintosh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Gill Sans MT</vt:lpstr>
      <vt:lpstr>Wingdings 2</vt:lpstr>
      <vt:lpstr>DividendVTI</vt:lpstr>
      <vt:lpstr>Intro to Kubernetes</vt:lpstr>
      <vt:lpstr>About ME</vt:lpstr>
      <vt:lpstr>Agenda</vt:lpstr>
      <vt:lpstr>Let’s do a thought experiment</vt:lpstr>
      <vt:lpstr>What if *you* HAD to design a system for Microservices?</vt:lpstr>
      <vt:lpstr>Scaling &amp; Machine Failures</vt:lpstr>
      <vt:lpstr>        supporting any language/workload /  Needs to provide the things that applications need </vt:lpstr>
      <vt:lpstr>Needs to integrate with a variety of tools</vt:lpstr>
      <vt:lpstr>Needs to be self-healing</vt:lpstr>
      <vt:lpstr>Summary: What did we build?</vt:lpstr>
      <vt:lpstr>Summary: What did we build?</vt:lpstr>
      <vt:lpstr>Let’s See it in action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Kubernetes</dc:title>
  <dc:creator>Ryan Nowak</dc:creator>
  <cp:lastModifiedBy>Ryan Nowak</cp:lastModifiedBy>
  <cp:revision>5</cp:revision>
  <dcterms:created xsi:type="dcterms:W3CDTF">2020-02-25T20:50:40Z</dcterms:created>
  <dcterms:modified xsi:type="dcterms:W3CDTF">2020-02-26T15:40:48Z</dcterms:modified>
</cp:coreProperties>
</file>