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8.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8"/>
  </p:notesMasterIdLst>
  <p:sldIdLst>
    <p:sldId id="256" r:id="rId2"/>
    <p:sldId id="275" r:id="rId3"/>
    <p:sldId id="299" r:id="rId4"/>
    <p:sldId id="257" r:id="rId5"/>
    <p:sldId id="276" r:id="rId6"/>
    <p:sldId id="277" r:id="rId7"/>
    <p:sldId id="278" r:id="rId8"/>
    <p:sldId id="302" r:id="rId9"/>
    <p:sldId id="279" r:id="rId10"/>
    <p:sldId id="280" r:id="rId11"/>
    <p:sldId id="263" r:id="rId12"/>
    <p:sldId id="281" r:id="rId13"/>
    <p:sldId id="282" r:id="rId14"/>
    <p:sldId id="300" r:id="rId15"/>
    <p:sldId id="264" r:id="rId16"/>
    <p:sldId id="283" r:id="rId17"/>
    <p:sldId id="265" r:id="rId18"/>
    <p:sldId id="270" r:id="rId19"/>
    <p:sldId id="269" r:id="rId20"/>
    <p:sldId id="285" r:id="rId21"/>
    <p:sldId id="286" r:id="rId22"/>
    <p:sldId id="290" r:id="rId23"/>
    <p:sldId id="287" r:id="rId24"/>
    <p:sldId id="288" r:id="rId25"/>
    <p:sldId id="271" r:id="rId26"/>
    <p:sldId id="274" r:id="rId27"/>
    <p:sldId id="289" r:id="rId28"/>
    <p:sldId id="291" r:id="rId29"/>
    <p:sldId id="292" r:id="rId30"/>
    <p:sldId id="296" r:id="rId31"/>
    <p:sldId id="293" r:id="rId32"/>
    <p:sldId id="294" r:id="rId33"/>
    <p:sldId id="295" r:id="rId34"/>
    <p:sldId id="301" r:id="rId35"/>
    <p:sldId id="297" r:id="rId36"/>
    <p:sldId id="298"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2" autoAdjust="0"/>
    <p:restoredTop sz="68665" autoAdjust="0"/>
  </p:normalViewPr>
  <p:slideViewPr>
    <p:cSldViewPr snapToGrid="0">
      <p:cViewPr>
        <p:scale>
          <a:sx n="68" d="100"/>
          <a:sy n="68" d="100"/>
        </p:scale>
        <p:origin x="109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245167881122345E-2"/>
          <c:y val="3.9338985363576134E-2"/>
          <c:w val="0.8822142985809005"/>
          <c:h val="0.76947591311195396"/>
        </c:manualLayout>
      </c:layout>
      <c:scatterChart>
        <c:scatterStyle val="lineMarker"/>
        <c:varyColors val="1"/>
        <c:ser>
          <c:idx val="0"/>
          <c:order val="0"/>
          <c:tx>
            <c:strRef>
              <c:f>Sheet1!$A$1</c:f>
              <c:strCache>
                <c:ptCount val="1"/>
                <c:pt idx="0">
                  <c:v>Declarative</c:v>
                </c:pt>
              </c:strCache>
            </c:strRef>
          </c:tx>
          <c:spPr>
            <a:ln w="25400" cap="rnd">
              <a:noFill/>
              <a:round/>
            </a:ln>
            <a:effectLst/>
          </c:spPr>
          <c:marker>
            <c:symbol val="square"/>
            <c:size val="10"/>
            <c:spPr>
              <a:solidFill>
                <a:schemeClr val="lt1"/>
              </a:solidFill>
              <a:ln w="15875">
                <a:solidFill>
                  <a:schemeClr val="accent1"/>
                </a:solidFill>
                <a:round/>
              </a:ln>
              <a:effectLst/>
            </c:spPr>
          </c:marker>
          <c:dLbls>
            <c:dLbl>
              <c:idx val="0"/>
              <c:tx>
                <c:rich>
                  <a:bodyPr/>
                  <a:lstStyle/>
                  <a:p>
                    <a:fld id="{AD330A54-A8ED-4606-84A3-C980ECD69B52}" type="CELLRANGE">
                      <a:rPr lang="en-US"/>
                      <a:pPr/>
                      <a:t>[CELLRANGE]</a:t>
                    </a:fld>
                    <a:r>
                      <a:rPr lang="en-US" baseline="0"/>
                      <a:t>, </a:t>
                    </a:r>
                    <a:fld id="{5CDCE125-B77F-46AE-A5A8-C5EDD9C1CE8D}" type="YVALUE">
                      <a:rPr lang="en-US" baseline="0"/>
                      <a:pPr/>
                      <a:t>[Y VALUE]</a:t>
                    </a:fld>
                    <a:endParaRPr lang="en-US" baseline="0"/>
                  </a:p>
                </c:rich>
              </c:tx>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A832-4F36-A91E-3B1D12F8C28C}"/>
                </c:ext>
              </c:extLst>
            </c:dLbl>
            <c:dLbl>
              <c:idx val="1"/>
              <c:tx>
                <c:rich>
                  <a:bodyPr/>
                  <a:lstStyle/>
                  <a:p>
                    <a:fld id="{51CCD7CC-2B36-49CF-A62A-5F378D26CE4B}" type="CELLRANGE">
                      <a:rPr lang="en-US"/>
                      <a:pPr/>
                      <a:t>[CELLRANGE]</a:t>
                    </a:fld>
                    <a:r>
                      <a:rPr lang="en-US" baseline="0"/>
                      <a:t>, </a:t>
                    </a:r>
                    <a:fld id="{927C4262-038B-4CC6-AC35-1E3665A95961}" type="YVALUE">
                      <a:rPr lang="en-US" baseline="0"/>
                      <a:pPr/>
                      <a:t>[Y VALUE]</a:t>
                    </a:fld>
                    <a:endParaRPr lang="en-US" baseline="0"/>
                  </a:p>
                </c:rich>
              </c:tx>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A832-4F36-A91E-3B1D12F8C28C}"/>
                </c:ext>
              </c:extLst>
            </c:dLbl>
            <c:dLbl>
              <c:idx val="2"/>
              <c:tx>
                <c:rich>
                  <a:bodyPr/>
                  <a:lstStyle/>
                  <a:p>
                    <a:fld id="{90FD305A-C885-44B1-BDD5-48F014068F02}" type="CELLRANGE">
                      <a:rPr lang="en-US"/>
                      <a:pPr/>
                      <a:t>[CELLRANGE]</a:t>
                    </a:fld>
                    <a:r>
                      <a:rPr lang="en-US" baseline="0"/>
                      <a:t>, </a:t>
                    </a:r>
                    <a:fld id="{BCC46032-04CA-4820-9B0A-4D59C4B5F91D}" type="YVALUE">
                      <a:rPr lang="en-US" baseline="0"/>
                      <a:pPr/>
                      <a:t>[Y VALUE]</a:t>
                    </a:fld>
                    <a:endParaRPr lang="en-US" baseline="0"/>
                  </a:p>
                </c:rich>
              </c:tx>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A832-4F36-A91E-3B1D12F8C28C}"/>
                </c:ext>
              </c:extLst>
            </c:dLbl>
            <c:dLbl>
              <c:idx val="3"/>
              <c:tx>
                <c:rich>
                  <a:bodyPr/>
                  <a:lstStyle/>
                  <a:p>
                    <a:endParaRPr lang="en-US"/>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832-4F36-A91E-3B1D12F8C28C}"/>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dk1">
                          <a:lumMod val="35000"/>
                          <a:lumOff val="65000"/>
                        </a:schemeClr>
                      </a:solidFill>
                      <a:round/>
                    </a:ln>
                    <a:effectLst/>
                  </c:spPr>
                </c15:leaderLines>
              </c:ext>
            </c:extLst>
          </c:dLbls>
          <c:trendline>
            <c:spPr>
              <a:ln w="19050" cap="rnd">
                <a:solidFill>
                  <a:schemeClr val="accent1"/>
                </a:solidFill>
              </a:ln>
              <a:effectLst/>
            </c:spPr>
            <c:trendlineType val="linear"/>
            <c:dispRSqr val="0"/>
            <c:dispEq val="0"/>
          </c:trendline>
          <c:xVal>
            <c:numRef>
              <c:f>Sheet1!$A$2:$A$5</c:f>
              <c:numCache>
                <c:formatCode>General</c:formatCode>
                <c:ptCount val="4"/>
                <c:pt idx="0">
                  <c:v>0</c:v>
                </c:pt>
                <c:pt idx="1">
                  <c:v>0.8</c:v>
                </c:pt>
                <c:pt idx="2">
                  <c:v>0.3</c:v>
                </c:pt>
              </c:numCache>
            </c:numRef>
          </c:xVal>
          <c:yVal>
            <c:numRef>
              <c:f>Sheet1!$B$2:$B$5</c:f>
              <c:numCache>
                <c:formatCode>General</c:formatCode>
                <c:ptCount val="4"/>
                <c:pt idx="0">
                  <c:v>0</c:v>
                </c:pt>
                <c:pt idx="1">
                  <c:v>0.8</c:v>
                </c:pt>
                <c:pt idx="2">
                  <c:v>0.3</c:v>
                </c:pt>
              </c:numCache>
            </c:numRef>
          </c:yVal>
          <c:smooth val="0"/>
          <c:extLst>
            <c:ext xmlns:c15="http://schemas.microsoft.com/office/drawing/2012/chart" uri="{02D57815-91ED-43cb-92C2-25804820EDAC}">
              <c15:datalabelsRange>
                <c15:f>Sheet1!$C$2:$C$5</c15:f>
                <c15:dlblRangeCache>
                  <c:ptCount val="4"/>
                  <c:pt idx="0">
                    <c:v>Raw HTTP</c:v>
                  </c:pt>
                  <c:pt idx="1">
                    <c:v>Controllers</c:v>
                  </c:pt>
                  <c:pt idx="2">
                    <c:v>Routing</c:v>
                  </c:pt>
                </c15:dlblRangeCache>
              </c15:datalabelsRange>
            </c:ext>
            <c:ext xmlns:c16="http://schemas.microsoft.com/office/drawing/2014/chart" uri="{C3380CC4-5D6E-409C-BE32-E72D297353CC}">
              <c16:uniqueId val="{00000000-A832-4F36-A91E-3B1D12F8C28C}"/>
            </c:ext>
          </c:extLst>
        </c:ser>
        <c:ser>
          <c:idx val="1"/>
          <c:order val="1"/>
          <c:tx>
            <c:strRef>
              <c:f>Sheet1!$C$1</c:f>
              <c:strCache>
                <c:ptCount val="1"/>
                <c:pt idx="0">
                  <c:v>Column1</c:v>
                </c:pt>
              </c:strCache>
            </c:strRef>
          </c:tx>
          <c:spPr>
            <a:ln w="25400" cap="rnd">
              <a:noFill/>
              <a:round/>
            </a:ln>
            <a:effectLst/>
          </c:spPr>
          <c:marker>
            <c:symbol val="square"/>
            <c:size val="6"/>
            <c:spPr>
              <a:solidFill>
                <a:schemeClr val="lt1"/>
              </a:solidFill>
              <a:ln w="15875">
                <a:solidFill>
                  <a:schemeClr val="accent2"/>
                </a:solidFill>
                <a:round/>
              </a:ln>
              <a:effectLst/>
            </c:spPr>
          </c:marker>
          <c:xVal>
            <c:numRef>
              <c:f>Sheet1!$A$2:$A$5</c:f>
              <c:numCache>
                <c:formatCode>General</c:formatCode>
                <c:ptCount val="4"/>
                <c:pt idx="0">
                  <c:v>0</c:v>
                </c:pt>
                <c:pt idx="1">
                  <c:v>0.8</c:v>
                </c:pt>
                <c:pt idx="2">
                  <c:v>0.3</c:v>
                </c:pt>
              </c:numCache>
            </c:numRef>
          </c:xVal>
          <c:yVal>
            <c:numRef>
              <c:f>Sheet1!$C$2:$C$5</c:f>
              <c:numCache>
                <c:formatCode>General</c:formatCode>
                <c:ptCount val="4"/>
                <c:pt idx="0">
                  <c:v>0</c:v>
                </c:pt>
                <c:pt idx="1">
                  <c:v>0</c:v>
                </c:pt>
                <c:pt idx="2">
                  <c:v>0</c:v>
                </c:pt>
              </c:numCache>
            </c:numRef>
          </c:yVal>
          <c:smooth val="0"/>
          <c:extLst>
            <c:ext xmlns:c16="http://schemas.microsoft.com/office/drawing/2014/chart" uri="{C3380CC4-5D6E-409C-BE32-E72D297353CC}">
              <c16:uniqueId val="{00000002-A832-4F36-A91E-3B1D12F8C28C}"/>
            </c:ext>
          </c:extLst>
        </c:ser>
        <c:dLbls>
          <c:showLegendKey val="0"/>
          <c:showVal val="0"/>
          <c:showCatName val="0"/>
          <c:showSerName val="0"/>
          <c:showPercent val="0"/>
          <c:showBubbleSize val="0"/>
        </c:dLbls>
        <c:axId val="1362127199"/>
        <c:axId val="1687949967"/>
      </c:scatterChart>
      <c:valAx>
        <c:axId val="1362127199"/>
        <c:scaling>
          <c:orientation val="minMax"/>
          <c:max val="1"/>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How Declarative?</a:t>
                </a:r>
              </a:p>
            </c:rich>
          </c:tx>
          <c:overlay val="0"/>
          <c:spPr>
            <a:noFill/>
            <a:ln>
              <a:noFill/>
            </a:ln>
            <a:effectLst/>
          </c:spPr>
        </c:title>
        <c:numFmt formatCode="0%" sourceLinked="0"/>
        <c:majorTickMark val="none"/>
        <c:minorTickMark val="none"/>
        <c:tickLblPos val="nextTo"/>
        <c:spPr>
          <a:noFill/>
          <a:ln w="9525" cap="flat" cmpd="sng" algn="ctr">
            <a:solidFill>
              <a:schemeClr val="dk1">
                <a:lumMod val="15000"/>
                <a:lumOff val="85000"/>
                <a:alpha val="54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687949967"/>
        <c:crosses val="autoZero"/>
        <c:crossBetween val="midCat"/>
      </c:valAx>
      <c:valAx>
        <c:axId val="1687949967"/>
        <c:scaling>
          <c:orientation val="minMax"/>
          <c:max val="1"/>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How rich?</a:t>
                </a:r>
              </a:p>
            </c:rich>
          </c:tx>
          <c:overlay val="0"/>
          <c:spPr>
            <a:noFill/>
            <a:ln>
              <a:noFill/>
            </a:ln>
            <a:effectLst/>
          </c:spPr>
        </c:title>
        <c:numFmt formatCode="0%" sourceLinked="0"/>
        <c:majorTickMark val="none"/>
        <c:minorTickMark val="none"/>
        <c:tickLblPos val="nextTo"/>
        <c:spPr>
          <a:noFill/>
          <a:ln w="9525" cap="flat" cmpd="sng" algn="ctr">
            <a:solidFill>
              <a:schemeClr val="dk1">
                <a:lumMod val="15000"/>
                <a:lumOff val="8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362127199"/>
        <c:crosses val="autoZero"/>
        <c:crossBetween val="midCat"/>
      </c:val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Size of</a:t>
            </a:r>
            <a:r>
              <a:rPr lang="en-US" baseline="0" dirty="0"/>
              <a:t> self-contained publish</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solidFill>
                <a:schemeClr val="accent1">
                  <a:lumMod val="75000"/>
                </a:schemeClr>
              </a:solidFill>
            </a:ln>
            <a:effectLst/>
          </c:spPr>
          <c:invertIfNegative val="0"/>
          <c:dPt>
            <c:idx val="1"/>
            <c:invertIfNegative val="0"/>
            <c:bubble3D val="0"/>
            <c:spPr>
              <a:solidFill>
                <a:schemeClr val="accent1"/>
              </a:solidFill>
              <a:ln>
                <a:solidFill>
                  <a:schemeClr val="accent1"/>
                </a:solidFill>
              </a:ln>
              <a:effectLst/>
            </c:spPr>
            <c:extLst>
              <c:ext xmlns:c16="http://schemas.microsoft.com/office/drawing/2014/chart" uri="{C3380CC4-5D6E-409C-BE32-E72D297353CC}">
                <c16:uniqueId val="{00000000-0BC5-4C28-B95A-8AAC50105732}"/>
              </c:ext>
            </c:extLst>
          </c:dPt>
          <c:dLbls>
            <c:spPr>
              <a:solidFill>
                <a:schemeClr val="bg2"/>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Normal</c:v>
                </c:pt>
                <c:pt idx="1">
                  <c:v>Conservative Linker</c:v>
                </c:pt>
                <c:pt idx="2">
                  <c:v>Linker + Single File</c:v>
                </c:pt>
                <c:pt idx="3">
                  <c:v>Removed Optional Features</c:v>
                </c:pt>
                <c:pt idx="4">
                  <c:v>Removed MVC</c:v>
                </c:pt>
              </c:strCache>
            </c:strRef>
          </c:cat>
          <c:val>
            <c:numRef>
              <c:f>Sheet1!$B$2:$B$6</c:f>
              <c:numCache>
                <c:formatCode>General</c:formatCode>
                <c:ptCount val="5"/>
                <c:pt idx="0">
                  <c:v>92</c:v>
                </c:pt>
                <c:pt idx="1">
                  <c:v>74</c:v>
                </c:pt>
                <c:pt idx="2">
                  <c:v>42</c:v>
                </c:pt>
                <c:pt idx="3">
                  <c:v>28</c:v>
                </c:pt>
                <c:pt idx="4">
                  <c:v>25</c:v>
                </c:pt>
              </c:numCache>
            </c:numRef>
          </c:val>
          <c:extLst>
            <c:ext xmlns:c16="http://schemas.microsoft.com/office/drawing/2014/chart" uri="{C3380CC4-5D6E-409C-BE32-E72D297353CC}">
              <c16:uniqueId val="{00000000-9C91-4415-A1F9-0C0CFB18E9FB}"/>
            </c:ext>
          </c:extLst>
        </c:ser>
        <c:dLbls>
          <c:showLegendKey val="0"/>
          <c:showVal val="0"/>
          <c:showCatName val="0"/>
          <c:showSerName val="0"/>
          <c:showPercent val="0"/>
          <c:showBubbleSize val="0"/>
        </c:dLbls>
        <c:gapWidth val="219"/>
        <c:overlap val="-27"/>
        <c:axId val="977615136"/>
        <c:axId val="1105660368"/>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Column2</c:v>
                      </c:pt>
                    </c:strCache>
                  </c:strRef>
                </c:tx>
                <c:spPr>
                  <a:solidFill>
                    <a:schemeClr val="accent2"/>
                  </a:solidFill>
                  <a:ln>
                    <a:noFill/>
                  </a:ln>
                  <a:effectLst/>
                </c:spPr>
                <c:invertIfNegative val="0"/>
                <c:cat>
                  <c:strRef>
                    <c:extLst>
                      <c:ext uri="{02D57815-91ED-43cb-92C2-25804820EDAC}">
                        <c15:formulaRef>
                          <c15:sqref>Sheet1!$A$2:$A$6</c15:sqref>
                        </c15:formulaRef>
                      </c:ext>
                    </c:extLst>
                    <c:strCache>
                      <c:ptCount val="5"/>
                      <c:pt idx="0">
                        <c:v>Normal</c:v>
                      </c:pt>
                      <c:pt idx="1">
                        <c:v>Conservative Linker</c:v>
                      </c:pt>
                      <c:pt idx="2">
                        <c:v>Linker + Single File</c:v>
                      </c:pt>
                      <c:pt idx="3">
                        <c:v>Removed Optional Features</c:v>
                      </c:pt>
                      <c:pt idx="4">
                        <c:v>Removed MVC</c:v>
                      </c:pt>
                    </c:strCache>
                  </c:strRef>
                </c:cat>
                <c:val>
                  <c:numRef>
                    <c:extLst>
                      <c:ext uri="{02D57815-91ED-43cb-92C2-25804820EDAC}">
                        <c15:formulaRef>
                          <c15:sqref>Sheet1!$C$2:$C$6</c15:sqref>
                        </c15:formulaRef>
                      </c:ext>
                    </c:extLst>
                    <c:numCache>
                      <c:formatCode>General</c:formatCode>
                      <c:ptCount val="5"/>
                    </c:numCache>
                  </c:numRef>
                </c:val>
                <c:extLst>
                  <c:ext xmlns:c16="http://schemas.microsoft.com/office/drawing/2014/chart" uri="{C3380CC4-5D6E-409C-BE32-E72D297353CC}">
                    <c16:uniqueId val="{00000001-9C91-4415-A1F9-0C0CFB18E9FB}"/>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Column1</c:v>
                      </c:pt>
                    </c:strCache>
                  </c:strRef>
                </c:tx>
                <c:spPr>
                  <a:solidFill>
                    <a:schemeClr val="accent3"/>
                  </a:solidFill>
                  <a:ln>
                    <a:noFill/>
                  </a:ln>
                  <a:effectLst/>
                </c:spPr>
                <c:invertIfNegative val="0"/>
                <c:cat>
                  <c:strRef>
                    <c:extLst xmlns:c15="http://schemas.microsoft.com/office/drawing/2012/chart">
                      <c:ext xmlns:c15="http://schemas.microsoft.com/office/drawing/2012/chart" uri="{02D57815-91ED-43cb-92C2-25804820EDAC}">
                        <c15:formulaRef>
                          <c15:sqref>Sheet1!$A$2:$A$6</c15:sqref>
                        </c15:formulaRef>
                      </c:ext>
                    </c:extLst>
                    <c:strCache>
                      <c:ptCount val="5"/>
                      <c:pt idx="0">
                        <c:v>Normal</c:v>
                      </c:pt>
                      <c:pt idx="1">
                        <c:v>Conservative Linker</c:v>
                      </c:pt>
                      <c:pt idx="2">
                        <c:v>Linker + Single File</c:v>
                      </c:pt>
                      <c:pt idx="3">
                        <c:v>Removed Optional Features</c:v>
                      </c:pt>
                      <c:pt idx="4">
                        <c:v>Removed MVC</c:v>
                      </c:pt>
                    </c:strCache>
                  </c:strRef>
                </c:cat>
                <c:val>
                  <c:numRef>
                    <c:extLst xmlns:c15="http://schemas.microsoft.com/office/drawing/2012/chart">
                      <c:ext xmlns:c15="http://schemas.microsoft.com/office/drawing/2012/chart" uri="{02D57815-91ED-43cb-92C2-25804820EDAC}">
                        <c15:formulaRef>
                          <c15:sqref>Sheet1!$D$2:$D$6</c15:sqref>
                        </c15:formulaRef>
                      </c:ext>
                    </c:extLst>
                    <c:numCache>
                      <c:formatCode>General</c:formatCode>
                      <c:ptCount val="5"/>
                    </c:numCache>
                  </c:numRef>
                </c:val>
                <c:extLst xmlns:c15="http://schemas.microsoft.com/office/drawing/2012/chart">
                  <c:ext xmlns:c16="http://schemas.microsoft.com/office/drawing/2014/chart" uri="{C3380CC4-5D6E-409C-BE32-E72D297353CC}">
                    <c16:uniqueId val="{00000002-9C91-4415-A1F9-0C0CFB18E9FB}"/>
                  </c:ext>
                </c:extLst>
              </c15:ser>
            </c15:filteredBarSeries>
          </c:ext>
        </c:extLst>
      </c:barChart>
      <c:catAx>
        <c:axId val="97761513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Scenario</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5660368"/>
        <c:crosses val="autoZero"/>
        <c:auto val="1"/>
        <c:lblAlgn val="ctr"/>
        <c:lblOffset val="100"/>
        <c:noMultiLvlLbl val="0"/>
      </c:catAx>
      <c:valAx>
        <c:axId val="11056603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Size in MB</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776151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ata1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4" Type="http://schemas.openxmlformats.org/officeDocument/2006/relationships/image" Target="../media/image43.svg"/></Relationships>
</file>

<file path=ppt/diagrams/_rels/data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4" Type="http://schemas.openxmlformats.org/officeDocument/2006/relationships/image" Target="../media/image43.svg"/></Relationships>
</file>

<file path=ppt/diagrams/_rels/drawing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1EBA58-D445-4F03-8D4F-8C894ABF2CB9}" type="doc">
      <dgm:prSet loTypeId="urn:microsoft.com/office/officeart/2005/8/layout/architecture" loCatId="hierarchy" qsTypeId="urn:microsoft.com/office/officeart/2005/8/quickstyle/simple1" qsCatId="simple" csTypeId="urn:microsoft.com/office/officeart/2005/8/colors/accent1_2" csCatId="accent1" phldr="1"/>
      <dgm:spPr/>
      <dgm:t>
        <a:bodyPr/>
        <a:lstStyle/>
        <a:p>
          <a:endParaRPr lang="en-US"/>
        </a:p>
      </dgm:t>
    </dgm:pt>
    <dgm:pt modelId="{2E1FDED7-9323-48D2-8F2D-5027150B12F1}" type="pres">
      <dgm:prSet presAssocID="{521EBA58-D445-4F03-8D4F-8C894ABF2CB9}" presName="Name0" presStyleCnt="0">
        <dgm:presLayoutVars>
          <dgm:chPref val="1"/>
          <dgm:dir/>
          <dgm:animOne val="branch"/>
          <dgm:animLvl val="lvl"/>
          <dgm:resizeHandles/>
        </dgm:presLayoutVars>
      </dgm:prSet>
      <dgm:spPr/>
    </dgm:pt>
  </dgm:ptLst>
  <dgm:cxnLst>
    <dgm:cxn modelId="{441534E3-E4B1-4E51-AEA8-783663AAC592}" type="presOf" srcId="{521EBA58-D445-4F03-8D4F-8C894ABF2CB9}" destId="{2E1FDED7-9323-48D2-8F2D-5027150B12F1}" srcOrd="0"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F254572-BF1A-4FA2-B658-232E43BF4FB9}"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6B835D78-A37A-49DA-AF76-EC4112265087}">
      <dgm:prSet/>
      <dgm:spPr/>
      <dgm:t>
        <a:bodyPr/>
        <a:lstStyle/>
        <a:p>
          <a:pPr>
            <a:defRPr b="1"/>
          </a:pPr>
          <a:r>
            <a:rPr lang="en-US" dirty="0"/>
            <a:t>Changes to Native</a:t>
          </a:r>
        </a:p>
      </dgm:t>
    </dgm:pt>
    <dgm:pt modelId="{E0672F2E-A33E-4A9C-B021-9CEACA520719}" type="parTrans" cxnId="{91652966-954D-45C0-9CD3-DDFE7229DF9E}">
      <dgm:prSet/>
      <dgm:spPr/>
      <dgm:t>
        <a:bodyPr/>
        <a:lstStyle/>
        <a:p>
          <a:endParaRPr lang="en-US"/>
        </a:p>
      </dgm:t>
    </dgm:pt>
    <dgm:pt modelId="{E0692E96-21DB-4D64-BD8D-C1E6818820F7}" type="sibTrans" cxnId="{91652966-954D-45C0-9CD3-DDFE7229DF9E}">
      <dgm:prSet/>
      <dgm:spPr/>
      <dgm:t>
        <a:bodyPr/>
        <a:lstStyle/>
        <a:p>
          <a:endParaRPr lang="en-US"/>
        </a:p>
      </dgm:t>
    </dgm:pt>
    <dgm:pt modelId="{1914C9E7-7452-43D8-94DB-9D0D5268970B}">
      <dgm:prSet/>
      <dgm:spPr/>
      <dgm:t>
        <a:bodyPr/>
        <a:lstStyle/>
        <a:p>
          <a:r>
            <a:rPr lang="en-US"/>
            <a:t>“Single file” host</a:t>
          </a:r>
        </a:p>
      </dgm:t>
    </dgm:pt>
    <dgm:pt modelId="{34438DE4-FDE7-415C-91BA-D7A82B1AD783}" type="parTrans" cxnId="{14674260-878A-4E88-9A3A-0B138E722BB1}">
      <dgm:prSet/>
      <dgm:spPr/>
      <dgm:t>
        <a:bodyPr/>
        <a:lstStyle/>
        <a:p>
          <a:endParaRPr lang="en-US"/>
        </a:p>
      </dgm:t>
    </dgm:pt>
    <dgm:pt modelId="{B75862BE-D85A-48A2-9571-5EF1A2AC20C6}" type="sibTrans" cxnId="{14674260-878A-4E88-9A3A-0B138E722BB1}">
      <dgm:prSet/>
      <dgm:spPr/>
      <dgm:t>
        <a:bodyPr/>
        <a:lstStyle/>
        <a:p>
          <a:endParaRPr lang="en-US"/>
        </a:p>
      </dgm:t>
    </dgm:pt>
    <dgm:pt modelId="{DEEE6EF9-3B81-4E22-AB9D-7DFCF5A31209}">
      <dgm:prSet/>
      <dgm:spPr/>
      <dgm:t>
        <a:bodyPr/>
        <a:lstStyle/>
        <a:p>
          <a:pPr>
            <a:defRPr b="1"/>
          </a:pPr>
          <a:r>
            <a:rPr lang="en-US"/>
            <a:t>Changes to Managed</a:t>
          </a:r>
        </a:p>
      </dgm:t>
    </dgm:pt>
    <dgm:pt modelId="{CCED183F-7AF4-45E7-A83B-19D0C9A83551}" type="parTrans" cxnId="{188BA805-156C-4D5B-8825-F56EB6E51580}">
      <dgm:prSet/>
      <dgm:spPr/>
      <dgm:t>
        <a:bodyPr/>
        <a:lstStyle/>
        <a:p>
          <a:endParaRPr lang="en-US"/>
        </a:p>
      </dgm:t>
    </dgm:pt>
    <dgm:pt modelId="{B12CE6CF-08A7-46E1-B446-864CDF1FD3B6}" type="sibTrans" cxnId="{188BA805-156C-4D5B-8825-F56EB6E51580}">
      <dgm:prSet/>
      <dgm:spPr/>
      <dgm:t>
        <a:bodyPr/>
        <a:lstStyle/>
        <a:p>
          <a:endParaRPr lang="en-US"/>
        </a:p>
      </dgm:t>
    </dgm:pt>
    <dgm:pt modelId="{D5434681-1670-4B9C-BF73-CF3B45D998B5}">
      <dgm:prSet/>
      <dgm:spPr/>
      <dgm:t>
        <a:bodyPr/>
        <a:lstStyle/>
        <a:p>
          <a:r>
            <a:rPr lang="en-US"/>
            <a:t>“</a:t>
          </a:r>
          <a:r>
            <a:rPr lang="en-US" err="1"/>
            <a:t>Linkability</a:t>
          </a:r>
          <a:r>
            <a:rPr lang="en-US"/>
            <a:t>” </a:t>
          </a:r>
        </a:p>
      </dgm:t>
    </dgm:pt>
    <dgm:pt modelId="{E0EF47D1-F2D1-402C-8E6F-8E845BA4C3C1}" type="parTrans" cxnId="{FB25E1C7-400B-4567-88BB-F83C6AD8FF95}">
      <dgm:prSet/>
      <dgm:spPr/>
      <dgm:t>
        <a:bodyPr/>
        <a:lstStyle/>
        <a:p>
          <a:endParaRPr lang="en-US"/>
        </a:p>
      </dgm:t>
    </dgm:pt>
    <dgm:pt modelId="{169DD3AB-1439-4446-A2E6-593B74C0A6E4}" type="sibTrans" cxnId="{FB25E1C7-400B-4567-88BB-F83C6AD8FF95}">
      <dgm:prSet/>
      <dgm:spPr/>
      <dgm:t>
        <a:bodyPr/>
        <a:lstStyle/>
        <a:p>
          <a:endParaRPr lang="en-US"/>
        </a:p>
      </dgm:t>
    </dgm:pt>
    <dgm:pt modelId="{C9B94F57-F93A-4D91-A0D3-E3EAD162952A}">
      <dgm:prSet/>
      <dgm:spPr/>
      <dgm:t>
        <a:bodyPr/>
        <a:lstStyle/>
        <a:p>
          <a:r>
            <a:rPr lang="en-US"/>
            <a:t>Removal of optional components</a:t>
          </a:r>
        </a:p>
      </dgm:t>
    </dgm:pt>
    <dgm:pt modelId="{2DED48BC-A53A-46FD-8ABB-BE947660285E}" type="parTrans" cxnId="{7B3FE7D6-9CCB-4AA2-9799-C2B130079462}">
      <dgm:prSet/>
      <dgm:spPr/>
    </dgm:pt>
    <dgm:pt modelId="{8298F599-ABAC-4018-A43F-7E5943AEE371}" type="sibTrans" cxnId="{7B3FE7D6-9CCB-4AA2-9799-C2B130079462}">
      <dgm:prSet/>
      <dgm:spPr/>
      <dgm:t>
        <a:bodyPr/>
        <a:lstStyle/>
        <a:p>
          <a:endParaRPr lang="en-US"/>
        </a:p>
      </dgm:t>
    </dgm:pt>
    <dgm:pt modelId="{8B7A4E67-FA5B-4284-AD5D-5114CF1A3B6D}">
      <dgm:prSet/>
      <dgm:spPr/>
      <dgm:t>
        <a:bodyPr/>
        <a:lstStyle/>
        <a:p>
          <a:r>
            <a:rPr lang="en-US"/>
            <a:t>Diagnostics changes</a:t>
          </a:r>
        </a:p>
      </dgm:t>
    </dgm:pt>
    <dgm:pt modelId="{970CC275-8B20-4146-9BFD-E699D8FF0D43}" type="parTrans" cxnId="{F5D6F4CB-87AD-46A3-ADB2-F01647FAED40}">
      <dgm:prSet/>
      <dgm:spPr/>
    </dgm:pt>
    <dgm:pt modelId="{25C31ED1-6B37-46A7-B222-BF4F104A200E}" type="sibTrans" cxnId="{F5D6F4CB-87AD-46A3-ADB2-F01647FAED40}">
      <dgm:prSet/>
      <dgm:spPr/>
      <dgm:t>
        <a:bodyPr/>
        <a:lstStyle/>
        <a:p>
          <a:endParaRPr lang="en-US"/>
        </a:p>
      </dgm:t>
    </dgm:pt>
    <dgm:pt modelId="{72C37F8F-3C06-41B2-8F37-74FCEFC0AAE8}">
      <dgm:prSet/>
      <dgm:spPr/>
      <dgm:t>
        <a:bodyPr/>
        <a:lstStyle/>
        <a:p>
          <a:r>
            <a:rPr lang="en-US"/>
            <a:t>Performance optimizations</a:t>
          </a:r>
        </a:p>
      </dgm:t>
    </dgm:pt>
    <dgm:pt modelId="{37C00846-9388-4D70-B8FE-6D338D66DD3E}" type="parTrans" cxnId="{EDDF71F6-48CA-4BBA-9741-A797FC3CF265}">
      <dgm:prSet/>
      <dgm:spPr/>
    </dgm:pt>
    <dgm:pt modelId="{129C04C2-6B68-42DE-B938-4DFA5ABB6AE0}" type="sibTrans" cxnId="{EDDF71F6-48CA-4BBA-9741-A797FC3CF265}">
      <dgm:prSet/>
      <dgm:spPr/>
      <dgm:t>
        <a:bodyPr/>
        <a:lstStyle/>
        <a:p>
          <a:endParaRPr lang="en-US"/>
        </a:p>
      </dgm:t>
    </dgm:pt>
    <dgm:pt modelId="{47A2D57C-A365-47C7-8CA6-F3CC7F9B2AC7}">
      <dgm:prSet/>
      <dgm:spPr/>
      <dgm:t>
        <a:bodyPr/>
        <a:lstStyle/>
        <a:p>
          <a:r>
            <a:rPr lang="en-US"/>
            <a:t>Removing slow features</a:t>
          </a:r>
        </a:p>
      </dgm:t>
    </dgm:pt>
    <dgm:pt modelId="{8E0FF161-1004-43E2-B269-07ECBDFA67DA}" type="parTrans" cxnId="{B1C86338-71CB-44AF-AC8E-58238CD74FA1}">
      <dgm:prSet/>
      <dgm:spPr/>
    </dgm:pt>
    <dgm:pt modelId="{82D0C744-325B-4EC0-803C-2B2EEB5545C9}" type="sibTrans" cxnId="{B1C86338-71CB-44AF-AC8E-58238CD74FA1}">
      <dgm:prSet/>
      <dgm:spPr/>
      <dgm:t>
        <a:bodyPr/>
        <a:lstStyle/>
        <a:p>
          <a:endParaRPr lang="en-US"/>
        </a:p>
      </dgm:t>
    </dgm:pt>
    <dgm:pt modelId="{AB13E3BB-75F9-4E7E-9B5F-CCCEA9A0BA15}" type="pres">
      <dgm:prSet presAssocID="{FF254572-BF1A-4FA2-B658-232E43BF4FB9}" presName="linear" presStyleCnt="0">
        <dgm:presLayoutVars>
          <dgm:dir/>
          <dgm:animLvl val="lvl"/>
          <dgm:resizeHandles val="exact"/>
        </dgm:presLayoutVars>
      </dgm:prSet>
      <dgm:spPr/>
    </dgm:pt>
    <dgm:pt modelId="{D9F31888-8334-4011-A878-D8B3137BABB2}" type="pres">
      <dgm:prSet presAssocID="{6B835D78-A37A-49DA-AF76-EC4112265087}" presName="parentLin" presStyleCnt="0"/>
      <dgm:spPr/>
    </dgm:pt>
    <dgm:pt modelId="{B6EB29CD-C7EB-4CC8-A642-3C4172F66582}" type="pres">
      <dgm:prSet presAssocID="{6B835D78-A37A-49DA-AF76-EC4112265087}" presName="parentLeftMargin" presStyleLbl="node1" presStyleIdx="0" presStyleCnt="2"/>
      <dgm:spPr/>
    </dgm:pt>
    <dgm:pt modelId="{8185DE58-9919-4B4B-A98C-7F08C1C92C88}" type="pres">
      <dgm:prSet presAssocID="{6B835D78-A37A-49DA-AF76-EC4112265087}" presName="parentText" presStyleLbl="node1" presStyleIdx="0" presStyleCnt="2">
        <dgm:presLayoutVars>
          <dgm:chMax val="0"/>
          <dgm:bulletEnabled val="1"/>
        </dgm:presLayoutVars>
      </dgm:prSet>
      <dgm:spPr/>
    </dgm:pt>
    <dgm:pt modelId="{BAE0BDC8-CBAF-4418-BC99-76E4E5904D2F}" type="pres">
      <dgm:prSet presAssocID="{6B835D78-A37A-49DA-AF76-EC4112265087}" presName="negativeSpace" presStyleCnt="0"/>
      <dgm:spPr/>
    </dgm:pt>
    <dgm:pt modelId="{867AF54B-6A4C-4865-B543-7E184D7A23B7}" type="pres">
      <dgm:prSet presAssocID="{6B835D78-A37A-49DA-AF76-EC4112265087}" presName="childText" presStyleLbl="conFgAcc1" presStyleIdx="0" presStyleCnt="2">
        <dgm:presLayoutVars>
          <dgm:bulletEnabled val="1"/>
        </dgm:presLayoutVars>
      </dgm:prSet>
      <dgm:spPr/>
    </dgm:pt>
    <dgm:pt modelId="{31868399-6F8B-47AE-AF3E-B84049868F75}" type="pres">
      <dgm:prSet presAssocID="{E0692E96-21DB-4D64-BD8D-C1E6818820F7}" presName="spaceBetweenRectangles" presStyleCnt="0"/>
      <dgm:spPr/>
    </dgm:pt>
    <dgm:pt modelId="{AFC4DFBD-31E8-4335-BF17-DF1A0A1EB6D5}" type="pres">
      <dgm:prSet presAssocID="{DEEE6EF9-3B81-4E22-AB9D-7DFCF5A31209}" presName="parentLin" presStyleCnt="0"/>
      <dgm:spPr/>
    </dgm:pt>
    <dgm:pt modelId="{0C564855-FAA5-4F50-8A17-4A1DF423FDE8}" type="pres">
      <dgm:prSet presAssocID="{DEEE6EF9-3B81-4E22-AB9D-7DFCF5A31209}" presName="parentLeftMargin" presStyleLbl="node1" presStyleIdx="0" presStyleCnt="2"/>
      <dgm:spPr/>
    </dgm:pt>
    <dgm:pt modelId="{89977EA6-733F-4882-8ADB-E52627AC4E70}" type="pres">
      <dgm:prSet presAssocID="{DEEE6EF9-3B81-4E22-AB9D-7DFCF5A31209}" presName="parentText" presStyleLbl="node1" presStyleIdx="1" presStyleCnt="2">
        <dgm:presLayoutVars>
          <dgm:chMax val="0"/>
          <dgm:bulletEnabled val="1"/>
        </dgm:presLayoutVars>
      </dgm:prSet>
      <dgm:spPr/>
    </dgm:pt>
    <dgm:pt modelId="{57D06863-EBE0-4BC4-AA72-AA84C4F8FCF5}" type="pres">
      <dgm:prSet presAssocID="{DEEE6EF9-3B81-4E22-AB9D-7DFCF5A31209}" presName="negativeSpace" presStyleCnt="0"/>
      <dgm:spPr/>
    </dgm:pt>
    <dgm:pt modelId="{0AB64651-6329-465B-828A-FD744A95791C}" type="pres">
      <dgm:prSet presAssocID="{DEEE6EF9-3B81-4E22-AB9D-7DFCF5A31209}" presName="childText" presStyleLbl="conFgAcc1" presStyleIdx="1" presStyleCnt="2">
        <dgm:presLayoutVars>
          <dgm:bulletEnabled val="1"/>
        </dgm:presLayoutVars>
      </dgm:prSet>
      <dgm:spPr/>
    </dgm:pt>
  </dgm:ptLst>
  <dgm:cxnLst>
    <dgm:cxn modelId="{188BA805-156C-4D5B-8825-F56EB6E51580}" srcId="{FF254572-BF1A-4FA2-B658-232E43BF4FB9}" destId="{DEEE6EF9-3B81-4E22-AB9D-7DFCF5A31209}" srcOrd="1" destOrd="0" parTransId="{CCED183F-7AF4-45E7-A83B-19D0C9A83551}" sibTransId="{B12CE6CF-08A7-46E1-B446-864CDF1FD3B6}"/>
    <dgm:cxn modelId="{4CFC071D-99E5-475A-AA06-550CEB51BD22}" type="presOf" srcId="{8B7A4E67-FA5B-4284-AD5D-5114CF1A3B6D}" destId="{867AF54B-6A4C-4865-B543-7E184D7A23B7}" srcOrd="0" destOrd="2" presId="urn:microsoft.com/office/officeart/2005/8/layout/list1"/>
    <dgm:cxn modelId="{B1C86338-71CB-44AF-AC8E-58238CD74FA1}" srcId="{DEEE6EF9-3B81-4E22-AB9D-7DFCF5A31209}" destId="{47A2D57C-A365-47C7-8CA6-F3CC7F9B2AC7}" srcOrd="2" destOrd="0" parTransId="{8E0FF161-1004-43E2-B269-07ECBDFA67DA}" sibTransId="{82D0C744-325B-4EC0-803C-2B2EEB5545C9}"/>
    <dgm:cxn modelId="{14674260-878A-4E88-9A3A-0B138E722BB1}" srcId="{6B835D78-A37A-49DA-AF76-EC4112265087}" destId="{1914C9E7-7452-43D8-94DB-9D0D5268970B}" srcOrd="0" destOrd="0" parTransId="{34438DE4-FDE7-415C-91BA-D7A82B1AD783}" sibTransId="{B75862BE-D85A-48A2-9571-5EF1A2AC20C6}"/>
    <dgm:cxn modelId="{91652966-954D-45C0-9CD3-DDFE7229DF9E}" srcId="{FF254572-BF1A-4FA2-B658-232E43BF4FB9}" destId="{6B835D78-A37A-49DA-AF76-EC4112265087}" srcOrd="0" destOrd="0" parTransId="{E0672F2E-A33E-4A9C-B021-9CEACA520719}" sibTransId="{E0692E96-21DB-4D64-BD8D-C1E6818820F7}"/>
    <dgm:cxn modelId="{FBF9604F-8E02-4FFB-A554-D57834DEC362}" type="presOf" srcId="{C9B94F57-F93A-4D91-A0D3-E3EAD162952A}" destId="{867AF54B-6A4C-4865-B543-7E184D7A23B7}" srcOrd="0" destOrd="1" presId="urn:microsoft.com/office/officeart/2005/8/layout/list1"/>
    <dgm:cxn modelId="{98A32F57-04C3-4916-BE38-4DBDD3E6282F}" type="presOf" srcId="{6B835D78-A37A-49DA-AF76-EC4112265087}" destId="{B6EB29CD-C7EB-4CC8-A642-3C4172F66582}" srcOrd="0" destOrd="0" presId="urn:microsoft.com/office/officeart/2005/8/layout/list1"/>
    <dgm:cxn modelId="{9CE82A78-3EBB-4860-B6AB-41FEE36640F3}" type="presOf" srcId="{1914C9E7-7452-43D8-94DB-9D0D5268970B}" destId="{867AF54B-6A4C-4865-B543-7E184D7A23B7}" srcOrd="0" destOrd="0" presId="urn:microsoft.com/office/officeart/2005/8/layout/list1"/>
    <dgm:cxn modelId="{C5243E7D-90C9-4E2D-AB45-F1E2088A09DA}" type="presOf" srcId="{FF254572-BF1A-4FA2-B658-232E43BF4FB9}" destId="{AB13E3BB-75F9-4E7E-9B5F-CCCEA9A0BA15}" srcOrd="0" destOrd="0" presId="urn:microsoft.com/office/officeart/2005/8/layout/list1"/>
    <dgm:cxn modelId="{92FB628E-EC92-47C9-9CCD-F3F06B8DACF0}" type="presOf" srcId="{DEEE6EF9-3B81-4E22-AB9D-7DFCF5A31209}" destId="{89977EA6-733F-4882-8ADB-E52627AC4E70}" srcOrd="1" destOrd="0" presId="urn:microsoft.com/office/officeart/2005/8/layout/list1"/>
    <dgm:cxn modelId="{C2AFD2AC-98A3-418D-8D00-38E0DF6A1B68}" type="presOf" srcId="{DEEE6EF9-3B81-4E22-AB9D-7DFCF5A31209}" destId="{0C564855-FAA5-4F50-8A17-4A1DF423FDE8}" srcOrd="0" destOrd="0" presId="urn:microsoft.com/office/officeart/2005/8/layout/list1"/>
    <dgm:cxn modelId="{452705AD-2BB8-4292-8819-91881E15EC2A}" type="presOf" srcId="{72C37F8F-3C06-41B2-8F37-74FCEFC0AAE8}" destId="{0AB64651-6329-465B-828A-FD744A95791C}" srcOrd="0" destOrd="1" presId="urn:microsoft.com/office/officeart/2005/8/layout/list1"/>
    <dgm:cxn modelId="{45C760B0-BE93-4D0D-AD69-4DCB7C47C250}" type="presOf" srcId="{D5434681-1670-4B9C-BF73-CF3B45D998B5}" destId="{0AB64651-6329-465B-828A-FD744A95791C}" srcOrd="0" destOrd="0" presId="urn:microsoft.com/office/officeart/2005/8/layout/list1"/>
    <dgm:cxn modelId="{7CFFF2BD-BCB3-469F-A543-1DEB13E71889}" type="presOf" srcId="{6B835D78-A37A-49DA-AF76-EC4112265087}" destId="{8185DE58-9919-4B4B-A98C-7F08C1C92C88}" srcOrd="1" destOrd="0" presId="urn:microsoft.com/office/officeart/2005/8/layout/list1"/>
    <dgm:cxn modelId="{FB25E1C7-400B-4567-88BB-F83C6AD8FF95}" srcId="{DEEE6EF9-3B81-4E22-AB9D-7DFCF5A31209}" destId="{D5434681-1670-4B9C-BF73-CF3B45D998B5}" srcOrd="0" destOrd="0" parTransId="{E0EF47D1-F2D1-402C-8E6F-8E845BA4C3C1}" sibTransId="{169DD3AB-1439-4446-A2E6-593B74C0A6E4}"/>
    <dgm:cxn modelId="{F5D6F4CB-87AD-46A3-ADB2-F01647FAED40}" srcId="{6B835D78-A37A-49DA-AF76-EC4112265087}" destId="{8B7A4E67-FA5B-4284-AD5D-5114CF1A3B6D}" srcOrd="2" destOrd="0" parTransId="{970CC275-8B20-4146-9BFD-E699D8FF0D43}" sibTransId="{25C31ED1-6B37-46A7-B222-BF4F104A200E}"/>
    <dgm:cxn modelId="{7B3FE7D6-9CCB-4AA2-9799-C2B130079462}" srcId="{6B835D78-A37A-49DA-AF76-EC4112265087}" destId="{C9B94F57-F93A-4D91-A0D3-E3EAD162952A}" srcOrd="1" destOrd="0" parTransId="{2DED48BC-A53A-46FD-8ABB-BE947660285E}" sibTransId="{8298F599-ABAC-4018-A43F-7E5943AEE371}"/>
    <dgm:cxn modelId="{BF4301F5-CFE5-4CC1-BD36-F26051A69CC4}" type="presOf" srcId="{47A2D57C-A365-47C7-8CA6-F3CC7F9B2AC7}" destId="{0AB64651-6329-465B-828A-FD744A95791C}" srcOrd="0" destOrd="2" presId="urn:microsoft.com/office/officeart/2005/8/layout/list1"/>
    <dgm:cxn modelId="{EDDF71F6-48CA-4BBA-9741-A797FC3CF265}" srcId="{DEEE6EF9-3B81-4E22-AB9D-7DFCF5A31209}" destId="{72C37F8F-3C06-41B2-8F37-74FCEFC0AAE8}" srcOrd="1" destOrd="0" parTransId="{37C00846-9388-4D70-B8FE-6D338D66DD3E}" sibTransId="{129C04C2-6B68-42DE-B938-4DFA5ABB6AE0}"/>
    <dgm:cxn modelId="{1706EF27-59E3-4C75-A025-C3664201BA30}" type="presParOf" srcId="{AB13E3BB-75F9-4E7E-9B5F-CCCEA9A0BA15}" destId="{D9F31888-8334-4011-A878-D8B3137BABB2}" srcOrd="0" destOrd="0" presId="urn:microsoft.com/office/officeart/2005/8/layout/list1"/>
    <dgm:cxn modelId="{AA6C9CE0-D8BA-405C-AE76-515690156836}" type="presParOf" srcId="{D9F31888-8334-4011-A878-D8B3137BABB2}" destId="{B6EB29CD-C7EB-4CC8-A642-3C4172F66582}" srcOrd="0" destOrd="0" presId="urn:microsoft.com/office/officeart/2005/8/layout/list1"/>
    <dgm:cxn modelId="{2F44A9DD-568C-4C57-94F5-8EAE3F01F7DB}" type="presParOf" srcId="{D9F31888-8334-4011-A878-D8B3137BABB2}" destId="{8185DE58-9919-4B4B-A98C-7F08C1C92C88}" srcOrd="1" destOrd="0" presId="urn:microsoft.com/office/officeart/2005/8/layout/list1"/>
    <dgm:cxn modelId="{B14F908E-8B02-4831-A23E-C684DD6A9074}" type="presParOf" srcId="{AB13E3BB-75F9-4E7E-9B5F-CCCEA9A0BA15}" destId="{BAE0BDC8-CBAF-4418-BC99-76E4E5904D2F}" srcOrd="1" destOrd="0" presId="urn:microsoft.com/office/officeart/2005/8/layout/list1"/>
    <dgm:cxn modelId="{CB290D93-58CB-4908-813F-EA65891F9760}" type="presParOf" srcId="{AB13E3BB-75F9-4E7E-9B5F-CCCEA9A0BA15}" destId="{867AF54B-6A4C-4865-B543-7E184D7A23B7}" srcOrd="2" destOrd="0" presId="urn:microsoft.com/office/officeart/2005/8/layout/list1"/>
    <dgm:cxn modelId="{5B52ED03-32D0-4D89-9229-50D48FA1793F}" type="presParOf" srcId="{AB13E3BB-75F9-4E7E-9B5F-CCCEA9A0BA15}" destId="{31868399-6F8B-47AE-AF3E-B84049868F75}" srcOrd="3" destOrd="0" presId="urn:microsoft.com/office/officeart/2005/8/layout/list1"/>
    <dgm:cxn modelId="{E4CB3BCE-B765-4E61-9F71-3B4830080D05}" type="presParOf" srcId="{AB13E3BB-75F9-4E7E-9B5F-CCCEA9A0BA15}" destId="{AFC4DFBD-31E8-4335-BF17-DF1A0A1EB6D5}" srcOrd="4" destOrd="0" presId="urn:microsoft.com/office/officeart/2005/8/layout/list1"/>
    <dgm:cxn modelId="{D2148E11-BCA2-4EFB-950D-C6F1D7360719}" type="presParOf" srcId="{AFC4DFBD-31E8-4335-BF17-DF1A0A1EB6D5}" destId="{0C564855-FAA5-4F50-8A17-4A1DF423FDE8}" srcOrd="0" destOrd="0" presId="urn:microsoft.com/office/officeart/2005/8/layout/list1"/>
    <dgm:cxn modelId="{73E5364E-F2EF-46D0-BEFB-649C63208178}" type="presParOf" srcId="{AFC4DFBD-31E8-4335-BF17-DF1A0A1EB6D5}" destId="{89977EA6-733F-4882-8ADB-E52627AC4E70}" srcOrd="1" destOrd="0" presId="urn:microsoft.com/office/officeart/2005/8/layout/list1"/>
    <dgm:cxn modelId="{D3C13C84-00E3-46F4-B325-E4F440470B6F}" type="presParOf" srcId="{AB13E3BB-75F9-4E7E-9B5F-CCCEA9A0BA15}" destId="{57D06863-EBE0-4BC4-AA72-AA84C4F8FCF5}" srcOrd="5" destOrd="0" presId="urn:microsoft.com/office/officeart/2005/8/layout/list1"/>
    <dgm:cxn modelId="{78D638B2-D413-4134-940C-F00AE4ADE6BD}" type="presParOf" srcId="{AB13E3BB-75F9-4E7E-9B5F-CCCEA9A0BA15}" destId="{0AB64651-6329-465B-828A-FD744A95791C}" srcOrd="6"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8B245B9-5F02-4AB7-9404-C47D3B902E71}" type="doc">
      <dgm:prSet loTypeId="urn:microsoft.com/office/officeart/2016/7/layout/VerticalSolidActionList" loCatId="List" qsTypeId="urn:microsoft.com/office/officeart/2005/8/quickstyle/simple1" qsCatId="simple" csTypeId="urn:microsoft.com/office/officeart/2005/8/colors/colorful1" csCatId="colorful"/>
      <dgm:spPr/>
      <dgm:t>
        <a:bodyPr/>
        <a:lstStyle/>
        <a:p>
          <a:endParaRPr lang="en-US"/>
        </a:p>
      </dgm:t>
    </dgm:pt>
    <dgm:pt modelId="{74EE08A5-FEA7-426A-8917-A1CABC12F5CA}">
      <dgm:prSet/>
      <dgm:spPr/>
      <dgm:t>
        <a:bodyPr/>
        <a:lstStyle/>
        <a:p>
          <a:r>
            <a:rPr lang="en-US"/>
            <a:t>Native Runtime</a:t>
          </a:r>
        </a:p>
      </dgm:t>
    </dgm:pt>
    <dgm:pt modelId="{0F4C1857-180E-462F-A54C-A5E17E76FD11}" type="parTrans" cxnId="{AF8FDE2A-17BC-4FCE-A341-EEFFB1E56B15}">
      <dgm:prSet/>
      <dgm:spPr/>
      <dgm:t>
        <a:bodyPr/>
        <a:lstStyle/>
        <a:p>
          <a:endParaRPr lang="en-US"/>
        </a:p>
      </dgm:t>
    </dgm:pt>
    <dgm:pt modelId="{E3B9E557-F179-4D4F-A635-113397B02B0B}" type="sibTrans" cxnId="{AF8FDE2A-17BC-4FCE-A341-EEFFB1E56B15}">
      <dgm:prSet/>
      <dgm:spPr/>
      <dgm:t>
        <a:bodyPr/>
        <a:lstStyle/>
        <a:p>
          <a:endParaRPr lang="en-US"/>
        </a:p>
      </dgm:t>
    </dgm:pt>
    <dgm:pt modelId="{B7FC9E17-6953-4DB5-986A-A67D89CA1112}">
      <dgm:prSet/>
      <dgm:spPr/>
      <dgm:t>
        <a:bodyPr/>
        <a:lstStyle/>
        <a:p>
          <a:r>
            <a:rPr lang="en-US"/>
            <a:t>Crossgen (Ready-to-run) trades some size for a lot of speed</a:t>
          </a:r>
        </a:p>
      </dgm:t>
    </dgm:pt>
    <dgm:pt modelId="{D40BDE48-C1EC-4839-95AD-7AF8EAFF718A}" type="parTrans" cxnId="{60686F4D-DBCD-49A9-94D5-E82A74BBE2A9}">
      <dgm:prSet/>
      <dgm:spPr/>
      <dgm:t>
        <a:bodyPr/>
        <a:lstStyle/>
        <a:p>
          <a:endParaRPr lang="en-US"/>
        </a:p>
      </dgm:t>
    </dgm:pt>
    <dgm:pt modelId="{97E6C445-7E07-436F-AB2C-1FEAA0E94C31}" type="sibTrans" cxnId="{60686F4D-DBCD-49A9-94D5-E82A74BBE2A9}">
      <dgm:prSet/>
      <dgm:spPr/>
      <dgm:t>
        <a:bodyPr/>
        <a:lstStyle/>
        <a:p>
          <a:endParaRPr lang="en-US"/>
        </a:p>
      </dgm:t>
    </dgm:pt>
    <dgm:pt modelId="{94E4AABE-1ED8-4ED3-A16E-F8BA2F66C1D5}">
      <dgm:prSet/>
      <dgm:spPr/>
      <dgm:t>
        <a:bodyPr/>
        <a:lstStyle/>
        <a:p>
          <a:r>
            <a:rPr lang="en-US"/>
            <a:t>Single-file loader is *fast* compared to many files</a:t>
          </a:r>
        </a:p>
      </dgm:t>
    </dgm:pt>
    <dgm:pt modelId="{252387B4-2262-420B-B1FD-F26DDFA8D402}" type="parTrans" cxnId="{879740CD-4D81-440D-9F75-AC5D1EFAA3B1}">
      <dgm:prSet/>
      <dgm:spPr/>
      <dgm:t>
        <a:bodyPr/>
        <a:lstStyle/>
        <a:p>
          <a:endParaRPr lang="en-US"/>
        </a:p>
      </dgm:t>
    </dgm:pt>
    <dgm:pt modelId="{2C4CAD25-07BD-48B8-9D15-06B659A1B165}" type="sibTrans" cxnId="{879740CD-4D81-440D-9F75-AC5D1EFAA3B1}">
      <dgm:prSet/>
      <dgm:spPr/>
      <dgm:t>
        <a:bodyPr/>
        <a:lstStyle/>
        <a:p>
          <a:endParaRPr lang="en-US"/>
        </a:p>
      </dgm:t>
    </dgm:pt>
    <dgm:pt modelId="{A47A5E62-D8C2-4DC2-BA39-E59B05A1537F}">
      <dgm:prSet/>
      <dgm:spPr/>
      <dgm:t>
        <a:bodyPr/>
        <a:lstStyle/>
        <a:p>
          <a:r>
            <a:rPr lang="en-US"/>
            <a:t>Some runtime features aren’t for a single-file</a:t>
          </a:r>
        </a:p>
      </dgm:t>
    </dgm:pt>
    <dgm:pt modelId="{0D694E83-B105-45D3-AF78-1FBCAA10E5F8}" type="parTrans" cxnId="{5CE51EB2-6D4D-40F8-8D0D-36196B4338FB}">
      <dgm:prSet/>
      <dgm:spPr/>
      <dgm:t>
        <a:bodyPr/>
        <a:lstStyle/>
        <a:p>
          <a:endParaRPr lang="en-US"/>
        </a:p>
      </dgm:t>
    </dgm:pt>
    <dgm:pt modelId="{F8C6B6AE-3F11-492B-A7EA-E7868CA3DE56}" type="sibTrans" cxnId="{5CE51EB2-6D4D-40F8-8D0D-36196B4338FB}">
      <dgm:prSet/>
      <dgm:spPr/>
      <dgm:t>
        <a:bodyPr/>
        <a:lstStyle/>
        <a:p>
          <a:endParaRPr lang="en-US"/>
        </a:p>
      </dgm:t>
    </dgm:pt>
    <dgm:pt modelId="{4032B1F6-86D3-4674-BD3F-5FD278EE1D6F}">
      <dgm:prSet/>
      <dgm:spPr/>
      <dgm:t>
        <a:bodyPr/>
        <a:lstStyle/>
        <a:p>
          <a:r>
            <a:rPr lang="en-US"/>
            <a:t>Managed Runtime</a:t>
          </a:r>
        </a:p>
      </dgm:t>
    </dgm:pt>
    <dgm:pt modelId="{03FDECE6-0403-4F1F-AFBB-E263B46C751B}" type="parTrans" cxnId="{ADB14456-A9CC-403F-827D-05FBE94B537A}">
      <dgm:prSet/>
      <dgm:spPr/>
      <dgm:t>
        <a:bodyPr/>
        <a:lstStyle/>
        <a:p>
          <a:endParaRPr lang="en-US"/>
        </a:p>
      </dgm:t>
    </dgm:pt>
    <dgm:pt modelId="{6649789A-4F7E-433D-AF8D-9F785EFC71A1}" type="sibTrans" cxnId="{ADB14456-A9CC-403F-827D-05FBE94B537A}">
      <dgm:prSet/>
      <dgm:spPr/>
      <dgm:t>
        <a:bodyPr/>
        <a:lstStyle/>
        <a:p>
          <a:endParaRPr lang="en-US"/>
        </a:p>
      </dgm:t>
    </dgm:pt>
    <dgm:pt modelId="{6CAB2B86-B81E-43D6-8D17-2A92017A8637}">
      <dgm:prSet/>
      <dgm:spPr/>
      <dgm:t>
        <a:bodyPr/>
        <a:lstStyle/>
        <a:p>
          <a:r>
            <a:rPr lang="en-US"/>
            <a:t>The main thing that’s slow is prepping code to run – so run less code</a:t>
          </a:r>
        </a:p>
      </dgm:t>
    </dgm:pt>
    <dgm:pt modelId="{1AE50C47-D18C-4BB1-ACD3-EFB678BF85FE}" type="parTrans" cxnId="{64DE5A6A-1D26-4544-A018-C7EBFBFDF338}">
      <dgm:prSet/>
      <dgm:spPr/>
      <dgm:t>
        <a:bodyPr/>
        <a:lstStyle/>
        <a:p>
          <a:endParaRPr lang="en-US"/>
        </a:p>
      </dgm:t>
    </dgm:pt>
    <dgm:pt modelId="{80CA7159-A847-45F1-A91D-FEF88488510D}" type="sibTrans" cxnId="{64DE5A6A-1D26-4544-A018-C7EBFBFDF338}">
      <dgm:prSet/>
      <dgm:spPr/>
      <dgm:t>
        <a:bodyPr/>
        <a:lstStyle/>
        <a:p>
          <a:endParaRPr lang="en-US"/>
        </a:p>
      </dgm:t>
    </dgm:pt>
    <dgm:pt modelId="{EF110D2C-2ACB-4618-99B8-32D1C6597F13}">
      <dgm:prSet/>
      <dgm:spPr/>
      <dgm:t>
        <a:bodyPr/>
        <a:lstStyle/>
        <a:p>
          <a:r>
            <a:rPr lang="en-US"/>
            <a:t>Removing/skipping features like don’t fit the scenario</a:t>
          </a:r>
        </a:p>
      </dgm:t>
    </dgm:pt>
    <dgm:pt modelId="{6B5C02F3-C353-4201-8664-D306856A7369}" type="parTrans" cxnId="{931764C3-D0C2-4A6A-AAD3-13FFCE48E666}">
      <dgm:prSet/>
      <dgm:spPr/>
      <dgm:t>
        <a:bodyPr/>
        <a:lstStyle/>
        <a:p>
          <a:endParaRPr lang="en-US"/>
        </a:p>
      </dgm:t>
    </dgm:pt>
    <dgm:pt modelId="{D382D6C2-633A-4E4E-A6A9-EF9FF0D23A6D}" type="sibTrans" cxnId="{931764C3-D0C2-4A6A-AAD3-13FFCE48E666}">
      <dgm:prSet/>
      <dgm:spPr/>
      <dgm:t>
        <a:bodyPr/>
        <a:lstStyle/>
        <a:p>
          <a:endParaRPr lang="en-US"/>
        </a:p>
      </dgm:t>
    </dgm:pt>
    <dgm:pt modelId="{262048B5-C216-4FA8-93AD-5DDEBD8B3A64}">
      <dgm:prSet/>
      <dgm:spPr/>
      <dgm:t>
        <a:bodyPr/>
        <a:lstStyle/>
        <a:p>
          <a:r>
            <a:rPr lang="en-US"/>
            <a:t>App models that support lower levels of abstraction</a:t>
          </a:r>
        </a:p>
      </dgm:t>
    </dgm:pt>
    <dgm:pt modelId="{7A1D1705-BC33-4E46-83BE-0097084CEDB1}" type="parTrans" cxnId="{28F64AD4-EFF7-4556-8D11-D1C4A74A76DA}">
      <dgm:prSet/>
      <dgm:spPr/>
      <dgm:t>
        <a:bodyPr/>
        <a:lstStyle/>
        <a:p>
          <a:endParaRPr lang="en-US"/>
        </a:p>
      </dgm:t>
    </dgm:pt>
    <dgm:pt modelId="{D6E1666D-8DCE-439C-AC21-5D50A69FF476}" type="sibTrans" cxnId="{28F64AD4-EFF7-4556-8D11-D1C4A74A76DA}">
      <dgm:prSet/>
      <dgm:spPr/>
      <dgm:t>
        <a:bodyPr/>
        <a:lstStyle/>
        <a:p>
          <a:endParaRPr lang="en-US"/>
        </a:p>
      </dgm:t>
    </dgm:pt>
    <dgm:pt modelId="{B0BAEA4F-009A-40DB-B9EA-35048E548012}" type="pres">
      <dgm:prSet presAssocID="{68B245B9-5F02-4AB7-9404-C47D3B902E71}" presName="Name0" presStyleCnt="0">
        <dgm:presLayoutVars>
          <dgm:dir/>
          <dgm:animLvl val="lvl"/>
          <dgm:resizeHandles val="exact"/>
        </dgm:presLayoutVars>
      </dgm:prSet>
      <dgm:spPr/>
    </dgm:pt>
    <dgm:pt modelId="{98903F4E-7CCA-4F9A-BA7B-8AD61526B75A}" type="pres">
      <dgm:prSet presAssocID="{74EE08A5-FEA7-426A-8917-A1CABC12F5CA}" presName="linNode" presStyleCnt="0"/>
      <dgm:spPr/>
    </dgm:pt>
    <dgm:pt modelId="{C5980762-9AB9-4383-853D-A630723DE0C6}" type="pres">
      <dgm:prSet presAssocID="{74EE08A5-FEA7-426A-8917-A1CABC12F5CA}" presName="parentText" presStyleLbl="alignNode1" presStyleIdx="0" presStyleCnt="2">
        <dgm:presLayoutVars>
          <dgm:chMax val="1"/>
          <dgm:bulletEnabled/>
        </dgm:presLayoutVars>
      </dgm:prSet>
      <dgm:spPr/>
    </dgm:pt>
    <dgm:pt modelId="{169A0A2C-1730-4AC6-B0E3-D8201C9462C8}" type="pres">
      <dgm:prSet presAssocID="{74EE08A5-FEA7-426A-8917-A1CABC12F5CA}" presName="descendantText" presStyleLbl="alignAccFollowNode1" presStyleIdx="0" presStyleCnt="2">
        <dgm:presLayoutVars>
          <dgm:bulletEnabled/>
        </dgm:presLayoutVars>
      </dgm:prSet>
      <dgm:spPr/>
    </dgm:pt>
    <dgm:pt modelId="{9306893E-E589-4423-A2C0-6C6F15AA95C0}" type="pres">
      <dgm:prSet presAssocID="{E3B9E557-F179-4D4F-A635-113397B02B0B}" presName="sp" presStyleCnt="0"/>
      <dgm:spPr/>
    </dgm:pt>
    <dgm:pt modelId="{E4F8CB8A-9EBA-452B-AFD8-D11830ABDEF5}" type="pres">
      <dgm:prSet presAssocID="{4032B1F6-86D3-4674-BD3F-5FD278EE1D6F}" presName="linNode" presStyleCnt="0"/>
      <dgm:spPr/>
    </dgm:pt>
    <dgm:pt modelId="{4A8E7B2F-24F9-40D8-9FE5-B95D8E4DD25F}" type="pres">
      <dgm:prSet presAssocID="{4032B1F6-86D3-4674-BD3F-5FD278EE1D6F}" presName="parentText" presStyleLbl="alignNode1" presStyleIdx="1" presStyleCnt="2">
        <dgm:presLayoutVars>
          <dgm:chMax val="1"/>
          <dgm:bulletEnabled/>
        </dgm:presLayoutVars>
      </dgm:prSet>
      <dgm:spPr/>
    </dgm:pt>
    <dgm:pt modelId="{20E0D4BB-3C91-4AA1-A048-AF36842957B7}" type="pres">
      <dgm:prSet presAssocID="{4032B1F6-86D3-4674-BD3F-5FD278EE1D6F}" presName="descendantText" presStyleLbl="alignAccFollowNode1" presStyleIdx="1" presStyleCnt="2">
        <dgm:presLayoutVars>
          <dgm:bulletEnabled/>
        </dgm:presLayoutVars>
      </dgm:prSet>
      <dgm:spPr/>
    </dgm:pt>
  </dgm:ptLst>
  <dgm:cxnLst>
    <dgm:cxn modelId="{AF8FDE2A-17BC-4FCE-A341-EEFFB1E56B15}" srcId="{68B245B9-5F02-4AB7-9404-C47D3B902E71}" destId="{74EE08A5-FEA7-426A-8917-A1CABC12F5CA}" srcOrd="0" destOrd="0" parTransId="{0F4C1857-180E-462F-A54C-A5E17E76FD11}" sibTransId="{E3B9E557-F179-4D4F-A635-113397B02B0B}"/>
    <dgm:cxn modelId="{B19F3F2B-36F3-420D-AC49-D864F3EDAE24}" type="presOf" srcId="{94E4AABE-1ED8-4ED3-A16E-F8BA2F66C1D5}" destId="{169A0A2C-1730-4AC6-B0E3-D8201C9462C8}" srcOrd="0" destOrd="1" presId="urn:microsoft.com/office/officeart/2016/7/layout/VerticalSolidActionList"/>
    <dgm:cxn modelId="{A76F3765-7572-4076-9847-8720E153EF74}" type="presOf" srcId="{6CAB2B86-B81E-43D6-8D17-2A92017A8637}" destId="{20E0D4BB-3C91-4AA1-A048-AF36842957B7}" srcOrd="0" destOrd="0" presId="urn:microsoft.com/office/officeart/2016/7/layout/VerticalSolidActionList"/>
    <dgm:cxn modelId="{6F173C67-1C29-4423-BCBE-9E6C5ACB8581}" type="presOf" srcId="{68B245B9-5F02-4AB7-9404-C47D3B902E71}" destId="{B0BAEA4F-009A-40DB-B9EA-35048E548012}" srcOrd="0" destOrd="0" presId="urn:microsoft.com/office/officeart/2016/7/layout/VerticalSolidActionList"/>
    <dgm:cxn modelId="{64DE5A6A-1D26-4544-A018-C7EBFBFDF338}" srcId="{4032B1F6-86D3-4674-BD3F-5FD278EE1D6F}" destId="{6CAB2B86-B81E-43D6-8D17-2A92017A8637}" srcOrd="0" destOrd="0" parTransId="{1AE50C47-D18C-4BB1-ACD3-EFB678BF85FE}" sibTransId="{80CA7159-A847-45F1-A91D-FEF88488510D}"/>
    <dgm:cxn modelId="{60686F4D-DBCD-49A9-94D5-E82A74BBE2A9}" srcId="{74EE08A5-FEA7-426A-8917-A1CABC12F5CA}" destId="{B7FC9E17-6953-4DB5-986A-A67D89CA1112}" srcOrd="0" destOrd="0" parTransId="{D40BDE48-C1EC-4839-95AD-7AF8EAFF718A}" sibTransId="{97E6C445-7E07-436F-AB2C-1FEAA0E94C31}"/>
    <dgm:cxn modelId="{ADB14456-A9CC-403F-827D-05FBE94B537A}" srcId="{68B245B9-5F02-4AB7-9404-C47D3B902E71}" destId="{4032B1F6-86D3-4674-BD3F-5FD278EE1D6F}" srcOrd="1" destOrd="0" parTransId="{03FDECE6-0403-4F1F-AFBB-E263B46C751B}" sibTransId="{6649789A-4F7E-433D-AF8D-9F785EFC71A1}"/>
    <dgm:cxn modelId="{30D64693-2C31-445C-806E-AED0858B9675}" type="presOf" srcId="{4032B1F6-86D3-4674-BD3F-5FD278EE1D6F}" destId="{4A8E7B2F-24F9-40D8-9FE5-B95D8E4DD25F}" srcOrd="0" destOrd="0" presId="urn:microsoft.com/office/officeart/2016/7/layout/VerticalSolidActionList"/>
    <dgm:cxn modelId="{F765B993-CB2B-415E-92A2-74AA3ECB518C}" type="presOf" srcId="{EF110D2C-2ACB-4618-99B8-32D1C6597F13}" destId="{20E0D4BB-3C91-4AA1-A048-AF36842957B7}" srcOrd="0" destOrd="1" presId="urn:microsoft.com/office/officeart/2016/7/layout/VerticalSolidActionList"/>
    <dgm:cxn modelId="{C42EBFA8-DAB4-44DF-80D2-9F62E8967665}" type="presOf" srcId="{262048B5-C216-4FA8-93AD-5DDEBD8B3A64}" destId="{20E0D4BB-3C91-4AA1-A048-AF36842957B7}" srcOrd="0" destOrd="2" presId="urn:microsoft.com/office/officeart/2016/7/layout/VerticalSolidActionList"/>
    <dgm:cxn modelId="{5CE51EB2-6D4D-40F8-8D0D-36196B4338FB}" srcId="{74EE08A5-FEA7-426A-8917-A1CABC12F5CA}" destId="{A47A5E62-D8C2-4DC2-BA39-E59B05A1537F}" srcOrd="2" destOrd="0" parTransId="{0D694E83-B105-45D3-AF78-1FBCAA10E5F8}" sibTransId="{F8C6B6AE-3F11-492B-A7EA-E7868CA3DE56}"/>
    <dgm:cxn modelId="{931764C3-D0C2-4A6A-AAD3-13FFCE48E666}" srcId="{4032B1F6-86D3-4674-BD3F-5FD278EE1D6F}" destId="{EF110D2C-2ACB-4618-99B8-32D1C6597F13}" srcOrd="1" destOrd="0" parTransId="{6B5C02F3-C353-4201-8664-D306856A7369}" sibTransId="{D382D6C2-633A-4E4E-A6A9-EF9FF0D23A6D}"/>
    <dgm:cxn modelId="{879740CD-4D81-440D-9F75-AC5D1EFAA3B1}" srcId="{74EE08A5-FEA7-426A-8917-A1CABC12F5CA}" destId="{94E4AABE-1ED8-4ED3-A16E-F8BA2F66C1D5}" srcOrd="1" destOrd="0" parTransId="{252387B4-2262-420B-B1FD-F26DDFA8D402}" sibTransId="{2C4CAD25-07BD-48B8-9D15-06B659A1B165}"/>
    <dgm:cxn modelId="{28F64AD4-EFF7-4556-8D11-D1C4A74A76DA}" srcId="{4032B1F6-86D3-4674-BD3F-5FD278EE1D6F}" destId="{262048B5-C216-4FA8-93AD-5DDEBD8B3A64}" srcOrd="2" destOrd="0" parTransId="{7A1D1705-BC33-4E46-83BE-0097084CEDB1}" sibTransId="{D6E1666D-8DCE-439C-AC21-5D50A69FF476}"/>
    <dgm:cxn modelId="{766201D8-74AE-4FDA-9D7B-917A951DDD54}" type="presOf" srcId="{A47A5E62-D8C2-4DC2-BA39-E59B05A1537F}" destId="{169A0A2C-1730-4AC6-B0E3-D8201C9462C8}" srcOrd="0" destOrd="2" presId="urn:microsoft.com/office/officeart/2016/7/layout/VerticalSolidActionList"/>
    <dgm:cxn modelId="{B260A8F0-DCED-451B-8F8E-17479B43E309}" type="presOf" srcId="{B7FC9E17-6953-4DB5-986A-A67D89CA1112}" destId="{169A0A2C-1730-4AC6-B0E3-D8201C9462C8}" srcOrd="0" destOrd="0" presId="urn:microsoft.com/office/officeart/2016/7/layout/VerticalSolidActionList"/>
    <dgm:cxn modelId="{6AB1EBF4-054C-4742-8386-78C6168C9658}" type="presOf" srcId="{74EE08A5-FEA7-426A-8917-A1CABC12F5CA}" destId="{C5980762-9AB9-4383-853D-A630723DE0C6}" srcOrd="0" destOrd="0" presId="urn:microsoft.com/office/officeart/2016/7/layout/VerticalSolidActionList"/>
    <dgm:cxn modelId="{ABE88C24-EDEA-43E0-B60E-1F4B53E18C8B}" type="presParOf" srcId="{B0BAEA4F-009A-40DB-B9EA-35048E548012}" destId="{98903F4E-7CCA-4F9A-BA7B-8AD61526B75A}" srcOrd="0" destOrd="0" presId="urn:microsoft.com/office/officeart/2016/7/layout/VerticalSolidActionList"/>
    <dgm:cxn modelId="{34C7C12A-2F67-4582-B557-1DEC4DAA1448}" type="presParOf" srcId="{98903F4E-7CCA-4F9A-BA7B-8AD61526B75A}" destId="{C5980762-9AB9-4383-853D-A630723DE0C6}" srcOrd="0" destOrd="0" presId="urn:microsoft.com/office/officeart/2016/7/layout/VerticalSolidActionList"/>
    <dgm:cxn modelId="{6B9BCFB5-4856-4DD2-8F9B-C2EBDD4E43A0}" type="presParOf" srcId="{98903F4E-7CCA-4F9A-BA7B-8AD61526B75A}" destId="{169A0A2C-1730-4AC6-B0E3-D8201C9462C8}" srcOrd="1" destOrd="0" presId="urn:microsoft.com/office/officeart/2016/7/layout/VerticalSolidActionList"/>
    <dgm:cxn modelId="{324CDACF-005A-484F-8BD8-007BF418DF21}" type="presParOf" srcId="{B0BAEA4F-009A-40DB-B9EA-35048E548012}" destId="{9306893E-E589-4423-A2C0-6C6F15AA95C0}" srcOrd="1" destOrd="0" presId="urn:microsoft.com/office/officeart/2016/7/layout/VerticalSolidActionList"/>
    <dgm:cxn modelId="{06754E7C-FBC4-49FE-9AA8-46498633D7C9}" type="presParOf" srcId="{B0BAEA4F-009A-40DB-B9EA-35048E548012}" destId="{E4F8CB8A-9EBA-452B-AFD8-D11830ABDEF5}" srcOrd="2" destOrd="0" presId="urn:microsoft.com/office/officeart/2016/7/layout/VerticalSolidActionList"/>
    <dgm:cxn modelId="{A2632B6D-5423-48A8-8C9B-29C32A48B97A}" type="presParOf" srcId="{E4F8CB8A-9EBA-452B-AFD8-D11830ABDEF5}" destId="{4A8E7B2F-24F9-40D8-9FE5-B95D8E4DD25F}" srcOrd="0" destOrd="0" presId="urn:microsoft.com/office/officeart/2016/7/layout/VerticalSolidActionList"/>
    <dgm:cxn modelId="{46A4BC7A-5CF1-44FE-8C62-A095527E67D1}" type="presParOf" srcId="{E4F8CB8A-9EBA-452B-AFD8-D11830ABDEF5}" destId="{20E0D4BB-3C91-4AA1-A048-AF36842957B7}" srcOrd="1" destOrd="0" presId="urn:microsoft.com/office/officeart/2016/7/layout/VerticalSolidAction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4F50CAB-8792-4311-B801-A3AF45CE797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F910B5A-6C9A-44F3-95BD-14C5114F00F1}">
      <dgm:prSet/>
      <dgm:spPr/>
      <dgm:t>
        <a:bodyPr/>
        <a:lstStyle/>
        <a:p>
          <a:r>
            <a:rPr lang="en-US"/>
            <a:t>This is probably the most experimental thing I’m talking about today</a:t>
          </a:r>
        </a:p>
      </dgm:t>
    </dgm:pt>
    <dgm:pt modelId="{181776D0-991C-4056-AB22-D8FE11454590}" type="parTrans" cxnId="{09D868A0-2C4C-4CFB-8FAC-F1DF68501CB9}">
      <dgm:prSet/>
      <dgm:spPr/>
      <dgm:t>
        <a:bodyPr/>
        <a:lstStyle/>
        <a:p>
          <a:endParaRPr lang="en-US"/>
        </a:p>
      </dgm:t>
    </dgm:pt>
    <dgm:pt modelId="{C518DC9E-E1EE-4335-AF94-2E144F0F159A}" type="sibTrans" cxnId="{09D868A0-2C4C-4CFB-8FAC-F1DF68501CB9}">
      <dgm:prSet/>
      <dgm:spPr/>
      <dgm:t>
        <a:bodyPr/>
        <a:lstStyle/>
        <a:p>
          <a:endParaRPr lang="en-US"/>
        </a:p>
      </dgm:t>
    </dgm:pt>
    <dgm:pt modelId="{D63362D9-AC5B-4DEB-9962-73566781CC85}">
      <dgm:prSet/>
      <dgm:spPr/>
      <dgm:t>
        <a:bodyPr/>
        <a:lstStyle/>
        <a:p>
          <a:r>
            <a:rPr lang="en-US" dirty="0"/>
            <a:t>Finding the limits of .NET tech – so we can remove those limits</a:t>
          </a:r>
        </a:p>
      </dgm:t>
    </dgm:pt>
    <dgm:pt modelId="{2DF75D6C-9328-44DA-93F3-B9F5D925AB57}" type="parTrans" cxnId="{D3D6626D-7757-4FF6-9530-2571F81B0718}">
      <dgm:prSet/>
      <dgm:spPr/>
      <dgm:t>
        <a:bodyPr/>
        <a:lstStyle/>
        <a:p>
          <a:endParaRPr lang="en-US"/>
        </a:p>
      </dgm:t>
    </dgm:pt>
    <dgm:pt modelId="{A53334BF-88A6-4130-A843-FD4A8F5E3326}" type="sibTrans" cxnId="{D3D6626D-7757-4FF6-9530-2571F81B0718}">
      <dgm:prSet/>
      <dgm:spPr/>
      <dgm:t>
        <a:bodyPr/>
        <a:lstStyle/>
        <a:p>
          <a:endParaRPr lang="en-US"/>
        </a:p>
      </dgm:t>
    </dgm:pt>
    <dgm:pt modelId="{E7A31758-88F7-4A78-B93D-1EB6C6A5CBF4}">
      <dgm:prSet/>
      <dgm:spPr/>
      <dgm:t>
        <a:bodyPr/>
        <a:lstStyle/>
        <a:p>
          <a:r>
            <a:rPr lang="en-US" dirty="0"/>
            <a:t>Help Wanted: Tell us what you’d use this for</a:t>
          </a:r>
        </a:p>
      </dgm:t>
    </dgm:pt>
    <dgm:pt modelId="{8C8797C7-5299-4998-96A1-7CC8C8E1667A}" type="parTrans" cxnId="{9FC32F49-B7F8-4B18-A202-8C981C5206AF}">
      <dgm:prSet/>
      <dgm:spPr/>
      <dgm:t>
        <a:bodyPr/>
        <a:lstStyle/>
        <a:p>
          <a:endParaRPr lang="en-US"/>
        </a:p>
      </dgm:t>
    </dgm:pt>
    <dgm:pt modelId="{BC67B919-FDAC-4E61-B0C4-914E3FA10BA1}" type="sibTrans" cxnId="{9FC32F49-B7F8-4B18-A202-8C981C5206AF}">
      <dgm:prSet/>
      <dgm:spPr/>
      <dgm:t>
        <a:bodyPr/>
        <a:lstStyle/>
        <a:p>
          <a:endParaRPr lang="en-US"/>
        </a:p>
      </dgm:t>
    </dgm:pt>
    <dgm:pt modelId="{54DEA21D-61AB-42F6-A4FB-39AC15AF92F2}">
      <dgm:prSet/>
      <dgm:spPr/>
      <dgm:t>
        <a:bodyPr/>
        <a:lstStyle/>
        <a:p>
          <a:r>
            <a:rPr lang="en-US"/>
            <a:t>What kind of apps?</a:t>
          </a:r>
        </a:p>
      </dgm:t>
    </dgm:pt>
    <dgm:pt modelId="{EFB5E1F8-5054-4DE7-B105-CE43F8C67624}" type="parTrans" cxnId="{B42E1C37-2D2C-4106-B636-150EB6001493}">
      <dgm:prSet/>
      <dgm:spPr/>
      <dgm:t>
        <a:bodyPr/>
        <a:lstStyle/>
        <a:p>
          <a:endParaRPr lang="en-US"/>
        </a:p>
      </dgm:t>
    </dgm:pt>
    <dgm:pt modelId="{78874428-CEC6-4291-ABD6-FB959DE88FD3}" type="sibTrans" cxnId="{B42E1C37-2D2C-4106-B636-150EB6001493}">
      <dgm:prSet/>
      <dgm:spPr/>
      <dgm:t>
        <a:bodyPr/>
        <a:lstStyle/>
        <a:p>
          <a:endParaRPr lang="en-US"/>
        </a:p>
      </dgm:t>
    </dgm:pt>
    <dgm:pt modelId="{A7481428-7690-4C74-92C0-6381F8DF9720}">
      <dgm:prSet/>
      <dgm:spPr/>
      <dgm:t>
        <a:bodyPr/>
        <a:lstStyle/>
        <a:p>
          <a:r>
            <a:rPr lang="en-US"/>
            <a:t>What kind of deployment environments?</a:t>
          </a:r>
        </a:p>
      </dgm:t>
    </dgm:pt>
    <dgm:pt modelId="{D3C6B0B2-8029-4658-A6F3-CF1BC5C92505}" type="parTrans" cxnId="{F27CB2DC-8261-4CC4-B9B9-0F9902A805E5}">
      <dgm:prSet/>
      <dgm:spPr/>
      <dgm:t>
        <a:bodyPr/>
        <a:lstStyle/>
        <a:p>
          <a:endParaRPr lang="en-US"/>
        </a:p>
      </dgm:t>
    </dgm:pt>
    <dgm:pt modelId="{1760852A-1BC7-484F-86BC-AD37247A1599}" type="sibTrans" cxnId="{F27CB2DC-8261-4CC4-B9B9-0F9902A805E5}">
      <dgm:prSet/>
      <dgm:spPr/>
      <dgm:t>
        <a:bodyPr/>
        <a:lstStyle/>
        <a:p>
          <a:endParaRPr lang="en-US"/>
        </a:p>
      </dgm:t>
    </dgm:pt>
    <dgm:pt modelId="{78F33AC8-DA75-4AC2-9243-DC6D7C264051}">
      <dgm:prSet/>
      <dgm:spPr/>
      <dgm:t>
        <a:bodyPr/>
        <a:lstStyle/>
        <a:p>
          <a:r>
            <a:rPr lang="en-US"/>
            <a:t>What kind of diagnostic tools?</a:t>
          </a:r>
        </a:p>
      </dgm:t>
    </dgm:pt>
    <dgm:pt modelId="{5AE20DEB-774A-47B0-B2F8-153AFE422686}" type="parTrans" cxnId="{A9702A6F-2E23-4924-AA23-C7F55975A3BD}">
      <dgm:prSet/>
      <dgm:spPr/>
      <dgm:t>
        <a:bodyPr/>
        <a:lstStyle/>
        <a:p>
          <a:endParaRPr lang="en-US"/>
        </a:p>
      </dgm:t>
    </dgm:pt>
    <dgm:pt modelId="{E0F0A212-1611-4B2F-A2E4-D6B974411293}" type="sibTrans" cxnId="{A9702A6F-2E23-4924-AA23-C7F55975A3BD}">
      <dgm:prSet/>
      <dgm:spPr/>
      <dgm:t>
        <a:bodyPr/>
        <a:lstStyle/>
        <a:p>
          <a:endParaRPr lang="en-US"/>
        </a:p>
      </dgm:t>
    </dgm:pt>
    <dgm:pt modelId="{C487E04A-402F-4CE1-8119-378056AF52D4}" type="pres">
      <dgm:prSet presAssocID="{54F50CAB-8792-4311-B801-A3AF45CE7976}" presName="root" presStyleCnt="0">
        <dgm:presLayoutVars>
          <dgm:dir/>
          <dgm:resizeHandles val="exact"/>
        </dgm:presLayoutVars>
      </dgm:prSet>
      <dgm:spPr/>
    </dgm:pt>
    <dgm:pt modelId="{CCDF3768-7D92-431B-ADD4-EF5CEE94D411}" type="pres">
      <dgm:prSet presAssocID="{2F910B5A-6C9A-44F3-95BD-14C5114F00F1}" presName="compNode" presStyleCnt="0"/>
      <dgm:spPr/>
    </dgm:pt>
    <dgm:pt modelId="{F0DD4C44-E98E-4FD1-9F61-EA15EC726ACD}" type="pres">
      <dgm:prSet presAssocID="{2F910B5A-6C9A-44F3-95BD-14C5114F00F1}" presName="bgRect" presStyleLbl="bgShp" presStyleIdx="0" presStyleCnt="3"/>
      <dgm:spPr/>
    </dgm:pt>
    <dgm:pt modelId="{FEF9BD22-CADA-40CE-89CE-579929E5FC2E}" type="pres">
      <dgm:prSet presAssocID="{2F910B5A-6C9A-44F3-95BD-14C5114F00F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uck"/>
        </a:ext>
      </dgm:extLst>
    </dgm:pt>
    <dgm:pt modelId="{5F5AC542-CC61-42BA-B46C-92D488E4FFBC}" type="pres">
      <dgm:prSet presAssocID="{2F910B5A-6C9A-44F3-95BD-14C5114F00F1}" presName="spaceRect" presStyleCnt="0"/>
      <dgm:spPr/>
    </dgm:pt>
    <dgm:pt modelId="{4456B665-222C-4D51-BB5C-AE0C94FCB9DD}" type="pres">
      <dgm:prSet presAssocID="{2F910B5A-6C9A-44F3-95BD-14C5114F00F1}" presName="parTx" presStyleLbl="revTx" presStyleIdx="0" presStyleCnt="4">
        <dgm:presLayoutVars>
          <dgm:chMax val="0"/>
          <dgm:chPref val="0"/>
        </dgm:presLayoutVars>
      </dgm:prSet>
      <dgm:spPr/>
    </dgm:pt>
    <dgm:pt modelId="{DC9C5073-E1EE-4D7C-A5F1-39B1D8E09F1D}" type="pres">
      <dgm:prSet presAssocID="{C518DC9E-E1EE-4335-AF94-2E144F0F159A}" presName="sibTrans" presStyleCnt="0"/>
      <dgm:spPr/>
    </dgm:pt>
    <dgm:pt modelId="{40EF8E5D-98CE-48CE-9821-7148BE44168B}" type="pres">
      <dgm:prSet presAssocID="{D63362D9-AC5B-4DEB-9962-73566781CC85}" presName="compNode" presStyleCnt="0"/>
      <dgm:spPr/>
    </dgm:pt>
    <dgm:pt modelId="{4871D827-B6EB-45C9-A1B6-E5039509D8A8}" type="pres">
      <dgm:prSet presAssocID="{D63362D9-AC5B-4DEB-9962-73566781CC85}" presName="bgRect" presStyleLbl="bgShp" presStyleIdx="1" presStyleCnt="3"/>
      <dgm:spPr/>
    </dgm:pt>
    <dgm:pt modelId="{C92BDF08-BADE-4E57-84C7-DF48003A154B}" type="pres">
      <dgm:prSet presAssocID="{D63362D9-AC5B-4DEB-9962-73566781CC85}"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hooting star"/>
        </a:ext>
      </dgm:extLst>
    </dgm:pt>
    <dgm:pt modelId="{69934EB8-8978-453F-9F06-59D14B4DBD0A}" type="pres">
      <dgm:prSet presAssocID="{D63362D9-AC5B-4DEB-9962-73566781CC85}" presName="spaceRect" presStyleCnt="0"/>
      <dgm:spPr/>
    </dgm:pt>
    <dgm:pt modelId="{E595E56B-96FF-4649-AEC8-8EED14801FBE}" type="pres">
      <dgm:prSet presAssocID="{D63362D9-AC5B-4DEB-9962-73566781CC85}" presName="parTx" presStyleLbl="revTx" presStyleIdx="1" presStyleCnt="4">
        <dgm:presLayoutVars>
          <dgm:chMax val="0"/>
          <dgm:chPref val="0"/>
        </dgm:presLayoutVars>
      </dgm:prSet>
      <dgm:spPr/>
    </dgm:pt>
    <dgm:pt modelId="{CEAF835F-7702-4911-990F-A9314880BE61}" type="pres">
      <dgm:prSet presAssocID="{A53334BF-88A6-4130-A843-FD4A8F5E3326}" presName="sibTrans" presStyleCnt="0"/>
      <dgm:spPr/>
    </dgm:pt>
    <dgm:pt modelId="{7C369F4F-D844-470C-991E-EF356F6A3909}" type="pres">
      <dgm:prSet presAssocID="{E7A31758-88F7-4A78-B93D-1EB6C6A5CBF4}" presName="compNode" presStyleCnt="0"/>
      <dgm:spPr/>
    </dgm:pt>
    <dgm:pt modelId="{52AF1DFB-66E4-419D-A1E0-9B4CB52BF1E4}" type="pres">
      <dgm:prSet presAssocID="{E7A31758-88F7-4A78-B93D-1EB6C6A5CBF4}" presName="bgRect" presStyleLbl="bgShp" presStyleIdx="2" presStyleCnt="3"/>
      <dgm:spPr/>
    </dgm:pt>
    <dgm:pt modelId="{3226AD43-D8A8-4064-8C15-4F3922D9A835}" type="pres">
      <dgm:prSet presAssocID="{E7A31758-88F7-4A78-B93D-1EB6C6A5CBF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s"/>
        </a:ext>
      </dgm:extLst>
    </dgm:pt>
    <dgm:pt modelId="{16993EE4-BEED-4B8C-ADC1-3ABCBD95F6F3}" type="pres">
      <dgm:prSet presAssocID="{E7A31758-88F7-4A78-B93D-1EB6C6A5CBF4}" presName="spaceRect" presStyleCnt="0"/>
      <dgm:spPr/>
    </dgm:pt>
    <dgm:pt modelId="{C73CA539-EA9E-4EAC-93FD-D75CEC947CDB}" type="pres">
      <dgm:prSet presAssocID="{E7A31758-88F7-4A78-B93D-1EB6C6A5CBF4}" presName="parTx" presStyleLbl="revTx" presStyleIdx="2" presStyleCnt="4">
        <dgm:presLayoutVars>
          <dgm:chMax val="0"/>
          <dgm:chPref val="0"/>
        </dgm:presLayoutVars>
      </dgm:prSet>
      <dgm:spPr/>
    </dgm:pt>
    <dgm:pt modelId="{C929BEC4-B9AF-4E52-8488-C9344FFD06DF}" type="pres">
      <dgm:prSet presAssocID="{E7A31758-88F7-4A78-B93D-1EB6C6A5CBF4}" presName="desTx" presStyleLbl="revTx" presStyleIdx="3" presStyleCnt="4">
        <dgm:presLayoutVars/>
      </dgm:prSet>
      <dgm:spPr/>
    </dgm:pt>
  </dgm:ptLst>
  <dgm:cxnLst>
    <dgm:cxn modelId="{B42E1C37-2D2C-4106-B636-150EB6001493}" srcId="{E7A31758-88F7-4A78-B93D-1EB6C6A5CBF4}" destId="{54DEA21D-61AB-42F6-A4FB-39AC15AF92F2}" srcOrd="0" destOrd="0" parTransId="{EFB5E1F8-5054-4DE7-B105-CE43F8C67624}" sibTransId="{78874428-CEC6-4291-ABD6-FB959DE88FD3}"/>
    <dgm:cxn modelId="{BD219140-A95C-460D-B64D-702D177ADB6B}" type="presOf" srcId="{D63362D9-AC5B-4DEB-9962-73566781CC85}" destId="{E595E56B-96FF-4649-AEC8-8EED14801FBE}" srcOrd="0" destOrd="0" presId="urn:microsoft.com/office/officeart/2018/2/layout/IconVerticalSolidList"/>
    <dgm:cxn modelId="{EED3F75E-278F-4568-A0F7-DB006AD6C78F}" type="presOf" srcId="{A7481428-7690-4C74-92C0-6381F8DF9720}" destId="{C929BEC4-B9AF-4E52-8488-C9344FFD06DF}" srcOrd="0" destOrd="1" presId="urn:microsoft.com/office/officeart/2018/2/layout/IconVerticalSolidList"/>
    <dgm:cxn modelId="{D618A260-3B25-4129-AE8C-00C1004DE91B}" type="presOf" srcId="{54DEA21D-61AB-42F6-A4FB-39AC15AF92F2}" destId="{C929BEC4-B9AF-4E52-8488-C9344FFD06DF}" srcOrd="0" destOrd="0" presId="urn:microsoft.com/office/officeart/2018/2/layout/IconVerticalSolidList"/>
    <dgm:cxn modelId="{9FC32F49-B7F8-4B18-A202-8C981C5206AF}" srcId="{54F50CAB-8792-4311-B801-A3AF45CE7976}" destId="{E7A31758-88F7-4A78-B93D-1EB6C6A5CBF4}" srcOrd="2" destOrd="0" parTransId="{8C8797C7-5299-4998-96A1-7CC8C8E1667A}" sibTransId="{BC67B919-FDAC-4E61-B0C4-914E3FA10BA1}"/>
    <dgm:cxn modelId="{D3D6626D-7757-4FF6-9530-2571F81B0718}" srcId="{54F50CAB-8792-4311-B801-A3AF45CE7976}" destId="{D63362D9-AC5B-4DEB-9962-73566781CC85}" srcOrd="1" destOrd="0" parTransId="{2DF75D6C-9328-44DA-93F3-B9F5D925AB57}" sibTransId="{A53334BF-88A6-4130-A843-FD4A8F5E3326}"/>
    <dgm:cxn modelId="{A9702A6F-2E23-4924-AA23-C7F55975A3BD}" srcId="{E7A31758-88F7-4A78-B93D-1EB6C6A5CBF4}" destId="{78F33AC8-DA75-4AC2-9243-DC6D7C264051}" srcOrd="2" destOrd="0" parTransId="{5AE20DEB-774A-47B0-B2F8-153AFE422686}" sibTransId="{E0F0A212-1611-4B2F-A2E4-D6B974411293}"/>
    <dgm:cxn modelId="{435BFF85-4688-4360-A689-1F0DD09BB3B0}" type="presOf" srcId="{78F33AC8-DA75-4AC2-9243-DC6D7C264051}" destId="{C929BEC4-B9AF-4E52-8488-C9344FFD06DF}" srcOrd="0" destOrd="2" presId="urn:microsoft.com/office/officeart/2018/2/layout/IconVerticalSolidList"/>
    <dgm:cxn modelId="{09D868A0-2C4C-4CFB-8FAC-F1DF68501CB9}" srcId="{54F50CAB-8792-4311-B801-A3AF45CE7976}" destId="{2F910B5A-6C9A-44F3-95BD-14C5114F00F1}" srcOrd="0" destOrd="0" parTransId="{181776D0-991C-4056-AB22-D8FE11454590}" sibTransId="{C518DC9E-E1EE-4335-AF94-2E144F0F159A}"/>
    <dgm:cxn modelId="{556662BD-C7E1-482C-B7CA-673EC837A423}" type="presOf" srcId="{2F910B5A-6C9A-44F3-95BD-14C5114F00F1}" destId="{4456B665-222C-4D51-BB5C-AE0C94FCB9DD}" srcOrd="0" destOrd="0" presId="urn:microsoft.com/office/officeart/2018/2/layout/IconVerticalSolidList"/>
    <dgm:cxn modelId="{F27CB2DC-8261-4CC4-B9B9-0F9902A805E5}" srcId="{E7A31758-88F7-4A78-B93D-1EB6C6A5CBF4}" destId="{A7481428-7690-4C74-92C0-6381F8DF9720}" srcOrd="1" destOrd="0" parTransId="{D3C6B0B2-8029-4658-A6F3-CF1BC5C92505}" sibTransId="{1760852A-1BC7-484F-86BC-AD37247A1599}"/>
    <dgm:cxn modelId="{B87C18E8-454D-4E34-8E1D-4405F2465800}" type="presOf" srcId="{54F50CAB-8792-4311-B801-A3AF45CE7976}" destId="{C487E04A-402F-4CE1-8119-378056AF52D4}" srcOrd="0" destOrd="0" presId="urn:microsoft.com/office/officeart/2018/2/layout/IconVerticalSolidList"/>
    <dgm:cxn modelId="{F4E8E7F1-4093-49EA-872B-1E251053580D}" type="presOf" srcId="{E7A31758-88F7-4A78-B93D-1EB6C6A5CBF4}" destId="{C73CA539-EA9E-4EAC-93FD-D75CEC947CDB}" srcOrd="0" destOrd="0" presId="urn:microsoft.com/office/officeart/2018/2/layout/IconVerticalSolidList"/>
    <dgm:cxn modelId="{CF6086A8-40F3-4BF3-8ADC-51B3DB4320C0}" type="presParOf" srcId="{C487E04A-402F-4CE1-8119-378056AF52D4}" destId="{CCDF3768-7D92-431B-ADD4-EF5CEE94D411}" srcOrd="0" destOrd="0" presId="urn:microsoft.com/office/officeart/2018/2/layout/IconVerticalSolidList"/>
    <dgm:cxn modelId="{6A27995B-2F7F-425D-8A19-F82E7EE29D29}" type="presParOf" srcId="{CCDF3768-7D92-431B-ADD4-EF5CEE94D411}" destId="{F0DD4C44-E98E-4FD1-9F61-EA15EC726ACD}" srcOrd="0" destOrd="0" presId="urn:microsoft.com/office/officeart/2018/2/layout/IconVerticalSolidList"/>
    <dgm:cxn modelId="{E2F8E74C-02E0-4F7F-987D-55F26A2F6A31}" type="presParOf" srcId="{CCDF3768-7D92-431B-ADD4-EF5CEE94D411}" destId="{FEF9BD22-CADA-40CE-89CE-579929E5FC2E}" srcOrd="1" destOrd="0" presId="urn:microsoft.com/office/officeart/2018/2/layout/IconVerticalSolidList"/>
    <dgm:cxn modelId="{E00576B4-4DB9-4F6B-8B84-EF03B8230074}" type="presParOf" srcId="{CCDF3768-7D92-431B-ADD4-EF5CEE94D411}" destId="{5F5AC542-CC61-42BA-B46C-92D488E4FFBC}" srcOrd="2" destOrd="0" presId="urn:microsoft.com/office/officeart/2018/2/layout/IconVerticalSolidList"/>
    <dgm:cxn modelId="{E746058B-D62A-4998-A650-14F1DDEF4BFF}" type="presParOf" srcId="{CCDF3768-7D92-431B-ADD4-EF5CEE94D411}" destId="{4456B665-222C-4D51-BB5C-AE0C94FCB9DD}" srcOrd="3" destOrd="0" presId="urn:microsoft.com/office/officeart/2018/2/layout/IconVerticalSolidList"/>
    <dgm:cxn modelId="{858AEEB4-0C7B-4334-AC3C-F73A01F96DF5}" type="presParOf" srcId="{C487E04A-402F-4CE1-8119-378056AF52D4}" destId="{DC9C5073-E1EE-4D7C-A5F1-39B1D8E09F1D}" srcOrd="1" destOrd="0" presId="urn:microsoft.com/office/officeart/2018/2/layout/IconVerticalSolidList"/>
    <dgm:cxn modelId="{0411ED57-479F-4BA5-82B8-9A2DD9D5AF61}" type="presParOf" srcId="{C487E04A-402F-4CE1-8119-378056AF52D4}" destId="{40EF8E5D-98CE-48CE-9821-7148BE44168B}" srcOrd="2" destOrd="0" presId="urn:microsoft.com/office/officeart/2018/2/layout/IconVerticalSolidList"/>
    <dgm:cxn modelId="{085D90E6-DCD7-4D9A-8A5E-F3298B2B1E66}" type="presParOf" srcId="{40EF8E5D-98CE-48CE-9821-7148BE44168B}" destId="{4871D827-B6EB-45C9-A1B6-E5039509D8A8}" srcOrd="0" destOrd="0" presId="urn:microsoft.com/office/officeart/2018/2/layout/IconVerticalSolidList"/>
    <dgm:cxn modelId="{9D626F55-744B-4267-A478-5AAEBE899C2A}" type="presParOf" srcId="{40EF8E5D-98CE-48CE-9821-7148BE44168B}" destId="{C92BDF08-BADE-4E57-84C7-DF48003A154B}" srcOrd="1" destOrd="0" presId="urn:microsoft.com/office/officeart/2018/2/layout/IconVerticalSolidList"/>
    <dgm:cxn modelId="{FEBFEF84-E352-44CA-AB1D-9C97011324AB}" type="presParOf" srcId="{40EF8E5D-98CE-48CE-9821-7148BE44168B}" destId="{69934EB8-8978-453F-9F06-59D14B4DBD0A}" srcOrd="2" destOrd="0" presId="urn:microsoft.com/office/officeart/2018/2/layout/IconVerticalSolidList"/>
    <dgm:cxn modelId="{2256D787-01D8-4D61-9826-DE3729B19600}" type="presParOf" srcId="{40EF8E5D-98CE-48CE-9821-7148BE44168B}" destId="{E595E56B-96FF-4649-AEC8-8EED14801FBE}" srcOrd="3" destOrd="0" presId="urn:microsoft.com/office/officeart/2018/2/layout/IconVerticalSolidList"/>
    <dgm:cxn modelId="{359EA0C4-F9BB-4817-AF85-5AC2BF204264}" type="presParOf" srcId="{C487E04A-402F-4CE1-8119-378056AF52D4}" destId="{CEAF835F-7702-4911-990F-A9314880BE61}" srcOrd="3" destOrd="0" presId="urn:microsoft.com/office/officeart/2018/2/layout/IconVerticalSolidList"/>
    <dgm:cxn modelId="{EBE22EFA-4BE3-4AF1-AE08-B59D6932F3BF}" type="presParOf" srcId="{C487E04A-402F-4CE1-8119-378056AF52D4}" destId="{7C369F4F-D844-470C-991E-EF356F6A3909}" srcOrd="4" destOrd="0" presId="urn:microsoft.com/office/officeart/2018/2/layout/IconVerticalSolidList"/>
    <dgm:cxn modelId="{A7586A46-0D1D-4602-82F9-57768318B78F}" type="presParOf" srcId="{7C369F4F-D844-470C-991E-EF356F6A3909}" destId="{52AF1DFB-66E4-419D-A1E0-9B4CB52BF1E4}" srcOrd="0" destOrd="0" presId="urn:microsoft.com/office/officeart/2018/2/layout/IconVerticalSolidList"/>
    <dgm:cxn modelId="{16E3682F-1208-4D0A-B51C-86F942AAC228}" type="presParOf" srcId="{7C369F4F-D844-470C-991E-EF356F6A3909}" destId="{3226AD43-D8A8-4064-8C15-4F3922D9A835}" srcOrd="1" destOrd="0" presId="urn:microsoft.com/office/officeart/2018/2/layout/IconVerticalSolidList"/>
    <dgm:cxn modelId="{4B9A5F86-192E-44A9-A6C0-22F9164803B7}" type="presParOf" srcId="{7C369F4F-D844-470C-991E-EF356F6A3909}" destId="{16993EE4-BEED-4B8C-ADC1-3ABCBD95F6F3}" srcOrd="2" destOrd="0" presId="urn:microsoft.com/office/officeart/2018/2/layout/IconVerticalSolidList"/>
    <dgm:cxn modelId="{EF09345C-C354-4678-8912-F39D3B35EFAB}" type="presParOf" srcId="{7C369F4F-D844-470C-991E-EF356F6A3909}" destId="{C73CA539-EA9E-4EAC-93FD-D75CEC947CDB}" srcOrd="3" destOrd="0" presId="urn:microsoft.com/office/officeart/2018/2/layout/IconVerticalSolidList"/>
    <dgm:cxn modelId="{6422DAF4-31EE-4125-AF07-134DE949C1EE}" type="presParOf" srcId="{7C369F4F-D844-470C-991E-EF356F6A3909}" destId="{C929BEC4-B9AF-4E52-8488-C9344FFD06DF}" srcOrd="4"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C0A1BDF-CEF7-4851-953D-F3BCF74180F2}"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DB0F521-3AA7-4BD3-AE9C-6FE2D7413D44}">
      <dgm:prSet/>
      <dgm:spPr/>
      <dgm:t>
        <a:bodyPr/>
        <a:lstStyle/>
        <a:p>
          <a:pPr>
            <a:defRPr b="1"/>
          </a:pPr>
          <a:r>
            <a:rPr lang="en-US"/>
            <a:t>What is Electron?</a:t>
          </a:r>
        </a:p>
      </dgm:t>
    </dgm:pt>
    <dgm:pt modelId="{7361CAA1-E003-4CFE-9B8F-DD5811435189}" type="parTrans" cxnId="{6E584148-6F9D-4801-B21E-E7810BBE2693}">
      <dgm:prSet/>
      <dgm:spPr/>
      <dgm:t>
        <a:bodyPr/>
        <a:lstStyle/>
        <a:p>
          <a:endParaRPr lang="en-US"/>
        </a:p>
      </dgm:t>
    </dgm:pt>
    <dgm:pt modelId="{EF05A7A9-FB31-4827-BF5C-ACE82AB3B995}" type="sibTrans" cxnId="{6E584148-6F9D-4801-B21E-E7810BBE2693}">
      <dgm:prSet/>
      <dgm:spPr/>
      <dgm:t>
        <a:bodyPr/>
        <a:lstStyle/>
        <a:p>
          <a:endParaRPr lang="en-US"/>
        </a:p>
      </dgm:t>
    </dgm:pt>
    <dgm:pt modelId="{05C41DC7-101D-41DF-89A7-1E68182CBD5E}">
      <dgm:prSet/>
      <dgm:spPr/>
      <dgm:t>
        <a:bodyPr/>
        <a:lstStyle/>
        <a:p>
          <a:r>
            <a:rPr lang="en-US"/>
            <a:t>Electon is a shell for browser-based applications that can access the operating system</a:t>
          </a:r>
        </a:p>
      </dgm:t>
    </dgm:pt>
    <dgm:pt modelId="{C512C478-5EFF-4208-BC92-0BCBA5FD274C}" type="parTrans" cxnId="{E3557E01-05D2-4C1D-B641-8527F017D14A}">
      <dgm:prSet/>
      <dgm:spPr/>
      <dgm:t>
        <a:bodyPr/>
        <a:lstStyle/>
        <a:p>
          <a:endParaRPr lang="en-US"/>
        </a:p>
      </dgm:t>
    </dgm:pt>
    <dgm:pt modelId="{E681CC31-FF2D-4446-AD5A-5298037927D4}" type="sibTrans" cxnId="{E3557E01-05D2-4C1D-B641-8527F017D14A}">
      <dgm:prSet/>
      <dgm:spPr/>
      <dgm:t>
        <a:bodyPr/>
        <a:lstStyle/>
        <a:p>
          <a:endParaRPr lang="en-US"/>
        </a:p>
      </dgm:t>
    </dgm:pt>
    <dgm:pt modelId="{37A01A4C-7C6B-466E-BA97-0F185F6025D0}">
      <dgm:prSet/>
      <dgm:spPr/>
      <dgm:t>
        <a:bodyPr/>
        <a:lstStyle/>
        <a:p>
          <a:r>
            <a:rPr lang="en-US"/>
            <a:t>Electron is based on Chromium + Node</a:t>
          </a:r>
        </a:p>
      </dgm:t>
    </dgm:pt>
    <dgm:pt modelId="{6F8FBF91-4B4D-46AB-8415-59BD7811B0D7}" type="parTrans" cxnId="{87BCE840-F163-434D-923B-634336D21843}">
      <dgm:prSet/>
      <dgm:spPr/>
      <dgm:t>
        <a:bodyPr/>
        <a:lstStyle/>
        <a:p>
          <a:endParaRPr lang="en-US"/>
        </a:p>
      </dgm:t>
    </dgm:pt>
    <dgm:pt modelId="{89E1A166-4B20-4079-A566-07779316FD74}" type="sibTrans" cxnId="{87BCE840-F163-434D-923B-634336D21843}">
      <dgm:prSet/>
      <dgm:spPr/>
      <dgm:t>
        <a:bodyPr/>
        <a:lstStyle/>
        <a:p>
          <a:endParaRPr lang="en-US"/>
        </a:p>
      </dgm:t>
    </dgm:pt>
    <dgm:pt modelId="{4562CD96-265B-41B4-A4EF-44C3EC97BCF3}">
      <dgm:prSet/>
      <dgm:spPr/>
      <dgm:t>
        <a:bodyPr/>
        <a:lstStyle/>
        <a:p>
          <a:pPr>
            <a:defRPr b="1"/>
          </a:pPr>
          <a:r>
            <a:rPr lang="en-US" dirty="0"/>
            <a:t>Why Electron?</a:t>
          </a:r>
        </a:p>
      </dgm:t>
    </dgm:pt>
    <dgm:pt modelId="{3C1BE7A8-520E-4856-B74B-930207031F88}" type="parTrans" cxnId="{37B03CDF-57B8-43B1-BC3A-1AE0BB64259A}">
      <dgm:prSet/>
      <dgm:spPr/>
      <dgm:t>
        <a:bodyPr/>
        <a:lstStyle/>
        <a:p>
          <a:endParaRPr lang="en-US"/>
        </a:p>
      </dgm:t>
    </dgm:pt>
    <dgm:pt modelId="{2E631A7D-18D6-4866-8F4B-5770D0589BB2}" type="sibTrans" cxnId="{37B03CDF-57B8-43B1-BC3A-1AE0BB64259A}">
      <dgm:prSet/>
      <dgm:spPr/>
      <dgm:t>
        <a:bodyPr/>
        <a:lstStyle/>
        <a:p>
          <a:endParaRPr lang="en-US"/>
        </a:p>
      </dgm:t>
    </dgm:pt>
    <dgm:pt modelId="{33A7383E-A915-4B2E-8294-1CD210956FA6}">
      <dgm:prSet/>
      <dgm:spPr/>
      <dgm:t>
        <a:bodyPr/>
        <a:lstStyle/>
        <a:p>
          <a:r>
            <a:rPr lang="en-US"/>
            <a:t>Automatic update</a:t>
          </a:r>
        </a:p>
      </dgm:t>
    </dgm:pt>
    <dgm:pt modelId="{6ECED9C9-92E4-4676-80B3-A01B5F7717A6}" type="parTrans" cxnId="{73476D48-4627-49CA-AC52-12CB64727DEE}">
      <dgm:prSet/>
      <dgm:spPr/>
      <dgm:t>
        <a:bodyPr/>
        <a:lstStyle/>
        <a:p>
          <a:endParaRPr lang="en-US"/>
        </a:p>
      </dgm:t>
    </dgm:pt>
    <dgm:pt modelId="{784F3300-502E-4CF7-9B15-662666430AA4}" type="sibTrans" cxnId="{73476D48-4627-49CA-AC52-12CB64727DEE}">
      <dgm:prSet/>
      <dgm:spPr/>
      <dgm:t>
        <a:bodyPr/>
        <a:lstStyle/>
        <a:p>
          <a:endParaRPr lang="en-US"/>
        </a:p>
      </dgm:t>
    </dgm:pt>
    <dgm:pt modelId="{D0BBE82B-527E-4A6F-88C4-2D99B5013CBC}">
      <dgm:prSet/>
      <dgm:spPr/>
      <dgm:t>
        <a:bodyPr/>
        <a:lstStyle/>
        <a:p>
          <a:r>
            <a:rPr lang="en-US"/>
            <a:t>Native menus</a:t>
          </a:r>
        </a:p>
      </dgm:t>
    </dgm:pt>
    <dgm:pt modelId="{C2048BF9-1DBC-46F9-B5F2-85089045FB07}" type="parTrans" cxnId="{7DD3C198-5E5C-48CF-8563-75C92E9AEE77}">
      <dgm:prSet/>
      <dgm:spPr/>
      <dgm:t>
        <a:bodyPr/>
        <a:lstStyle/>
        <a:p>
          <a:endParaRPr lang="en-US"/>
        </a:p>
      </dgm:t>
    </dgm:pt>
    <dgm:pt modelId="{332B2ED6-8B14-4F99-9F2C-16973071B6D1}" type="sibTrans" cxnId="{7DD3C198-5E5C-48CF-8563-75C92E9AEE77}">
      <dgm:prSet/>
      <dgm:spPr/>
      <dgm:t>
        <a:bodyPr/>
        <a:lstStyle/>
        <a:p>
          <a:endParaRPr lang="en-US"/>
        </a:p>
      </dgm:t>
    </dgm:pt>
    <dgm:pt modelId="{D07748D9-3321-4A34-AA52-370D0F9B0F19}">
      <dgm:prSet/>
      <dgm:spPr/>
      <dgm:t>
        <a:bodyPr/>
        <a:lstStyle/>
        <a:p>
          <a:r>
            <a:rPr lang="en-US"/>
            <a:t>Crash reporting</a:t>
          </a:r>
        </a:p>
      </dgm:t>
    </dgm:pt>
    <dgm:pt modelId="{6507EDD9-3CE8-4CFE-8E8C-5D7C9F839D42}" type="parTrans" cxnId="{161AE9F0-4DAC-4BD5-A94B-85CFBD4F5C2A}">
      <dgm:prSet/>
      <dgm:spPr/>
      <dgm:t>
        <a:bodyPr/>
        <a:lstStyle/>
        <a:p>
          <a:endParaRPr lang="en-US"/>
        </a:p>
      </dgm:t>
    </dgm:pt>
    <dgm:pt modelId="{C4AAEF6D-A55A-4226-89AD-9B27D7949850}" type="sibTrans" cxnId="{161AE9F0-4DAC-4BD5-A94B-85CFBD4F5C2A}">
      <dgm:prSet/>
      <dgm:spPr/>
      <dgm:t>
        <a:bodyPr/>
        <a:lstStyle/>
        <a:p>
          <a:endParaRPr lang="en-US"/>
        </a:p>
      </dgm:t>
    </dgm:pt>
    <dgm:pt modelId="{4BF66623-204A-4E7F-B32E-3C8A9C08C708}">
      <dgm:prSet/>
      <dgm:spPr/>
      <dgm:t>
        <a:bodyPr/>
        <a:lstStyle/>
        <a:p>
          <a:r>
            <a:rPr lang="en-US"/>
            <a:t>Cross-platform installers</a:t>
          </a:r>
        </a:p>
      </dgm:t>
    </dgm:pt>
    <dgm:pt modelId="{66644415-BB16-4CDA-A59E-16B65103B853}" type="parTrans" cxnId="{114D0B3F-0DEE-4B1D-8288-B495D002AEAE}">
      <dgm:prSet/>
      <dgm:spPr/>
      <dgm:t>
        <a:bodyPr/>
        <a:lstStyle/>
        <a:p>
          <a:endParaRPr lang="en-US"/>
        </a:p>
      </dgm:t>
    </dgm:pt>
    <dgm:pt modelId="{0190AA83-ECF4-43DF-AC06-79275DC40AC3}" type="sibTrans" cxnId="{114D0B3F-0DEE-4B1D-8288-B495D002AEAE}">
      <dgm:prSet/>
      <dgm:spPr/>
      <dgm:t>
        <a:bodyPr/>
        <a:lstStyle/>
        <a:p>
          <a:endParaRPr lang="en-US"/>
        </a:p>
      </dgm:t>
    </dgm:pt>
    <dgm:pt modelId="{469F924A-8492-4B06-8CBD-4320772AAFDD}" type="pres">
      <dgm:prSet presAssocID="{7C0A1BDF-CEF7-4851-953D-F3BCF74180F2}" presName="root" presStyleCnt="0">
        <dgm:presLayoutVars>
          <dgm:dir/>
          <dgm:resizeHandles val="exact"/>
        </dgm:presLayoutVars>
      </dgm:prSet>
      <dgm:spPr/>
    </dgm:pt>
    <dgm:pt modelId="{9FA12C7E-8F21-4504-B544-5DBCE69C1DF6}" type="pres">
      <dgm:prSet presAssocID="{CDB0F521-3AA7-4BD3-AE9C-6FE2D7413D44}" presName="compNode" presStyleCnt="0"/>
      <dgm:spPr/>
    </dgm:pt>
    <dgm:pt modelId="{15236575-2091-4B96-8C3F-A7DDE51FFA8D}" type="pres">
      <dgm:prSet presAssocID="{CDB0F521-3AA7-4BD3-AE9C-6FE2D7413D4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103E7EFB-F8DB-4BD3-BA2F-E903A7AC93DD}" type="pres">
      <dgm:prSet presAssocID="{CDB0F521-3AA7-4BD3-AE9C-6FE2D7413D44}" presName="iconSpace" presStyleCnt="0"/>
      <dgm:spPr/>
    </dgm:pt>
    <dgm:pt modelId="{5D52C86F-E76F-4718-A9EF-FAF3971CC7BA}" type="pres">
      <dgm:prSet presAssocID="{CDB0F521-3AA7-4BD3-AE9C-6FE2D7413D44}" presName="parTx" presStyleLbl="revTx" presStyleIdx="0" presStyleCnt="4">
        <dgm:presLayoutVars>
          <dgm:chMax val="0"/>
          <dgm:chPref val="0"/>
        </dgm:presLayoutVars>
      </dgm:prSet>
      <dgm:spPr/>
    </dgm:pt>
    <dgm:pt modelId="{AE865492-CF70-4B6B-9B47-4D27DC4C9582}" type="pres">
      <dgm:prSet presAssocID="{CDB0F521-3AA7-4BD3-AE9C-6FE2D7413D44}" presName="txSpace" presStyleCnt="0"/>
      <dgm:spPr/>
    </dgm:pt>
    <dgm:pt modelId="{E6B503D5-4BD3-4B8C-B5C3-7E34EA3B24EA}" type="pres">
      <dgm:prSet presAssocID="{CDB0F521-3AA7-4BD3-AE9C-6FE2D7413D44}" presName="desTx" presStyleLbl="revTx" presStyleIdx="1" presStyleCnt="4">
        <dgm:presLayoutVars/>
      </dgm:prSet>
      <dgm:spPr/>
    </dgm:pt>
    <dgm:pt modelId="{8DF74A5F-3A73-4D00-8B44-6256D775EA0B}" type="pres">
      <dgm:prSet presAssocID="{EF05A7A9-FB31-4827-BF5C-ACE82AB3B995}" presName="sibTrans" presStyleCnt="0"/>
      <dgm:spPr/>
    </dgm:pt>
    <dgm:pt modelId="{AD39EA3C-95EE-45E8-BACE-A40517767B2F}" type="pres">
      <dgm:prSet presAssocID="{4562CD96-265B-41B4-A4EF-44C3EC97BCF3}" presName="compNode" presStyleCnt="0"/>
      <dgm:spPr/>
    </dgm:pt>
    <dgm:pt modelId="{A2F1CCBA-D32D-4A93-A972-EBABD469CC20}" type="pres">
      <dgm:prSet presAssocID="{4562CD96-265B-41B4-A4EF-44C3EC97BCF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3000" b="-3000"/>
          </a:stretch>
        </a:blipFill>
        <a:ln>
          <a:noFill/>
        </a:ln>
      </dgm:spPr>
      <dgm:extLst>
        <a:ext uri="{E40237B7-FDA0-4F09-8148-C483321AD2D9}">
          <dgm14:cNvPr xmlns:dgm14="http://schemas.microsoft.com/office/drawing/2010/diagram" id="0" name="" descr="Atom"/>
        </a:ext>
      </dgm:extLst>
    </dgm:pt>
    <dgm:pt modelId="{B9D8DFA6-C371-4201-9392-6264C5246348}" type="pres">
      <dgm:prSet presAssocID="{4562CD96-265B-41B4-A4EF-44C3EC97BCF3}" presName="iconSpace" presStyleCnt="0"/>
      <dgm:spPr/>
    </dgm:pt>
    <dgm:pt modelId="{CC4F8295-5EB2-49FB-B390-67A9CCC93EE8}" type="pres">
      <dgm:prSet presAssocID="{4562CD96-265B-41B4-A4EF-44C3EC97BCF3}" presName="parTx" presStyleLbl="revTx" presStyleIdx="2" presStyleCnt="4">
        <dgm:presLayoutVars>
          <dgm:chMax val="0"/>
          <dgm:chPref val="0"/>
        </dgm:presLayoutVars>
      </dgm:prSet>
      <dgm:spPr/>
    </dgm:pt>
    <dgm:pt modelId="{A984838C-B920-44F7-B438-CBB58907BF20}" type="pres">
      <dgm:prSet presAssocID="{4562CD96-265B-41B4-A4EF-44C3EC97BCF3}" presName="txSpace" presStyleCnt="0"/>
      <dgm:spPr/>
    </dgm:pt>
    <dgm:pt modelId="{183275F0-32F5-4AA8-92B1-8BB9331E1329}" type="pres">
      <dgm:prSet presAssocID="{4562CD96-265B-41B4-A4EF-44C3EC97BCF3}" presName="desTx" presStyleLbl="revTx" presStyleIdx="3" presStyleCnt="4">
        <dgm:presLayoutVars/>
      </dgm:prSet>
      <dgm:spPr/>
    </dgm:pt>
  </dgm:ptLst>
  <dgm:cxnLst>
    <dgm:cxn modelId="{E3557E01-05D2-4C1D-B641-8527F017D14A}" srcId="{CDB0F521-3AA7-4BD3-AE9C-6FE2D7413D44}" destId="{05C41DC7-101D-41DF-89A7-1E68182CBD5E}" srcOrd="0" destOrd="0" parTransId="{C512C478-5EFF-4208-BC92-0BCBA5FD274C}" sibTransId="{E681CC31-FF2D-4446-AD5A-5298037927D4}"/>
    <dgm:cxn modelId="{04E6320F-53BB-4F52-B90D-1A61067C5411}" type="presOf" srcId="{4562CD96-265B-41B4-A4EF-44C3EC97BCF3}" destId="{CC4F8295-5EB2-49FB-B390-67A9CCC93EE8}" srcOrd="0" destOrd="0" presId="urn:microsoft.com/office/officeart/2018/5/layout/CenteredIconLabelDescriptionList"/>
    <dgm:cxn modelId="{57F74437-BA14-415C-AC60-4C47A0F6EFDF}" type="presOf" srcId="{05C41DC7-101D-41DF-89A7-1E68182CBD5E}" destId="{E6B503D5-4BD3-4B8C-B5C3-7E34EA3B24EA}" srcOrd="0" destOrd="0" presId="urn:microsoft.com/office/officeart/2018/5/layout/CenteredIconLabelDescriptionList"/>
    <dgm:cxn modelId="{114D0B3F-0DEE-4B1D-8288-B495D002AEAE}" srcId="{4562CD96-265B-41B4-A4EF-44C3EC97BCF3}" destId="{4BF66623-204A-4E7F-B32E-3C8A9C08C708}" srcOrd="3" destOrd="0" parTransId="{66644415-BB16-4CDA-A59E-16B65103B853}" sibTransId="{0190AA83-ECF4-43DF-AC06-79275DC40AC3}"/>
    <dgm:cxn modelId="{A71C5640-5F3A-45AE-B1FC-3C0F41BD0D2A}" type="presOf" srcId="{37A01A4C-7C6B-466E-BA97-0F185F6025D0}" destId="{E6B503D5-4BD3-4B8C-B5C3-7E34EA3B24EA}" srcOrd="0" destOrd="1" presId="urn:microsoft.com/office/officeart/2018/5/layout/CenteredIconLabelDescriptionList"/>
    <dgm:cxn modelId="{87BCE840-F163-434D-923B-634336D21843}" srcId="{CDB0F521-3AA7-4BD3-AE9C-6FE2D7413D44}" destId="{37A01A4C-7C6B-466E-BA97-0F185F6025D0}" srcOrd="1" destOrd="0" parTransId="{6F8FBF91-4B4D-46AB-8415-59BD7811B0D7}" sibTransId="{89E1A166-4B20-4079-A566-07779316FD74}"/>
    <dgm:cxn modelId="{E7C11F5E-7A24-48B2-BEC1-83A3841D8D51}" type="presOf" srcId="{D07748D9-3321-4A34-AA52-370D0F9B0F19}" destId="{183275F0-32F5-4AA8-92B1-8BB9331E1329}" srcOrd="0" destOrd="2" presId="urn:microsoft.com/office/officeart/2018/5/layout/CenteredIconLabelDescriptionList"/>
    <dgm:cxn modelId="{6E584148-6F9D-4801-B21E-E7810BBE2693}" srcId="{7C0A1BDF-CEF7-4851-953D-F3BCF74180F2}" destId="{CDB0F521-3AA7-4BD3-AE9C-6FE2D7413D44}" srcOrd="0" destOrd="0" parTransId="{7361CAA1-E003-4CFE-9B8F-DD5811435189}" sibTransId="{EF05A7A9-FB31-4827-BF5C-ACE82AB3B995}"/>
    <dgm:cxn modelId="{73476D48-4627-49CA-AC52-12CB64727DEE}" srcId="{4562CD96-265B-41B4-A4EF-44C3EC97BCF3}" destId="{33A7383E-A915-4B2E-8294-1CD210956FA6}" srcOrd="0" destOrd="0" parTransId="{6ECED9C9-92E4-4676-80B3-A01B5F7717A6}" sibTransId="{784F3300-502E-4CF7-9B15-662666430AA4}"/>
    <dgm:cxn modelId="{46843F4E-992A-4424-B316-D95D6CF6E4F6}" type="presOf" srcId="{CDB0F521-3AA7-4BD3-AE9C-6FE2D7413D44}" destId="{5D52C86F-E76F-4718-A9EF-FAF3971CC7BA}" srcOrd="0" destOrd="0" presId="urn:microsoft.com/office/officeart/2018/5/layout/CenteredIconLabelDescriptionList"/>
    <dgm:cxn modelId="{7DD3C198-5E5C-48CF-8563-75C92E9AEE77}" srcId="{4562CD96-265B-41B4-A4EF-44C3EC97BCF3}" destId="{D0BBE82B-527E-4A6F-88C4-2D99B5013CBC}" srcOrd="1" destOrd="0" parTransId="{C2048BF9-1DBC-46F9-B5F2-85089045FB07}" sibTransId="{332B2ED6-8B14-4F99-9F2C-16973071B6D1}"/>
    <dgm:cxn modelId="{0D50FEBD-55B5-46D0-BAA8-E7663A6F7438}" type="presOf" srcId="{33A7383E-A915-4B2E-8294-1CD210956FA6}" destId="{183275F0-32F5-4AA8-92B1-8BB9331E1329}" srcOrd="0" destOrd="0" presId="urn:microsoft.com/office/officeart/2018/5/layout/CenteredIconLabelDescriptionList"/>
    <dgm:cxn modelId="{37B03CDF-57B8-43B1-BC3A-1AE0BB64259A}" srcId="{7C0A1BDF-CEF7-4851-953D-F3BCF74180F2}" destId="{4562CD96-265B-41B4-A4EF-44C3EC97BCF3}" srcOrd="1" destOrd="0" parTransId="{3C1BE7A8-520E-4856-B74B-930207031F88}" sibTransId="{2E631A7D-18D6-4866-8F4B-5770D0589BB2}"/>
    <dgm:cxn modelId="{161AE9F0-4DAC-4BD5-A94B-85CFBD4F5C2A}" srcId="{4562CD96-265B-41B4-A4EF-44C3EC97BCF3}" destId="{D07748D9-3321-4A34-AA52-370D0F9B0F19}" srcOrd="2" destOrd="0" parTransId="{6507EDD9-3CE8-4CFE-8E8C-5D7C9F839D42}" sibTransId="{C4AAEF6D-A55A-4226-89AD-9B27D7949850}"/>
    <dgm:cxn modelId="{4BF408F1-6D93-41CB-B8B2-816077612A3D}" type="presOf" srcId="{7C0A1BDF-CEF7-4851-953D-F3BCF74180F2}" destId="{469F924A-8492-4B06-8CBD-4320772AAFDD}" srcOrd="0" destOrd="0" presId="urn:microsoft.com/office/officeart/2018/5/layout/CenteredIconLabelDescriptionList"/>
    <dgm:cxn modelId="{6EA85EF2-6BD2-4984-B5B5-14A744CF767D}" type="presOf" srcId="{4BF66623-204A-4E7F-B32E-3C8A9C08C708}" destId="{183275F0-32F5-4AA8-92B1-8BB9331E1329}" srcOrd="0" destOrd="3" presId="urn:microsoft.com/office/officeart/2018/5/layout/CenteredIconLabelDescriptionList"/>
    <dgm:cxn modelId="{F89ADEFE-E189-48E6-A320-45AD45000380}" type="presOf" srcId="{D0BBE82B-527E-4A6F-88C4-2D99B5013CBC}" destId="{183275F0-32F5-4AA8-92B1-8BB9331E1329}" srcOrd="0" destOrd="1" presId="urn:microsoft.com/office/officeart/2018/5/layout/CenteredIconLabelDescriptionList"/>
    <dgm:cxn modelId="{E2D54361-DBE2-4045-9C93-48CDA80B0092}" type="presParOf" srcId="{469F924A-8492-4B06-8CBD-4320772AAFDD}" destId="{9FA12C7E-8F21-4504-B544-5DBCE69C1DF6}" srcOrd="0" destOrd="0" presId="urn:microsoft.com/office/officeart/2018/5/layout/CenteredIconLabelDescriptionList"/>
    <dgm:cxn modelId="{B6C01BC1-CAFA-439F-AA02-DB6DE27A4080}" type="presParOf" srcId="{9FA12C7E-8F21-4504-B544-5DBCE69C1DF6}" destId="{15236575-2091-4B96-8C3F-A7DDE51FFA8D}" srcOrd="0" destOrd="0" presId="urn:microsoft.com/office/officeart/2018/5/layout/CenteredIconLabelDescriptionList"/>
    <dgm:cxn modelId="{9CE30796-9335-4FDC-9127-397CE36ACE19}" type="presParOf" srcId="{9FA12C7E-8F21-4504-B544-5DBCE69C1DF6}" destId="{103E7EFB-F8DB-4BD3-BA2F-E903A7AC93DD}" srcOrd="1" destOrd="0" presId="urn:microsoft.com/office/officeart/2018/5/layout/CenteredIconLabelDescriptionList"/>
    <dgm:cxn modelId="{8B4A70C5-6DA0-4331-9646-CA1CEC066649}" type="presParOf" srcId="{9FA12C7E-8F21-4504-B544-5DBCE69C1DF6}" destId="{5D52C86F-E76F-4718-A9EF-FAF3971CC7BA}" srcOrd="2" destOrd="0" presId="urn:microsoft.com/office/officeart/2018/5/layout/CenteredIconLabelDescriptionList"/>
    <dgm:cxn modelId="{ADA40980-B17B-46E1-A3AB-24A17D2E07FD}" type="presParOf" srcId="{9FA12C7E-8F21-4504-B544-5DBCE69C1DF6}" destId="{AE865492-CF70-4B6B-9B47-4D27DC4C9582}" srcOrd="3" destOrd="0" presId="urn:microsoft.com/office/officeart/2018/5/layout/CenteredIconLabelDescriptionList"/>
    <dgm:cxn modelId="{7908F006-7142-4274-9358-06C93E72B804}" type="presParOf" srcId="{9FA12C7E-8F21-4504-B544-5DBCE69C1DF6}" destId="{E6B503D5-4BD3-4B8C-B5C3-7E34EA3B24EA}" srcOrd="4" destOrd="0" presId="urn:microsoft.com/office/officeart/2018/5/layout/CenteredIconLabelDescriptionList"/>
    <dgm:cxn modelId="{AA18F436-2ADA-47C3-BBD4-7D909891FC7C}" type="presParOf" srcId="{469F924A-8492-4B06-8CBD-4320772AAFDD}" destId="{8DF74A5F-3A73-4D00-8B44-6256D775EA0B}" srcOrd="1" destOrd="0" presId="urn:microsoft.com/office/officeart/2018/5/layout/CenteredIconLabelDescriptionList"/>
    <dgm:cxn modelId="{3D26C356-BDA1-4B2D-826B-9AC64F9BE2CF}" type="presParOf" srcId="{469F924A-8492-4B06-8CBD-4320772AAFDD}" destId="{AD39EA3C-95EE-45E8-BACE-A40517767B2F}" srcOrd="2" destOrd="0" presId="urn:microsoft.com/office/officeart/2018/5/layout/CenteredIconLabelDescriptionList"/>
    <dgm:cxn modelId="{B78BA519-81E5-4F78-BFFE-89A91077470D}" type="presParOf" srcId="{AD39EA3C-95EE-45E8-BACE-A40517767B2F}" destId="{A2F1CCBA-D32D-4A93-A972-EBABD469CC20}" srcOrd="0" destOrd="0" presId="urn:microsoft.com/office/officeart/2018/5/layout/CenteredIconLabelDescriptionList"/>
    <dgm:cxn modelId="{D836927A-BF60-4564-BA01-1E475B1CE581}" type="presParOf" srcId="{AD39EA3C-95EE-45E8-BACE-A40517767B2F}" destId="{B9D8DFA6-C371-4201-9392-6264C5246348}" srcOrd="1" destOrd="0" presId="urn:microsoft.com/office/officeart/2018/5/layout/CenteredIconLabelDescriptionList"/>
    <dgm:cxn modelId="{799AC3A5-891E-4D5C-8695-1628DA507591}" type="presParOf" srcId="{AD39EA3C-95EE-45E8-BACE-A40517767B2F}" destId="{CC4F8295-5EB2-49FB-B390-67A9CCC93EE8}" srcOrd="2" destOrd="0" presId="urn:microsoft.com/office/officeart/2018/5/layout/CenteredIconLabelDescriptionList"/>
    <dgm:cxn modelId="{3107854B-C142-4732-9D03-93BCDF2FDD84}" type="presParOf" srcId="{AD39EA3C-95EE-45E8-BACE-A40517767B2F}" destId="{A984838C-B920-44F7-B438-CBB58907BF20}" srcOrd="3" destOrd="0" presId="urn:microsoft.com/office/officeart/2018/5/layout/CenteredIconLabelDescriptionList"/>
    <dgm:cxn modelId="{B8506E78-A796-41CA-9BD2-8A4CF7A0C5B8}" type="presParOf" srcId="{AD39EA3C-95EE-45E8-BACE-A40517767B2F}" destId="{183275F0-32F5-4AA8-92B1-8BB9331E1329}" srcOrd="4" destOrd="0" presId="urn:microsoft.com/office/officeart/2018/5/layout/Centered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1FE006-67E9-4AA1-9589-57A32A3D9C54}" type="doc">
      <dgm:prSet loTypeId="urn:microsoft.com/office/officeart/2005/8/layout/hierarchy4" loCatId="hierarchy" qsTypeId="urn:microsoft.com/office/officeart/2005/8/quickstyle/simple3" qsCatId="simple" csTypeId="urn:microsoft.com/office/officeart/2005/8/colors/colorful3" csCatId="colorful" phldr="1"/>
      <dgm:spPr/>
      <dgm:t>
        <a:bodyPr/>
        <a:lstStyle/>
        <a:p>
          <a:endParaRPr lang="en-US"/>
        </a:p>
      </dgm:t>
    </dgm:pt>
    <dgm:pt modelId="{D7FF5AF6-73A7-439C-8554-639AA8E593A7}">
      <dgm:prSet phldrT="[Text]"/>
      <dgm:spPr/>
      <dgm:t>
        <a:bodyPr/>
        <a:lstStyle/>
        <a:p>
          <a:r>
            <a:rPr lang="en-US" dirty="0"/>
            <a:t>App</a:t>
          </a:r>
        </a:p>
      </dgm:t>
    </dgm:pt>
    <dgm:pt modelId="{B0842955-C5BC-474E-BE71-F61124DB30E5}" type="parTrans" cxnId="{F9FC300E-2E85-4A4B-A805-02598DF90425}">
      <dgm:prSet/>
      <dgm:spPr/>
      <dgm:t>
        <a:bodyPr/>
        <a:lstStyle/>
        <a:p>
          <a:endParaRPr lang="en-US"/>
        </a:p>
      </dgm:t>
    </dgm:pt>
    <dgm:pt modelId="{C3D929DF-4C35-46A2-A3FC-576998818006}" type="sibTrans" cxnId="{F9FC300E-2E85-4A4B-A805-02598DF90425}">
      <dgm:prSet/>
      <dgm:spPr/>
      <dgm:t>
        <a:bodyPr/>
        <a:lstStyle/>
        <a:p>
          <a:endParaRPr lang="en-US"/>
        </a:p>
      </dgm:t>
    </dgm:pt>
    <dgm:pt modelId="{FCD5FA2B-51B5-4A47-B397-EF0AA5AA442E}">
      <dgm:prSet phldrT="[Text]"/>
      <dgm:spPr/>
      <dgm:t>
        <a:bodyPr/>
        <a:lstStyle/>
        <a:p>
          <a:r>
            <a:rPr lang="en-US" dirty="0"/>
            <a:t>Framework (MVC)</a:t>
          </a:r>
        </a:p>
      </dgm:t>
    </dgm:pt>
    <dgm:pt modelId="{2885F3F1-0208-4A66-AA80-8263EA153F7E}" type="parTrans" cxnId="{3E9B4459-4853-4133-AAB6-49576FC60FAF}">
      <dgm:prSet/>
      <dgm:spPr/>
      <dgm:t>
        <a:bodyPr/>
        <a:lstStyle/>
        <a:p>
          <a:endParaRPr lang="en-US"/>
        </a:p>
      </dgm:t>
    </dgm:pt>
    <dgm:pt modelId="{5705DCD1-3FCB-4004-A903-4EBDB904A660}" type="sibTrans" cxnId="{3E9B4459-4853-4133-AAB6-49576FC60FAF}">
      <dgm:prSet/>
      <dgm:spPr/>
      <dgm:t>
        <a:bodyPr/>
        <a:lstStyle/>
        <a:p>
          <a:endParaRPr lang="en-US"/>
        </a:p>
      </dgm:t>
    </dgm:pt>
    <dgm:pt modelId="{2D663DDA-CA6D-4FA2-9399-205538A09567}">
      <dgm:prSet phldrT="[Text]"/>
      <dgm:spPr/>
      <dgm:t>
        <a:bodyPr/>
        <a:lstStyle/>
        <a:p>
          <a:r>
            <a:rPr lang="en-US" dirty="0"/>
            <a:t>Middleware</a:t>
          </a:r>
        </a:p>
      </dgm:t>
    </dgm:pt>
    <dgm:pt modelId="{BAE8B0B7-BA96-4214-8036-F249EA46B7D1}" type="parTrans" cxnId="{F9F64A72-E63D-4618-B983-3533E408EADD}">
      <dgm:prSet/>
      <dgm:spPr/>
      <dgm:t>
        <a:bodyPr/>
        <a:lstStyle/>
        <a:p>
          <a:endParaRPr lang="en-US"/>
        </a:p>
      </dgm:t>
    </dgm:pt>
    <dgm:pt modelId="{0B52077F-7839-4AF8-9AB2-8B41A9CB8B00}" type="sibTrans" cxnId="{F9F64A72-E63D-4618-B983-3533E408EADD}">
      <dgm:prSet/>
      <dgm:spPr/>
      <dgm:t>
        <a:bodyPr/>
        <a:lstStyle/>
        <a:p>
          <a:endParaRPr lang="en-US"/>
        </a:p>
      </dgm:t>
    </dgm:pt>
    <dgm:pt modelId="{2E586AE1-797E-4A2B-A242-13A98A37FA31}">
      <dgm:prSet phldrT="[Text]"/>
      <dgm:spPr/>
      <dgm:t>
        <a:bodyPr/>
        <a:lstStyle/>
        <a:p>
          <a:r>
            <a:rPr lang="en-US" dirty="0"/>
            <a:t>Server (Kestrel)</a:t>
          </a:r>
        </a:p>
      </dgm:t>
    </dgm:pt>
    <dgm:pt modelId="{CD7F056E-0B05-468B-A25B-FDCC391BCD26}" type="parTrans" cxnId="{80A77FD7-7EFE-47A9-987E-8F8CF672271B}">
      <dgm:prSet/>
      <dgm:spPr/>
      <dgm:t>
        <a:bodyPr/>
        <a:lstStyle/>
        <a:p>
          <a:endParaRPr lang="en-US"/>
        </a:p>
      </dgm:t>
    </dgm:pt>
    <dgm:pt modelId="{698B7D15-28AE-4F82-9627-653EFCC0B5DA}" type="sibTrans" cxnId="{80A77FD7-7EFE-47A9-987E-8F8CF672271B}">
      <dgm:prSet/>
      <dgm:spPr/>
      <dgm:t>
        <a:bodyPr/>
        <a:lstStyle/>
        <a:p>
          <a:endParaRPr lang="en-US"/>
        </a:p>
      </dgm:t>
    </dgm:pt>
    <dgm:pt modelId="{5F11CF79-BDD0-4FFB-9A9F-89267D9837B3}">
      <dgm:prSet phldrT="[Text]"/>
      <dgm:spPr/>
      <dgm:t>
        <a:bodyPr/>
        <a:lstStyle/>
        <a:p>
          <a:r>
            <a:rPr lang="en-US" dirty="0" err="1"/>
            <a:t>Libuv</a:t>
          </a:r>
          <a:endParaRPr lang="en-US" dirty="0"/>
        </a:p>
      </dgm:t>
    </dgm:pt>
    <dgm:pt modelId="{E057545A-69CC-4258-94C1-96497F553060}" type="parTrans" cxnId="{78D062BF-06BB-41EE-8428-3D7BE6E062A2}">
      <dgm:prSet/>
      <dgm:spPr/>
      <dgm:t>
        <a:bodyPr/>
        <a:lstStyle/>
        <a:p>
          <a:endParaRPr lang="en-US"/>
        </a:p>
      </dgm:t>
    </dgm:pt>
    <dgm:pt modelId="{E70CC345-1856-4D1C-897D-4C33B86CAA04}" type="sibTrans" cxnId="{78D062BF-06BB-41EE-8428-3D7BE6E062A2}">
      <dgm:prSet/>
      <dgm:spPr/>
      <dgm:t>
        <a:bodyPr/>
        <a:lstStyle/>
        <a:p>
          <a:endParaRPr lang="en-US"/>
        </a:p>
      </dgm:t>
    </dgm:pt>
    <dgm:pt modelId="{FE7552C1-5FD7-4707-96C0-FEB478BEEE8B}">
      <dgm:prSet phldrT="[Text]"/>
      <dgm:spPr/>
      <dgm:t>
        <a:bodyPr/>
        <a:lstStyle/>
        <a:p>
          <a:r>
            <a:rPr lang="en-US" dirty="0"/>
            <a:t>.NET Sockets</a:t>
          </a:r>
        </a:p>
      </dgm:t>
    </dgm:pt>
    <dgm:pt modelId="{C1DE3788-8CC5-4A79-9EF4-6D56EEFA93F7}" type="parTrans" cxnId="{73597226-4C6D-468E-8A8C-3BD6DE61368C}">
      <dgm:prSet/>
      <dgm:spPr/>
      <dgm:t>
        <a:bodyPr/>
        <a:lstStyle/>
        <a:p>
          <a:endParaRPr lang="en-US"/>
        </a:p>
      </dgm:t>
    </dgm:pt>
    <dgm:pt modelId="{7E7437EF-DE08-4FCA-B58C-53F1556F0DB9}" type="sibTrans" cxnId="{73597226-4C6D-468E-8A8C-3BD6DE61368C}">
      <dgm:prSet/>
      <dgm:spPr/>
      <dgm:t>
        <a:bodyPr/>
        <a:lstStyle/>
        <a:p>
          <a:endParaRPr lang="en-US"/>
        </a:p>
      </dgm:t>
    </dgm:pt>
    <dgm:pt modelId="{5E32D83E-4F86-4BF7-91DD-3C6DF69E638C}" type="pres">
      <dgm:prSet presAssocID="{FB1FE006-67E9-4AA1-9589-57A32A3D9C54}" presName="Name0" presStyleCnt="0">
        <dgm:presLayoutVars>
          <dgm:chPref val="1"/>
          <dgm:dir/>
          <dgm:animOne val="branch"/>
          <dgm:animLvl val="lvl"/>
          <dgm:resizeHandles/>
        </dgm:presLayoutVars>
      </dgm:prSet>
      <dgm:spPr/>
    </dgm:pt>
    <dgm:pt modelId="{3493426C-464D-4D48-9CE5-0A254D51563E}" type="pres">
      <dgm:prSet presAssocID="{D7FF5AF6-73A7-439C-8554-639AA8E593A7}" presName="vertOne" presStyleCnt="0"/>
      <dgm:spPr/>
    </dgm:pt>
    <dgm:pt modelId="{1099EAFE-075B-4835-B472-BFADDB5989DC}" type="pres">
      <dgm:prSet presAssocID="{D7FF5AF6-73A7-439C-8554-639AA8E593A7}" presName="txOne" presStyleLbl="node0" presStyleIdx="0" presStyleCnt="1" custAng="0">
        <dgm:presLayoutVars>
          <dgm:chPref val="3"/>
        </dgm:presLayoutVars>
      </dgm:prSet>
      <dgm:spPr/>
    </dgm:pt>
    <dgm:pt modelId="{DDEF0B9A-A29B-468D-8A9D-E5B1B3C9DCB0}" type="pres">
      <dgm:prSet presAssocID="{D7FF5AF6-73A7-439C-8554-639AA8E593A7}" presName="parTransOne" presStyleCnt="0"/>
      <dgm:spPr/>
    </dgm:pt>
    <dgm:pt modelId="{0381793B-841B-43E4-AEDC-AEA6F727553D}" type="pres">
      <dgm:prSet presAssocID="{D7FF5AF6-73A7-439C-8554-639AA8E593A7}" presName="horzOne" presStyleCnt="0"/>
      <dgm:spPr/>
    </dgm:pt>
    <dgm:pt modelId="{C265EA65-C918-45EF-96DC-EC9C80B44FDA}" type="pres">
      <dgm:prSet presAssocID="{FCD5FA2B-51B5-4A47-B397-EF0AA5AA442E}" presName="vertTwo" presStyleCnt="0"/>
      <dgm:spPr/>
    </dgm:pt>
    <dgm:pt modelId="{1336A101-5FFA-46A2-8CE1-A7A246066468}" type="pres">
      <dgm:prSet presAssocID="{FCD5FA2B-51B5-4A47-B397-EF0AA5AA442E}" presName="txTwo" presStyleLbl="node2" presStyleIdx="0" presStyleCnt="1">
        <dgm:presLayoutVars>
          <dgm:chPref val="3"/>
        </dgm:presLayoutVars>
      </dgm:prSet>
      <dgm:spPr/>
    </dgm:pt>
    <dgm:pt modelId="{10AE9243-F38C-443E-A4D5-4BE585ECAE0D}" type="pres">
      <dgm:prSet presAssocID="{FCD5FA2B-51B5-4A47-B397-EF0AA5AA442E}" presName="parTransTwo" presStyleCnt="0"/>
      <dgm:spPr/>
    </dgm:pt>
    <dgm:pt modelId="{8292D4EC-6AD3-4731-AE2A-96CEA7714B63}" type="pres">
      <dgm:prSet presAssocID="{FCD5FA2B-51B5-4A47-B397-EF0AA5AA442E}" presName="horzTwo" presStyleCnt="0"/>
      <dgm:spPr/>
    </dgm:pt>
    <dgm:pt modelId="{633EF37B-10E6-4E90-840A-80A74DCBD040}" type="pres">
      <dgm:prSet presAssocID="{2D663DDA-CA6D-4FA2-9399-205538A09567}" presName="vertThree" presStyleCnt="0"/>
      <dgm:spPr/>
    </dgm:pt>
    <dgm:pt modelId="{D0B623EA-67BB-42C0-8073-9EAB41C254DA}" type="pres">
      <dgm:prSet presAssocID="{2D663DDA-CA6D-4FA2-9399-205538A09567}" presName="txThree" presStyleLbl="node3" presStyleIdx="0" presStyleCnt="1">
        <dgm:presLayoutVars>
          <dgm:chPref val="3"/>
        </dgm:presLayoutVars>
      </dgm:prSet>
      <dgm:spPr/>
    </dgm:pt>
    <dgm:pt modelId="{813D5A27-2779-43C4-91F2-E6F99722798B}" type="pres">
      <dgm:prSet presAssocID="{2D663DDA-CA6D-4FA2-9399-205538A09567}" presName="parTransThree" presStyleCnt="0"/>
      <dgm:spPr/>
    </dgm:pt>
    <dgm:pt modelId="{15026B01-5A40-4816-8C33-39F4E05133B8}" type="pres">
      <dgm:prSet presAssocID="{2D663DDA-CA6D-4FA2-9399-205538A09567}" presName="horzThree" presStyleCnt="0"/>
      <dgm:spPr/>
    </dgm:pt>
    <dgm:pt modelId="{6C41354C-150C-4DA3-AC4B-975EF28F1C99}" type="pres">
      <dgm:prSet presAssocID="{2E586AE1-797E-4A2B-A242-13A98A37FA31}" presName="vertFour" presStyleCnt="0">
        <dgm:presLayoutVars>
          <dgm:chPref val="3"/>
        </dgm:presLayoutVars>
      </dgm:prSet>
      <dgm:spPr/>
    </dgm:pt>
    <dgm:pt modelId="{A9CECAF9-D773-4F96-9271-7F0420BBBB89}" type="pres">
      <dgm:prSet presAssocID="{2E586AE1-797E-4A2B-A242-13A98A37FA31}" presName="txFour" presStyleLbl="node4" presStyleIdx="0" presStyleCnt="3">
        <dgm:presLayoutVars>
          <dgm:chPref val="3"/>
        </dgm:presLayoutVars>
      </dgm:prSet>
      <dgm:spPr/>
    </dgm:pt>
    <dgm:pt modelId="{BEC35EF6-5F2E-4346-AF7A-C50293AC7907}" type="pres">
      <dgm:prSet presAssocID="{2E586AE1-797E-4A2B-A242-13A98A37FA31}" presName="parTransFour" presStyleCnt="0"/>
      <dgm:spPr/>
    </dgm:pt>
    <dgm:pt modelId="{F72A13C8-EFBA-47CE-B011-2FCCDE6CE519}" type="pres">
      <dgm:prSet presAssocID="{2E586AE1-797E-4A2B-A242-13A98A37FA31}" presName="horzFour" presStyleCnt="0"/>
      <dgm:spPr/>
    </dgm:pt>
    <dgm:pt modelId="{EEB92415-DEF3-413B-8469-4D79779230E6}" type="pres">
      <dgm:prSet presAssocID="{5F11CF79-BDD0-4FFB-9A9F-89267D9837B3}" presName="vertFour" presStyleCnt="0">
        <dgm:presLayoutVars>
          <dgm:chPref val="3"/>
        </dgm:presLayoutVars>
      </dgm:prSet>
      <dgm:spPr/>
    </dgm:pt>
    <dgm:pt modelId="{A0D3A7BC-E930-498E-BFE3-7FEF9F971176}" type="pres">
      <dgm:prSet presAssocID="{5F11CF79-BDD0-4FFB-9A9F-89267D9837B3}" presName="txFour" presStyleLbl="node4" presStyleIdx="1" presStyleCnt="3">
        <dgm:presLayoutVars>
          <dgm:chPref val="3"/>
        </dgm:presLayoutVars>
      </dgm:prSet>
      <dgm:spPr/>
    </dgm:pt>
    <dgm:pt modelId="{ADC806D2-6FC5-4AB1-A14D-8026B014195F}" type="pres">
      <dgm:prSet presAssocID="{5F11CF79-BDD0-4FFB-9A9F-89267D9837B3}" presName="horzFour" presStyleCnt="0"/>
      <dgm:spPr/>
    </dgm:pt>
    <dgm:pt modelId="{E926861C-34A5-42C1-82FB-AC29308FF79B}" type="pres">
      <dgm:prSet presAssocID="{E70CC345-1856-4D1C-897D-4C33B86CAA04}" presName="sibSpaceFour" presStyleCnt="0"/>
      <dgm:spPr/>
    </dgm:pt>
    <dgm:pt modelId="{A4A0EE5D-D29B-49BB-A136-73414C6F9F9F}" type="pres">
      <dgm:prSet presAssocID="{FE7552C1-5FD7-4707-96C0-FEB478BEEE8B}" presName="vertFour" presStyleCnt="0">
        <dgm:presLayoutVars>
          <dgm:chPref val="3"/>
        </dgm:presLayoutVars>
      </dgm:prSet>
      <dgm:spPr/>
    </dgm:pt>
    <dgm:pt modelId="{53336563-CD85-4695-A602-6BAB69EDF7E2}" type="pres">
      <dgm:prSet presAssocID="{FE7552C1-5FD7-4707-96C0-FEB478BEEE8B}" presName="txFour" presStyleLbl="node4" presStyleIdx="2" presStyleCnt="3">
        <dgm:presLayoutVars>
          <dgm:chPref val="3"/>
        </dgm:presLayoutVars>
      </dgm:prSet>
      <dgm:spPr/>
    </dgm:pt>
    <dgm:pt modelId="{A12DE2FE-6A33-4B17-BE9D-B0DFA4A742EF}" type="pres">
      <dgm:prSet presAssocID="{FE7552C1-5FD7-4707-96C0-FEB478BEEE8B}" presName="horzFour" presStyleCnt="0"/>
      <dgm:spPr/>
    </dgm:pt>
  </dgm:ptLst>
  <dgm:cxnLst>
    <dgm:cxn modelId="{F9FC300E-2E85-4A4B-A805-02598DF90425}" srcId="{FB1FE006-67E9-4AA1-9589-57A32A3D9C54}" destId="{D7FF5AF6-73A7-439C-8554-639AA8E593A7}" srcOrd="0" destOrd="0" parTransId="{B0842955-C5BC-474E-BE71-F61124DB30E5}" sibTransId="{C3D929DF-4C35-46A2-A3FC-576998818006}"/>
    <dgm:cxn modelId="{73597226-4C6D-468E-8A8C-3BD6DE61368C}" srcId="{2E586AE1-797E-4A2B-A242-13A98A37FA31}" destId="{FE7552C1-5FD7-4707-96C0-FEB478BEEE8B}" srcOrd="1" destOrd="0" parTransId="{C1DE3788-8CC5-4A79-9EF4-6D56EEFA93F7}" sibTransId="{7E7437EF-DE08-4FCA-B58C-53F1556F0DB9}"/>
    <dgm:cxn modelId="{B4492562-EB46-445A-8BC5-32C460BAC1E5}" type="presOf" srcId="{2E586AE1-797E-4A2B-A242-13A98A37FA31}" destId="{A9CECAF9-D773-4F96-9271-7F0420BBBB89}" srcOrd="0" destOrd="0" presId="urn:microsoft.com/office/officeart/2005/8/layout/hierarchy4"/>
    <dgm:cxn modelId="{FED7D366-A465-4768-809D-91156841C70D}" type="presOf" srcId="{D7FF5AF6-73A7-439C-8554-639AA8E593A7}" destId="{1099EAFE-075B-4835-B472-BFADDB5989DC}" srcOrd="0" destOrd="0" presId="urn:microsoft.com/office/officeart/2005/8/layout/hierarchy4"/>
    <dgm:cxn modelId="{F93F7F4D-4351-40E3-B0E0-6FA04FB98B6E}" type="presOf" srcId="{FE7552C1-5FD7-4707-96C0-FEB478BEEE8B}" destId="{53336563-CD85-4695-A602-6BAB69EDF7E2}" srcOrd="0" destOrd="0" presId="urn:microsoft.com/office/officeart/2005/8/layout/hierarchy4"/>
    <dgm:cxn modelId="{E6B0B371-5A22-44D5-9DBC-C1E1C208094D}" type="presOf" srcId="{2D663DDA-CA6D-4FA2-9399-205538A09567}" destId="{D0B623EA-67BB-42C0-8073-9EAB41C254DA}" srcOrd="0" destOrd="0" presId="urn:microsoft.com/office/officeart/2005/8/layout/hierarchy4"/>
    <dgm:cxn modelId="{F9F64A72-E63D-4618-B983-3533E408EADD}" srcId="{FCD5FA2B-51B5-4A47-B397-EF0AA5AA442E}" destId="{2D663DDA-CA6D-4FA2-9399-205538A09567}" srcOrd="0" destOrd="0" parTransId="{BAE8B0B7-BA96-4214-8036-F249EA46B7D1}" sibTransId="{0B52077F-7839-4AF8-9AB2-8B41A9CB8B00}"/>
    <dgm:cxn modelId="{3E9B4459-4853-4133-AAB6-49576FC60FAF}" srcId="{D7FF5AF6-73A7-439C-8554-639AA8E593A7}" destId="{FCD5FA2B-51B5-4A47-B397-EF0AA5AA442E}" srcOrd="0" destOrd="0" parTransId="{2885F3F1-0208-4A66-AA80-8263EA153F7E}" sibTransId="{5705DCD1-3FCB-4004-A903-4EBDB904A660}"/>
    <dgm:cxn modelId="{9467559F-162D-4196-B690-D772F1DFB6F8}" type="presOf" srcId="{FB1FE006-67E9-4AA1-9589-57A32A3D9C54}" destId="{5E32D83E-4F86-4BF7-91DD-3C6DF69E638C}" srcOrd="0" destOrd="0" presId="urn:microsoft.com/office/officeart/2005/8/layout/hierarchy4"/>
    <dgm:cxn modelId="{8F3F61B0-09A2-4013-B63A-2F3C0B63597F}" type="presOf" srcId="{5F11CF79-BDD0-4FFB-9A9F-89267D9837B3}" destId="{A0D3A7BC-E930-498E-BFE3-7FEF9F971176}" srcOrd="0" destOrd="0" presId="urn:microsoft.com/office/officeart/2005/8/layout/hierarchy4"/>
    <dgm:cxn modelId="{B320B7B5-6485-4C04-9456-B607C2DBE94C}" type="presOf" srcId="{FCD5FA2B-51B5-4A47-B397-EF0AA5AA442E}" destId="{1336A101-5FFA-46A2-8CE1-A7A246066468}" srcOrd="0" destOrd="0" presId="urn:microsoft.com/office/officeart/2005/8/layout/hierarchy4"/>
    <dgm:cxn modelId="{78D062BF-06BB-41EE-8428-3D7BE6E062A2}" srcId="{2E586AE1-797E-4A2B-A242-13A98A37FA31}" destId="{5F11CF79-BDD0-4FFB-9A9F-89267D9837B3}" srcOrd="0" destOrd="0" parTransId="{E057545A-69CC-4258-94C1-96497F553060}" sibTransId="{E70CC345-1856-4D1C-897D-4C33B86CAA04}"/>
    <dgm:cxn modelId="{80A77FD7-7EFE-47A9-987E-8F8CF672271B}" srcId="{2D663DDA-CA6D-4FA2-9399-205538A09567}" destId="{2E586AE1-797E-4A2B-A242-13A98A37FA31}" srcOrd="0" destOrd="0" parTransId="{CD7F056E-0B05-468B-A25B-FDCC391BCD26}" sibTransId="{698B7D15-28AE-4F82-9627-653EFCC0B5DA}"/>
    <dgm:cxn modelId="{8BAFB927-A8CA-4E00-B9AC-5C282088D543}" type="presParOf" srcId="{5E32D83E-4F86-4BF7-91DD-3C6DF69E638C}" destId="{3493426C-464D-4D48-9CE5-0A254D51563E}" srcOrd="0" destOrd="0" presId="urn:microsoft.com/office/officeart/2005/8/layout/hierarchy4"/>
    <dgm:cxn modelId="{52C28F79-AE5B-4797-9B4A-BBB7CB82D5FD}" type="presParOf" srcId="{3493426C-464D-4D48-9CE5-0A254D51563E}" destId="{1099EAFE-075B-4835-B472-BFADDB5989DC}" srcOrd="0" destOrd="0" presId="urn:microsoft.com/office/officeart/2005/8/layout/hierarchy4"/>
    <dgm:cxn modelId="{A8AC040C-D137-42F0-8F8D-180C861E8465}" type="presParOf" srcId="{3493426C-464D-4D48-9CE5-0A254D51563E}" destId="{DDEF0B9A-A29B-468D-8A9D-E5B1B3C9DCB0}" srcOrd="1" destOrd="0" presId="urn:microsoft.com/office/officeart/2005/8/layout/hierarchy4"/>
    <dgm:cxn modelId="{918D9CD4-E759-4934-9157-4FEA7D1BBFFC}" type="presParOf" srcId="{3493426C-464D-4D48-9CE5-0A254D51563E}" destId="{0381793B-841B-43E4-AEDC-AEA6F727553D}" srcOrd="2" destOrd="0" presId="urn:microsoft.com/office/officeart/2005/8/layout/hierarchy4"/>
    <dgm:cxn modelId="{1BFCB0C5-7467-48D4-B88D-A09ECE240C43}" type="presParOf" srcId="{0381793B-841B-43E4-AEDC-AEA6F727553D}" destId="{C265EA65-C918-45EF-96DC-EC9C80B44FDA}" srcOrd="0" destOrd="0" presId="urn:microsoft.com/office/officeart/2005/8/layout/hierarchy4"/>
    <dgm:cxn modelId="{13A7FB7D-6DD2-41FB-95E8-1E7900C75200}" type="presParOf" srcId="{C265EA65-C918-45EF-96DC-EC9C80B44FDA}" destId="{1336A101-5FFA-46A2-8CE1-A7A246066468}" srcOrd="0" destOrd="0" presId="urn:microsoft.com/office/officeart/2005/8/layout/hierarchy4"/>
    <dgm:cxn modelId="{97E30207-5E0F-4DC6-B9B2-230B85DBBD62}" type="presParOf" srcId="{C265EA65-C918-45EF-96DC-EC9C80B44FDA}" destId="{10AE9243-F38C-443E-A4D5-4BE585ECAE0D}" srcOrd="1" destOrd="0" presId="urn:microsoft.com/office/officeart/2005/8/layout/hierarchy4"/>
    <dgm:cxn modelId="{C93B612A-CCAC-4FCF-B723-4E19218F1AAD}" type="presParOf" srcId="{C265EA65-C918-45EF-96DC-EC9C80B44FDA}" destId="{8292D4EC-6AD3-4731-AE2A-96CEA7714B63}" srcOrd="2" destOrd="0" presId="urn:microsoft.com/office/officeart/2005/8/layout/hierarchy4"/>
    <dgm:cxn modelId="{394A0165-1DF2-4FA6-8459-A4541F26072D}" type="presParOf" srcId="{8292D4EC-6AD3-4731-AE2A-96CEA7714B63}" destId="{633EF37B-10E6-4E90-840A-80A74DCBD040}" srcOrd="0" destOrd="0" presId="urn:microsoft.com/office/officeart/2005/8/layout/hierarchy4"/>
    <dgm:cxn modelId="{0D20E7C5-363D-4EF9-BD77-43CC2A64220A}" type="presParOf" srcId="{633EF37B-10E6-4E90-840A-80A74DCBD040}" destId="{D0B623EA-67BB-42C0-8073-9EAB41C254DA}" srcOrd="0" destOrd="0" presId="urn:microsoft.com/office/officeart/2005/8/layout/hierarchy4"/>
    <dgm:cxn modelId="{518B91B2-A00F-4D36-90A3-314443008DE0}" type="presParOf" srcId="{633EF37B-10E6-4E90-840A-80A74DCBD040}" destId="{813D5A27-2779-43C4-91F2-E6F99722798B}" srcOrd="1" destOrd="0" presId="urn:microsoft.com/office/officeart/2005/8/layout/hierarchy4"/>
    <dgm:cxn modelId="{A9362E03-22B6-47F8-B963-D87FD38D1E40}" type="presParOf" srcId="{633EF37B-10E6-4E90-840A-80A74DCBD040}" destId="{15026B01-5A40-4816-8C33-39F4E05133B8}" srcOrd="2" destOrd="0" presId="urn:microsoft.com/office/officeart/2005/8/layout/hierarchy4"/>
    <dgm:cxn modelId="{0A1F909F-8B43-427D-9C75-3F010AB2F24A}" type="presParOf" srcId="{15026B01-5A40-4816-8C33-39F4E05133B8}" destId="{6C41354C-150C-4DA3-AC4B-975EF28F1C99}" srcOrd="0" destOrd="0" presId="urn:microsoft.com/office/officeart/2005/8/layout/hierarchy4"/>
    <dgm:cxn modelId="{C3D70315-3B61-4612-AB16-EC58677A02DE}" type="presParOf" srcId="{6C41354C-150C-4DA3-AC4B-975EF28F1C99}" destId="{A9CECAF9-D773-4F96-9271-7F0420BBBB89}" srcOrd="0" destOrd="0" presId="urn:microsoft.com/office/officeart/2005/8/layout/hierarchy4"/>
    <dgm:cxn modelId="{4F53326D-7949-45D3-8263-CBC77D3B7F90}" type="presParOf" srcId="{6C41354C-150C-4DA3-AC4B-975EF28F1C99}" destId="{BEC35EF6-5F2E-4346-AF7A-C50293AC7907}" srcOrd="1" destOrd="0" presId="urn:microsoft.com/office/officeart/2005/8/layout/hierarchy4"/>
    <dgm:cxn modelId="{9B141DA6-7808-4C04-AF69-9069CBD577A6}" type="presParOf" srcId="{6C41354C-150C-4DA3-AC4B-975EF28F1C99}" destId="{F72A13C8-EFBA-47CE-B011-2FCCDE6CE519}" srcOrd="2" destOrd="0" presId="urn:microsoft.com/office/officeart/2005/8/layout/hierarchy4"/>
    <dgm:cxn modelId="{0C1C2BF1-8CCB-47BD-985A-DAF5D8DFD6A2}" type="presParOf" srcId="{F72A13C8-EFBA-47CE-B011-2FCCDE6CE519}" destId="{EEB92415-DEF3-413B-8469-4D79779230E6}" srcOrd="0" destOrd="0" presId="urn:microsoft.com/office/officeart/2005/8/layout/hierarchy4"/>
    <dgm:cxn modelId="{7F493F66-12EF-4518-84DB-4184B3B298D8}" type="presParOf" srcId="{EEB92415-DEF3-413B-8469-4D79779230E6}" destId="{A0D3A7BC-E930-498E-BFE3-7FEF9F971176}" srcOrd="0" destOrd="0" presId="urn:microsoft.com/office/officeart/2005/8/layout/hierarchy4"/>
    <dgm:cxn modelId="{348182BB-D76D-4C61-A100-C5020FFB0F98}" type="presParOf" srcId="{EEB92415-DEF3-413B-8469-4D79779230E6}" destId="{ADC806D2-6FC5-4AB1-A14D-8026B014195F}" srcOrd="1" destOrd="0" presId="urn:microsoft.com/office/officeart/2005/8/layout/hierarchy4"/>
    <dgm:cxn modelId="{766CCAF5-1165-4BA8-AABA-D87C50316190}" type="presParOf" srcId="{F72A13C8-EFBA-47CE-B011-2FCCDE6CE519}" destId="{E926861C-34A5-42C1-82FB-AC29308FF79B}" srcOrd="1" destOrd="0" presId="urn:microsoft.com/office/officeart/2005/8/layout/hierarchy4"/>
    <dgm:cxn modelId="{5BD9D597-6EF6-4DFE-B600-2C842A612688}" type="presParOf" srcId="{F72A13C8-EFBA-47CE-B011-2FCCDE6CE519}" destId="{A4A0EE5D-D29B-49BB-A136-73414C6F9F9F}" srcOrd="2" destOrd="0" presId="urn:microsoft.com/office/officeart/2005/8/layout/hierarchy4"/>
    <dgm:cxn modelId="{4B0FABF8-FA8E-4B5A-8FB3-BEB43C3BA8C7}" type="presParOf" srcId="{A4A0EE5D-D29B-49BB-A136-73414C6F9F9F}" destId="{53336563-CD85-4695-A602-6BAB69EDF7E2}" srcOrd="0" destOrd="0" presId="urn:microsoft.com/office/officeart/2005/8/layout/hierarchy4"/>
    <dgm:cxn modelId="{BDBE583C-E478-4890-B626-9400D8FC5092}" type="presParOf" srcId="{A4A0EE5D-D29B-49BB-A136-73414C6F9F9F}" destId="{A12DE2FE-6A33-4B17-BE9D-B0DFA4A742EF}" srcOrd="1" destOrd="0" presId="urn:microsoft.com/office/officeart/2005/8/layout/hierarchy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6C089C-E238-4C4B-B75F-373CBC6A8D23}" type="doc">
      <dgm:prSet loTypeId="urn:microsoft.com/office/officeart/2005/8/layout/hierarchy4" loCatId="relationship" qsTypeId="urn:microsoft.com/office/officeart/2005/8/quickstyle/simple3" qsCatId="simple" csTypeId="urn:microsoft.com/office/officeart/2005/8/colors/colorful2" csCatId="colorful" phldr="1"/>
      <dgm:spPr/>
      <dgm:t>
        <a:bodyPr/>
        <a:lstStyle/>
        <a:p>
          <a:endParaRPr lang="en-US"/>
        </a:p>
      </dgm:t>
    </dgm:pt>
    <dgm:pt modelId="{BA94419D-3D86-4151-97AA-C5651E9C1D8C}">
      <dgm:prSet phldrT="[Text]" custT="1"/>
      <dgm:spPr/>
      <dgm:t>
        <a:bodyPr/>
        <a:lstStyle/>
        <a:p>
          <a:r>
            <a:rPr lang="en-US" sz="3200" dirty="0"/>
            <a:t>Protocol (HTTP, HTTP2, </a:t>
          </a:r>
          <a:r>
            <a:rPr lang="en-US" sz="3200" dirty="0" err="1"/>
            <a:t>SignalR</a:t>
          </a:r>
          <a:r>
            <a:rPr lang="en-US" sz="3200" dirty="0"/>
            <a:t>)</a:t>
          </a:r>
        </a:p>
      </dgm:t>
    </dgm:pt>
    <dgm:pt modelId="{97958B54-5152-4103-B358-0C9B64793946}" type="parTrans" cxnId="{7DFD6787-6A21-4FC0-A5B2-1AEF9A4E5B1E}">
      <dgm:prSet/>
      <dgm:spPr/>
      <dgm:t>
        <a:bodyPr/>
        <a:lstStyle/>
        <a:p>
          <a:endParaRPr lang="en-US"/>
        </a:p>
      </dgm:t>
    </dgm:pt>
    <dgm:pt modelId="{ECD23EDE-7135-4862-8393-7C30DB8A7256}" type="sibTrans" cxnId="{7DFD6787-6A21-4FC0-A5B2-1AEF9A4E5B1E}">
      <dgm:prSet/>
      <dgm:spPr/>
      <dgm:t>
        <a:bodyPr/>
        <a:lstStyle/>
        <a:p>
          <a:endParaRPr lang="en-US"/>
        </a:p>
      </dgm:t>
    </dgm:pt>
    <dgm:pt modelId="{71E14673-A036-458C-B609-0BA51481C86E}">
      <dgm:prSet phldrT="[Text]"/>
      <dgm:spPr/>
      <dgm:t>
        <a:bodyPr/>
        <a:lstStyle/>
        <a:p>
          <a:r>
            <a:rPr lang="en-US" dirty="0"/>
            <a:t>Transport (.NET Sockets)</a:t>
          </a:r>
        </a:p>
      </dgm:t>
    </dgm:pt>
    <dgm:pt modelId="{3E2E004E-BDFE-4084-B90A-432B7C397B31}" type="parTrans" cxnId="{B18AF5A3-8CFF-4826-94CE-8451EE24257B}">
      <dgm:prSet/>
      <dgm:spPr/>
      <dgm:t>
        <a:bodyPr/>
        <a:lstStyle/>
        <a:p>
          <a:endParaRPr lang="en-US"/>
        </a:p>
      </dgm:t>
    </dgm:pt>
    <dgm:pt modelId="{6C317C38-9B94-4818-8B78-8FE359398AE3}" type="sibTrans" cxnId="{B18AF5A3-8CFF-4826-94CE-8451EE24257B}">
      <dgm:prSet/>
      <dgm:spPr/>
      <dgm:t>
        <a:bodyPr/>
        <a:lstStyle/>
        <a:p>
          <a:endParaRPr lang="en-US"/>
        </a:p>
      </dgm:t>
    </dgm:pt>
    <dgm:pt modelId="{5FED6F02-A7F8-469C-B8FD-5CD2176B769A}">
      <dgm:prSet phldrT="[Text]"/>
      <dgm:spPr/>
      <dgm:t>
        <a:bodyPr/>
        <a:lstStyle/>
        <a:p>
          <a:r>
            <a:rPr lang="en-US" dirty="0"/>
            <a:t>Server</a:t>
          </a:r>
        </a:p>
      </dgm:t>
    </dgm:pt>
    <dgm:pt modelId="{D22574FF-E29A-4BCC-B5DC-9849E689D63C}" type="parTrans" cxnId="{49A34C7D-3794-4D58-AFCD-7449666619A3}">
      <dgm:prSet/>
      <dgm:spPr/>
    </dgm:pt>
    <dgm:pt modelId="{C4D32414-3008-417F-9011-95FDF4F84C16}" type="sibTrans" cxnId="{49A34C7D-3794-4D58-AFCD-7449666619A3}">
      <dgm:prSet/>
      <dgm:spPr/>
    </dgm:pt>
    <dgm:pt modelId="{5B652375-BE74-4C72-9585-D8399A8C810A}" type="pres">
      <dgm:prSet presAssocID="{FE6C089C-E238-4C4B-B75F-373CBC6A8D23}" presName="Name0" presStyleCnt="0">
        <dgm:presLayoutVars>
          <dgm:chPref val="1"/>
          <dgm:dir/>
          <dgm:animOne val="branch"/>
          <dgm:animLvl val="lvl"/>
          <dgm:resizeHandles/>
        </dgm:presLayoutVars>
      </dgm:prSet>
      <dgm:spPr/>
    </dgm:pt>
    <dgm:pt modelId="{F89243A6-0070-48B7-BE4D-2EB283628E09}" type="pres">
      <dgm:prSet presAssocID="{BA94419D-3D86-4151-97AA-C5651E9C1D8C}" presName="vertOne" presStyleCnt="0"/>
      <dgm:spPr/>
    </dgm:pt>
    <dgm:pt modelId="{5F12A44A-E6BE-48AA-B051-6EA0BF9B734C}" type="pres">
      <dgm:prSet presAssocID="{BA94419D-3D86-4151-97AA-C5651E9C1D8C}" presName="txOne" presStyleLbl="node0" presStyleIdx="0" presStyleCnt="1" custLinFactY="-4824" custLinFactNeighborX="-34479" custLinFactNeighborY="-100000">
        <dgm:presLayoutVars>
          <dgm:chPref val="3"/>
        </dgm:presLayoutVars>
      </dgm:prSet>
      <dgm:spPr/>
    </dgm:pt>
    <dgm:pt modelId="{CB368591-243B-468E-8398-F3DCEB58CFC7}" type="pres">
      <dgm:prSet presAssocID="{BA94419D-3D86-4151-97AA-C5651E9C1D8C}" presName="parTransOne" presStyleCnt="0"/>
      <dgm:spPr/>
    </dgm:pt>
    <dgm:pt modelId="{AEB0D09D-661C-470C-821E-7DFE0B483DF3}" type="pres">
      <dgm:prSet presAssocID="{BA94419D-3D86-4151-97AA-C5651E9C1D8C}" presName="horzOne" presStyleCnt="0"/>
      <dgm:spPr/>
    </dgm:pt>
    <dgm:pt modelId="{24FF0606-1C7F-46BC-BC43-3F714FB134B8}" type="pres">
      <dgm:prSet presAssocID="{5FED6F02-A7F8-469C-B8FD-5CD2176B769A}" presName="vertTwo" presStyleCnt="0"/>
      <dgm:spPr/>
    </dgm:pt>
    <dgm:pt modelId="{EC7BD77D-E6AE-4451-AEB5-E61F4A5EE5C7}" type="pres">
      <dgm:prSet presAssocID="{5FED6F02-A7F8-469C-B8FD-5CD2176B769A}" presName="txTwo" presStyleLbl="node2" presStyleIdx="0" presStyleCnt="1">
        <dgm:presLayoutVars>
          <dgm:chPref val="3"/>
        </dgm:presLayoutVars>
      </dgm:prSet>
      <dgm:spPr/>
    </dgm:pt>
    <dgm:pt modelId="{08879015-7034-442E-BFF4-B3091B9E7735}" type="pres">
      <dgm:prSet presAssocID="{5FED6F02-A7F8-469C-B8FD-5CD2176B769A}" presName="parTransTwo" presStyleCnt="0"/>
      <dgm:spPr/>
    </dgm:pt>
    <dgm:pt modelId="{83355552-796C-4042-AEDF-9DAE19378188}" type="pres">
      <dgm:prSet presAssocID="{5FED6F02-A7F8-469C-B8FD-5CD2176B769A}" presName="horzTwo" presStyleCnt="0"/>
      <dgm:spPr/>
    </dgm:pt>
    <dgm:pt modelId="{5C3E581A-9957-4A27-916E-60C8F98E5F1C}" type="pres">
      <dgm:prSet presAssocID="{71E14673-A036-458C-B609-0BA51481C86E}" presName="vertThree" presStyleCnt="0"/>
      <dgm:spPr/>
    </dgm:pt>
    <dgm:pt modelId="{A542554F-AF74-4921-B452-3DF4403D4EF4}" type="pres">
      <dgm:prSet presAssocID="{71E14673-A036-458C-B609-0BA51481C86E}" presName="txThree" presStyleLbl="node3" presStyleIdx="0" presStyleCnt="1">
        <dgm:presLayoutVars>
          <dgm:chPref val="3"/>
        </dgm:presLayoutVars>
      </dgm:prSet>
      <dgm:spPr/>
    </dgm:pt>
    <dgm:pt modelId="{0CB37B40-61C5-4964-8D53-046D9CEBBB74}" type="pres">
      <dgm:prSet presAssocID="{71E14673-A036-458C-B609-0BA51481C86E}" presName="horzThree" presStyleCnt="0"/>
      <dgm:spPr/>
    </dgm:pt>
  </dgm:ptLst>
  <dgm:cxnLst>
    <dgm:cxn modelId="{853FDB4E-2226-4531-8515-4D27ADF3DF8A}" type="presOf" srcId="{FE6C089C-E238-4C4B-B75F-373CBC6A8D23}" destId="{5B652375-BE74-4C72-9585-D8399A8C810A}" srcOrd="0" destOrd="0" presId="urn:microsoft.com/office/officeart/2005/8/layout/hierarchy4"/>
    <dgm:cxn modelId="{154F6D70-C08E-4044-92BE-479D5D6C74C9}" type="presOf" srcId="{BA94419D-3D86-4151-97AA-C5651E9C1D8C}" destId="{5F12A44A-E6BE-48AA-B051-6EA0BF9B734C}" srcOrd="0" destOrd="0" presId="urn:microsoft.com/office/officeart/2005/8/layout/hierarchy4"/>
    <dgm:cxn modelId="{64A96B56-1A49-4BB1-9306-884EC5CB5862}" type="presOf" srcId="{5FED6F02-A7F8-469C-B8FD-5CD2176B769A}" destId="{EC7BD77D-E6AE-4451-AEB5-E61F4A5EE5C7}" srcOrd="0" destOrd="0" presId="urn:microsoft.com/office/officeart/2005/8/layout/hierarchy4"/>
    <dgm:cxn modelId="{3DF38E7C-9BC2-40C4-8B23-11A8B2E935B6}" type="presOf" srcId="{71E14673-A036-458C-B609-0BA51481C86E}" destId="{A542554F-AF74-4921-B452-3DF4403D4EF4}" srcOrd="0" destOrd="0" presId="urn:microsoft.com/office/officeart/2005/8/layout/hierarchy4"/>
    <dgm:cxn modelId="{49A34C7D-3794-4D58-AFCD-7449666619A3}" srcId="{BA94419D-3D86-4151-97AA-C5651E9C1D8C}" destId="{5FED6F02-A7F8-469C-B8FD-5CD2176B769A}" srcOrd="0" destOrd="0" parTransId="{D22574FF-E29A-4BCC-B5DC-9849E689D63C}" sibTransId="{C4D32414-3008-417F-9011-95FDF4F84C16}"/>
    <dgm:cxn modelId="{7DFD6787-6A21-4FC0-A5B2-1AEF9A4E5B1E}" srcId="{FE6C089C-E238-4C4B-B75F-373CBC6A8D23}" destId="{BA94419D-3D86-4151-97AA-C5651E9C1D8C}" srcOrd="0" destOrd="0" parTransId="{97958B54-5152-4103-B358-0C9B64793946}" sibTransId="{ECD23EDE-7135-4862-8393-7C30DB8A7256}"/>
    <dgm:cxn modelId="{B18AF5A3-8CFF-4826-94CE-8451EE24257B}" srcId="{5FED6F02-A7F8-469C-B8FD-5CD2176B769A}" destId="{71E14673-A036-458C-B609-0BA51481C86E}" srcOrd="0" destOrd="0" parTransId="{3E2E004E-BDFE-4084-B90A-432B7C397B31}" sibTransId="{6C317C38-9B94-4818-8B78-8FE359398AE3}"/>
    <dgm:cxn modelId="{47820B61-6DB4-48D3-B3F5-15A0C200B0BA}" type="presParOf" srcId="{5B652375-BE74-4C72-9585-D8399A8C810A}" destId="{F89243A6-0070-48B7-BE4D-2EB283628E09}" srcOrd="0" destOrd="0" presId="urn:microsoft.com/office/officeart/2005/8/layout/hierarchy4"/>
    <dgm:cxn modelId="{AFCE55D9-2B06-44D3-8A9B-F02354BB5CC2}" type="presParOf" srcId="{F89243A6-0070-48B7-BE4D-2EB283628E09}" destId="{5F12A44A-E6BE-48AA-B051-6EA0BF9B734C}" srcOrd="0" destOrd="0" presId="urn:microsoft.com/office/officeart/2005/8/layout/hierarchy4"/>
    <dgm:cxn modelId="{1E18D7E1-0703-4796-9A22-088539A80028}" type="presParOf" srcId="{F89243A6-0070-48B7-BE4D-2EB283628E09}" destId="{CB368591-243B-468E-8398-F3DCEB58CFC7}" srcOrd="1" destOrd="0" presId="urn:microsoft.com/office/officeart/2005/8/layout/hierarchy4"/>
    <dgm:cxn modelId="{05758F44-7FDA-43EF-A340-6EEB04438B9C}" type="presParOf" srcId="{F89243A6-0070-48B7-BE4D-2EB283628E09}" destId="{AEB0D09D-661C-470C-821E-7DFE0B483DF3}" srcOrd="2" destOrd="0" presId="urn:microsoft.com/office/officeart/2005/8/layout/hierarchy4"/>
    <dgm:cxn modelId="{12CEB392-FFEB-4B38-B7C0-EE7B696BECFE}" type="presParOf" srcId="{AEB0D09D-661C-470C-821E-7DFE0B483DF3}" destId="{24FF0606-1C7F-46BC-BC43-3F714FB134B8}" srcOrd="0" destOrd="0" presId="urn:microsoft.com/office/officeart/2005/8/layout/hierarchy4"/>
    <dgm:cxn modelId="{1B4B3F88-8DF7-4DAF-AFAB-2A048C1D1B55}" type="presParOf" srcId="{24FF0606-1C7F-46BC-BC43-3F714FB134B8}" destId="{EC7BD77D-E6AE-4451-AEB5-E61F4A5EE5C7}" srcOrd="0" destOrd="0" presId="urn:microsoft.com/office/officeart/2005/8/layout/hierarchy4"/>
    <dgm:cxn modelId="{334BA0DC-A321-4239-B550-F516A19C4FC1}" type="presParOf" srcId="{24FF0606-1C7F-46BC-BC43-3F714FB134B8}" destId="{08879015-7034-442E-BFF4-B3091B9E7735}" srcOrd="1" destOrd="0" presId="urn:microsoft.com/office/officeart/2005/8/layout/hierarchy4"/>
    <dgm:cxn modelId="{4FCA9D1C-44C3-45E8-9F3D-32FA5258F7E5}" type="presParOf" srcId="{24FF0606-1C7F-46BC-BC43-3F714FB134B8}" destId="{83355552-796C-4042-AEDF-9DAE19378188}" srcOrd="2" destOrd="0" presId="urn:microsoft.com/office/officeart/2005/8/layout/hierarchy4"/>
    <dgm:cxn modelId="{155BD011-A2D8-49B1-968C-3F2B0F587000}" type="presParOf" srcId="{83355552-796C-4042-AEDF-9DAE19378188}" destId="{5C3E581A-9957-4A27-916E-60C8F98E5F1C}" srcOrd="0" destOrd="0" presId="urn:microsoft.com/office/officeart/2005/8/layout/hierarchy4"/>
    <dgm:cxn modelId="{1909EDF8-B5B7-4D32-9833-9E9A5046DF64}" type="presParOf" srcId="{5C3E581A-9957-4A27-916E-60C8F98E5F1C}" destId="{A542554F-AF74-4921-B452-3DF4403D4EF4}" srcOrd="0" destOrd="0" presId="urn:microsoft.com/office/officeart/2005/8/layout/hierarchy4"/>
    <dgm:cxn modelId="{A983A570-736E-44D7-9635-23A847044318}" type="presParOf" srcId="{5C3E581A-9957-4A27-916E-60C8F98E5F1C}" destId="{0CB37B40-61C5-4964-8D53-046D9CEBBB74}"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0BC5C1-A2CE-497B-B46F-0956AAE542BD}"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2AB4B627-5B8A-4DD1-A51D-59010884B257}">
      <dgm:prSet/>
      <dgm:spPr/>
      <dgm:t>
        <a:bodyPr/>
        <a:lstStyle/>
        <a:p>
          <a:r>
            <a:rPr lang="en-US"/>
            <a:t>Tranports</a:t>
          </a:r>
        </a:p>
      </dgm:t>
    </dgm:pt>
    <dgm:pt modelId="{1AA4AE36-CEE1-4C4A-AE01-B7B115AE9054}" type="parTrans" cxnId="{ACD93E00-1427-457C-BE51-5A9454C6DAAA}">
      <dgm:prSet/>
      <dgm:spPr/>
      <dgm:t>
        <a:bodyPr/>
        <a:lstStyle/>
        <a:p>
          <a:endParaRPr lang="en-US"/>
        </a:p>
      </dgm:t>
    </dgm:pt>
    <dgm:pt modelId="{E7C4784A-13D0-4A42-865E-F66F8CB1D0FE}" type="sibTrans" cxnId="{ACD93E00-1427-457C-BE51-5A9454C6DAAA}">
      <dgm:prSet/>
      <dgm:spPr/>
      <dgm:t>
        <a:bodyPr/>
        <a:lstStyle/>
        <a:p>
          <a:endParaRPr lang="en-US"/>
        </a:p>
      </dgm:t>
    </dgm:pt>
    <dgm:pt modelId="{A4F52E9A-E399-4A53-89D9-E08A3B62557E}">
      <dgm:prSet/>
      <dgm:spPr/>
      <dgm:t>
        <a:bodyPr/>
        <a:lstStyle/>
        <a:p>
          <a:r>
            <a:rPr lang="en-US"/>
            <a:t>TCP</a:t>
          </a:r>
        </a:p>
      </dgm:t>
    </dgm:pt>
    <dgm:pt modelId="{A922DC5E-32E1-43FB-90FE-C6DB817DBCF9}" type="parTrans" cxnId="{28DC0BDB-D9E2-4901-857E-B4590079C381}">
      <dgm:prSet/>
      <dgm:spPr/>
      <dgm:t>
        <a:bodyPr/>
        <a:lstStyle/>
        <a:p>
          <a:endParaRPr lang="en-US"/>
        </a:p>
      </dgm:t>
    </dgm:pt>
    <dgm:pt modelId="{F51447F4-11B8-48D6-8BF6-A5EA8C1C0148}" type="sibTrans" cxnId="{28DC0BDB-D9E2-4901-857E-B4590079C381}">
      <dgm:prSet/>
      <dgm:spPr/>
      <dgm:t>
        <a:bodyPr/>
        <a:lstStyle/>
        <a:p>
          <a:endParaRPr lang="en-US"/>
        </a:p>
      </dgm:t>
    </dgm:pt>
    <dgm:pt modelId="{59596CC3-3BAE-43AA-A880-2BB97F39E0AD}">
      <dgm:prSet/>
      <dgm:spPr/>
      <dgm:t>
        <a:bodyPr/>
        <a:lstStyle/>
        <a:p>
          <a:r>
            <a:rPr lang="en-US"/>
            <a:t>UDP</a:t>
          </a:r>
        </a:p>
      </dgm:t>
    </dgm:pt>
    <dgm:pt modelId="{5CC40CF7-0F95-4A57-AFA0-D105AEA8EFEF}" type="parTrans" cxnId="{33B131FB-5346-440E-9C6C-874A4508CBDC}">
      <dgm:prSet/>
      <dgm:spPr/>
      <dgm:t>
        <a:bodyPr/>
        <a:lstStyle/>
        <a:p>
          <a:endParaRPr lang="en-US"/>
        </a:p>
      </dgm:t>
    </dgm:pt>
    <dgm:pt modelId="{584ADF6A-087C-46CE-9485-A18B1FDCF944}" type="sibTrans" cxnId="{33B131FB-5346-440E-9C6C-874A4508CBDC}">
      <dgm:prSet/>
      <dgm:spPr/>
      <dgm:t>
        <a:bodyPr/>
        <a:lstStyle/>
        <a:p>
          <a:endParaRPr lang="en-US"/>
        </a:p>
      </dgm:t>
    </dgm:pt>
    <dgm:pt modelId="{A5D4541B-C635-494A-970F-17BA5AFB322F}">
      <dgm:prSet/>
      <dgm:spPr/>
      <dgm:t>
        <a:bodyPr/>
        <a:lstStyle/>
        <a:p>
          <a:r>
            <a:rPr lang="en-US"/>
            <a:t>Quic</a:t>
          </a:r>
        </a:p>
      </dgm:t>
    </dgm:pt>
    <dgm:pt modelId="{ECDB6154-CC1A-44BD-BCB4-42515ADF090D}" type="parTrans" cxnId="{4F77535C-9E2A-4DCE-9F69-B1EBD40A8D35}">
      <dgm:prSet/>
      <dgm:spPr/>
      <dgm:t>
        <a:bodyPr/>
        <a:lstStyle/>
        <a:p>
          <a:endParaRPr lang="en-US"/>
        </a:p>
      </dgm:t>
    </dgm:pt>
    <dgm:pt modelId="{3D9BCBD0-DD96-4C81-8A21-25295BBFA81C}" type="sibTrans" cxnId="{4F77535C-9E2A-4DCE-9F69-B1EBD40A8D35}">
      <dgm:prSet/>
      <dgm:spPr/>
      <dgm:t>
        <a:bodyPr/>
        <a:lstStyle/>
        <a:p>
          <a:endParaRPr lang="en-US"/>
        </a:p>
      </dgm:t>
    </dgm:pt>
    <dgm:pt modelId="{DF0131DC-EF30-4BF6-B51A-89D3206CD03E}">
      <dgm:prSet/>
      <dgm:spPr/>
      <dgm:t>
        <a:bodyPr/>
        <a:lstStyle/>
        <a:p>
          <a:r>
            <a:rPr lang="en-US"/>
            <a:t>Named Pipes</a:t>
          </a:r>
        </a:p>
      </dgm:t>
    </dgm:pt>
    <dgm:pt modelId="{1232355D-6257-42B7-B3BC-48C69B6C735A}" type="parTrans" cxnId="{832017F7-E6CE-4325-A68C-CE53DD2ACA9C}">
      <dgm:prSet/>
      <dgm:spPr/>
      <dgm:t>
        <a:bodyPr/>
        <a:lstStyle/>
        <a:p>
          <a:endParaRPr lang="en-US"/>
        </a:p>
      </dgm:t>
    </dgm:pt>
    <dgm:pt modelId="{9EE9260A-D682-488B-9060-EDBD3137B668}" type="sibTrans" cxnId="{832017F7-E6CE-4325-A68C-CE53DD2ACA9C}">
      <dgm:prSet/>
      <dgm:spPr/>
      <dgm:t>
        <a:bodyPr/>
        <a:lstStyle/>
        <a:p>
          <a:endParaRPr lang="en-US"/>
        </a:p>
      </dgm:t>
    </dgm:pt>
    <dgm:pt modelId="{07AB4599-FCAF-4E0D-BB21-C642B629DF25}">
      <dgm:prSet/>
      <dgm:spPr/>
      <dgm:t>
        <a:bodyPr/>
        <a:lstStyle/>
        <a:p>
          <a:r>
            <a:rPr lang="en-US"/>
            <a:t>Domain Sockets</a:t>
          </a:r>
        </a:p>
      </dgm:t>
    </dgm:pt>
    <dgm:pt modelId="{B93999BB-EA59-4E93-A240-FB307D97B33F}" type="parTrans" cxnId="{346BF233-156F-432C-814F-742A1694016C}">
      <dgm:prSet/>
      <dgm:spPr/>
      <dgm:t>
        <a:bodyPr/>
        <a:lstStyle/>
        <a:p>
          <a:endParaRPr lang="en-US"/>
        </a:p>
      </dgm:t>
    </dgm:pt>
    <dgm:pt modelId="{310A74A6-CE14-480C-9EB3-56C2B52537C8}" type="sibTrans" cxnId="{346BF233-156F-432C-814F-742A1694016C}">
      <dgm:prSet/>
      <dgm:spPr/>
      <dgm:t>
        <a:bodyPr/>
        <a:lstStyle/>
        <a:p>
          <a:endParaRPr lang="en-US"/>
        </a:p>
      </dgm:t>
    </dgm:pt>
    <dgm:pt modelId="{C7F9E507-A7E8-4FB8-BCBC-65E46C902ACE}">
      <dgm:prSet/>
      <dgm:spPr/>
      <dgm:t>
        <a:bodyPr/>
        <a:lstStyle/>
        <a:p>
          <a:r>
            <a:rPr lang="en-US"/>
            <a:t>Protocols</a:t>
          </a:r>
        </a:p>
      </dgm:t>
    </dgm:pt>
    <dgm:pt modelId="{0618EC26-51E1-4017-909C-9A604286E5F4}" type="parTrans" cxnId="{BBF6D54E-B642-4760-B7D6-E87F0C2CC0E3}">
      <dgm:prSet/>
      <dgm:spPr/>
      <dgm:t>
        <a:bodyPr/>
        <a:lstStyle/>
        <a:p>
          <a:endParaRPr lang="en-US"/>
        </a:p>
      </dgm:t>
    </dgm:pt>
    <dgm:pt modelId="{B233A2E4-2F66-4BB0-9E14-6B55C143356A}" type="sibTrans" cxnId="{BBF6D54E-B642-4760-B7D6-E87F0C2CC0E3}">
      <dgm:prSet/>
      <dgm:spPr/>
      <dgm:t>
        <a:bodyPr/>
        <a:lstStyle/>
        <a:p>
          <a:endParaRPr lang="en-US"/>
        </a:p>
      </dgm:t>
    </dgm:pt>
    <dgm:pt modelId="{35477255-D7FB-4FAC-B10E-369B2C5DD266}">
      <dgm:prSet/>
      <dgm:spPr/>
      <dgm:t>
        <a:bodyPr/>
        <a:lstStyle/>
        <a:p>
          <a:r>
            <a:rPr lang="en-US"/>
            <a:t>HTTP</a:t>
          </a:r>
        </a:p>
      </dgm:t>
    </dgm:pt>
    <dgm:pt modelId="{D2805CB7-F656-4F45-A1FF-24018C2E42EB}" type="parTrans" cxnId="{FEE07020-742E-45ED-916D-DBA561F4F97B}">
      <dgm:prSet/>
      <dgm:spPr/>
      <dgm:t>
        <a:bodyPr/>
        <a:lstStyle/>
        <a:p>
          <a:endParaRPr lang="en-US"/>
        </a:p>
      </dgm:t>
    </dgm:pt>
    <dgm:pt modelId="{8AEE14DC-A705-4DA4-A8A4-80432C599D38}" type="sibTrans" cxnId="{FEE07020-742E-45ED-916D-DBA561F4F97B}">
      <dgm:prSet/>
      <dgm:spPr/>
      <dgm:t>
        <a:bodyPr/>
        <a:lstStyle/>
        <a:p>
          <a:endParaRPr lang="en-US"/>
        </a:p>
      </dgm:t>
    </dgm:pt>
    <dgm:pt modelId="{A307B0DD-18F7-4238-AF94-C7443DDC8CFA}">
      <dgm:prSet/>
      <dgm:spPr/>
      <dgm:t>
        <a:bodyPr/>
        <a:lstStyle/>
        <a:p>
          <a:r>
            <a:rPr lang="en-US"/>
            <a:t>HTTP2</a:t>
          </a:r>
        </a:p>
      </dgm:t>
    </dgm:pt>
    <dgm:pt modelId="{3514EFCF-406A-457B-921F-238B1244F7DB}" type="parTrans" cxnId="{474FE3AA-5775-4D64-BCB7-6E7E06C112EE}">
      <dgm:prSet/>
      <dgm:spPr/>
      <dgm:t>
        <a:bodyPr/>
        <a:lstStyle/>
        <a:p>
          <a:endParaRPr lang="en-US"/>
        </a:p>
      </dgm:t>
    </dgm:pt>
    <dgm:pt modelId="{9479CDF1-5A81-42E7-B589-9F8C94990CA9}" type="sibTrans" cxnId="{474FE3AA-5775-4D64-BCB7-6E7E06C112EE}">
      <dgm:prSet/>
      <dgm:spPr/>
      <dgm:t>
        <a:bodyPr/>
        <a:lstStyle/>
        <a:p>
          <a:endParaRPr lang="en-US"/>
        </a:p>
      </dgm:t>
    </dgm:pt>
    <dgm:pt modelId="{85D216A5-BD93-46B2-AC14-353AAF5F8EBB}">
      <dgm:prSet/>
      <dgm:spPr/>
      <dgm:t>
        <a:bodyPr/>
        <a:lstStyle/>
        <a:p>
          <a:r>
            <a:rPr lang="en-US" dirty="0"/>
            <a:t>HTTP3 (see a pattern forming?)</a:t>
          </a:r>
        </a:p>
      </dgm:t>
    </dgm:pt>
    <dgm:pt modelId="{39B3C828-E44C-4EC5-A729-5484C3D3ED0D}" type="parTrans" cxnId="{2D3524E0-21AB-4200-B6C2-745EBB518344}">
      <dgm:prSet/>
      <dgm:spPr/>
      <dgm:t>
        <a:bodyPr/>
        <a:lstStyle/>
        <a:p>
          <a:endParaRPr lang="en-US"/>
        </a:p>
      </dgm:t>
    </dgm:pt>
    <dgm:pt modelId="{A0FFF705-B868-4AE2-81B3-9E997AA621DF}" type="sibTrans" cxnId="{2D3524E0-21AB-4200-B6C2-745EBB518344}">
      <dgm:prSet/>
      <dgm:spPr/>
      <dgm:t>
        <a:bodyPr/>
        <a:lstStyle/>
        <a:p>
          <a:endParaRPr lang="en-US"/>
        </a:p>
      </dgm:t>
    </dgm:pt>
    <dgm:pt modelId="{F5990D93-61F3-47BD-B268-EE5EC972AE25}">
      <dgm:prSet/>
      <dgm:spPr/>
      <dgm:t>
        <a:bodyPr/>
        <a:lstStyle/>
        <a:p>
          <a:r>
            <a:rPr lang="en-US"/>
            <a:t>SignalR</a:t>
          </a:r>
        </a:p>
      </dgm:t>
    </dgm:pt>
    <dgm:pt modelId="{64D0132D-7679-469E-BB4C-76A2DA67975E}" type="parTrans" cxnId="{FB2FB401-5692-49C2-A781-39CAD98615CB}">
      <dgm:prSet/>
      <dgm:spPr/>
      <dgm:t>
        <a:bodyPr/>
        <a:lstStyle/>
        <a:p>
          <a:endParaRPr lang="en-US"/>
        </a:p>
      </dgm:t>
    </dgm:pt>
    <dgm:pt modelId="{B865CFA8-F8DE-403E-A63E-0F7773879618}" type="sibTrans" cxnId="{FB2FB401-5692-49C2-A781-39CAD98615CB}">
      <dgm:prSet/>
      <dgm:spPr/>
      <dgm:t>
        <a:bodyPr/>
        <a:lstStyle/>
        <a:p>
          <a:endParaRPr lang="en-US"/>
        </a:p>
      </dgm:t>
    </dgm:pt>
    <dgm:pt modelId="{2AB45FC3-B542-45BC-8FA3-C3F8D309CDAA}">
      <dgm:prSet/>
      <dgm:spPr/>
      <dgm:t>
        <a:bodyPr/>
        <a:lstStyle/>
        <a:p>
          <a:r>
            <a:rPr lang="en-US"/>
            <a:t>AQMP</a:t>
          </a:r>
        </a:p>
      </dgm:t>
    </dgm:pt>
    <dgm:pt modelId="{D935AEB3-6DC0-4EF7-AAF5-6ECB72D53D34}" type="parTrans" cxnId="{2B6CFD15-4BD6-4708-B9CF-1C164B54794C}">
      <dgm:prSet/>
      <dgm:spPr/>
      <dgm:t>
        <a:bodyPr/>
        <a:lstStyle/>
        <a:p>
          <a:endParaRPr lang="en-US"/>
        </a:p>
      </dgm:t>
    </dgm:pt>
    <dgm:pt modelId="{E5B9D1FF-9B37-4BAD-B6D5-80C2E65ABF74}" type="sibTrans" cxnId="{2B6CFD15-4BD6-4708-B9CF-1C164B54794C}">
      <dgm:prSet/>
      <dgm:spPr/>
      <dgm:t>
        <a:bodyPr/>
        <a:lstStyle/>
        <a:p>
          <a:endParaRPr lang="en-US"/>
        </a:p>
      </dgm:t>
    </dgm:pt>
    <dgm:pt modelId="{EBF35E11-CDBE-4EE5-B31A-6F06EA51A74E}" type="pres">
      <dgm:prSet presAssocID="{FC0BC5C1-A2CE-497B-B46F-0956AAE542BD}" presName="linear" presStyleCnt="0">
        <dgm:presLayoutVars>
          <dgm:dir/>
          <dgm:animLvl val="lvl"/>
          <dgm:resizeHandles val="exact"/>
        </dgm:presLayoutVars>
      </dgm:prSet>
      <dgm:spPr/>
    </dgm:pt>
    <dgm:pt modelId="{E7D4D8FF-9248-4038-9119-875A80DEA754}" type="pres">
      <dgm:prSet presAssocID="{2AB4B627-5B8A-4DD1-A51D-59010884B257}" presName="parentLin" presStyleCnt="0"/>
      <dgm:spPr/>
    </dgm:pt>
    <dgm:pt modelId="{CA546B8C-1C99-4CE8-BAE1-9AB192BA8B3D}" type="pres">
      <dgm:prSet presAssocID="{2AB4B627-5B8A-4DD1-A51D-59010884B257}" presName="parentLeftMargin" presStyleLbl="node1" presStyleIdx="0" presStyleCnt="2"/>
      <dgm:spPr/>
    </dgm:pt>
    <dgm:pt modelId="{CB6B4FCC-F689-4418-9552-BD371CA4470F}" type="pres">
      <dgm:prSet presAssocID="{2AB4B627-5B8A-4DD1-A51D-59010884B257}" presName="parentText" presStyleLbl="node1" presStyleIdx="0" presStyleCnt="2">
        <dgm:presLayoutVars>
          <dgm:chMax val="0"/>
          <dgm:bulletEnabled val="1"/>
        </dgm:presLayoutVars>
      </dgm:prSet>
      <dgm:spPr/>
    </dgm:pt>
    <dgm:pt modelId="{F5B1DA9D-1A4C-4D77-81FE-06AFD67EE9CC}" type="pres">
      <dgm:prSet presAssocID="{2AB4B627-5B8A-4DD1-A51D-59010884B257}" presName="negativeSpace" presStyleCnt="0"/>
      <dgm:spPr/>
    </dgm:pt>
    <dgm:pt modelId="{C150D79E-D793-42FD-9D83-404FA8C3D9FD}" type="pres">
      <dgm:prSet presAssocID="{2AB4B627-5B8A-4DD1-A51D-59010884B257}" presName="childText" presStyleLbl="conFgAcc1" presStyleIdx="0" presStyleCnt="2">
        <dgm:presLayoutVars>
          <dgm:bulletEnabled val="1"/>
        </dgm:presLayoutVars>
      </dgm:prSet>
      <dgm:spPr/>
    </dgm:pt>
    <dgm:pt modelId="{6948631E-ADDE-4993-A1D5-4A3C3D07A98D}" type="pres">
      <dgm:prSet presAssocID="{E7C4784A-13D0-4A42-865E-F66F8CB1D0FE}" presName="spaceBetweenRectangles" presStyleCnt="0"/>
      <dgm:spPr/>
    </dgm:pt>
    <dgm:pt modelId="{E17C3A2E-DE63-4FF2-845F-DAA34F0FD159}" type="pres">
      <dgm:prSet presAssocID="{C7F9E507-A7E8-4FB8-BCBC-65E46C902ACE}" presName="parentLin" presStyleCnt="0"/>
      <dgm:spPr/>
    </dgm:pt>
    <dgm:pt modelId="{518EAF4A-C953-4D91-9A2B-4057AE724AE7}" type="pres">
      <dgm:prSet presAssocID="{C7F9E507-A7E8-4FB8-BCBC-65E46C902ACE}" presName="parentLeftMargin" presStyleLbl="node1" presStyleIdx="0" presStyleCnt="2"/>
      <dgm:spPr/>
    </dgm:pt>
    <dgm:pt modelId="{6622E49D-9C3D-42DF-B44B-44ACF5D615BA}" type="pres">
      <dgm:prSet presAssocID="{C7F9E507-A7E8-4FB8-BCBC-65E46C902ACE}" presName="parentText" presStyleLbl="node1" presStyleIdx="1" presStyleCnt="2">
        <dgm:presLayoutVars>
          <dgm:chMax val="0"/>
          <dgm:bulletEnabled val="1"/>
        </dgm:presLayoutVars>
      </dgm:prSet>
      <dgm:spPr/>
    </dgm:pt>
    <dgm:pt modelId="{4D49C303-BCD6-43DB-89E6-668752FD4B87}" type="pres">
      <dgm:prSet presAssocID="{C7F9E507-A7E8-4FB8-BCBC-65E46C902ACE}" presName="negativeSpace" presStyleCnt="0"/>
      <dgm:spPr/>
    </dgm:pt>
    <dgm:pt modelId="{70CC9BD7-8D0D-47E8-8A04-8556E0763CCA}" type="pres">
      <dgm:prSet presAssocID="{C7F9E507-A7E8-4FB8-BCBC-65E46C902ACE}" presName="childText" presStyleLbl="conFgAcc1" presStyleIdx="1" presStyleCnt="2">
        <dgm:presLayoutVars>
          <dgm:bulletEnabled val="1"/>
        </dgm:presLayoutVars>
      </dgm:prSet>
      <dgm:spPr/>
    </dgm:pt>
  </dgm:ptLst>
  <dgm:cxnLst>
    <dgm:cxn modelId="{ACD93E00-1427-457C-BE51-5A9454C6DAAA}" srcId="{FC0BC5C1-A2CE-497B-B46F-0956AAE542BD}" destId="{2AB4B627-5B8A-4DD1-A51D-59010884B257}" srcOrd="0" destOrd="0" parTransId="{1AA4AE36-CEE1-4C4A-AE01-B7B115AE9054}" sibTransId="{E7C4784A-13D0-4A42-865E-F66F8CB1D0FE}"/>
    <dgm:cxn modelId="{FB2FB401-5692-49C2-A781-39CAD98615CB}" srcId="{C7F9E507-A7E8-4FB8-BCBC-65E46C902ACE}" destId="{F5990D93-61F3-47BD-B268-EE5EC972AE25}" srcOrd="3" destOrd="0" parTransId="{64D0132D-7679-469E-BB4C-76A2DA67975E}" sibTransId="{B865CFA8-F8DE-403E-A63E-0F7773879618}"/>
    <dgm:cxn modelId="{4772F202-B2D3-4FA8-9DF2-C7256A2A1470}" type="presOf" srcId="{A307B0DD-18F7-4238-AF94-C7443DDC8CFA}" destId="{70CC9BD7-8D0D-47E8-8A04-8556E0763CCA}" srcOrd="0" destOrd="1" presId="urn:microsoft.com/office/officeart/2005/8/layout/list1"/>
    <dgm:cxn modelId="{2B6CFD15-4BD6-4708-B9CF-1C164B54794C}" srcId="{C7F9E507-A7E8-4FB8-BCBC-65E46C902ACE}" destId="{2AB45FC3-B542-45BC-8FA3-C3F8D309CDAA}" srcOrd="4" destOrd="0" parTransId="{D935AEB3-6DC0-4EF7-AAF5-6ECB72D53D34}" sibTransId="{E5B9D1FF-9B37-4BAD-B6D5-80C2E65ABF74}"/>
    <dgm:cxn modelId="{70242818-F103-48D4-91CA-A0EC4EEFFBE2}" type="presOf" srcId="{FC0BC5C1-A2CE-497B-B46F-0956AAE542BD}" destId="{EBF35E11-CDBE-4EE5-B31A-6F06EA51A74E}" srcOrd="0" destOrd="0" presId="urn:microsoft.com/office/officeart/2005/8/layout/list1"/>
    <dgm:cxn modelId="{1AB9401B-4535-4C75-B701-1A9C052C9AAC}" type="presOf" srcId="{2AB45FC3-B542-45BC-8FA3-C3F8D309CDAA}" destId="{70CC9BD7-8D0D-47E8-8A04-8556E0763CCA}" srcOrd="0" destOrd="4" presId="urn:microsoft.com/office/officeart/2005/8/layout/list1"/>
    <dgm:cxn modelId="{FEE07020-742E-45ED-916D-DBA561F4F97B}" srcId="{C7F9E507-A7E8-4FB8-BCBC-65E46C902ACE}" destId="{35477255-D7FB-4FAC-B10E-369B2C5DD266}" srcOrd="0" destOrd="0" parTransId="{D2805CB7-F656-4F45-A1FF-24018C2E42EB}" sibTransId="{8AEE14DC-A705-4DA4-A8A4-80432C599D38}"/>
    <dgm:cxn modelId="{346BF233-156F-432C-814F-742A1694016C}" srcId="{2AB4B627-5B8A-4DD1-A51D-59010884B257}" destId="{07AB4599-FCAF-4E0D-BB21-C642B629DF25}" srcOrd="4" destOrd="0" parTransId="{B93999BB-EA59-4E93-A240-FB307D97B33F}" sibTransId="{310A74A6-CE14-480C-9EB3-56C2B52537C8}"/>
    <dgm:cxn modelId="{29105F37-0DDE-4CC4-8CD2-2591BF9DFB87}" type="presOf" srcId="{DF0131DC-EF30-4BF6-B51A-89D3206CD03E}" destId="{C150D79E-D793-42FD-9D83-404FA8C3D9FD}" srcOrd="0" destOrd="3" presId="urn:microsoft.com/office/officeart/2005/8/layout/list1"/>
    <dgm:cxn modelId="{4F77535C-9E2A-4DCE-9F69-B1EBD40A8D35}" srcId="{2AB4B627-5B8A-4DD1-A51D-59010884B257}" destId="{A5D4541B-C635-494A-970F-17BA5AFB322F}" srcOrd="2" destOrd="0" parTransId="{ECDB6154-CC1A-44BD-BCB4-42515ADF090D}" sibTransId="{3D9BCBD0-DD96-4C81-8A21-25295BBFA81C}"/>
    <dgm:cxn modelId="{4A766061-72EE-4C3A-845A-335AE4B129B6}" type="presOf" srcId="{A5D4541B-C635-494A-970F-17BA5AFB322F}" destId="{C150D79E-D793-42FD-9D83-404FA8C3D9FD}" srcOrd="0" destOrd="2" presId="urn:microsoft.com/office/officeart/2005/8/layout/list1"/>
    <dgm:cxn modelId="{955C4C61-9BDB-4EFC-954B-129AF9042E1F}" type="presOf" srcId="{F5990D93-61F3-47BD-B268-EE5EC972AE25}" destId="{70CC9BD7-8D0D-47E8-8A04-8556E0763CCA}" srcOrd="0" destOrd="3" presId="urn:microsoft.com/office/officeart/2005/8/layout/list1"/>
    <dgm:cxn modelId="{9B762643-D4D3-4918-A781-5C9FF42858E0}" type="presOf" srcId="{C7F9E507-A7E8-4FB8-BCBC-65E46C902ACE}" destId="{518EAF4A-C953-4D91-9A2B-4057AE724AE7}" srcOrd="0" destOrd="0" presId="urn:microsoft.com/office/officeart/2005/8/layout/list1"/>
    <dgm:cxn modelId="{BBF6D54E-B642-4760-B7D6-E87F0C2CC0E3}" srcId="{FC0BC5C1-A2CE-497B-B46F-0956AAE542BD}" destId="{C7F9E507-A7E8-4FB8-BCBC-65E46C902ACE}" srcOrd="1" destOrd="0" parTransId="{0618EC26-51E1-4017-909C-9A604286E5F4}" sibTransId="{B233A2E4-2F66-4BB0-9E14-6B55C143356A}"/>
    <dgm:cxn modelId="{C283C355-2AA5-496A-AF34-5F10698B1D42}" type="presOf" srcId="{C7F9E507-A7E8-4FB8-BCBC-65E46C902ACE}" destId="{6622E49D-9C3D-42DF-B44B-44ACF5D615BA}" srcOrd="1" destOrd="0" presId="urn:microsoft.com/office/officeart/2005/8/layout/list1"/>
    <dgm:cxn modelId="{988C9CAA-2CF0-4689-B623-391471A9D7D5}" type="presOf" srcId="{85D216A5-BD93-46B2-AC14-353AAF5F8EBB}" destId="{70CC9BD7-8D0D-47E8-8A04-8556E0763CCA}" srcOrd="0" destOrd="2" presId="urn:microsoft.com/office/officeart/2005/8/layout/list1"/>
    <dgm:cxn modelId="{7AF39FAA-CE01-4513-ACFC-EC84875748B5}" type="presOf" srcId="{59596CC3-3BAE-43AA-A880-2BB97F39E0AD}" destId="{C150D79E-D793-42FD-9D83-404FA8C3D9FD}" srcOrd="0" destOrd="1" presId="urn:microsoft.com/office/officeart/2005/8/layout/list1"/>
    <dgm:cxn modelId="{474FE3AA-5775-4D64-BCB7-6E7E06C112EE}" srcId="{C7F9E507-A7E8-4FB8-BCBC-65E46C902ACE}" destId="{A307B0DD-18F7-4238-AF94-C7443DDC8CFA}" srcOrd="1" destOrd="0" parTransId="{3514EFCF-406A-457B-921F-238B1244F7DB}" sibTransId="{9479CDF1-5A81-42E7-B589-9F8C94990CA9}"/>
    <dgm:cxn modelId="{DE1D54CF-549B-4FFF-AC8F-58FD51A4BB58}" type="presOf" srcId="{07AB4599-FCAF-4E0D-BB21-C642B629DF25}" destId="{C150D79E-D793-42FD-9D83-404FA8C3D9FD}" srcOrd="0" destOrd="4" presId="urn:microsoft.com/office/officeart/2005/8/layout/list1"/>
    <dgm:cxn modelId="{2DFAA7CF-27FE-4B70-83AD-C1B4BE128EF4}" type="presOf" srcId="{35477255-D7FB-4FAC-B10E-369B2C5DD266}" destId="{70CC9BD7-8D0D-47E8-8A04-8556E0763CCA}" srcOrd="0" destOrd="0" presId="urn:microsoft.com/office/officeart/2005/8/layout/list1"/>
    <dgm:cxn modelId="{231283D8-D4DF-45C8-9A6A-0EA59805EFEE}" type="presOf" srcId="{2AB4B627-5B8A-4DD1-A51D-59010884B257}" destId="{CA546B8C-1C99-4CE8-BAE1-9AB192BA8B3D}" srcOrd="0" destOrd="0" presId="urn:microsoft.com/office/officeart/2005/8/layout/list1"/>
    <dgm:cxn modelId="{28DC0BDB-D9E2-4901-857E-B4590079C381}" srcId="{2AB4B627-5B8A-4DD1-A51D-59010884B257}" destId="{A4F52E9A-E399-4A53-89D9-E08A3B62557E}" srcOrd="0" destOrd="0" parTransId="{A922DC5E-32E1-43FB-90FE-C6DB817DBCF9}" sibTransId="{F51447F4-11B8-48D6-8BF6-A5EA8C1C0148}"/>
    <dgm:cxn modelId="{2D3524E0-21AB-4200-B6C2-745EBB518344}" srcId="{C7F9E507-A7E8-4FB8-BCBC-65E46C902ACE}" destId="{85D216A5-BD93-46B2-AC14-353AAF5F8EBB}" srcOrd="2" destOrd="0" parTransId="{39B3C828-E44C-4EC5-A729-5484C3D3ED0D}" sibTransId="{A0FFF705-B868-4AE2-81B3-9E997AA621DF}"/>
    <dgm:cxn modelId="{3AF607E6-C898-4204-A8B7-B3E6F2FD33DE}" type="presOf" srcId="{2AB4B627-5B8A-4DD1-A51D-59010884B257}" destId="{CB6B4FCC-F689-4418-9552-BD371CA4470F}" srcOrd="1" destOrd="0" presId="urn:microsoft.com/office/officeart/2005/8/layout/list1"/>
    <dgm:cxn modelId="{5D1E78F0-8C76-46A0-8E2D-1D8AC7D84483}" type="presOf" srcId="{A4F52E9A-E399-4A53-89D9-E08A3B62557E}" destId="{C150D79E-D793-42FD-9D83-404FA8C3D9FD}" srcOrd="0" destOrd="0" presId="urn:microsoft.com/office/officeart/2005/8/layout/list1"/>
    <dgm:cxn modelId="{832017F7-E6CE-4325-A68C-CE53DD2ACA9C}" srcId="{2AB4B627-5B8A-4DD1-A51D-59010884B257}" destId="{DF0131DC-EF30-4BF6-B51A-89D3206CD03E}" srcOrd="3" destOrd="0" parTransId="{1232355D-6257-42B7-B3BC-48C69B6C735A}" sibTransId="{9EE9260A-D682-488B-9060-EDBD3137B668}"/>
    <dgm:cxn modelId="{33B131FB-5346-440E-9C6C-874A4508CBDC}" srcId="{2AB4B627-5B8A-4DD1-A51D-59010884B257}" destId="{59596CC3-3BAE-43AA-A880-2BB97F39E0AD}" srcOrd="1" destOrd="0" parTransId="{5CC40CF7-0F95-4A57-AFA0-D105AEA8EFEF}" sibTransId="{584ADF6A-087C-46CE-9485-A18B1FDCF944}"/>
    <dgm:cxn modelId="{1C278183-A754-45E3-9094-28BC9329C95E}" type="presParOf" srcId="{EBF35E11-CDBE-4EE5-B31A-6F06EA51A74E}" destId="{E7D4D8FF-9248-4038-9119-875A80DEA754}" srcOrd="0" destOrd="0" presId="urn:microsoft.com/office/officeart/2005/8/layout/list1"/>
    <dgm:cxn modelId="{15C4FCE6-B4D4-41B7-A3F5-8B8EC856DB1E}" type="presParOf" srcId="{E7D4D8FF-9248-4038-9119-875A80DEA754}" destId="{CA546B8C-1C99-4CE8-BAE1-9AB192BA8B3D}" srcOrd="0" destOrd="0" presId="urn:microsoft.com/office/officeart/2005/8/layout/list1"/>
    <dgm:cxn modelId="{91A46A22-A7A8-417B-AC00-70A53D7D04CC}" type="presParOf" srcId="{E7D4D8FF-9248-4038-9119-875A80DEA754}" destId="{CB6B4FCC-F689-4418-9552-BD371CA4470F}" srcOrd="1" destOrd="0" presId="urn:microsoft.com/office/officeart/2005/8/layout/list1"/>
    <dgm:cxn modelId="{076BE39D-42D9-4D8D-8A8D-AAA20C73D731}" type="presParOf" srcId="{EBF35E11-CDBE-4EE5-B31A-6F06EA51A74E}" destId="{F5B1DA9D-1A4C-4D77-81FE-06AFD67EE9CC}" srcOrd="1" destOrd="0" presId="urn:microsoft.com/office/officeart/2005/8/layout/list1"/>
    <dgm:cxn modelId="{5048E08E-401F-407E-9E56-664E6E7FA83B}" type="presParOf" srcId="{EBF35E11-CDBE-4EE5-B31A-6F06EA51A74E}" destId="{C150D79E-D793-42FD-9D83-404FA8C3D9FD}" srcOrd="2" destOrd="0" presId="urn:microsoft.com/office/officeart/2005/8/layout/list1"/>
    <dgm:cxn modelId="{68E44A56-C18E-4757-B4CF-2488645DBA75}" type="presParOf" srcId="{EBF35E11-CDBE-4EE5-B31A-6F06EA51A74E}" destId="{6948631E-ADDE-4993-A1D5-4A3C3D07A98D}" srcOrd="3" destOrd="0" presId="urn:microsoft.com/office/officeart/2005/8/layout/list1"/>
    <dgm:cxn modelId="{D3B4E885-98E4-40C5-9D0F-E7B709D51D5E}" type="presParOf" srcId="{EBF35E11-CDBE-4EE5-B31A-6F06EA51A74E}" destId="{E17C3A2E-DE63-4FF2-845F-DAA34F0FD159}" srcOrd="4" destOrd="0" presId="urn:microsoft.com/office/officeart/2005/8/layout/list1"/>
    <dgm:cxn modelId="{6883552D-D5D1-46DA-9EEF-B9A85E6FC5B1}" type="presParOf" srcId="{E17C3A2E-DE63-4FF2-845F-DAA34F0FD159}" destId="{518EAF4A-C953-4D91-9A2B-4057AE724AE7}" srcOrd="0" destOrd="0" presId="urn:microsoft.com/office/officeart/2005/8/layout/list1"/>
    <dgm:cxn modelId="{3DFCAE4B-529F-46AE-A903-B03C3CFF4B0C}" type="presParOf" srcId="{E17C3A2E-DE63-4FF2-845F-DAA34F0FD159}" destId="{6622E49D-9C3D-42DF-B44B-44ACF5D615BA}" srcOrd="1" destOrd="0" presId="urn:microsoft.com/office/officeart/2005/8/layout/list1"/>
    <dgm:cxn modelId="{EC09E9FF-C9A8-4B82-8976-9BFF0419330B}" type="presParOf" srcId="{EBF35E11-CDBE-4EE5-B31A-6F06EA51A74E}" destId="{4D49C303-BCD6-43DB-89E6-668752FD4B87}" srcOrd="5" destOrd="0" presId="urn:microsoft.com/office/officeart/2005/8/layout/list1"/>
    <dgm:cxn modelId="{0E1728EA-7673-414F-B35E-B8A134D65C03}" type="presParOf" srcId="{EBF35E11-CDBE-4EE5-B31A-6F06EA51A74E}" destId="{70CC9BD7-8D0D-47E8-8A04-8556E0763CCA}"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0A452B5-59F9-4A25-86EB-3E5DED5692B7}"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3D46DA3-8C39-426C-B2DA-B5F5DB256DBD}">
      <dgm:prSet/>
      <dgm:spPr/>
      <dgm:t>
        <a:bodyPr/>
        <a:lstStyle/>
        <a:p>
          <a:pPr>
            <a:lnSpc>
              <a:spcPct val="100000"/>
            </a:lnSpc>
            <a:defRPr b="1"/>
          </a:pPr>
          <a:r>
            <a:rPr lang="en-US" dirty="0"/>
            <a:t>ASP.NET Core Team</a:t>
          </a:r>
        </a:p>
      </dgm:t>
    </dgm:pt>
    <dgm:pt modelId="{B6A0F087-935D-46FB-85C2-524DCCA095F8}" type="parTrans" cxnId="{1C1699C0-FAFA-48C2-B03C-027834A03045}">
      <dgm:prSet/>
      <dgm:spPr/>
      <dgm:t>
        <a:bodyPr/>
        <a:lstStyle/>
        <a:p>
          <a:endParaRPr lang="en-US"/>
        </a:p>
      </dgm:t>
    </dgm:pt>
    <dgm:pt modelId="{DD296D46-7C15-466A-B75F-F2BC405D4168}" type="sibTrans" cxnId="{1C1699C0-FAFA-48C2-B03C-027834A03045}">
      <dgm:prSet/>
      <dgm:spPr/>
      <dgm:t>
        <a:bodyPr/>
        <a:lstStyle/>
        <a:p>
          <a:endParaRPr lang="en-US"/>
        </a:p>
      </dgm:t>
    </dgm:pt>
    <dgm:pt modelId="{FDEE91E9-0C7C-4FAA-806B-CA80E740144B}">
      <dgm:prSet/>
      <dgm:spPr/>
      <dgm:t>
        <a:bodyPr/>
        <a:lstStyle/>
        <a:p>
          <a:pPr>
            <a:lnSpc>
              <a:spcPct val="100000"/>
            </a:lnSpc>
          </a:pPr>
          <a:r>
            <a:rPr lang="en-US" dirty="0"/>
            <a:t>HTTP3 and QUIC</a:t>
          </a:r>
        </a:p>
      </dgm:t>
    </dgm:pt>
    <dgm:pt modelId="{B5591770-A471-4DD2-90D6-97E3561CAEC6}" type="parTrans" cxnId="{0D9F1F41-537A-4D08-8231-D62224F15FDC}">
      <dgm:prSet/>
      <dgm:spPr/>
      <dgm:t>
        <a:bodyPr/>
        <a:lstStyle/>
        <a:p>
          <a:endParaRPr lang="en-US"/>
        </a:p>
      </dgm:t>
    </dgm:pt>
    <dgm:pt modelId="{B3F5098E-E8BB-415C-80F8-6910C9A63496}" type="sibTrans" cxnId="{0D9F1F41-537A-4D08-8231-D62224F15FDC}">
      <dgm:prSet/>
      <dgm:spPr/>
      <dgm:t>
        <a:bodyPr/>
        <a:lstStyle/>
        <a:p>
          <a:endParaRPr lang="en-US"/>
        </a:p>
      </dgm:t>
    </dgm:pt>
    <dgm:pt modelId="{9B4D8160-D0E7-4AA0-8427-B58F5BF7057B}">
      <dgm:prSet/>
      <dgm:spPr/>
      <dgm:t>
        <a:bodyPr/>
        <a:lstStyle/>
        <a:p>
          <a:pPr>
            <a:lnSpc>
              <a:spcPct val="100000"/>
            </a:lnSpc>
          </a:pPr>
          <a:r>
            <a:rPr lang="en-US" dirty="0"/>
            <a:t>MQTT</a:t>
          </a:r>
        </a:p>
      </dgm:t>
    </dgm:pt>
    <dgm:pt modelId="{4DC5F8C6-1939-44F3-A292-7DF7DC736DA7}" type="parTrans" cxnId="{A9BD50D4-D00D-49C1-9C94-B374D5F28127}">
      <dgm:prSet/>
      <dgm:spPr/>
      <dgm:t>
        <a:bodyPr/>
        <a:lstStyle/>
        <a:p>
          <a:endParaRPr lang="en-US"/>
        </a:p>
      </dgm:t>
    </dgm:pt>
    <dgm:pt modelId="{FC124AA9-86FA-444A-ADB3-686A3CB4A7B9}" type="sibTrans" cxnId="{A9BD50D4-D00D-49C1-9C94-B374D5F28127}">
      <dgm:prSet/>
      <dgm:spPr/>
      <dgm:t>
        <a:bodyPr/>
        <a:lstStyle/>
        <a:p>
          <a:endParaRPr lang="en-US"/>
        </a:p>
      </dgm:t>
    </dgm:pt>
    <dgm:pt modelId="{50F0DB59-4237-4CF9-842E-C604AFE82E25}">
      <dgm:prSet/>
      <dgm:spPr/>
      <dgm:t>
        <a:bodyPr/>
        <a:lstStyle/>
        <a:p>
          <a:pPr>
            <a:lnSpc>
              <a:spcPct val="100000"/>
            </a:lnSpc>
          </a:pPr>
          <a:r>
            <a:rPr lang="en-US" dirty="0"/>
            <a:t>Others ???</a:t>
          </a:r>
        </a:p>
      </dgm:t>
    </dgm:pt>
    <dgm:pt modelId="{40338613-7462-4C37-8F43-4E4ED59C885B}" type="parTrans" cxnId="{E2B21E7A-6B5D-4348-814A-27FD13CA85EF}">
      <dgm:prSet/>
      <dgm:spPr/>
      <dgm:t>
        <a:bodyPr/>
        <a:lstStyle/>
        <a:p>
          <a:endParaRPr lang="en-US"/>
        </a:p>
      </dgm:t>
    </dgm:pt>
    <dgm:pt modelId="{5C189D17-EE6B-4C68-9B6B-037E1F0494E4}" type="sibTrans" cxnId="{E2B21E7A-6B5D-4348-814A-27FD13CA85EF}">
      <dgm:prSet/>
      <dgm:spPr/>
      <dgm:t>
        <a:bodyPr/>
        <a:lstStyle/>
        <a:p>
          <a:endParaRPr lang="en-US"/>
        </a:p>
      </dgm:t>
    </dgm:pt>
    <dgm:pt modelId="{44CDC931-DA74-466C-A921-62B95D386F3C}">
      <dgm:prSet/>
      <dgm:spPr/>
      <dgm:t>
        <a:bodyPr/>
        <a:lstStyle/>
        <a:p>
          <a:pPr>
            <a:lnSpc>
              <a:spcPct val="100000"/>
            </a:lnSpc>
            <a:defRPr b="1"/>
          </a:pPr>
          <a:r>
            <a:rPr lang="en-US" dirty="0"/>
            <a:t>.NET Community</a:t>
          </a:r>
        </a:p>
      </dgm:t>
    </dgm:pt>
    <dgm:pt modelId="{5F9949CA-B7F8-4904-AEE6-86C4E5E195F5}" type="parTrans" cxnId="{DE175C69-8B57-48F2-B44E-BDA295BF585A}">
      <dgm:prSet/>
      <dgm:spPr/>
      <dgm:t>
        <a:bodyPr/>
        <a:lstStyle/>
        <a:p>
          <a:endParaRPr lang="en-US"/>
        </a:p>
      </dgm:t>
    </dgm:pt>
    <dgm:pt modelId="{812197CF-301F-410D-9945-F6A294A10750}" type="sibTrans" cxnId="{DE175C69-8B57-48F2-B44E-BDA295BF585A}">
      <dgm:prSet/>
      <dgm:spPr/>
      <dgm:t>
        <a:bodyPr/>
        <a:lstStyle/>
        <a:p>
          <a:endParaRPr lang="en-US"/>
        </a:p>
      </dgm:t>
    </dgm:pt>
    <dgm:pt modelId="{0448AB42-94A6-4808-AE95-F982C99144E5}">
      <dgm:prSet/>
      <dgm:spPr/>
      <dgm:t>
        <a:bodyPr/>
        <a:lstStyle/>
        <a:p>
          <a:pPr>
            <a:lnSpc>
              <a:spcPct val="100000"/>
            </a:lnSpc>
          </a:pPr>
          <a:r>
            <a:rPr lang="en-US" dirty="0"/>
            <a:t>Using connection abstractions in libraries</a:t>
          </a:r>
        </a:p>
      </dgm:t>
    </dgm:pt>
    <dgm:pt modelId="{6FC64E1A-E0CB-4950-B4B5-EC0D8B9FD7B7}" type="parTrans" cxnId="{21553009-6E56-4494-B729-777315434159}">
      <dgm:prSet/>
      <dgm:spPr/>
      <dgm:t>
        <a:bodyPr/>
        <a:lstStyle/>
        <a:p>
          <a:endParaRPr lang="en-US"/>
        </a:p>
      </dgm:t>
    </dgm:pt>
    <dgm:pt modelId="{3ECC82BC-CF67-4101-B043-B69C6E70292A}" type="sibTrans" cxnId="{21553009-6E56-4494-B729-777315434159}">
      <dgm:prSet/>
      <dgm:spPr/>
      <dgm:t>
        <a:bodyPr/>
        <a:lstStyle/>
        <a:p>
          <a:endParaRPr lang="en-US"/>
        </a:p>
      </dgm:t>
    </dgm:pt>
    <dgm:pt modelId="{CA3B641B-1118-4AA9-83E6-401D9E449EA5}">
      <dgm:prSet/>
      <dgm:spPr/>
      <dgm:t>
        <a:bodyPr/>
        <a:lstStyle/>
        <a:p>
          <a:pPr>
            <a:lnSpc>
              <a:spcPct val="100000"/>
            </a:lnSpc>
          </a:pPr>
          <a:r>
            <a:rPr lang="en-US" dirty="0"/>
            <a:t>Keep getting better and faster</a:t>
          </a:r>
        </a:p>
        <a:p>
          <a:pPr>
            <a:lnSpc>
              <a:spcPct val="100000"/>
            </a:lnSpc>
          </a:pPr>
          <a:r>
            <a:rPr lang="en-US" dirty="0"/>
            <a:t>Build new things that don’t exist yet</a:t>
          </a:r>
        </a:p>
      </dgm:t>
    </dgm:pt>
    <dgm:pt modelId="{EC5A5DA1-985F-43B2-8834-415AF8D7CEBD}" type="parTrans" cxnId="{DFC2FF6A-B033-42AB-82ED-35881295D266}">
      <dgm:prSet/>
      <dgm:spPr/>
      <dgm:t>
        <a:bodyPr/>
        <a:lstStyle/>
        <a:p>
          <a:endParaRPr lang="en-US"/>
        </a:p>
      </dgm:t>
    </dgm:pt>
    <dgm:pt modelId="{8D5DAB53-35AE-4825-8628-5762224AFDD8}" type="sibTrans" cxnId="{DFC2FF6A-B033-42AB-82ED-35881295D266}">
      <dgm:prSet/>
      <dgm:spPr/>
      <dgm:t>
        <a:bodyPr/>
        <a:lstStyle/>
        <a:p>
          <a:endParaRPr lang="en-US"/>
        </a:p>
      </dgm:t>
    </dgm:pt>
    <dgm:pt modelId="{E1EC8154-7F28-4929-A2B8-B9835DC6E7DD}" type="pres">
      <dgm:prSet presAssocID="{80A452B5-59F9-4A25-86EB-3E5DED5692B7}" presName="root" presStyleCnt="0">
        <dgm:presLayoutVars>
          <dgm:dir/>
          <dgm:resizeHandles val="exact"/>
        </dgm:presLayoutVars>
      </dgm:prSet>
      <dgm:spPr/>
    </dgm:pt>
    <dgm:pt modelId="{5B988BFE-CDDD-4C44-8084-11787F15C2D3}" type="pres">
      <dgm:prSet presAssocID="{D3D46DA3-8C39-426C-B2DA-B5F5DB256DBD}" presName="compNode" presStyleCnt="0"/>
      <dgm:spPr/>
    </dgm:pt>
    <dgm:pt modelId="{67F75A91-F904-44BA-ACD4-E315BEDEF2CC}" type="pres">
      <dgm:prSet presAssocID="{D3D46DA3-8C39-426C-B2DA-B5F5DB256DB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8D2ABB16-9532-4C89-A25C-7EE74EB92456}" type="pres">
      <dgm:prSet presAssocID="{D3D46DA3-8C39-426C-B2DA-B5F5DB256DBD}" presName="iconSpace" presStyleCnt="0"/>
      <dgm:spPr/>
    </dgm:pt>
    <dgm:pt modelId="{B9DF8EB6-A66D-4B05-98D5-B8E60E216BA6}" type="pres">
      <dgm:prSet presAssocID="{D3D46DA3-8C39-426C-B2DA-B5F5DB256DBD}" presName="parTx" presStyleLbl="revTx" presStyleIdx="0" presStyleCnt="4">
        <dgm:presLayoutVars>
          <dgm:chMax val="0"/>
          <dgm:chPref val="0"/>
        </dgm:presLayoutVars>
      </dgm:prSet>
      <dgm:spPr/>
    </dgm:pt>
    <dgm:pt modelId="{6D0CA501-9766-44B3-8350-C980FB371ED9}" type="pres">
      <dgm:prSet presAssocID="{D3D46DA3-8C39-426C-B2DA-B5F5DB256DBD}" presName="txSpace" presStyleCnt="0"/>
      <dgm:spPr/>
    </dgm:pt>
    <dgm:pt modelId="{B4367DBC-FDB1-4A5E-8381-4008C52D366A}" type="pres">
      <dgm:prSet presAssocID="{D3D46DA3-8C39-426C-B2DA-B5F5DB256DBD}" presName="desTx" presStyleLbl="revTx" presStyleIdx="1" presStyleCnt="4">
        <dgm:presLayoutVars/>
      </dgm:prSet>
      <dgm:spPr/>
    </dgm:pt>
    <dgm:pt modelId="{DD29D704-8F5B-4589-A80F-3B9D3800141C}" type="pres">
      <dgm:prSet presAssocID="{DD296D46-7C15-466A-B75F-F2BC405D4168}" presName="sibTrans" presStyleCnt="0"/>
      <dgm:spPr/>
    </dgm:pt>
    <dgm:pt modelId="{25A225AB-B0D3-42CE-9C82-CA5C8CB5D96D}" type="pres">
      <dgm:prSet presAssocID="{44CDC931-DA74-466C-A921-62B95D386F3C}" presName="compNode" presStyleCnt="0"/>
      <dgm:spPr/>
    </dgm:pt>
    <dgm:pt modelId="{0F7FCDFB-5DC7-49BD-95AE-46AC57E388EB}" type="pres">
      <dgm:prSet presAssocID="{44CDC931-DA74-466C-A921-62B95D386F3C}"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t="-7000" b="-7000"/>
          </a:stretch>
        </a:blipFill>
        <a:ln>
          <a:noFill/>
        </a:ln>
      </dgm:spPr>
      <dgm:extLst>
        <a:ext uri="{E40237B7-FDA0-4F09-8148-C483321AD2D9}">
          <dgm14:cNvPr xmlns:dgm14="http://schemas.microsoft.com/office/drawing/2010/diagram" id="0" name="" descr="Group success"/>
        </a:ext>
      </dgm:extLst>
    </dgm:pt>
    <dgm:pt modelId="{4CD0737F-B921-40C6-A72F-4BC15DB04B3B}" type="pres">
      <dgm:prSet presAssocID="{44CDC931-DA74-466C-A921-62B95D386F3C}" presName="iconSpace" presStyleCnt="0"/>
      <dgm:spPr/>
    </dgm:pt>
    <dgm:pt modelId="{940E450D-DBB8-4BCA-B6FB-5C0013D38931}" type="pres">
      <dgm:prSet presAssocID="{44CDC931-DA74-466C-A921-62B95D386F3C}" presName="parTx" presStyleLbl="revTx" presStyleIdx="2" presStyleCnt="4">
        <dgm:presLayoutVars>
          <dgm:chMax val="0"/>
          <dgm:chPref val="0"/>
        </dgm:presLayoutVars>
      </dgm:prSet>
      <dgm:spPr/>
    </dgm:pt>
    <dgm:pt modelId="{CAD01462-FD02-435A-B845-49C7D04A9DE3}" type="pres">
      <dgm:prSet presAssocID="{44CDC931-DA74-466C-A921-62B95D386F3C}" presName="txSpace" presStyleCnt="0"/>
      <dgm:spPr/>
    </dgm:pt>
    <dgm:pt modelId="{8FDEDCA9-371A-4323-9D48-C72B66B073E0}" type="pres">
      <dgm:prSet presAssocID="{44CDC931-DA74-466C-A921-62B95D386F3C}" presName="desTx" presStyleLbl="revTx" presStyleIdx="3" presStyleCnt="4">
        <dgm:presLayoutVars/>
      </dgm:prSet>
      <dgm:spPr/>
    </dgm:pt>
  </dgm:ptLst>
  <dgm:cxnLst>
    <dgm:cxn modelId="{21553009-6E56-4494-B729-777315434159}" srcId="{44CDC931-DA74-466C-A921-62B95D386F3C}" destId="{0448AB42-94A6-4808-AE95-F982C99144E5}" srcOrd="0" destOrd="0" parTransId="{6FC64E1A-E0CB-4950-B4B5-EC0D8B9FD7B7}" sibTransId="{3ECC82BC-CF67-4101-B043-B69C6E70292A}"/>
    <dgm:cxn modelId="{33172815-EE29-41F8-97E8-B28C4578C937}" type="presOf" srcId="{44CDC931-DA74-466C-A921-62B95D386F3C}" destId="{940E450D-DBB8-4BCA-B6FB-5C0013D38931}" srcOrd="0" destOrd="0" presId="urn:microsoft.com/office/officeart/2018/5/layout/CenteredIconLabelDescriptionList"/>
    <dgm:cxn modelId="{A3320D20-4761-4DE6-BBBB-43932E49D48D}" type="presOf" srcId="{9B4D8160-D0E7-4AA0-8427-B58F5BF7057B}" destId="{B4367DBC-FDB1-4A5E-8381-4008C52D366A}" srcOrd="0" destOrd="1" presId="urn:microsoft.com/office/officeart/2018/5/layout/CenteredIconLabelDescriptionList"/>
    <dgm:cxn modelId="{0D9F1F41-537A-4D08-8231-D62224F15FDC}" srcId="{D3D46DA3-8C39-426C-B2DA-B5F5DB256DBD}" destId="{FDEE91E9-0C7C-4FAA-806B-CA80E740144B}" srcOrd="0" destOrd="0" parTransId="{B5591770-A471-4DD2-90D6-97E3561CAEC6}" sibTransId="{B3F5098E-E8BB-415C-80F8-6910C9A63496}"/>
    <dgm:cxn modelId="{2AFABA67-D889-4255-A344-08ABD8A37D57}" type="presOf" srcId="{0448AB42-94A6-4808-AE95-F982C99144E5}" destId="{8FDEDCA9-371A-4323-9D48-C72B66B073E0}" srcOrd="0" destOrd="0" presId="urn:microsoft.com/office/officeart/2018/5/layout/CenteredIconLabelDescriptionList"/>
    <dgm:cxn modelId="{A129DA68-6EF3-4114-BA3D-1B9A05799F0F}" type="presOf" srcId="{CA3B641B-1118-4AA9-83E6-401D9E449EA5}" destId="{8FDEDCA9-371A-4323-9D48-C72B66B073E0}" srcOrd="0" destOrd="1" presId="urn:microsoft.com/office/officeart/2018/5/layout/CenteredIconLabelDescriptionList"/>
    <dgm:cxn modelId="{DE175C69-8B57-48F2-B44E-BDA295BF585A}" srcId="{80A452B5-59F9-4A25-86EB-3E5DED5692B7}" destId="{44CDC931-DA74-466C-A921-62B95D386F3C}" srcOrd="1" destOrd="0" parTransId="{5F9949CA-B7F8-4904-AEE6-86C4E5E195F5}" sibTransId="{812197CF-301F-410D-9945-F6A294A10750}"/>
    <dgm:cxn modelId="{DFC2FF6A-B033-42AB-82ED-35881295D266}" srcId="{44CDC931-DA74-466C-A921-62B95D386F3C}" destId="{CA3B641B-1118-4AA9-83E6-401D9E449EA5}" srcOrd="1" destOrd="0" parTransId="{EC5A5DA1-985F-43B2-8834-415AF8D7CEBD}" sibTransId="{8D5DAB53-35AE-4825-8628-5762224AFDD8}"/>
    <dgm:cxn modelId="{8F17A66E-0A2E-4802-BBDC-2ACF1A1F625A}" type="presOf" srcId="{50F0DB59-4237-4CF9-842E-C604AFE82E25}" destId="{B4367DBC-FDB1-4A5E-8381-4008C52D366A}" srcOrd="0" destOrd="2" presId="urn:microsoft.com/office/officeart/2018/5/layout/CenteredIconLabelDescriptionList"/>
    <dgm:cxn modelId="{8DDA606F-9312-454C-A84A-54CD554E1F3D}" type="presOf" srcId="{FDEE91E9-0C7C-4FAA-806B-CA80E740144B}" destId="{B4367DBC-FDB1-4A5E-8381-4008C52D366A}" srcOrd="0" destOrd="0" presId="urn:microsoft.com/office/officeart/2018/5/layout/CenteredIconLabelDescriptionList"/>
    <dgm:cxn modelId="{E2B21E7A-6B5D-4348-814A-27FD13CA85EF}" srcId="{D3D46DA3-8C39-426C-B2DA-B5F5DB256DBD}" destId="{50F0DB59-4237-4CF9-842E-C604AFE82E25}" srcOrd="2" destOrd="0" parTransId="{40338613-7462-4C37-8F43-4E4ED59C885B}" sibTransId="{5C189D17-EE6B-4C68-9B6B-037E1F0494E4}"/>
    <dgm:cxn modelId="{9805477E-3887-465F-A9B7-5FA0FA3091CB}" type="presOf" srcId="{D3D46DA3-8C39-426C-B2DA-B5F5DB256DBD}" destId="{B9DF8EB6-A66D-4B05-98D5-B8E60E216BA6}" srcOrd="0" destOrd="0" presId="urn:microsoft.com/office/officeart/2018/5/layout/CenteredIconLabelDescriptionList"/>
    <dgm:cxn modelId="{1DB3C695-D3D2-4514-80FD-49CE8BE5CE94}" type="presOf" srcId="{80A452B5-59F9-4A25-86EB-3E5DED5692B7}" destId="{E1EC8154-7F28-4929-A2B8-B9835DC6E7DD}" srcOrd="0" destOrd="0" presId="urn:microsoft.com/office/officeart/2018/5/layout/CenteredIconLabelDescriptionList"/>
    <dgm:cxn modelId="{1C1699C0-FAFA-48C2-B03C-027834A03045}" srcId="{80A452B5-59F9-4A25-86EB-3E5DED5692B7}" destId="{D3D46DA3-8C39-426C-B2DA-B5F5DB256DBD}" srcOrd="0" destOrd="0" parTransId="{B6A0F087-935D-46FB-85C2-524DCCA095F8}" sibTransId="{DD296D46-7C15-466A-B75F-F2BC405D4168}"/>
    <dgm:cxn modelId="{A9BD50D4-D00D-49C1-9C94-B374D5F28127}" srcId="{D3D46DA3-8C39-426C-B2DA-B5F5DB256DBD}" destId="{9B4D8160-D0E7-4AA0-8427-B58F5BF7057B}" srcOrd="1" destOrd="0" parTransId="{4DC5F8C6-1939-44F3-A292-7DF7DC736DA7}" sibTransId="{FC124AA9-86FA-444A-ADB3-686A3CB4A7B9}"/>
    <dgm:cxn modelId="{89539F51-5C62-4345-843E-B3ACF954CC62}" type="presParOf" srcId="{E1EC8154-7F28-4929-A2B8-B9835DC6E7DD}" destId="{5B988BFE-CDDD-4C44-8084-11787F15C2D3}" srcOrd="0" destOrd="0" presId="urn:microsoft.com/office/officeart/2018/5/layout/CenteredIconLabelDescriptionList"/>
    <dgm:cxn modelId="{5EF0EFD3-4156-4DE6-9DE5-556A90A2E6D9}" type="presParOf" srcId="{5B988BFE-CDDD-4C44-8084-11787F15C2D3}" destId="{67F75A91-F904-44BA-ACD4-E315BEDEF2CC}" srcOrd="0" destOrd="0" presId="urn:microsoft.com/office/officeart/2018/5/layout/CenteredIconLabelDescriptionList"/>
    <dgm:cxn modelId="{A0A4BED9-7493-49CE-8939-895A6AF10C15}" type="presParOf" srcId="{5B988BFE-CDDD-4C44-8084-11787F15C2D3}" destId="{8D2ABB16-9532-4C89-A25C-7EE74EB92456}" srcOrd="1" destOrd="0" presId="urn:microsoft.com/office/officeart/2018/5/layout/CenteredIconLabelDescriptionList"/>
    <dgm:cxn modelId="{00C4B337-8395-4C26-9DC3-0C9835389CE6}" type="presParOf" srcId="{5B988BFE-CDDD-4C44-8084-11787F15C2D3}" destId="{B9DF8EB6-A66D-4B05-98D5-B8E60E216BA6}" srcOrd="2" destOrd="0" presId="urn:microsoft.com/office/officeart/2018/5/layout/CenteredIconLabelDescriptionList"/>
    <dgm:cxn modelId="{CD0D0E27-630C-4179-AB54-E613407CA98A}" type="presParOf" srcId="{5B988BFE-CDDD-4C44-8084-11787F15C2D3}" destId="{6D0CA501-9766-44B3-8350-C980FB371ED9}" srcOrd="3" destOrd="0" presId="urn:microsoft.com/office/officeart/2018/5/layout/CenteredIconLabelDescriptionList"/>
    <dgm:cxn modelId="{EF7CAB70-A424-4ED3-8678-EAC75E25F0C4}" type="presParOf" srcId="{5B988BFE-CDDD-4C44-8084-11787F15C2D3}" destId="{B4367DBC-FDB1-4A5E-8381-4008C52D366A}" srcOrd="4" destOrd="0" presId="urn:microsoft.com/office/officeart/2018/5/layout/CenteredIconLabelDescriptionList"/>
    <dgm:cxn modelId="{FA7E33CC-3443-4F68-92CD-6D16A898B472}" type="presParOf" srcId="{E1EC8154-7F28-4929-A2B8-B9835DC6E7DD}" destId="{DD29D704-8F5B-4589-A80F-3B9D3800141C}" srcOrd="1" destOrd="0" presId="urn:microsoft.com/office/officeart/2018/5/layout/CenteredIconLabelDescriptionList"/>
    <dgm:cxn modelId="{ACB1D5B5-09C4-4B7E-9279-11C6683A6C8D}" type="presParOf" srcId="{E1EC8154-7F28-4929-A2B8-B9835DC6E7DD}" destId="{25A225AB-B0D3-42CE-9C82-CA5C8CB5D96D}" srcOrd="2" destOrd="0" presId="urn:microsoft.com/office/officeart/2018/5/layout/CenteredIconLabelDescriptionList"/>
    <dgm:cxn modelId="{AACFA4DF-0D2D-4FF4-957B-B80BF37938DF}" type="presParOf" srcId="{25A225AB-B0D3-42CE-9C82-CA5C8CB5D96D}" destId="{0F7FCDFB-5DC7-49BD-95AE-46AC57E388EB}" srcOrd="0" destOrd="0" presId="urn:microsoft.com/office/officeart/2018/5/layout/CenteredIconLabelDescriptionList"/>
    <dgm:cxn modelId="{87860134-18CE-435A-91EA-8032A84798AF}" type="presParOf" srcId="{25A225AB-B0D3-42CE-9C82-CA5C8CB5D96D}" destId="{4CD0737F-B921-40C6-A72F-4BC15DB04B3B}" srcOrd="1" destOrd="0" presId="urn:microsoft.com/office/officeart/2018/5/layout/CenteredIconLabelDescriptionList"/>
    <dgm:cxn modelId="{87AF78DB-A87E-471C-8CED-0C71CA3CA3EA}" type="presParOf" srcId="{25A225AB-B0D3-42CE-9C82-CA5C8CB5D96D}" destId="{940E450D-DBB8-4BCA-B6FB-5C0013D38931}" srcOrd="2" destOrd="0" presId="urn:microsoft.com/office/officeart/2018/5/layout/CenteredIconLabelDescriptionList"/>
    <dgm:cxn modelId="{E431AA52-8875-4205-BD8F-5CA38C0BED61}" type="presParOf" srcId="{25A225AB-B0D3-42CE-9C82-CA5C8CB5D96D}" destId="{CAD01462-FD02-435A-B845-49C7D04A9DE3}" srcOrd="3" destOrd="0" presId="urn:microsoft.com/office/officeart/2018/5/layout/CenteredIconLabelDescriptionList"/>
    <dgm:cxn modelId="{9EC66E24-C1F7-45AA-B725-49533A6B4311}" type="presParOf" srcId="{25A225AB-B0D3-42CE-9C82-CA5C8CB5D96D}" destId="{8FDEDCA9-371A-4323-9D48-C72B66B073E0}" srcOrd="4" destOrd="0" presId="urn:microsoft.com/office/officeart/2018/5/layout/Centered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9E78CA3-11D4-41DC-A436-6463A948E6A4}" type="doc">
      <dgm:prSet loTypeId="urn:microsoft.com/office/officeart/2005/8/layout/default" loCatId="list" qsTypeId="urn:microsoft.com/office/officeart/2005/8/quickstyle/simple3" qsCatId="simple" csTypeId="urn:microsoft.com/office/officeart/2005/8/colors/colorful1" csCatId="colorful" phldr="1"/>
      <dgm:spPr/>
      <dgm:t>
        <a:bodyPr/>
        <a:lstStyle/>
        <a:p>
          <a:endParaRPr lang="en-US"/>
        </a:p>
      </dgm:t>
    </dgm:pt>
    <dgm:pt modelId="{A3F302E4-7C0C-407C-B396-EE5D7ECFED43}">
      <dgm:prSet phldrT="[Text]"/>
      <dgm:spPr/>
      <dgm:t>
        <a:bodyPr/>
        <a:lstStyle/>
        <a:p>
          <a:r>
            <a:rPr lang="en-US" dirty="0"/>
            <a:t>Controllers</a:t>
          </a:r>
        </a:p>
      </dgm:t>
    </dgm:pt>
    <dgm:pt modelId="{67239E02-FA01-4F39-B6A8-5A92BB2B553B}" type="parTrans" cxnId="{B835D222-0857-4210-B53D-22235C0359D5}">
      <dgm:prSet/>
      <dgm:spPr/>
      <dgm:t>
        <a:bodyPr/>
        <a:lstStyle/>
        <a:p>
          <a:endParaRPr lang="en-US"/>
        </a:p>
      </dgm:t>
    </dgm:pt>
    <dgm:pt modelId="{2B829A6D-B477-459F-91F6-CC33E69FB309}" type="sibTrans" cxnId="{B835D222-0857-4210-B53D-22235C0359D5}">
      <dgm:prSet/>
      <dgm:spPr/>
      <dgm:t>
        <a:bodyPr/>
        <a:lstStyle/>
        <a:p>
          <a:endParaRPr lang="en-US"/>
        </a:p>
      </dgm:t>
    </dgm:pt>
    <dgm:pt modelId="{548FF0DC-6AE4-4C51-8694-49D6B265020B}">
      <dgm:prSet phldrT="[Text]"/>
      <dgm:spPr/>
      <dgm:t>
        <a:bodyPr/>
        <a:lstStyle/>
        <a:p>
          <a:r>
            <a:rPr lang="en-US" dirty="0" err="1"/>
            <a:t>SignalR</a:t>
          </a:r>
          <a:endParaRPr lang="en-US" dirty="0"/>
        </a:p>
      </dgm:t>
    </dgm:pt>
    <dgm:pt modelId="{06588DE2-116E-4C11-9382-A65C98CCCF68}" type="parTrans" cxnId="{19CD0F91-4C93-4479-8697-B826051222D7}">
      <dgm:prSet/>
      <dgm:spPr/>
      <dgm:t>
        <a:bodyPr/>
        <a:lstStyle/>
        <a:p>
          <a:endParaRPr lang="en-US"/>
        </a:p>
      </dgm:t>
    </dgm:pt>
    <dgm:pt modelId="{DA6D2D00-75E2-4F59-9ADD-BA25B1B1DF61}" type="sibTrans" cxnId="{19CD0F91-4C93-4479-8697-B826051222D7}">
      <dgm:prSet/>
      <dgm:spPr/>
      <dgm:t>
        <a:bodyPr/>
        <a:lstStyle/>
        <a:p>
          <a:endParaRPr lang="en-US"/>
        </a:p>
      </dgm:t>
    </dgm:pt>
    <dgm:pt modelId="{6AAA5BE1-38D5-431E-8395-3777D7F97E51}">
      <dgm:prSet phldrT="[Text]"/>
      <dgm:spPr/>
      <dgm:t>
        <a:bodyPr/>
        <a:lstStyle/>
        <a:p>
          <a:r>
            <a:rPr lang="en-US" dirty="0"/>
            <a:t>Pages</a:t>
          </a:r>
        </a:p>
      </dgm:t>
    </dgm:pt>
    <dgm:pt modelId="{E4A43F03-92DE-41FE-B2E6-4FAEFE7D60C4}" type="parTrans" cxnId="{E29CD9F4-CBB3-4A2B-94FE-5D57E8E274B7}">
      <dgm:prSet/>
      <dgm:spPr/>
      <dgm:t>
        <a:bodyPr/>
        <a:lstStyle/>
        <a:p>
          <a:endParaRPr lang="en-US"/>
        </a:p>
      </dgm:t>
    </dgm:pt>
    <dgm:pt modelId="{1587EF6F-40C7-4D46-AA33-032FA336E792}" type="sibTrans" cxnId="{E29CD9F4-CBB3-4A2B-94FE-5D57E8E274B7}">
      <dgm:prSet/>
      <dgm:spPr/>
      <dgm:t>
        <a:bodyPr/>
        <a:lstStyle/>
        <a:p>
          <a:endParaRPr lang="en-US"/>
        </a:p>
      </dgm:t>
    </dgm:pt>
    <dgm:pt modelId="{A553C490-A2C3-403F-83A9-E349C393343D}">
      <dgm:prSet phldrT="[Text]"/>
      <dgm:spPr/>
      <dgm:t>
        <a:bodyPr/>
        <a:lstStyle/>
        <a:p>
          <a:r>
            <a:rPr lang="en-US" dirty="0" err="1"/>
            <a:t>gRPC</a:t>
          </a:r>
          <a:endParaRPr lang="en-US" dirty="0"/>
        </a:p>
      </dgm:t>
    </dgm:pt>
    <dgm:pt modelId="{0E27BD1A-8BC9-41EA-BF52-5593286EA180}" type="parTrans" cxnId="{258375CC-A2DD-4D0F-8844-F716EA53B205}">
      <dgm:prSet/>
      <dgm:spPr/>
      <dgm:t>
        <a:bodyPr/>
        <a:lstStyle/>
        <a:p>
          <a:endParaRPr lang="en-US"/>
        </a:p>
      </dgm:t>
    </dgm:pt>
    <dgm:pt modelId="{09710D69-8A44-4DF0-AC57-F4344E1D4E0B}" type="sibTrans" cxnId="{258375CC-A2DD-4D0F-8844-F716EA53B205}">
      <dgm:prSet/>
      <dgm:spPr/>
      <dgm:t>
        <a:bodyPr/>
        <a:lstStyle/>
        <a:p>
          <a:endParaRPr lang="en-US"/>
        </a:p>
      </dgm:t>
    </dgm:pt>
    <dgm:pt modelId="{DC043D6B-279E-4304-B7FB-D77930E2FEA1}">
      <dgm:prSet phldrT="[Text]"/>
      <dgm:spPr/>
      <dgm:t>
        <a:bodyPr/>
        <a:lstStyle/>
        <a:p>
          <a:r>
            <a:rPr lang="en-US" dirty="0" err="1"/>
            <a:t>Blazor</a:t>
          </a:r>
          <a:r>
            <a:rPr lang="en-US" dirty="0"/>
            <a:t> Server</a:t>
          </a:r>
        </a:p>
      </dgm:t>
    </dgm:pt>
    <dgm:pt modelId="{6F272326-6D0B-4F7D-96C8-1EC5608FD93E}" type="parTrans" cxnId="{5B1FF9E9-D7C0-4DE4-AC8C-140D8D45F898}">
      <dgm:prSet/>
      <dgm:spPr/>
      <dgm:t>
        <a:bodyPr/>
        <a:lstStyle/>
        <a:p>
          <a:endParaRPr lang="en-US"/>
        </a:p>
      </dgm:t>
    </dgm:pt>
    <dgm:pt modelId="{433EE68A-C095-4151-8FC9-AEC4C3A54120}" type="sibTrans" cxnId="{5B1FF9E9-D7C0-4DE4-AC8C-140D8D45F898}">
      <dgm:prSet/>
      <dgm:spPr/>
      <dgm:t>
        <a:bodyPr/>
        <a:lstStyle/>
        <a:p>
          <a:endParaRPr lang="en-US"/>
        </a:p>
      </dgm:t>
    </dgm:pt>
    <dgm:pt modelId="{10F5F108-7485-4C7F-9A09-F103A904F26F}" type="pres">
      <dgm:prSet presAssocID="{69E78CA3-11D4-41DC-A436-6463A948E6A4}" presName="diagram" presStyleCnt="0">
        <dgm:presLayoutVars>
          <dgm:dir/>
          <dgm:resizeHandles val="exact"/>
        </dgm:presLayoutVars>
      </dgm:prSet>
      <dgm:spPr/>
    </dgm:pt>
    <dgm:pt modelId="{EC0490CA-6824-49E6-9791-4E06CEFE9041}" type="pres">
      <dgm:prSet presAssocID="{A3F302E4-7C0C-407C-B396-EE5D7ECFED43}" presName="node" presStyleLbl="node1" presStyleIdx="0" presStyleCnt="5">
        <dgm:presLayoutVars>
          <dgm:bulletEnabled val="1"/>
        </dgm:presLayoutVars>
      </dgm:prSet>
      <dgm:spPr/>
    </dgm:pt>
    <dgm:pt modelId="{741B0F8A-D6F4-48B3-9606-6C73A2C37608}" type="pres">
      <dgm:prSet presAssocID="{2B829A6D-B477-459F-91F6-CC33E69FB309}" presName="sibTrans" presStyleCnt="0"/>
      <dgm:spPr/>
    </dgm:pt>
    <dgm:pt modelId="{F0519EF0-E90C-40B5-95C2-E26345A748EB}" type="pres">
      <dgm:prSet presAssocID="{548FF0DC-6AE4-4C51-8694-49D6B265020B}" presName="node" presStyleLbl="node1" presStyleIdx="1" presStyleCnt="5">
        <dgm:presLayoutVars>
          <dgm:bulletEnabled val="1"/>
        </dgm:presLayoutVars>
      </dgm:prSet>
      <dgm:spPr/>
    </dgm:pt>
    <dgm:pt modelId="{C2CA9355-0254-4EE9-A954-3C24789FA561}" type="pres">
      <dgm:prSet presAssocID="{DA6D2D00-75E2-4F59-9ADD-BA25B1B1DF61}" presName="sibTrans" presStyleCnt="0"/>
      <dgm:spPr/>
    </dgm:pt>
    <dgm:pt modelId="{9D9B440C-FC75-4156-B28B-1B78760D338A}" type="pres">
      <dgm:prSet presAssocID="{6AAA5BE1-38D5-431E-8395-3777D7F97E51}" presName="node" presStyleLbl="node1" presStyleIdx="2" presStyleCnt="5">
        <dgm:presLayoutVars>
          <dgm:bulletEnabled val="1"/>
        </dgm:presLayoutVars>
      </dgm:prSet>
      <dgm:spPr/>
    </dgm:pt>
    <dgm:pt modelId="{0B845FAB-1397-4AE3-877A-532556135117}" type="pres">
      <dgm:prSet presAssocID="{1587EF6F-40C7-4D46-AA33-032FA336E792}" presName="sibTrans" presStyleCnt="0"/>
      <dgm:spPr/>
    </dgm:pt>
    <dgm:pt modelId="{64B3B2C3-1B65-4BA7-A463-1499D5A803FA}" type="pres">
      <dgm:prSet presAssocID="{A553C490-A2C3-403F-83A9-E349C393343D}" presName="node" presStyleLbl="node1" presStyleIdx="3" presStyleCnt="5">
        <dgm:presLayoutVars>
          <dgm:bulletEnabled val="1"/>
        </dgm:presLayoutVars>
      </dgm:prSet>
      <dgm:spPr/>
    </dgm:pt>
    <dgm:pt modelId="{2B35D561-A545-4582-A844-27443DCAB7FF}" type="pres">
      <dgm:prSet presAssocID="{09710D69-8A44-4DF0-AC57-F4344E1D4E0B}" presName="sibTrans" presStyleCnt="0"/>
      <dgm:spPr/>
    </dgm:pt>
    <dgm:pt modelId="{E026AF8B-2D86-4CED-853C-600D1966DE9F}" type="pres">
      <dgm:prSet presAssocID="{DC043D6B-279E-4304-B7FB-D77930E2FEA1}" presName="node" presStyleLbl="node1" presStyleIdx="4" presStyleCnt="5">
        <dgm:presLayoutVars>
          <dgm:bulletEnabled val="1"/>
        </dgm:presLayoutVars>
      </dgm:prSet>
      <dgm:spPr/>
    </dgm:pt>
  </dgm:ptLst>
  <dgm:cxnLst>
    <dgm:cxn modelId="{B835D222-0857-4210-B53D-22235C0359D5}" srcId="{69E78CA3-11D4-41DC-A436-6463A948E6A4}" destId="{A3F302E4-7C0C-407C-B396-EE5D7ECFED43}" srcOrd="0" destOrd="0" parTransId="{67239E02-FA01-4F39-B6A8-5A92BB2B553B}" sibTransId="{2B829A6D-B477-459F-91F6-CC33E69FB309}"/>
    <dgm:cxn modelId="{51AB8432-D717-444C-BC08-596D9D5678DB}" type="presOf" srcId="{A553C490-A2C3-403F-83A9-E349C393343D}" destId="{64B3B2C3-1B65-4BA7-A463-1499D5A803FA}" srcOrd="0" destOrd="0" presId="urn:microsoft.com/office/officeart/2005/8/layout/default"/>
    <dgm:cxn modelId="{3B95E651-5CE0-4E4E-ADF4-0297EB2EC9DC}" type="presOf" srcId="{DC043D6B-279E-4304-B7FB-D77930E2FEA1}" destId="{E026AF8B-2D86-4CED-853C-600D1966DE9F}" srcOrd="0" destOrd="0" presId="urn:microsoft.com/office/officeart/2005/8/layout/default"/>
    <dgm:cxn modelId="{9FD2B554-90D4-4FB9-B61D-E69CB2AD56BF}" type="presOf" srcId="{A3F302E4-7C0C-407C-B396-EE5D7ECFED43}" destId="{EC0490CA-6824-49E6-9791-4E06CEFE9041}" srcOrd="0" destOrd="0" presId="urn:microsoft.com/office/officeart/2005/8/layout/default"/>
    <dgm:cxn modelId="{EA0BFB88-CBB0-4061-B29B-76D37204B473}" type="presOf" srcId="{69E78CA3-11D4-41DC-A436-6463A948E6A4}" destId="{10F5F108-7485-4C7F-9A09-F103A904F26F}" srcOrd="0" destOrd="0" presId="urn:microsoft.com/office/officeart/2005/8/layout/default"/>
    <dgm:cxn modelId="{98500D8C-475E-43EA-837E-BAC6855EE124}" type="presOf" srcId="{6AAA5BE1-38D5-431E-8395-3777D7F97E51}" destId="{9D9B440C-FC75-4156-B28B-1B78760D338A}" srcOrd="0" destOrd="0" presId="urn:microsoft.com/office/officeart/2005/8/layout/default"/>
    <dgm:cxn modelId="{19CD0F91-4C93-4479-8697-B826051222D7}" srcId="{69E78CA3-11D4-41DC-A436-6463A948E6A4}" destId="{548FF0DC-6AE4-4C51-8694-49D6B265020B}" srcOrd="1" destOrd="0" parTransId="{06588DE2-116E-4C11-9382-A65C98CCCF68}" sibTransId="{DA6D2D00-75E2-4F59-9ADD-BA25B1B1DF61}"/>
    <dgm:cxn modelId="{258375CC-A2DD-4D0F-8844-F716EA53B205}" srcId="{69E78CA3-11D4-41DC-A436-6463A948E6A4}" destId="{A553C490-A2C3-403F-83A9-E349C393343D}" srcOrd="3" destOrd="0" parTransId="{0E27BD1A-8BC9-41EA-BF52-5593286EA180}" sibTransId="{09710D69-8A44-4DF0-AC57-F4344E1D4E0B}"/>
    <dgm:cxn modelId="{5B1FF9E9-D7C0-4DE4-AC8C-140D8D45F898}" srcId="{69E78CA3-11D4-41DC-A436-6463A948E6A4}" destId="{DC043D6B-279E-4304-B7FB-D77930E2FEA1}" srcOrd="4" destOrd="0" parTransId="{6F272326-6D0B-4F7D-96C8-1EC5608FD93E}" sibTransId="{433EE68A-C095-4151-8FC9-AEC4C3A54120}"/>
    <dgm:cxn modelId="{B69E61ED-562A-4E0D-9118-AEAE46B4FFDA}" type="presOf" srcId="{548FF0DC-6AE4-4C51-8694-49D6B265020B}" destId="{F0519EF0-E90C-40B5-95C2-E26345A748EB}" srcOrd="0" destOrd="0" presId="urn:microsoft.com/office/officeart/2005/8/layout/default"/>
    <dgm:cxn modelId="{E29CD9F4-CBB3-4A2B-94FE-5D57E8E274B7}" srcId="{69E78CA3-11D4-41DC-A436-6463A948E6A4}" destId="{6AAA5BE1-38D5-431E-8395-3777D7F97E51}" srcOrd="2" destOrd="0" parTransId="{E4A43F03-92DE-41FE-B2E6-4FAEFE7D60C4}" sibTransId="{1587EF6F-40C7-4D46-AA33-032FA336E792}"/>
    <dgm:cxn modelId="{D90780C0-77E1-4649-9371-48DEEB3445D3}" type="presParOf" srcId="{10F5F108-7485-4C7F-9A09-F103A904F26F}" destId="{EC0490CA-6824-49E6-9791-4E06CEFE9041}" srcOrd="0" destOrd="0" presId="urn:microsoft.com/office/officeart/2005/8/layout/default"/>
    <dgm:cxn modelId="{05C18BF6-D125-4598-8F73-23C345E3931C}" type="presParOf" srcId="{10F5F108-7485-4C7F-9A09-F103A904F26F}" destId="{741B0F8A-D6F4-48B3-9606-6C73A2C37608}" srcOrd="1" destOrd="0" presId="urn:microsoft.com/office/officeart/2005/8/layout/default"/>
    <dgm:cxn modelId="{9BA8DDCE-5B40-41FC-AE49-B0D5E5B25356}" type="presParOf" srcId="{10F5F108-7485-4C7F-9A09-F103A904F26F}" destId="{F0519EF0-E90C-40B5-95C2-E26345A748EB}" srcOrd="2" destOrd="0" presId="urn:microsoft.com/office/officeart/2005/8/layout/default"/>
    <dgm:cxn modelId="{753AAA88-3AD3-4A51-B0AA-DE87CE76BB56}" type="presParOf" srcId="{10F5F108-7485-4C7F-9A09-F103A904F26F}" destId="{C2CA9355-0254-4EE9-A954-3C24789FA561}" srcOrd="3" destOrd="0" presId="urn:microsoft.com/office/officeart/2005/8/layout/default"/>
    <dgm:cxn modelId="{36064F06-2CCE-4EF1-9505-192D6167C01F}" type="presParOf" srcId="{10F5F108-7485-4C7F-9A09-F103A904F26F}" destId="{9D9B440C-FC75-4156-B28B-1B78760D338A}" srcOrd="4" destOrd="0" presId="urn:microsoft.com/office/officeart/2005/8/layout/default"/>
    <dgm:cxn modelId="{11825D90-65D1-4EF7-BF1A-099370296CC7}" type="presParOf" srcId="{10F5F108-7485-4C7F-9A09-F103A904F26F}" destId="{0B845FAB-1397-4AE3-877A-532556135117}" srcOrd="5" destOrd="0" presId="urn:microsoft.com/office/officeart/2005/8/layout/default"/>
    <dgm:cxn modelId="{954C681A-27CD-4D06-B4A7-344EDF500A93}" type="presParOf" srcId="{10F5F108-7485-4C7F-9A09-F103A904F26F}" destId="{64B3B2C3-1B65-4BA7-A463-1499D5A803FA}" srcOrd="6" destOrd="0" presId="urn:microsoft.com/office/officeart/2005/8/layout/default"/>
    <dgm:cxn modelId="{DFBDFC3F-5F91-4547-ABC8-DC5E72E65BF1}" type="presParOf" srcId="{10F5F108-7485-4C7F-9A09-F103A904F26F}" destId="{2B35D561-A545-4582-A844-27443DCAB7FF}" srcOrd="7" destOrd="0" presId="urn:microsoft.com/office/officeart/2005/8/layout/default"/>
    <dgm:cxn modelId="{F76E10D8-DA20-45AE-9C2E-5C5812BF0539}" type="presParOf" srcId="{10F5F108-7485-4C7F-9A09-F103A904F26F}" destId="{E026AF8B-2D86-4CED-853C-600D1966DE9F}"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D9C2AF8-1883-42A8-A197-A86E58C48C92}" type="doc">
      <dgm:prSet loTypeId="urn:microsoft.com/office/officeart/2005/8/layout/architecture" loCatId="hierarchy" qsTypeId="urn:microsoft.com/office/officeart/2005/8/quickstyle/simple3" qsCatId="simple" csTypeId="urn:microsoft.com/office/officeart/2005/8/colors/colorful2" csCatId="colorful" phldr="1"/>
      <dgm:spPr/>
      <dgm:t>
        <a:bodyPr/>
        <a:lstStyle/>
        <a:p>
          <a:endParaRPr lang="en-US"/>
        </a:p>
      </dgm:t>
    </dgm:pt>
    <dgm:pt modelId="{5BAD7C0F-5AC8-4EDD-BAAB-7E4EFBFCB266}">
      <dgm:prSet phldrT="[Text]"/>
      <dgm:spPr/>
      <dgm:t>
        <a:bodyPr/>
        <a:lstStyle/>
        <a:p>
          <a:r>
            <a:rPr lang="en-US" dirty="0"/>
            <a:t>Server</a:t>
          </a:r>
        </a:p>
      </dgm:t>
    </dgm:pt>
    <dgm:pt modelId="{2C68E39A-5B15-4725-B6AC-0AB09CE8A0BA}" type="parTrans" cxnId="{BFAA4363-CE76-4F9C-9AB6-6BB7F756F0A1}">
      <dgm:prSet/>
      <dgm:spPr/>
      <dgm:t>
        <a:bodyPr/>
        <a:lstStyle/>
        <a:p>
          <a:endParaRPr lang="en-US"/>
        </a:p>
      </dgm:t>
    </dgm:pt>
    <dgm:pt modelId="{EEDF56A5-1655-4C83-B5B2-D7BC915AF3F4}" type="sibTrans" cxnId="{BFAA4363-CE76-4F9C-9AB6-6BB7F756F0A1}">
      <dgm:prSet/>
      <dgm:spPr/>
      <dgm:t>
        <a:bodyPr/>
        <a:lstStyle/>
        <a:p>
          <a:endParaRPr lang="en-US"/>
        </a:p>
      </dgm:t>
    </dgm:pt>
    <dgm:pt modelId="{732D9F2E-DB62-47FC-AACB-B7E18404AD28}">
      <dgm:prSet phldrT="[Text]"/>
      <dgm:spPr/>
      <dgm:t>
        <a:bodyPr/>
        <a:lstStyle/>
        <a:p>
          <a:r>
            <a:rPr lang="en-US" dirty="0"/>
            <a:t>Middleware</a:t>
          </a:r>
        </a:p>
      </dgm:t>
    </dgm:pt>
    <dgm:pt modelId="{5872D860-B286-43AF-9461-E76B06FE38D0}" type="parTrans" cxnId="{48D9FFB8-94ED-438C-AA6A-B14A6827D39E}">
      <dgm:prSet/>
      <dgm:spPr/>
      <dgm:t>
        <a:bodyPr/>
        <a:lstStyle/>
        <a:p>
          <a:endParaRPr lang="en-US"/>
        </a:p>
      </dgm:t>
    </dgm:pt>
    <dgm:pt modelId="{9584B693-C9B7-4392-A5F8-DCBCD2435943}" type="sibTrans" cxnId="{48D9FFB8-94ED-438C-AA6A-B14A6827D39E}">
      <dgm:prSet/>
      <dgm:spPr/>
      <dgm:t>
        <a:bodyPr/>
        <a:lstStyle/>
        <a:p>
          <a:endParaRPr lang="en-US"/>
        </a:p>
      </dgm:t>
    </dgm:pt>
    <dgm:pt modelId="{E7CFB9E8-7BA8-410A-B1B9-AA3C83165601}">
      <dgm:prSet phldrT="[Text]"/>
      <dgm:spPr/>
      <dgm:t>
        <a:bodyPr/>
        <a:lstStyle/>
        <a:p>
          <a:r>
            <a:rPr lang="en-US" dirty="0"/>
            <a:t>Routing</a:t>
          </a:r>
        </a:p>
      </dgm:t>
    </dgm:pt>
    <dgm:pt modelId="{847E206B-994F-4754-A564-CCD64F922053}" type="parTrans" cxnId="{D7B8DE08-3A02-49C8-9995-99D404E3D83A}">
      <dgm:prSet/>
      <dgm:spPr/>
      <dgm:t>
        <a:bodyPr/>
        <a:lstStyle/>
        <a:p>
          <a:endParaRPr lang="en-US"/>
        </a:p>
      </dgm:t>
    </dgm:pt>
    <dgm:pt modelId="{24169D5C-8B1A-4C02-B2E8-DDFE6E1B1381}" type="sibTrans" cxnId="{D7B8DE08-3A02-49C8-9995-99D404E3D83A}">
      <dgm:prSet/>
      <dgm:spPr/>
      <dgm:t>
        <a:bodyPr/>
        <a:lstStyle/>
        <a:p>
          <a:endParaRPr lang="en-US"/>
        </a:p>
      </dgm:t>
    </dgm:pt>
    <dgm:pt modelId="{734A438A-375D-4C3B-B163-F31D08E8F6FF}">
      <dgm:prSet phldrT="[Text]"/>
      <dgm:spPr/>
      <dgm:t>
        <a:bodyPr/>
        <a:lstStyle/>
        <a:p>
          <a:r>
            <a:rPr lang="en-US" dirty="0"/>
            <a:t>Controllers</a:t>
          </a:r>
        </a:p>
      </dgm:t>
    </dgm:pt>
    <dgm:pt modelId="{613DD565-BD86-4CA6-940F-CBB6D4CD6FEE}" type="parTrans" cxnId="{68A212F3-35E2-4E6A-8FA7-898649997EDF}">
      <dgm:prSet/>
      <dgm:spPr/>
      <dgm:t>
        <a:bodyPr/>
        <a:lstStyle/>
        <a:p>
          <a:endParaRPr lang="en-US"/>
        </a:p>
      </dgm:t>
    </dgm:pt>
    <dgm:pt modelId="{F79E50CF-A686-4A55-A241-92704E0AA824}" type="sibTrans" cxnId="{68A212F3-35E2-4E6A-8FA7-898649997EDF}">
      <dgm:prSet/>
      <dgm:spPr/>
      <dgm:t>
        <a:bodyPr/>
        <a:lstStyle/>
        <a:p>
          <a:endParaRPr lang="en-US"/>
        </a:p>
      </dgm:t>
    </dgm:pt>
    <dgm:pt modelId="{8DDB5D16-DB2F-44AB-A3BE-3A0EB7117787}">
      <dgm:prSet phldrT="[Text]"/>
      <dgm:spPr/>
      <dgm:t>
        <a:bodyPr/>
        <a:lstStyle/>
        <a:p>
          <a:r>
            <a:rPr lang="en-US" dirty="0"/>
            <a:t>Pages</a:t>
          </a:r>
        </a:p>
      </dgm:t>
    </dgm:pt>
    <dgm:pt modelId="{6FA16263-4414-439F-8006-C722202EC11B}" type="parTrans" cxnId="{CC961F1C-E267-42F3-833B-45045C50D220}">
      <dgm:prSet/>
      <dgm:spPr/>
      <dgm:t>
        <a:bodyPr/>
        <a:lstStyle/>
        <a:p>
          <a:endParaRPr lang="en-US"/>
        </a:p>
      </dgm:t>
    </dgm:pt>
    <dgm:pt modelId="{3082FCEC-9ACF-42B6-9B15-53FA9E07C6B8}" type="sibTrans" cxnId="{CC961F1C-E267-42F3-833B-45045C50D220}">
      <dgm:prSet/>
      <dgm:spPr/>
      <dgm:t>
        <a:bodyPr/>
        <a:lstStyle/>
        <a:p>
          <a:endParaRPr lang="en-US"/>
        </a:p>
      </dgm:t>
    </dgm:pt>
    <dgm:pt modelId="{104D896D-BF7C-4146-AFC1-6A850330B5B9}">
      <dgm:prSet phldrT="[Text]"/>
      <dgm:spPr/>
      <dgm:t>
        <a:bodyPr/>
        <a:lstStyle/>
        <a:p>
          <a:r>
            <a:rPr lang="en-US" dirty="0" err="1"/>
            <a:t>SignalR</a:t>
          </a:r>
          <a:endParaRPr lang="en-US" dirty="0"/>
        </a:p>
      </dgm:t>
    </dgm:pt>
    <dgm:pt modelId="{7FE35BED-CD19-4778-A545-27DCC6BEE987}" type="parTrans" cxnId="{EA4131FD-2EF2-47CF-937E-096DEFE390F4}">
      <dgm:prSet/>
      <dgm:spPr/>
      <dgm:t>
        <a:bodyPr/>
        <a:lstStyle/>
        <a:p>
          <a:endParaRPr lang="en-US"/>
        </a:p>
      </dgm:t>
    </dgm:pt>
    <dgm:pt modelId="{7FEF1BA6-C9F4-4F82-95F9-0A1CB2D60535}" type="sibTrans" cxnId="{EA4131FD-2EF2-47CF-937E-096DEFE390F4}">
      <dgm:prSet/>
      <dgm:spPr/>
      <dgm:t>
        <a:bodyPr/>
        <a:lstStyle/>
        <a:p>
          <a:endParaRPr lang="en-US"/>
        </a:p>
      </dgm:t>
    </dgm:pt>
    <dgm:pt modelId="{80A9600E-66A3-49A3-A522-3A15207CB6C2}">
      <dgm:prSet phldrT="[Text]"/>
      <dgm:spPr/>
      <dgm:t>
        <a:bodyPr/>
        <a:lstStyle/>
        <a:p>
          <a:r>
            <a:rPr lang="en-US" dirty="0" err="1"/>
            <a:t>gRPC</a:t>
          </a:r>
          <a:endParaRPr lang="en-US" dirty="0"/>
        </a:p>
      </dgm:t>
    </dgm:pt>
    <dgm:pt modelId="{F90AA1CE-688B-47FC-8332-D9261DFB1E56}" type="parTrans" cxnId="{3347EF2C-5604-4CB8-84E9-BC9CA4E5E768}">
      <dgm:prSet/>
      <dgm:spPr/>
      <dgm:t>
        <a:bodyPr/>
        <a:lstStyle/>
        <a:p>
          <a:endParaRPr lang="en-US"/>
        </a:p>
      </dgm:t>
    </dgm:pt>
    <dgm:pt modelId="{6010A158-1F3B-4314-B5CF-5D05F429A8EB}" type="sibTrans" cxnId="{3347EF2C-5604-4CB8-84E9-BC9CA4E5E768}">
      <dgm:prSet/>
      <dgm:spPr/>
      <dgm:t>
        <a:bodyPr/>
        <a:lstStyle/>
        <a:p>
          <a:endParaRPr lang="en-US"/>
        </a:p>
      </dgm:t>
    </dgm:pt>
    <dgm:pt modelId="{81D36BDE-FEC1-49A2-B0A9-B6FAEB5017CE}">
      <dgm:prSet phldrT="[Text]"/>
      <dgm:spPr/>
      <dgm:t>
        <a:bodyPr/>
        <a:lstStyle/>
        <a:p>
          <a:r>
            <a:rPr lang="en-US" dirty="0" err="1"/>
            <a:t>Blazor</a:t>
          </a:r>
          <a:r>
            <a:rPr lang="en-US" dirty="0"/>
            <a:t> Server</a:t>
          </a:r>
        </a:p>
      </dgm:t>
    </dgm:pt>
    <dgm:pt modelId="{28AAA549-43AC-44DA-AB05-F6BE2010102F}" type="parTrans" cxnId="{510E1275-94CF-4E27-9145-7D3B1A1540A1}">
      <dgm:prSet/>
      <dgm:spPr/>
      <dgm:t>
        <a:bodyPr/>
        <a:lstStyle/>
        <a:p>
          <a:endParaRPr lang="en-US"/>
        </a:p>
      </dgm:t>
    </dgm:pt>
    <dgm:pt modelId="{9D70943B-6214-4EAA-9C0C-91590CC320F8}" type="sibTrans" cxnId="{510E1275-94CF-4E27-9145-7D3B1A1540A1}">
      <dgm:prSet/>
      <dgm:spPr/>
      <dgm:t>
        <a:bodyPr/>
        <a:lstStyle/>
        <a:p>
          <a:endParaRPr lang="en-US"/>
        </a:p>
      </dgm:t>
    </dgm:pt>
    <dgm:pt modelId="{4CE4822C-79C5-4F4C-8C42-0C40F42F5BC9}" type="pres">
      <dgm:prSet presAssocID="{AD9C2AF8-1883-42A8-A197-A86E58C48C92}" presName="Name0" presStyleCnt="0">
        <dgm:presLayoutVars>
          <dgm:chPref val="1"/>
          <dgm:dir/>
          <dgm:animOne val="branch"/>
          <dgm:animLvl val="lvl"/>
          <dgm:resizeHandles/>
        </dgm:presLayoutVars>
      </dgm:prSet>
      <dgm:spPr/>
    </dgm:pt>
    <dgm:pt modelId="{B171C683-CF3F-4DFD-8086-B3C99242DFF7}" type="pres">
      <dgm:prSet presAssocID="{5BAD7C0F-5AC8-4EDD-BAAB-7E4EFBFCB266}" presName="vertOne" presStyleCnt="0"/>
      <dgm:spPr/>
    </dgm:pt>
    <dgm:pt modelId="{CA70BADF-4CDC-4F77-9E27-245A15416E59}" type="pres">
      <dgm:prSet presAssocID="{5BAD7C0F-5AC8-4EDD-BAAB-7E4EFBFCB266}" presName="txOne" presStyleLbl="node0" presStyleIdx="0" presStyleCnt="1">
        <dgm:presLayoutVars>
          <dgm:chPref val="3"/>
        </dgm:presLayoutVars>
      </dgm:prSet>
      <dgm:spPr/>
    </dgm:pt>
    <dgm:pt modelId="{1DAFAC18-B9EE-497B-9172-BDF242A02645}" type="pres">
      <dgm:prSet presAssocID="{5BAD7C0F-5AC8-4EDD-BAAB-7E4EFBFCB266}" presName="parTransOne" presStyleCnt="0"/>
      <dgm:spPr/>
    </dgm:pt>
    <dgm:pt modelId="{43C98D56-6834-472B-806E-F1468BB84FBD}" type="pres">
      <dgm:prSet presAssocID="{5BAD7C0F-5AC8-4EDD-BAAB-7E4EFBFCB266}" presName="horzOne" presStyleCnt="0"/>
      <dgm:spPr/>
    </dgm:pt>
    <dgm:pt modelId="{18B42E88-D406-4679-B991-00021866EF69}" type="pres">
      <dgm:prSet presAssocID="{732D9F2E-DB62-47FC-AACB-B7E18404AD28}" presName="vertTwo" presStyleCnt="0"/>
      <dgm:spPr/>
    </dgm:pt>
    <dgm:pt modelId="{97EB4B09-4E42-4D47-829B-7861DF1F43A9}" type="pres">
      <dgm:prSet presAssocID="{732D9F2E-DB62-47FC-AACB-B7E18404AD28}" presName="txTwo" presStyleLbl="node2" presStyleIdx="0" presStyleCnt="1">
        <dgm:presLayoutVars>
          <dgm:chPref val="3"/>
        </dgm:presLayoutVars>
      </dgm:prSet>
      <dgm:spPr/>
    </dgm:pt>
    <dgm:pt modelId="{DD80E0C7-3154-485A-BF90-BA780EC2E2E1}" type="pres">
      <dgm:prSet presAssocID="{732D9F2E-DB62-47FC-AACB-B7E18404AD28}" presName="parTransTwo" presStyleCnt="0"/>
      <dgm:spPr/>
    </dgm:pt>
    <dgm:pt modelId="{6F40B999-BC5E-4AFD-884C-7455C3F4E33C}" type="pres">
      <dgm:prSet presAssocID="{732D9F2E-DB62-47FC-AACB-B7E18404AD28}" presName="horzTwo" presStyleCnt="0"/>
      <dgm:spPr/>
    </dgm:pt>
    <dgm:pt modelId="{51B9998F-2F25-4143-8F8A-2C419609469A}" type="pres">
      <dgm:prSet presAssocID="{E7CFB9E8-7BA8-410A-B1B9-AA3C83165601}" presName="vertThree" presStyleCnt="0"/>
      <dgm:spPr/>
    </dgm:pt>
    <dgm:pt modelId="{A1FFD850-A97F-4C1A-A351-7ABBB123AD15}" type="pres">
      <dgm:prSet presAssocID="{E7CFB9E8-7BA8-410A-B1B9-AA3C83165601}" presName="txThree" presStyleLbl="node3" presStyleIdx="0" presStyleCnt="1">
        <dgm:presLayoutVars>
          <dgm:chPref val="3"/>
        </dgm:presLayoutVars>
      </dgm:prSet>
      <dgm:spPr/>
    </dgm:pt>
    <dgm:pt modelId="{4BB7E091-BB0F-4EEE-ACF6-BBDF0D7247E3}" type="pres">
      <dgm:prSet presAssocID="{E7CFB9E8-7BA8-410A-B1B9-AA3C83165601}" presName="parTransThree" presStyleCnt="0"/>
      <dgm:spPr/>
    </dgm:pt>
    <dgm:pt modelId="{1AF15E60-AF99-41D7-8C3F-7064A7B20C53}" type="pres">
      <dgm:prSet presAssocID="{E7CFB9E8-7BA8-410A-B1B9-AA3C83165601}" presName="horzThree" presStyleCnt="0"/>
      <dgm:spPr/>
    </dgm:pt>
    <dgm:pt modelId="{8123EDAB-E379-42A7-BAD6-D909BF53C888}" type="pres">
      <dgm:prSet presAssocID="{734A438A-375D-4C3B-B163-F31D08E8F6FF}" presName="vertFour" presStyleCnt="0">
        <dgm:presLayoutVars>
          <dgm:chPref val="3"/>
        </dgm:presLayoutVars>
      </dgm:prSet>
      <dgm:spPr/>
    </dgm:pt>
    <dgm:pt modelId="{435D7202-5F90-4D46-AD63-48B963473E6C}" type="pres">
      <dgm:prSet presAssocID="{734A438A-375D-4C3B-B163-F31D08E8F6FF}" presName="txFour" presStyleLbl="node4" presStyleIdx="0" presStyleCnt="5">
        <dgm:presLayoutVars>
          <dgm:chPref val="3"/>
        </dgm:presLayoutVars>
      </dgm:prSet>
      <dgm:spPr/>
    </dgm:pt>
    <dgm:pt modelId="{E6EE774A-B5FD-4D77-A56F-897C84A0FD72}" type="pres">
      <dgm:prSet presAssocID="{734A438A-375D-4C3B-B163-F31D08E8F6FF}" presName="horzFour" presStyleCnt="0"/>
      <dgm:spPr/>
    </dgm:pt>
    <dgm:pt modelId="{D871CF01-40D0-46B1-B505-662DEA3EC0B2}" type="pres">
      <dgm:prSet presAssocID="{F79E50CF-A686-4A55-A241-92704E0AA824}" presName="sibSpaceFour" presStyleCnt="0"/>
      <dgm:spPr/>
    </dgm:pt>
    <dgm:pt modelId="{0DE2E576-C190-4240-A55A-D18FA89E50B8}" type="pres">
      <dgm:prSet presAssocID="{8DDB5D16-DB2F-44AB-A3BE-3A0EB7117787}" presName="vertFour" presStyleCnt="0">
        <dgm:presLayoutVars>
          <dgm:chPref val="3"/>
        </dgm:presLayoutVars>
      </dgm:prSet>
      <dgm:spPr/>
    </dgm:pt>
    <dgm:pt modelId="{92240AEC-14BC-46ED-9D87-C60142786760}" type="pres">
      <dgm:prSet presAssocID="{8DDB5D16-DB2F-44AB-A3BE-3A0EB7117787}" presName="txFour" presStyleLbl="node4" presStyleIdx="1" presStyleCnt="5">
        <dgm:presLayoutVars>
          <dgm:chPref val="3"/>
        </dgm:presLayoutVars>
      </dgm:prSet>
      <dgm:spPr/>
    </dgm:pt>
    <dgm:pt modelId="{4E0D2705-2D71-4784-9356-A9C6EE9C1AC1}" type="pres">
      <dgm:prSet presAssocID="{8DDB5D16-DB2F-44AB-A3BE-3A0EB7117787}" presName="horzFour" presStyleCnt="0"/>
      <dgm:spPr/>
    </dgm:pt>
    <dgm:pt modelId="{8B6B470E-EB6F-4977-A1C0-97EA4C8518DE}" type="pres">
      <dgm:prSet presAssocID="{3082FCEC-9ACF-42B6-9B15-53FA9E07C6B8}" presName="sibSpaceFour" presStyleCnt="0"/>
      <dgm:spPr/>
    </dgm:pt>
    <dgm:pt modelId="{76EE0FDC-0C16-4FC1-A417-E80196B74D19}" type="pres">
      <dgm:prSet presAssocID="{104D896D-BF7C-4146-AFC1-6A850330B5B9}" presName="vertFour" presStyleCnt="0">
        <dgm:presLayoutVars>
          <dgm:chPref val="3"/>
        </dgm:presLayoutVars>
      </dgm:prSet>
      <dgm:spPr/>
    </dgm:pt>
    <dgm:pt modelId="{82B27153-096A-4AEB-BE31-AA49B7573441}" type="pres">
      <dgm:prSet presAssocID="{104D896D-BF7C-4146-AFC1-6A850330B5B9}" presName="txFour" presStyleLbl="node4" presStyleIdx="2" presStyleCnt="5">
        <dgm:presLayoutVars>
          <dgm:chPref val="3"/>
        </dgm:presLayoutVars>
      </dgm:prSet>
      <dgm:spPr/>
    </dgm:pt>
    <dgm:pt modelId="{285E1470-EA6D-4650-A00A-84D30C8BC0AA}" type="pres">
      <dgm:prSet presAssocID="{104D896D-BF7C-4146-AFC1-6A850330B5B9}" presName="horzFour" presStyleCnt="0"/>
      <dgm:spPr/>
    </dgm:pt>
    <dgm:pt modelId="{35FF0513-465A-44CB-83BF-FAA440BAEC91}" type="pres">
      <dgm:prSet presAssocID="{7FEF1BA6-C9F4-4F82-95F9-0A1CB2D60535}" presName="sibSpaceFour" presStyleCnt="0"/>
      <dgm:spPr/>
    </dgm:pt>
    <dgm:pt modelId="{6F2FA6FB-7414-4ACF-AA2B-6082A1E5ECAA}" type="pres">
      <dgm:prSet presAssocID="{80A9600E-66A3-49A3-A522-3A15207CB6C2}" presName="vertFour" presStyleCnt="0">
        <dgm:presLayoutVars>
          <dgm:chPref val="3"/>
        </dgm:presLayoutVars>
      </dgm:prSet>
      <dgm:spPr/>
    </dgm:pt>
    <dgm:pt modelId="{8D729C6B-18E9-40A0-958E-AFEFE8368442}" type="pres">
      <dgm:prSet presAssocID="{80A9600E-66A3-49A3-A522-3A15207CB6C2}" presName="txFour" presStyleLbl="node4" presStyleIdx="3" presStyleCnt="5">
        <dgm:presLayoutVars>
          <dgm:chPref val="3"/>
        </dgm:presLayoutVars>
      </dgm:prSet>
      <dgm:spPr/>
    </dgm:pt>
    <dgm:pt modelId="{5017C0E4-E27E-4893-B76F-A8D77B64843C}" type="pres">
      <dgm:prSet presAssocID="{80A9600E-66A3-49A3-A522-3A15207CB6C2}" presName="horzFour" presStyleCnt="0"/>
      <dgm:spPr/>
    </dgm:pt>
    <dgm:pt modelId="{75844847-BD26-421E-9952-8943EE4D0187}" type="pres">
      <dgm:prSet presAssocID="{6010A158-1F3B-4314-B5CF-5D05F429A8EB}" presName="sibSpaceFour" presStyleCnt="0"/>
      <dgm:spPr/>
    </dgm:pt>
    <dgm:pt modelId="{43E20482-A9E6-421B-AD58-F3E4EA59F4F7}" type="pres">
      <dgm:prSet presAssocID="{81D36BDE-FEC1-49A2-B0A9-B6FAEB5017CE}" presName="vertFour" presStyleCnt="0">
        <dgm:presLayoutVars>
          <dgm:chPref val="3"/>
        </dgm:presLayoutVars>
      </dgm:prSet>
      <dgm:spPr/>
    </dgm:pt>
    <dgm:pt modelId="{42AEF121-33AD-44F9-918C-D13ACA571445}" type="pres">
      <dgm:prSet presAssocID="{81D36BDE-FEC1-49A2-B0A9-B6FAEB5017CE}" presName="txFour" presStyleLbl="node4" presStyleIdx="4" presStyleCnt="5">
        <dgm:presLayoutVars>
          <dgm:chPref val="3"/>
        </dgm:presLayoutVars>
      </dgm:prSet>
      <dgm:spPr/>
    </dgm:pt>
    <dgm:pt modelId="{65D25939-D11D-4AD0-B3FB-FADB84693DDD}" type="pres">
      <dgm:prSet presAssocID="{81D36BDE-FEC1-49A2-B0A9-B6FAEB5017CE}" presName="horzFour" presStyleCnt="0"/>
      <dgm:spPr/>
    </dgm:pt>
  </dgm:ptLst>
  <dgm:cxnLst>
    <dgm:cxn modelId="{D7B8DE08-3A02-49C8-9995-99D404E3D83A}" srcId="{732D9F2E-DB62-47FC-AACB-B7E18404AD28}" destId="{E7CFB9E8-7BA8-410A-B1B9-AA3C83165601}" srcOrd="0" destOrd="0" parTransId="{847E206B-994F-4754-A564-CCD64F922053}" sibTransId="{24169D5C-8B1A-4C02-B2E8-DDFE6E1B1381}"/>
    <dgm:cxn modelId="{96604A19-F967-4CC7-8F65-688D19293DED}" type="presOf" srcId="{734A438A-375D-4C3B-B163-F31D08E8F6FF}" destId="{435D7202-5F90-4D46-AD63-48B963473E6C}" srcOrd="0" destOrd="0" presId="urn:microsoft.com/office/officeart/2005/8/layout/architecture"/>
    <dgm:cxn modelId="{CC961F1C-E267-42F3-833B-45045C50D220}" srcId="{E7CFB9E8-7BA8-410A-B1B9-AA3C83165601}" destId="{8DDB5D16-DB2F-44AB-A3BE-3A0EB7117787}" srcOrd="1" destOrd="0" parTransId="{6FA16263-4414-439F-8006-C722202EC11B}" sibTransId="{3082FCEC-9ACF-42B6-9B15-53FA9E07C6B8}"/>
    <dgm:cxn modelId="{10C72D22-A9C0-4180-B1DC-0601E8500CA8}" type="presOf" srcId="{732D9F2E-DB62-47FC-AACB-B7E18404AD28}" destId="{97EB4B09-4E42-4D47-829B-7861DF1F43A9}" srcOrd="0" destOrd="0" presId="urn:microsoft.com/office/officeart/2005/8/layout/architecture"/>
    <dgm:cxn modelId="{3347EF2C-5604-4CB8-84E9-BC9CA4E5E768}" srcId="{E7CFB9E8-7BA8-410A-B1B9-AA3C83165601}" destId="{80A9600E-66A3-49A3-A522-3A15207CB6C2}" srcOrd="3" destOrd="0" parTransId="{F90AA1CE-688B-47FC-8332-D9261DFB1E56}" sibTransId="{6010A158-1F3B-4314-B5CF-5D05F429A8EB}"/>
    <dgm:cxn modelId="{BFAA4363-CE76-4F9C-9AB6-6BB7F756F0A1}" srcId="{AD9C2AF8-1883-42A8-A197-A86E58C48C92}" destId="{5BAD7C0F-5AC8-4EDD-BAAB-7E4EFBFCB266}" srcOrd="0" destOrd="0" parTransId="{2C68E39A-5B15-4725-B6AC-0AB09CE8A0BA}" sibTransId="{EEDF56A5-1655-4C83-B5B2-D7BC915AF3F4}"/>
    <dgm:cxn modelId="{CB2F7A4A-4402-4565-994D-9CBC36D71177}" type="presOf" srcId="{AD9C2AF8-1883-42A8-A197-A86E58C48C92}" destId="{4CE4822C-79C5-4F4C-8C42-0C40F42F5BC9}" srcOrd="0" destOrd="0" presId="urn:microsoft.com/office/officeart/2005/8/layout/architecture"/>
    <dgm:cxn modelId="{B81E2B4D-B6C9-4B92-8192-C24204D70796}" type="presOf" srcId="{81D36BDE-FEC1-49A2-B0A9-B6FAEB5017CE}" destId="{42AEF121-33AD-44F9-918C-D13ACA571445}" srcOrd="0" destOrd="0" presId="urn:microsoft.com/office/officeart/2005/8/layout/architecture"/>
    <dgm:cxn modelId="{510E1275-94CF-4E27-9145-7D3B1A1540A1}" srcId="{E7CFB9E8-7BA8-410A-B1B9-AA3C83165601}" destId="{81D36BDE-FEC1-49A2-B0A9-B6FAEB5017CE}" srcOrd="4" destOrd="0" parTransId="{28AAA549-43AC-44DA-AB05-F6BE2010102F}" sibTransId="{9D70943B-6214-4EAA-9C0C-91590CC320F8}"/>
    <dgm:cxn modelId="{D8B59777-7229-43AC-9467-0E62F4AD2385}" type="presOf" srcId="{8DDB5D16-DB2F-44AB-A3BE-3A0EB7117787}" destId="{92240AEC-14BC-46ED-9D87-C60142786760}" srcOrd="0" destOrd="0" presId="urn:microsoft.com/office/officeart/2005/8/layout/architecture"/>
    <dgm:cxn modelId="{8FBE5079-958B-4106-BCAE-743A8FD4F5EA}" type="presOf" srcId="{104D896D-BF7C-4146-AFC1-6A850330B5B9}" destId="{82B27153-096A-4AEB-BE31-AA49B7573441}" srcOrd="0" destOrd="0" presId="urn:microsoft.com/office/officeart/2005/8/layout/architecture"/>
    <dgm:cxn modelId="{4D5B8EAE-A69E-4FB6-9F6A-17BAD50B6DB7}" type="presOf" srcId="{E7CFB9E8-7BA8-410A-B1B9-AA3C83165601}" destId="{A1FFD850-A97F-4C1A-A351-7ABBB123AD15}" srcOrd="0" destOrd="0" presId="urn:microsoft.com/office/officeart/2005/8/layout/architecture"/>
    <dgm:cxn modelId="{48D9FFB8-94ED-438C-AA6A-B14A6827D39E}" srcId="{5BAD7C0F-5AC8-4EDD-BAAB-7E4EFBFCB266}" destId="{732D9F2E-DB62-47FC-AACB-B7E18404AD28}" srcOrd="0" destOrd="0" parTransId="{5872D860-B286-43AF-9461-E76B06FE38D0}" sibTransId="{9584B693-C9B7-4392-A5F8-DCBCD2435943}"/>
    <dgm:cxn modelId="{68A212F3-35E2-4E6A-8FA7-898649997EDF}" srcId="{E7CFB9E8-7BA8-410A-B1B9-AA3C83165601}" destId="{734A438A-375D-4C3B-B163-F31D08E8F6FF}" srcOrd="0" destOrd="0" parTransId="{613DD565-BD86-4CA6-940F-CBB6D4CD6FEE}" sibTransId="{F79E50CF-A686-4A55-A241-92704E0AA824}"/>
    <dgm:cxn modelId="{AC6826FB-3E42-4EFD-8FF2-FF97D83B6566}" type="presOf" srcId="{5BAD7C0F-5AC8-4EDD-BAAB-7E4EFBFCB266}" destId="{CA70BADF-4CDC-4F77-9E27-245A15416E59}" srcOrd="0" destOrd="0" presId="urn:microsoft.com/office/officeart/2005/8/layout/architecture"/>
    <dgm:cxn modelId="{EA4131FD-2EF2-47CF-937E-096DEFE390F4}" srcId="{E7CFB9E8-7BA8-410A-B1B9-AA3C83165601}" destId="{104D896D-BF7C-4146-AFC1-6A850330B5B9}" srcOrd="2" destOrd="0" parTransId="{7FE35BED-CD19-4778-A545-27DCC6BEE987}" sibTransId="{7FEF1BA6-C9F4-4F82-95F9-0A1CB2D60535}"/>
    <dgm:cxn modelId="{F6E26DFD-1F70-4CC0-93EE-5E6ACFFAEAAE}" type="presOf" srcId="{80A9600E-66A3-49A3-A522-3A15207CB6C2}" destId="{8D729C6B-18E9-40A0-958E-AFEFE8368442}" srcOrd="0" destOrd="0" presId="urn:microsoft.com/office/officeart/2005/8/layout/architecture"/>
    <dgm:cxn modelId="{38B1FBF3-8339-41F1-AAD7-3A86564CE71F}" type="presParOf" srcId="{4CE4822C-79C5-4F4C-8C42-0C40F42F5BC9}" destId="{B171C683-CF3F-4DFD-8086-B3C99242DFF7}" srcOrd="0" destOrd="0" presId="urn:microsoft.com/office/officeart/2005/8/layout/architecture"/>
    <dgm:cxn modelId="{8AA2575C-3AC0-4FFE-82C7-05B168EA0AAF}" type="presParOf" srcId="{B171C683-CF3F-4DFD-8086-B3C99242DFF7}" destId="{CA70BADF-4CDC-4F77-9E27-245A15416E59}" srcOrd="0" destOrd="0" presId="urn:microsoft.com/office/officeart/2005/8/layout/architecture"/>
    <dgm:cxn modelId="{7AA7AECA-1B6E-4E56-979D-D5622B08BF8B}" type="presParOf" srcId="{B171C683-CF3F-4DFD-8086-B3C99242DFF7}" destId="{1DAFAC18-B9EE-497B-9172-BDF242A02645}" srcOrd="1" destOrd="0" presId="urn:microsoft.com/office/officeart/2005/8/layout/architecture"/>
    <dgm:cxn modelId="{8A52A736-9A90-4079-9805-D754D3164660}" type="presParOf" srcId="{B171C683-CF3F-4DFD-8086-B3C99242DFF7}" destId="{43C98D56-6834-472B-806E-F1468BB84FBD}" srcOrd="2" destOrd="0" presId="urn:microsoft.com/office/officeart/2005/8/layout/architecture"/>
    <dgm:cxn modelId="{EC4979DB-E124-424F-8433-5E5BC055783F}" type="presParOf" srcId="{43C98D56-6834-472B-806E-F1468BB84FBD}" destId="{18B42E88-D406-4679-B991-00021866EF69}" srcOrd="0" destOrd="0" presId="urn:microsoft.com/office/officeart/2005/8/layout/architecture"/>
    <dgm:cxn modelId="{EC17E736-6557-46A5-91C4-1EC36E5BA134}" type="presParOf" srcId="{18B42E88-D406-4679-B991-00021866EF69}" destId="{97EB4B09-4E42-4D47-829B-7861DF1F43A9}" srcOrd="0" destOrd="0" presId="urn:microsoft.com/office/officeart/2005/8/layout/architecture"/>
    <dgm:cxn modelId="{C8B0656E-BC88-4C9E-AA72-8B6F69CBA8DE}" type="presParOf" srcId="{18B42E88-D406-4679-B991-00021866EF69}" destId="{DD80E0C7-3154-485A-BF90-BA780EC2E2E1}" srcOrd="1" destOrd="0" presId="urn:microsoft.com/office/officeart/2005/8/layout/architecture"/>
    <dgm:cxn modelId="{4C7227F3-2615-4149-9047-CE6F49612180}" type="presParOf" srcId="{18B42E88-D406-4679-B991-00021866EF69}" destId="{6F40B999-BC5E-4AFD-884C-7455C3F4E33C}" srcOrd="2" destOrd="0" presId="urn:microsoft.com/office/officeart/2005/8/layout/architecture"/>
    <dgm:cxn modelId="{7DAD9D2B-83F3-4EF4-AA66-2679FCDF813F}" type="presParOf" srcId="{6F40B999-BC5E-4AFD-884C-7455C3F4E33C}" destId="{51B9998F-2F25-4143-8F8A-2C419609469A}" srcOrd="0" destOrd="0" presId="urn:microsoft.com/office/officeart/2005/8/layout/architecture"/>
    <dgm:cxn modelId="{18B07866-3E81-4B60-8A06-5282486C3189}" type="presParOf" srcId="{51B9998F-2F25-4143-8F8A-2C419609469A}" destId="{A1FFD850-A97F-4C1A-A351-7ABBB123AD15}" srcOrd="0" destOrd="0" presId="urn:microsoft.com/office/officeart/2005/8/layout/architecture"/>
    <dgm:cxn modelId="{E8A9C3D4-FC32-4FF3-BCEB-951D397DAF20}" type="presParOf" srcId="{51B9998F-2F25-4143-8F8A-2C419609469A}" destId="{4BB7E091-BB0F-4EEE-ACF6-BBDF0D7247E3}" srcOrd="1" destOrd="0" presId="urn:microsoft.com/office/officeart/2005/8/layout/architecture"/>
    <dgm:cxn modelId="{CA719ED0-990C-4736-AF17-2843EBE286DD}" type="presParOf" srcId="{51B9998F-2F25-4143-8F8A-2C419609469A}" destId="{1AF15E60-AF99-41D7-8C3F-7064A7B20C53}" srcOrd="2" destOrd="0" presId="urn:microsoft.com/office/officeart/2005/8/layout/architecture"/>
    <dgm:cxn modelId="{B49F7433-E2F2-474C-A7BC-96FF258D7501}" type="presParOf" srcId="{1AF15E60-AF99-41D7-8C3F-7064A7B20C53}" destId="{8123EDAB-E379-42A7-BAD6-D909BF53C888}" srcOrd="0" destOrd="0" presId="urn:microsoft.com/office/officeart/2005/8/layout/architecture"/>
    <dgm:cxn modelId="{CF85BC3C-A0A7-49B0-AB4B-93E1E3839A16}" type="presParOf" srcId="{8123EDAB-E379-42A7-BAD6-D909BF53C888}" destId="{435D7202-5F90-4D46-AD63-48B963473E6C}" srcOrd="0" destOrd="0" presId="urn:microsoft.com/office/officeart/2005/8/layout/architecture"/>
    <dgm:cxn modelId="{39D540F1-6CFB-454C-8BD3-3B17764237B7}" type="presParOf" srcId="{8123EDAB-E379-42A7-BAD6-D909BF53C888}" destId="{E6EE774A-B5FD-4D77-A56F-897C84A0FD72}" srcOrd="1" destOrd="0" presId="urn:microsoft.com/office/officeart/2005/8/layout/architecture"/>
    <dgm:cxn modelId="{B305CA2D-72AC-408C-930E-57B5ECEC4A3E}" type="presParOf" srcId="{1AF15E60-AF99-41D7-8C3F-7064A7B20C53}" destId="{D871CF01-40D0-46B1-B505-662DEA3EC0B2}" srcOrd="1" destOrd="0" presId="urn:microsoft.com/office/officeart/2005/8/layout/architecture"/>
    <dgm:cxn modelId="{5668BCFB-9AB8-4776-B38D-D9651F4357CA}" type="presParOf" srcId="{1AF15E60-AF99-41D7-8C3F-7064A7B20C53}" destId="{0DE2E576-C190-4240-A55A-D18FA89E50B8}" srcOrd="2" destOrd="0" presId="urn:microsoft.com/office/officeart/2005/8/layout/architecture"/>
    <dgm:cxn modelId="{A26DCF31-8DE6-4CA1-AB2D-FEF14CDD1DE3}" type="presParOf" srcId="{0DE2E576-C190-4240-A55A-D18FA89E50B8}" destId="{92240AEC-14BC-46ED-9D87-C60142786760}" srcOrd="0" destOrd="0" presId="urn:microsoft.com/office/officeart/2005/8/layout/architecture"/>
    <dgm:cxn modelId="{C7E1655D-D745-4F61-BE61-0BE097CF5421}" type="presParOf" srcId="{0DE2E576-C190-4240-A55A-D18FA89E50B8}" destId="{4E0D2705-2D71-4784-9356-A9C6EE9C1AC1}" srcOrd="1" destOrd="0" presId="urn:microsoft.com/office/officeart/2005/8/layout/architecture"/>
    <dgm:cxn modelId="{87FF8200-4CBD-41A0-BA76-342DC0276048}" type="presParOf" srcId="{1AF15E60-AF99-41D7-8C3F-7064A7B20C53}" destId="{8B6B470E-EB6F-4977-A1C0-97EA4C8518DE}" srcOrd="3" destOrd="0" presId="urn:microsoft.com/office/officeart/2005/8/layout/architecture"/>
    <dgm:cxn modelId="{19EB052D-80E7-452F-90A2-A80B70390B2A}" type="presParOf" srcId="{1AF15E60-AF99-41D7-8C3F-7064A7B20C53}" destId="{76EE0FDC-0C16-4FC1-A417-E80196B74D19}" srcOrd="4" destOrd="0" presId="urn:microsoft.com/office/officeart/2005/8/layout/architecture"/>
    <dgm:cxn modelId="{588BEFB2-0B27-49C3-9A40-06194A683398}" type="presParOf" srcId="{76EE0FDC-0C16-4FC1-A417-E80196B74D19}" destId="{82B27153-096A-4AEB-BE31-AA49B7573441}" srcOrd="0" destOrd="0" presId="urn:microsoft.com/office/officeart/2005/8/layout/architecture"/>
    <dgm:cxn modelId="{74940D34-C5F8-49C8-9F8C-05B9896D0411}" type="presParOf" srcId="{76EE0FDC-0C16-4FC1-A417-E80196B74D19}" destId="{285E1470-EA6D-4650-A00A-84D30C8BC0AA}" srcOrd="1" destOrd="0" presId="urn:microsoft.com/office/officeart/2005/8/layout/architecture"/>
    <dgm:cxn modelId="{97BC04D2-89FA-41E5-A58A-F09989121DDA}" type="presParOf" srcId="{1AF15E60-AF99-41D7-8C3F-7064A7B20C53}" destId="{35FF0513-465A-44CB-83BF-FAA440BAEC91}" srcOrd="5" destOrd="0" presId="urn:microsoft.com/office/officeart/2005/8/layout/architecture"/>
    <dgm:cxn modelId="{D8CF36E2-B177-4225-A385-587E9D349B5D}" type="presParOf" srcId="{1AF15E60-AF99-41D7-8C3F-7064A7B20C53}" destId="{6F2FA6FB-7414-4ACF-AA2B-6082A1E5ECAA}" srcOrd="6" destOrd="0" presId="urn:microsoft.com/office/officeart/2005/8/layout/architecture"/>
    <dgm:cxn modelId="{F646E0D6-2F70-4011-94BD-00208C1DECFC}" type="presParOf" srcId="{6F2FA6FB-7414-4ACF-AA2B-6082A1E5ECAA}" destId="{8D729C6B-18E9-40A0-958E-AFEFE8368442}" srcOrd="0" destOrd="0" presId="urn:microsoft.com/office/officeart/2005/8/layout/architecture"/>
    <dgm:cxn modelId="{307C289C-7605-4511-A933-D724E4C5854F}" type="presParOf" srcId="{6F2FA6FB-7414-4ACF-AA2B-6082A1E5ECAA}" destId="{5017C0E4-E27E-4893-B76F-A8D77B64843C}" srcOrd="1" destOrd="0" presId="urn:microsoft.com/office/officeart/2005/8/layout/architecture"/>
    <dgm:cxn modelId="{D17EEB5C-B089-43E0-BD7B-AC679727F61D}" type="presParOf" srcId="{1AF15E60-AF99-41D7-8C3F-7064A7B20C53}" destId="{75844847-BD26-421E-9952-8943EE4D0187}" srcOrd="7" destOrd="0" presId="urn:microsoft.com/office/officeart/2005/8/layout/architecture"/>
    <dgm:cxn modelId="{DA01D239-FB73-4498-AECF-43D3C56E8E32}" type="presParOf" srcId="{1AF15E60-AF99-41D7-8C3F-7064A7B20C53}" destId="{43E20482-A9E6-421B-AD58-F3E4EA59F4F7}" srcOrd="8" destOrd="0" presId="urn:microsoft.com/office/officeart/2005/8/layout/architecture"/>
    <dgm:cxn modelId="{2B17DA04-EC2D-45D7-8D1B-8139BAC34A60}" type="presParOf" srcId="{43E20482-A9E6-421B-AD58-F3E4EA59F4F7}" destId="{42AEF121-33AD-44F9-918C-D13ACA571445}" srcOrd="0" destOrd="0" presId="urn:microsoft.com/office/officeart/2005/8/layout/architecture"/>
    <dgm:cxn modelId="{C1969B13-81AB-47C0-B810-46633DB12BC2}" type="presParOf" srcId="{43E20482-A9E6-421B-AD58-F3E4EA59F4F7}" destId="{65D25939-D11D-4AD0-B3FB-FADB84693DDD}" srcOrd="1"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89C8E66-6A78-41FF-9A86-59369AF6961F}"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6E4DD34-5958-4F01-BC3A-834FE5984A1E}">
      <dgm:prSet/>
      <dgm:spPr/>
      <dgm:t>
        <a:bodyPr/>
        <a:lstStyle/>
        <a:p>
          <a:pPr>
            <a:defRPr cap="all"/>
          </a:pPr>
          <a:r>
            <a:rPr lang="en-US" dirty="0"/>
            <a:t>More MVC features are platform features</a:t>
          </a:r>
        </a:p>
      </dgm:t>
    </dgm:pt>
    <dgm:pt modelId="{10AB7C33-FA54-48F4-A265-679219EB8FD4}" type="parTrans" cxnId="{C1E911A4-9D48-4AA3-B34F-5389BE8EEBC4}">
      <dgm:prSet/>
      <dgm:spPr/>
      <dgm:t>
        <a:bodyPr/>
        <a:lstStyle/>
        <a:p>
          <a:endParaRPr lang="en-US"/>
        </a:p>
      </dgm:t>
    </dgm:pt>
    <dgm:pt modelId="{6792AE67-6F12-4304-A08D-77FB69E1B332}" type="sibTrans" cxnId="{C1E911A4-9D48-4AA3-B34F-5389BE8EEBC4}">
      <dgm:prSet/>
      <dgm:spPr/>
      <dgm:t>
        <a:bodyPr/>
        <a:lstStyle/>
        <a:p>
          <a:endParaRPr lang="en-US"/>
        </a:p>
      </dgm:t>
    </dgm:pt>
    <dgm:pt modelId="{A611789E-13C5-4551-BF34-BF5700296FB5}">
      <dgm:prSet/>
      <dgm:spPr/>
      <dgm:t>
        <a:bodyPr/>
        <a:lstStyle/>
        <a:p>
          <a:pPr>
            <a:defRPr cap="all"/>
          </a:pPr>
          <a:r>
            <a:rPr lang="en-US"/>
            <a:t>Gradual evolution of Controllers and Pages </a:t>
          </a:r>
        </a:p>
      </dgm:t>
    </dgm:pt>
    <dgm:pt modelId="{8280B6E7-84F1-44EE-9601-0BB62B262E91}" type="parTrans" cxnId="{79766DB5-0D4C-4FD6-B118-8B318DF1E44E}">
      <dgm:prSet/>
      <dgm:spPr/>
      <dgm:t>
        <a:bodyPr/>
        <a:lstStyle/>
        <a:p>
          <a:endParaRPr lang="en-US"/>
        </a:p>
      </dgm:t>
    </dgm:pt>
    <dgm:pt modelId="{80225539-A5A0-47AC-9764-3F769875E708}" type="sibTrans" cxnId="{79766DB5-0D4C-4FD6-B118-8B318DF1E44E}">
      <dgm:prSet/>
      <dgm:spPr/>
      <dgm:t>
        <a:bodyPr/>
        <a:lstStyle/>
        <a:p>
          <a:endParaRPr lang="en-US"/>
        </a:p>
      </dgm:t>
    </dgm:pt>
    <dgm:pt modelId="{4C6C868D-87E8-4E0A-BD2F-8044CC601AF8}">
      <dgm:prSet/>
      <dgm:spPr/>
      <dgm:t>
        <a:bodyPr/>
        <a:lstStyle/>
        <a:p>
          <a:pPr>
            <a:defRPr cap="all"/>
          </a:pPr>
          <a:r>
            <a:rPr lang="en-US"/>
            <a:t>Smaller amounts of code and ceremony will feel good</a:t>
          </a:r>
        </a:p>
      </dgm:t>
    </dgm:pt>
    <dgm:pt modelId="{EEB78186-2882-458A-9533-AE0A947895D4}" type="parTrans" cxnId="{F936430A-42A1-4362-8360-505F7C933C4F}">
      <dgm:prSet/>
      <dgm:spPr/>
      <dgm:t>
        <a:bodyPr/>
        <a:lstStyle/>
        <a:p>
          <a:endParaRPr lang="en-US"/>
        </a:p>
      </dgm:t>
    </dgm:pt>
    <dgm:pt modelId="{E4952826-E2CE-4DA2-B4F4-4F3CFCE79618}" type="sibTrans" cxnId="{F936430A-42A1-4362-8360-505F7C933C4F}">
      <dgm:prSet/>
      <dgm:spPr/>
      <dgm:t>
        <a:bodyPr/>
        <a:lstStyle/>
        <a:p>
          <a:endParaRPr lang="en-US"/>
        </a:p>
      </dgm:t>
    </dgm:pt>
    <dgm:pt modelId="{3AB606FB-9202-4496-A14C-72F6F41BDDF7}" type="pres">
      <dgm:prSet presAssocID="{389C8E66-6A78-41FF-9A86-59369AF6961F}" presName="root" presStyleCnt="0">
        <dgm:presLayoutVars>
          <dgm:dir/>
          <dgm:resizeHandles val="exact"/>
        </dgm:presLayoutVars>
      </dgm:prSet>
      <dgm:spPr/>
    </dgm:pt>
    <dgm:pt modelId="{516A91E3-5132-4494-B289-4865BE77BE8B}" type="pres">
      <dgm:prSet presAssocID="{F6E4DD34-5958-4F01-BC3A-834FE5984A1E}" presName="compNode" presStyleCnt="0"/>
      <dgm:spPr/>
    </dgm:pt>
    <dgm:pt modelId="{91B24D94-A222-4EC7-8BF4-1EC4F17E0521}" type="pres">
      <dgm:prSet presAssocID="{F6E4DD34-5958-4F01-BC3A-834FE5984A1E}" presName="iconBgRect" presStyleLbl="bgShp" presStyleIdx="0" presStyleCnt="3"/>
      <dgm:spPr/>
    </dgm:pt>
    <dgm:pt modelId="{93EEFD1F-294D-4F83-A182-AD6B58435B5C}" type="pres">
      <dgm:prSet presAssocID="{F6E4DD34-5958-4F01-BC3A-834FE5984A1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eciduous tree"/>
        </a:ext>
      </dgm:extLst>
    </dgm:pt>
    <dgm:pt modelId="{D39322AE-E7B2-44EE-BF28-BDAACFF4D529}" type="pres">
      <dgm:prSet presAssocID="{F6E4DD34-5958-4F01-BC3A-834FE5984A1E}" presName="spaceRect" presStyleCnt="0"/>
      <dgm:spPr/>
    </dgm:pt>
    <dgm:pt modelId="{C200B1E3-A9FD-41F0-9969-3D3BB01519EE}" type="pres">
      <dgm:prSet presAssocID="{F6E4DD34-5958-4F01-BC3A-834FE5984A1E}" presName="textRect" presStyleLbl="revTx" presStyleIdx="0" presStyleCnt="3">
        <dgm:presLayoutVars>
          <dgm:chMax val="1"/>
          <dgm:chPref val="1"/>
        </dgm:presLayoutVars>
      </dgm:prSet>
      <dgm:spPr/>
    </dgm:pt>
    <dgm:pt modelId="{BA7379E4-8073-4E31-AF74-007BDD857B2A}" type="pres">
      <dgm:prSet presAssocID="{6792AE67-6F12-4304-A08D-77FB69E1B332}" presName="sibTrans" presStyleCnt="0"/>
      <dgm:spPr/>
    </dgm:pt>
    <dgm:pt modelId="{D1C1EC06-097E-4235-A7DA-61F5A638580A}" type="pres">
      <dgm:prSet presAssocID="{A611789E-13C5-4551-BF34-BF5700296FB5}" presName="compNode" presStyleCnt="0"/>
      <dgm:spPr/>
    </dgm:pt>
    <dgm:pt modelId="{FEFECCA9-D4B8-494F-BBC3-1722680994C9}" type="pres">
      <dgm:prSet presAssocID="{A611789E-13C5-4551-BF34-BF5700296FB5}" presName="iconBgRect" presStyleLbl="bgShp" presStyleIdx="1" presStyleCnt="3"/>
      <dgm:spPr/>
    </dgm:pt>
    <dgm:pt modelId="{A88B1622-75D8-40BA-AD41-34EA13AF2450}" type="pres">
      <dgm:prSet presAssocID="{A611789E-13C5-4551-BF34-BF5700296FB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ad"/>
        </a:ext>
      </dgm:extLst>
    </dgm:pt>
    <dgm:pt modelId="{FBBA1EF9-F228-47B3-9649-A11B4B92FCD1}" type="pres">
      <dgm:prSet presAssocID="{A611789E-13C5-4551-BF34-BF5700296FB5}" presName="spaceRect" presStyleCnt="0"/>
      <dgm:spPr/>
    </dgm:pt>
    <dgm:pt modelId="{C5C56820-DAE2-48D2-B57A-42F6388F2D0E}" type="pres">
      <dgm:prSet presAssocID="{A611789E-13C5-4551-BF34-BF5700296FB5}" presName="textRect" presStyleLbl="revTx" presStyleIdx="1" presStyleCnt="3">
        <dgm:presLayoutVars>
          <dgm:chMax val="1"/>
          <dgm:chPref val="1"/>
        </dgm:presLayoutVars>
      </dgm:prSet>
      <dgm:spPr/>
    </dgm:pt>
    <dgm:pt modelId="{918042DD-9CE6-47DE-A864-F1E32CC17896}" type="pres">
      <dgm:prSet presAssocID="{80225539-A5A0-47AC-9764-3F769875E708}" presName="sibTrans" presStyleCnt="0"/>
      <dgm:spPr/>
    </dgm:pt>
    <dgm:pt modelId="{19D7BDAA-723C-45A0-8F8C-0BD5558BDDFA}" type="pres">
      <dgm:prSet presAssocID="{4C6C868D-87E8-4E0A-BD2F-8044CC601AF8}" presName="compNode" presStyleCnt="0"/>
      <dgm:spPr/>
    </dgm:pt>
    <dgm:pt modelId="{2D5A0CE6-212A-4B1B-AFBB-54AD33ECFF9B}" type="pres">
      <dgm:prSet presAssocID="{4C6C868D-87E8-4E0A-BD2F-8044CC601AF8}" presName="iconBgRect" presStyleLbl="bgShp" presStyleIdx="2" presStyleCnt="3"/>
      <dgm:spPr/>
    </dgm:pt>
    <dgm:pt modelId="{4C55A17F-9AC9-408E-8C28-495EA7BFB254}" type="pres">
      <dgm:prSet presAssocID="{4C6C868D-87E8-4E0A-BD2F-8044CC601AF8}"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Microscope"/>
        </a:ext>
      </dgm:extLst>
    </dgm:pt>
    <dgm:pt modelId="{8CA2CFBF-7DF3-4AA1-90D7-935CFD034BD8}" type="pres">
      <dgm:prSet presAssocID="{4C6C868D-87E8-4E0A-BD2F-8044CC601AF8}" presName="spaceRect" presStyleCnt="0"/>
      <dgm:spPr/>
    </dgm:pt>
    <dgm:pt modelId="{F75247C2-4A1A-4F5F-BA5A-F0316D503C10}" type="pres">
      <dgm:prSet presAssocID="{4C6C868D-87E8-4E0A-BD2F-8044CC601AF8}" presName="textRect" presStyleLbl="revTx" presStyleIdx="2" presStyleCnt="3">
        <dgm:presLayoutVars>
          <dgm:chMax val="1"/>
          <dgm:chPref val="1"/>
        </dgm:presLayoutVars>
      </dgm:prSet>
      <dgm:spPr/>
    </dgm:pt>
  </dgm:ptLst>
  <dgm:cxnLst>
    <dgm:cxn modelId="{F936430A-42A1-4362-8360-505F7C933C4F}" srcId="{389C8E66-6A78-41FF-9A86-59369AF6961F}" destId="{4C6C868D-87E8-4E0A-BD2F-8044CC601AF8}" srcOrd="2" destOrd="0" parTransId="{EEB78186-2882-458A-9533-AE0A947895D4}" sibTransId="{E4952826-E2CE-4DA2-B4F4-4F3CFCE79618}"/>
    <dgm:cxn modelId="{A1D7962D-F0D7-4846-ADF0-0F68EFDF1657}" type="presOf" srcId="{F6E4DD34-5958-4F01-BC3A-834FE5984A1E}" destId="{C200B1E3-A9FD-41F0-9969-3D3BB01519EE}" srcOrd="0" destOrd="0" presId="urn:microsoft.com/office/officeart/2018/5/layout/IconCircleLabelList"/>
    <dgm:cxn modelId="{A1859463-B9E8-44F7-BEB4-12C68AAE4286}" type="presOf" srcId="{A611789E-13C5-4551-BF34-BF5700296FB5}" destId="{C5C56820-DAE2-48D2-B57A-42F6388F2D0E}" srcOrd="0" destOrd="0" presId="urn:microsoft.com/office/officeart/2018/5/layout/IconCircleLabelList"/>
    <dgm:cxn modelId="{25A1C14B-7186-4CDC-9370-72F3F7FCB9C4}" type="presOf" srcId="{389C8E66-6A78-41FF-9A86-59369AF6961F}" destId="{3AB606FB-9202-4496-A14C-72F6F41BDDF7}" srcOrd="0" destOrd="0" presId="urn:microsoft.com/office/officeart/2018/5/layout/IconCircleLabelList"/>
    <dgm:cxn modelId="{A7EB267D-59BA-498C-84F4-8D220EB69CDC}" type="presOf" srcId="{4C6C868D-87E8-4E0A-BD2F-8044CC601AF8}" destId="{F75247C2-4A1A-4F5F-BA5A-F0316D503C10}" srcOrd="0" destOrd="0" presId="urn:microsoft.com/office/officeart/2018/5/layout/IconCircleLabelList"/>
    <dgm:cxn modelId="{C1E911A4-9D48-4AA3-B34F-5389BE8EEBC4}" srcId="{389C8E66-6A78-41FF-9A86-59369AF6961F}" destId="{F6E4DD34-5958-4F01-BC3A-834FE5984A1E}" srcOrd="0" destOrd="0" parTransId="{10AB7C33-FA54-48F4-A265-679219EB8FD4}" sibTransId="{6792AE67-6F12-4304-A08D-77FB69E1B332}"/>
    <dgm:cxn modelId="{79766DB5-0D4C-4FD6-B118-8B318DF1E44E}" srcId="{389C8E66-6A78-41FF-9A86-59369AF6961F}" destId="{A611789E-13C5-4551-BF34-BF5700296FB5}" srcOrd="1" destOrd="0" parTransId="{8280B6E7-84F1-44EE-9601-0BB62B262E91}" sibTransId="{80225539-A5A0-47AC-9764-3F769875E708}"/>
    <dgm:cxn modelId="{36AAC15F-E4C6-42D0-8893-18188243B29E}" type="presParOf" srcId="{3AB606FB-9202-4496-A14C-72F6F41BDDF7}" destId="{516A91E3-5132-4494-B289-4865BE77BE8B}" srcOrd="0" destOrd="0" presId="urn:microsoft.com/office/officeart/2018/5/layout/IconCircleLabelList"/>
    <dgm:cxn modelId="{1B04B22D-0523-4035-9147-A407DDE49D59}" type="presParOf" srcId="{516A91E3-5132-4494-B289-4865BE77BE8B}" destId="{91B24D94-A222-4EC7-8BF4-1EC4F17E0521}" srcOrd="0" destOrd="0" presId="urn:microsoft.com/office/officeart/2018/5/layout/IconCircleLabelList"/>
    <dgm:cxn modelId="{AA0FE7D9-951C-49B5-AEA0-C18C841D6FD8}" type="presParOf" srcId="{516A91E3-5132-4494-B289-4865BE77BE8B}" destId="{93EEFD1F-294D-4F83-A182-AD6B58435B5C}" srcOrd="1" destOrd="0" presId="urn:microsoft.com/office/officeart/2018/5/layout/IconCircleLabelList"/>
    <dgm:cxn modelId="{278B6B5A-C3D1-4274-93D5-737449945587}" type="presParOf" srcId="{516A91E3-5132-4494-B289-4865BE77BE8B}" destId="{D39322AE-E7B2-44EE-BF28-BDAACFF4D529}" srcOrd="2" destOrd="0" presId="urn:microsoft.com/office/officeart/2018/5/layout/IconCircleLabelList"/>
    <dgm:cxn modelId="{E04937DC-901B-4807-A60C-52BB380F1DED}" type="presParOf" srcId="{516A91E3-5132-4494-B289-4865BE77BE8B}" destId="{C200B1E3-A9FD-41F0-9969-3D3BB01519EE}" srcOrd="3" destOrd="0" presId="urn:microsoft.com/office/officeart/2018/5/layout/IconCircleLabelList"/>
    <dgm:cxn modelId="{403B7931-8799-41E8-88F5-B69D90465130}" type="presParOf" srcId="{3AB606FB-9202-4496-A14C-72F6F41BDDF7}" destId="{BA7379E4-8073-4E31-AF74-007BDD857B2A}" srcOrd="1" destOrd="0" presId="urn:microsoft.com/office/officeart/2018/5/layout/IconCircleLabelList"/>
    <dgm:cxn modelId="{C933E2E5-D658-4FF2-9888-D9767CA08171}" type="presParOf" srcId="{3AB606FB-9202-4496-A14C-72F6F41BDDF7}" destId="{D1C1EC06-097E-4235-A7DA-61F5A638580A}" srcOrd="2" destOrd="0" presId="urn:microsoft.com/office/officeart/2018/5/layout/IconCircleLabelList"/>
    <dgm:cxn modelId="{B4B0355A-168E-4D40-B719-6ABA33F813DF}" type="presParOf" srcId="{D1C1EC06-097E-4235-A7DA-61F5A638580A}" destId="{FEFECCA9-D4B8-494F-BBC3-1722680994C9}" srcOrd="0" destOrd="0" presId="urn:microsoft.com/office/officeart/2018/5/layout/IconCircleLabelList"/>
    <dgm:cxn modelId="{6A8CAD9B-0E6B-4A19-9341-6A86080817F3}" type="presParOf" srcId="{D1C1EC06-097E-4235-A7DA-61F5A638580A}" destId="{A88B1622-75D8-40BA-AD41-34EA13AF2450}" srcOrd="1" destOrd="0" presId="urn:microsoft.com/office/officeart/2018/5/layout/IconCircleLabelList"/>
    <dgm:cxn modelId="{AA2F0FEA-40A2-4E33-A165-09ED2D670976}" type="presParOf" srcId="{D1C1EC06-097E-4235-A7DA-61F5A638580A}" destId="{FBBA1EF9-F228-47B3-9649-A11B4B92FCD1}" srcOrd="2" destOrd="0" presId="urn:microsoft.com/office/officeart/2018/5/layout/IconCircleLabelList"/>
    <dgm:cxn modelId="{2AAD9139-E4BA-4A00-8294-EC52B512FFDA}" type="presParOf" srcId="{D1C1EC06-097E-4235-A7DA-61F5A638580A}" destId="{C5C56820-DAE2-48D2-B57A-42F6388F2D0E}" srcOrd="3" destOrd="0" presId="urn:microsoft.com/office/officeart/2018/5/layout/IconCircleLabelList"/>
    <dgm:cxn modelId="{7B233D4D-782F-43EB-9AC0-E51E7E97E421}" type="presParOf" srcId="{3AB606FB-9202-4496-A14C-72F6F41BDDF7}" destId="{918042DD-9CE6-47DE-A864-F1E32CC17896}" srcOrd="3" destOrd="0" presId="urn:microsoft.com/office/officeart/2018/5/layout/IconCircleLabelList"/>
    <dgm:cxn modelId="{84201B58-9DD9-4F97-B834-753E10D0DEB7}" type="presParOf" srcId="{3AB606FB-9202-4496-A14C-72F6F41BDDF7}" destId="{19D7BDAA-723C-45A0-8F8C-0BD5558BDDFA}" srcOrd="4" destOrd="0" presId="urn:microsoft.com/office/officeart/2018/5/layout/IconCircleLabelList"/>
    <dgm:cxn modelId="{30A426D4-EBE1-48B3-BD78-1C99D67717CF}" type="presParOf" srcId="{19D7BDAA-723C-45A0-8F8C-0BD5558BDDFA}" destId="{2D5A0CE6-212A-4B1B-AFBB-54AD33ECFF9B}" srcOrd="0" destOrd="0" presId="urn:microsoft.com/office/officeart/2018/5/layout/IconCircleLabelList"/>
    <dgm:cxn modelId="{1402E1B5-615C-4793-843A-715EDECF656C}" type="presParOf" srcId="{19D7BDAA-723C-45A0-8F8C-0BD5558BDDFA}" destId="{4C55A17F-9AC9-408E-8C28-495EA7BFB254}" srcOrd="1" destOrd="0" presId="urn:microsoft.com/office/officeart/2018/5/layout/IconCircleLabelList"/>
    <dgm:cxn modelId="{E0FDA099-0CF7-4C3E-98D0-D60DF4FB02B8}" type="presParOf" srcId="{19D7BDAA-723C-45A0-8F8C-0BD5558BDDFA}" destId="{8CA2CFBF-7DF3-4AA1-90D7-935CFD034BD8}" srcOrd="2" destOrd="0" presId="urn:microsoft.com/office/officeart/2018/5/layout/IconCircleLabelList"/>
    <dgm:cxn modelId="{16D2D1B2-C5A1-4A80-9ADE-D222C506578A}" type="presParOf" srcId="{19D7BDAA-723C-45A0-8F8C-0BD5558BDDFA}" destId="{F75247C2-4A1A-4F5F-BA5A-F0316D503C10}"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D81BA6C-6606-4DB7-8BC1-6539900B8BF2}" type="doc">
      <dgm:prSet loTypeId="urn:microsoft.com/office/officeart/2018/5/layout/Centered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32E90BC8-E446-4D5A-8603-11B9ACCEE04E}">
      <dgm:prSet/>
      <dgm:spPr/>
      <dgm:t>
        <a:bodyPr/>
        <a:lstStyle/>
        <a:p>
          <a:pPr>
            <a:lnSpc>
              <a:spcPct val="100000"/>
            </a:lnSpc>
            <a:defRPr b="1"/>
          </a:pPr>
          <a:r>
            <a:rPr lang="en-US"/>
            <a:t>Single File (Today)</a:t>
          </a:r>
        </a:p>
      </dgm:t>
    </dgm:pt>
    <dgm:pt modelId="{E04A1761-134B-4D4E-97AC-40B5FA595D3E}" type="parTrans" cxnId="{13531FD5-6479-4DC3-AF15-E41DF3D21B09}">
      <dgm:prSet/>
      <dgm:spPr/>
      <dgm:t>
        <a:bodyPr/>
        <a:lstStyle/>
        <a:p>
          <a:endParaRPr lang="en-US"/>
        </a:p>
      </dgm:t>
    </dgm:pt>
    <dgm:pt modelId="{50CDB22B-0F59-457C-BD59-F98ACC64CF54}" type="sibTrans" cxnId="{13531FD5-6479-4DC3-AF15-E41DF3D21B09}">
      <dgm:prSet/>
      <dgm:spPr/>
      <dgm:t>
        <a:bodyPr/>
        <a:lstStyle/>
        <a:p>
          <a:endParaRPr lang="en-US"/>
        </a:p>
      </dgm:t>
    </dgm:pt>
    <dgm:pt modelId="{6DCE92F2-3653-46E3-98C4-0C60A407FA2F}">
      <dgm:prSet/>
      <dgm:spPr/>
      <dgm:t>
        <a:bodyPr/>
        <a:lstStyle/>
        <a:p>
          <a:pPr>
            <a:lnSpc>
              <a:spcPct val="100000"/>
            </a:lnSpc>
          </a:pPr>
          <a:r>
            <a:rPr lang="en-US"/>
            <a:t>5 files</a:t>
          </a:r>
        </a:p>
      </dgm:t>
    </dgm:pt>
    <dgm:pt modelId="{8C6642B6-AA31-4C43-B023-846C05583100}" type="parTrans" cxnId="{4A464BA4-6413-4D93-9515-B447714D3A62}">
      <dgm:prSet/>
      <dgm:spPr/>
      <dgm:t>
        <a:bodyPr/>
        <a:lstStyle/>
        <a:p>
          <a:endParaRPr lang="en-US"/>
        </a:p>
      </dgm:t>
    </dgm:pt>
    <dgm:pt modelId="{E5ECDC2A-F18E-4992-8053-859FE6A2C988}" type="sibTrans" cxnId="{4A464BA4-6413-4D93-9515-B447714D3A62}">
      <dgm:prSet/>
      <dgm:spPr/>
      <dgm:t>
        <a:bodyPr/>
        <a:lstStyle/>
        <a:p>
          <a:endParaRPr lang="en-US"/>
        </a:p>
      </dgm:t>
    </dgm:pt>
    <dgm:pt modelId="{B9C954EB-FD8A-4074-AB9B-05435A49E7F0}">
      <dgm:prSet/>
      <dgm:spPr/>
      <dgm:t>
        <a:bodyPr/>
        <a:lstStyle/>
        <a:p>
          <a:pPr>
            <a:lnSpc>
              <a:spcPct val="100000"/>
            </a:lnSpc>
          </a:pPr>
          <a:r>
            <a:rPr lang="en-US"/>
            <a:t>94.5 mb</a:t>
          </a:r>
        </a:p>
      </dgm:t>
    </dgm:pt>
    <dgm:pt modelId="{CAE09585-50D3-46F8-859D-BE217A4A058E}" type="parTrans" cxnId="{0CEC4D9A-7AAC-4F1B-866E-D182F09863D4}">
      <dgm:prSet/>
      <dgm:spPr/>
      <dgm:t>
        <a:bodyPr/>
        <a:lstStyle/>
        <a:p>
          <a:endParaRPr lang="en-US"/>
        </a:p>
      </dgm:t>
    </dgm:pt>
    <dgm:pt modelId="{E7B85216-975C-4F93-9801-AD105797A2DF}" type="sibTrans" cxnId="{0CEC4D9A-7AAC-4F1B-866E-D182F09863D4}">
      <dgm:prSet/>
      <dgm:spPr/>
      <dgm:t>
        <a:bodyPr/>
        <a:lstStyle/>
        <a:p>
          <a:endParaRPr lang="en-US"/>
        </a:p>
      </dgm:t>
    </dgm:pt>
    <dgm:pt modelId="{6A0B1E6A-4F33-4AF7-8D18-90A5EEC42D22}">
      <dgm:prSet/>
      <dgm:spPr/>
      <dgm:t>
        <a:bodyPr/>
        <a:lstStyle/>
        <a:p>
          <a:pPr>
            <a:lnSpc>
              <a:spcPct val="100000"/>
            </a:lnSpc>
          </a:pPr>
          <a:r>
            <a:rPr lang="en-US"/>
            <a:t>4 of these files are config</a:t>
          </a:r>
        </a:p>
      </dgm:t>
    </dgm:pt>
    <dgm:pt modelId="{13A726C3-9550-41FB-9815-0F86A42FA200}" type="parTrans" cxnId="{4680C5C9-A3E2-4C44-B29D-4CF7A2EA7A04}">
      <dgm:prSet/>
      <dgm:spPr/>
      <dgm:t>
        <a:bodyPr/>
        <a:lstStyle/>
        <a:p>
          <a:endParaRPr lang="en-US"/>
        </a:p>
      </dgm:t>
    </dgm:pt>
    <dgm:pt modelId="{3B6276D8-F996-41FC-86A6-F3065C31DE4E}" type="sibTrans" cxnId="{4680C5C9-A3E2-4C44-B29D-4CF7A2EA7A04}">
      <dgm:prSet/>
      <dgm:spPr/>
      <dgm:t>
        <a:bodyPr/>
        <a:lstStyle/>
        <a:p>
          <a:endParaRPr lang="en-US"/>
        </a:p>
      </dgm:t>
    </dgm:pt>
    <dgm:pt modelId="{6F48F285-CF78-4502-966D-514AE348475D}">
      <dgm:prSet/>
      <dgm:spPr/>
      <dgm:t>
        <a:bodyPr/>
        <a:lstStyle/>
        <a:p>
          <a:pPr>
            <a:lnSpc>
              <a:spcPct val="100000"/>
            </a:lnSpc>
            <a:defRPr b="1"/>
          </a:pPr>
          <a:r>
            <a:rPr lang="en-US"/>
            <a:t>Normal</a:t>
          </a:r>
        </a:p>
      </dgm:t>
    </dgm:pt>
    <dgm:pt modelId="{8271A3CA-21D7-47C4-B3DD-303AD1F156C8}" type="parTrans" cxnId="{1121F69F-8934-4D07-92B3-66B6824376D6}">
      <dgm:prSet/>
      <dgm:spPr/>
      <dgm:t>
        <a:bodyPr/>
        <a:lstStyle/>
        <a:p>
          <a:endParaRPr lang="en-US"/>
        </a:p>
      </dgm:t>
    </dgm:pt>
    <dgm:pt modelId="{D48F2A37-4174-44A3-B425-6A63EA653877}" type="sibTrans" cxnId="{1121F69F-8934-4D07-92B3-66B6824376D6}">
      <dgm:prSet/>
      <dgm:spPr/>
      <dgm:t>
        <a:bodyPr/>
        <a:lstStyle/>
        <a:p>
          <a:endParaRPr lang="en-US"/>
        </a:p>
      </dgm:t>
    </dgm:pt>
    <dgm:pt modelId="{E08BCEE0-2E4E-4344-92C3-F5B7B8FA133A}">
      <dgm:prSet/>
      <dgm:spPr/>
      <dgm:t>
        <a:bodyPr/>
        <a:lstStyle/>
        <a:p>
          <a:pPr>
            <a:lnSpc>
              <a:spcPct val="100000"/>
            </a:lnSpc>
          </a:pPr>
          <a:r>
            <a:rPr lang="en-US"/>
            <a:t>324 files</a:t>
          </a:r>
        </a:p>
      </dgm:t>
    </dgm:pt>
    <dgm:pt modelId="{D616444F-FF3C-4C38-AF76-81EAEC587A39}" type="parTrans" cxnId="{152A6018-56ED-4958-A876-D7E76303B112}">
      <dgm:prSet/>
      <dgm:spPr/>
      <dgm:t>
        <a:bodyPr/>
        <a:lstStyle/>
        <a:p>
          <a:endParaRPr lang="en-US"/>
        </a:p>
      </dgm:t>
    </dgm:pt>
    <dgm:pt modelId="{8C982415-6A1B-4A35-BA5C-8BD5A4E35FE1}" type="sibTrans" cxnId="{152A6018-56ED-4958-A876-D7E76303B112}">
      <dgm:prSet/>
      <dgm:spPr/>
      <dgm:t>
        <a:bodyPr/>
        <a:lstStyle/>
        <a:p>
          <a:endParaRPr lang="en-US"/>
        </a:p>
      </dgm:t>
    </dgm:pt>
    <dgm:pt modelId="{4F87EC34-D38D-4B13-9D55-20F970D039D8}">
      <dgm:prSet/>
      <dgm:spPr/>
      <dgm:t>
        <a:bodyPr/>
        <a:lstStyle/>
        <a:p>
          <a:pPr>
            <a:lnSpc>
              <a:spcPct val="100000"/>
            </a:lnSpc>
          </a:pPr>
          <a:r>
            <a:rPr lang="en-US"/>
            <a:t>92.9 mb</a:t>
          </a:r>
        </a:p>
      </dgm:t>
    </dgm:pt>
    <dgm:pt modelId="{BE202286-5969-48CE-A592-17D6707C5478}" type="parTrans" cxnId="{E0EB71DD-6FBB-4D76-94C9-1857B6291E0A}">
      <dgm:prSet/>
      <dgm:spPr/>
      <dgm:t>
        <a:bodyPr/>
        <a:lstStyle/>
        <a:p>
          <a:endParaRPr lang="en-US"/>
        </a:p>
      </dgm:t>
    </dgm:pt>
    <dgm:pt modelId="{B7CFA0F7-BA54-4EC2-A692-59CCB2CAD505}" type="sibTrans" cxnId="{E0EB71DD-6FBB-4D76-94C9-1857B6291E0A}">
      <dgm:prSet/>
      <dgm:spPr/>
      <dgm:t>
        <a:bodyPr/>
        <a:lstStyle/>
        <a:p>
          <a:endParaRPr lang="en-US"/>
        </a:p>
      </dgm:t>
    </dgm:pt>
    <dgm:pt modelId="{A53AE9EC-6B99-4749-A2B8-1A6720A43BC7}" type="pres">
      <dgm:prSet presAssocID="{AD81BA6C-6606-4DB7-8BC1-6539900B8BF2}" presName="root" presStyleCnt="0">
        <dgm:presLayoutVars>
          <dgm:dir/>
          <dgm:resizeHandles val="exact"/>
        </dgm:presLayoutVars>
      </dgm:prSet>
      <dgm:spPr/>
    </dgm:pt>
    <dgm:pt modelId="{2B8C72E2-FB40-441D-907A-23955871E60F}" type="pres">
      <dgm:prSet presAssocID="{32E90BC8-E446-4D5A-8603-11B9ACCEE04E}" presName="compNode" presStyleCnt="0"/>
      <dgm:spPr/>
    </dgm:pt>
    <dgm:pt modelId="{E7392020-A005-48BE-A71D-A7D8B203949A}" type="pres">
      <dgm:prSet presAssocID="{32E90BC8-E446-4D5A-8603-11B9ACCEE04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09603A4A-74CE-4562-B9BC-4915D0DE1740}" type="pres">
      <dgm:prSet presAssocID="{32E90BC8-E446-4D5A-8603-11B9ACCEE04E}" presName="iconSpace" presStyleCnt="0"/>
      <dgm:spPr/>
    </dgm:pt>
    <dgm:pt modelId="{AEEA8477-DD31-427B-BDEB-4CF59781F5A7}" type="pres">
      <dgm:prSet presAssocID="{32E90BC8-E446-4D5A-8603-11B9ACCEE04E}" presName="parTx" presStyleLbl="revTx" presStyleIdx="0" presStyleCnt="4">
        <dgm:presLayoutVars>
          <dgm:chMax val="0"/>
          <dgm:chPref val="0"/>
        </dgm:presLayoutVars>
      </dgm:prSet>
      <dgm:spPr/>
    </dgm:pt>
    <dgm:pt modelId="{88CFA8C5-BA3B-4858-BB92-4565CCF7B8F5}" type="pres">
      <dgm:prSet presAssocID="{32E90BC8-E446-4D5A-8603-11B9ACCEE04E}" presName="txSpace" presStyleCnt="0"/>
      <dgm:spPr/>
    </dgm:pt>
    <dgm:pt modelId="{883D7303-6F3B-4484-B992-E5CDEDABF607}" type="pres">
      <dgm:prSet presAssocID="{32E90BC8-E446-4D5A-8603-11B9ACCEE04E}" presName="desTx" presStyleLbl="revTx" presStyleIdx="1" presStyleCnt="4">
        <dgm:presLayoutVars/>
      </dgm:prSet>
      <dgm:spPr/>
    </dgm:pt>
    <dgm:pt modelId="{4721A035-ADA7-458D-A4A4-4D7CDE30CD6F}" type="pres">
      <dgm:prSet presAssocID="{50CDB22B-0F59-457C-BD59-F98ACC64CF54}" presName="sibTrans" presStyleCnt="0"/>
      <dgm:spPr/>
    </dgm:pt>
    <dgm:pt modelId="{633A5FC0-B138-4CA5-AEE0-67447137DC32}" type="pres">
      <dgm:prSet presAssocID="{6F48F285-CF78-4502-966D-514AE348475D}" presName="compNode" presStyleCnt="0"/>
      <dgm:spPr/>
    </dgm:pt>
    <dgm:pt modelId="{240B78CD-DA3A-4D31-B60C-348045F3878B}" type="pres">
      <dgm:prSet presAssocID="{6F48F285-CF78-4502-966D-514AE348475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F8A315D6-6558-4094-A407-1BA5C51EAC6D}" type="pres">
      <dgm:prSet presAssocID="{6F48F285-CF78-4502-966D-514AE348475D}" presName="iconSpace" presStyleCnt="0"/>
      <dgm:spPr/>
    </dgm:pt>
    <dgm:pt modelId="{B675894D-6582-419D-9399-86AB2AAB680F}" type="pres">
      <dgm:prSet presAssocID="{6F48F285-CF78-4502-966D-514AE348475D}" presName="parTx" presStyleLbl="revTx" presStyleIdx="2" presStyleCnt="4">
        <dgm:presLayoutVars>
          <dgm:chMax val="0"/>
          <dgm:chPref val="0"/>
        </dgm:presLayoutVars>
      </dgm:prSet>
      <dgm:spPr/>
    </dgm:pt>
    <dgm:pt modelId="{8A12DF3F-F213-45E0-B023-66890122A877}" type="pres">
      <dgm:prSet presAssocID="{6F48F285-CF78-4502-966D-514AE348475D}" presName="txSpace" presStyleCnt="0"/>
      <dgm:spPr/>
    </dgm:pt>
    <dgm:pt modelId="{C716D7B2-7EA0-4A1C-A693-B43A3784C89D}" type="pres">
      <dgm:prSet presAssocID="{6F48F285-CF78-4502-966D-514AE348475D}" presName="desTx" presStyleLbl="revTx" presStyleIdx="3" presStyleCnt="4">
        <dgm:presLayoutVars/>
      </dgm:prSet>
      <dgm:spPr/>
    </dgm:pt>
  </dgm:ptLst>
  <dgm:cxnLst>
    <dgm:cxn modelId="{87EDC70C-9973-4A25-8228-F7CE63547482}" type="presOf" srcId="{6A0B1E6A-4F33-4AF7-8D18-90A5EEC42D22}" destId="{883D7303-6F3B-4484-B992-E5CDEDABF607}" srcOrd="0" destOrd="2" presId="urn:microsoft.com/office/officeart/2018/5/layout/CenteredIconLabelDescriptionList"/>
    <dgm:cxn modelId="{152A6018-56ED-4958-A876-D7E76303B112}" srcId="{6F48F285-CF78-4502-966D-514AE348475D}" destId="{E08BCEE0-2E4E-4344-92C3-F5B7B8FA133A}" srcOrd="0" destOrd="0" parTransId="{D616444F-FF3C-4C38-AF76-81EAEC587A39}" sibTransId="{8C982415-6A1B-4A35-BA5C-8BD5A4E35FE1}"/>
    <dgm:cxn modelId="{91406618-C410-44D4-B332-1E512B8FC9D3}" type="presOf" srcId="{E08BCEE0-2E4E-4344-92C3-F5B7B8FA133A}" destId="{C716D7B2-7EA0-4A1C-A693-B43A3784C89D}" srcOrd="0" destOrd="0" presId="urn:microsoft.com/office/officeart/2018/5/layout/CenteredIconLabelDescriptionList"/>
    <dgm:cxn modelId="{F708A91D-7B8B-423C-9A0A-10F3419B0347}" type="presOf" srcId="{AD81BA6C-6606-4DB7-8BC1-6539900B8BF2}" destId="{A53AE9EC-6B99-4749-A2B8-1A6720A43BC7}" srcOrd="0" destOrd="0" presId="urn:microsoft.com/office/officeart/2018/5/layout/CenteredIconLabelDescriptionList"/>
    <dgm:cxn modelId="{6F0BB23A-55CD-4DC7-AAE9-4AF9E8812D58}" type="presOf" srcId="{B9C954EB-FD8A-4074-AB9B-05435A49E7F0}" destId="{883D7303-6F3B-4484-B992-E5CDEDABF607}" srcOrd="0" destOrd="1" presId="urn:microsoft.com/office/officeart/2018/5/layout/CenteredIconLabelDescriptionList"/>
    <dgm:cxn modelId="{F039F246-820D-4A80-8FE7-5DEEC58F75B9}" type="presOf" srcId="{4F87EC34-D38D-4B13-9D55-20F970D039D8}" destId="{C716D7B2-7EA0-4A1C-A693-B43A3784C89D}" srcOrd="0" destOrd="1" presId="urn:microsoft.com/office/officeart/2018/5/layout/CenteredIconLabelDescriptionList"/>
    <dgm:cxn modelId="{18E7664E-D385-4021-BBEE-55CE543B550B}" type="presOf" srcId="{6F48F285-CF78-4502-966D-514AE348475D}" destId="{B675894D-6582-419D-9399-86AB2AAB680F}" srcOrd="0" destOrd="0" presId="urn:microsoft.com/office/officeart/2018/5/layout/CenteredIconLabelDescriptionList"/>
    <dgm:cxn modelId="{4C34A171-85E4-4D8D-8139-E63CD30041F5}" type="presOf" srcId="{32E90BC8-E446-4D5A-8603-11B9ACCEE04E}" destId="{AEEA8477-DD31-427B-BDEB-4CF59781F5A7}" srcOrd="0" destOrd="0" presId="urn:microsoft.com/office/officeart/2018/5/layout/CenteredIconLabelDescriptionList"/>
    <dgm:cxn modelId="{C6F3BB73-0442-4827-B516-B42BC96CBC85}" type="presOf" srcId="{6DCE92F2-3653-46E3-98C4-0C60A407FA2F}" destId="{883D7303-6F3B-4484-B992-E5CDEDABF607}" srcOrd="0" destOrd="0" presId="urn:microsoft.com/office/officeart/2018/5/layout/CenteredIconLabelDescriptionList"/>
    <dgm:cxn modelId="{0CEC4D9A-7AAC-4F1B-866E-D182F09863D4}" srcId="{32E90BC8-E446-4D5A-8603-11B9ACCEE04E}" destId="{B9C954EB-FD8A-4074-AB9B-05435A49E7F0}" srcOrd="1" destOrd="0" parTransId="{CAE09585-50D3-46F8-859D-BE217A4A058E}" sibTransId="{E7B85216-975C-4F93-9801-AD105797A2DF}"/>
    <dgm:cxn modelId="{1121F69F-8934-4D07-92B3-66B6824376D6}" srcId="{AD81BA6C-6606-4DB7-8BC1-6539900B8BF2}" destId="{6F48F285-CF78-4502-966D-514AE348475D}" srcOrd="1" destOrd="0" parTransId="{8271A3CA-21D7-47C4-B3DD-303AD1F156C8}" sibTransId="{D48F2A37-4174-44A3-B425-6A63EA653877}"/>
    <dgm:cxn modelId="{4A464BA4-6413-4D93-9515-B447714D3A62}" srcId="{32E90BC8-E446-4D5A-8603-11B9ACCEE04E}" destId="{6DCE92F2-3653-46E3-98C4-0C60A407FA2F}" srcOrd="0" destOrd="0" parTransId="{8C6642B6-AA31-4C43-B023-846C05583100}" sibTransId="{E5ECDC2A-F18E-4992-8053-859FE6A2C988}"/>
    <dgm:cxn modelId="{4680C5C9-A3E2-4C44-B29D-4CF7A2EA7A04}" srcId="{32E90BC8-E446-4D5A-8603-11B9ACCEE04E}" destId="{6A0B1E6A-4F33-4AF7-8D18-90A5EEC42D22}" srcOrd="2" destOrd="0" parTransId="{13A726C3-9550-41FB-9815-0F86A42FA200}" sibTransId="{3B6276D8-F996-41FC-86A6-F3065C31DE4E}"/>
    <dgm:cxn modelId="{13531FD5-6479-4DC3-AF15-E41DF3D21B09}" srcId="{AD81BA6C-6606-4DB7-8BC1-6539900B8BF2}" destId="{32E90BC8-E446-4D5A-8603-11B9ACCEE04E}" srcOrd="0" destOrd="0" parTransId="{E04A1761-134B-4D4E-97AC-40B5FA595D3E}" sibTransId="{50CDB22B-0F59-457C-BD59-F98ACC64CF54}"/>
    <dgm:cxn modelId="{E0EB71DD-6FBB-4D76-94C9-1857B6291E0A}" srcId="{6F48F285-CF78-4502-966D-514AE348475D}" destId="{4F87EC34-D38D-4B13-9D55-20F970D039D8}" srcOrd="1" destOrd="0" parTransId="{BE202286-5969-48CE-A592-17D6707C5478}" sibTransId="{B7CFA0F7-BA54-4EC2-A692-59CCB2CAD505}"/>
    <dgm:cxn modelId="{E03CC129-7734-4661-B194-DCB275B5E531}" type="presParOf" srcId="{A53AE9EC-6B99-4749-A2B8-1A6720A43BC7}" destId="{2B8C72E2-FB40-441D-907A-23955871E60F}" srcOrd="0" destOrd="0" presId="urn:microsoft.com/office/officeart/2018/5/layout/CenteredIconLabelDescriptionList"/>
    <dgm:cxn modelId="{9AD4875C-EAED-4B52-B85F-EE1986757DAD}" type="presParOf" srcId="{2B8C72E2-FB40-441D-907A-23955871E60F}" destId="{E7392020-A005-48BE-A71D-A7D8B203949A}" srcOrd="0" destOrd="0" presId="urn:microsoft.com/office/officeart/2018/5/layout/CenteredIconLabelDescriptionList"/>
    <dgm:cxn modelId="{705A70A2-1610-4987-8405-575DA07921DB}" type="presParOf" srcId="{2B8C72E2-FB40-441D-907A-23955871E60F}" destId="{09603A4A-74CE-4562-B9BC-4915D0DE1740}" srcOrd="1" destOrd="0" presId="urn:microsoft.com/office/officeart/2018/5/layout/CenteredIconLabelDescriptionList"/>
    <dgm:cxn modelId="{6C4CFF29-2B35-4CD8-A677-2A4D35AA4A6E}" type="presParOf" srcId="{2B8C72E2-FB40-441D-907A-23955871E60F}" destId="{AEEA8477-DD31-427B-BDEB-4CF59781F5A7}" srcOrd="2" destOrd="0" presId="urn:microsoft.com/office/officeart/2018/5/layout/CenteredIconLabelDescriptionList"/>
    <dgm:cxn modelId="{57B4BBAB-EA99-4692-AB0F-0E5C9779DCB3}" type="presParOf" srcId="{2B8C72E2-FB40-441D-907A-23955871E60F}" destId="{88CFA8C5-BA3B-4858-BB92-4565CCF7B8F5}" srcOrd="3" destOrd="0" presId="urn:microsoft.com/office/officeart/2018/5/layout/CenteredIconLabelDescriptionList"/>
    <dgm:cxn modelId="{81C903EC-D9C7-4020-B597-595B08E7B72B}" type="presParOf" srcId="{2B8C72E2-FB40-441D-907A-23955871E60F}" destId="{883D7303-6F3B-4484-B992-E5CDEDABF607}" srcOrd="4" destOrd="0" presId="urn:microsoft.com/office/officeart/2018/5/layout/CenteredIconLabelDescriptionList"/>
    <dgm:cxn modelId="{B1161318-5E81-4D6A-B7AA-E43E24043107}" type="presParOf" srcId="{A53AE9EC-6B99-4749-A2B8-1A6720A43BC7}" destId="{4721A035-ADA7-458D-A4A4-4D7CDE30CD6F}" srcOrd="1" destOrd="0" presId="urn:microsoft.com/office/officeart/2018/5/layout/CenteredIconLabelDescriptionList"/>
    <dgm:cxn modelId="{0E3E3A30-C6DC-4008-8BB2-1194A5E87CBC}" type="presParOf" srcId="{A53AE9EC-6B99-4749-A2B8-1A6720A43BC7}" destId="{633A5FC0-B138-4CA5-AEE0-67447137DC32}" srcOrd="2" destOrd="0" presId="urn:microsoft.com/office/officeart/2018/5/layout/CenteredIconLabelDescriptionList"/>
    <dgm:cxn modelId="{CC402B3C-26CD-40A0-B40C-EAA78819C2FF}" type="presParOf" srcId="{633A5FC0-B138-4CA5-AEE0-67447137DC32}" destId="{240B78CD-DA3A-4D31-B60C-348045F3878B}" srcOrd="0" destOrd="0" presId="urn:microsoft.com/office/officeart/2018/5/layout/CenteredIconLabelDescriptionList"/>
    <dgm:cxn modelId="{D20650B3-043E-40E6-A361-C34B4B77C401}" type="presParOf" srcId="{633A5FC0-B138-4CA5-AEE0-67447137DC32}" destId="{F8A315D6-6558-4094-A407-1BA5C51EAC6D}" srcOrd="1" destOrd="0" presId="urn:microsoft.com/office/officeart/2018/5/layout/CenteredIconLabelDescriptionList"/>
    <dgm:cxn modelId="{1AB301C3-256F-47A4-B1D5-3CB27D1C03D9}" type="presParOf" srcId="{633A5FC0-B138-4CA5-AEE0-67447137DC32}" destId="{B675894D-6582-419D-9399-86AB2AAB680F}" srcOrd="2" destOrd="0" presId="urn:microsoft.com/office/officeart/2018/5/layout/CenteredIconLabelDescriptionList"/>
    <dgm:cxn modelId="{8365204D-759C-4307-8976-3FB3C6E8B024}" type="presParOf" srcId="{633A5FC0-B138-4CA5-AEE0-67447137DC32}" destId="{8A12DF3F-F213-45E0-B023-66890122A877}" srcOrd="3" destOrd="0" presId="urn:microsoft.com/office/officeart/2018/5/layout/CenteredIconLabelDescriptionList"/>
    <dgm:cxn modelId="{ED7AFC8C-48C2-4890-91E7-B6D119940A00}" type="presParOf" srcId="{633A5FC0-B138-4CA5-AEE0-67447137DC32}" destId="{C716D7B2-7EA0-4A1C-A693-B43A3784C89D}" srcOrd="4" destOrd="0" presId="urn:microsoft.com/office/officeart/2018/5/layout/CenteredIconLabelDescription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7AF54B-6A4C-4865-B543-7E184D7A23B7}">
      <dsp:nvSpPr>
        <dsp:cNvPr id="0" name=""/>
        <dsp:cNvSpPr/>
      </dsp:nvSpPr>
      <dsp:spPr>
        <a:xfrm>
          <a:off x="0" y="422805"/>
          <a:ext cx="5886291" cy="1965600"/>
        </a:xfrm>
        <a:prstGeom prst="rect">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6842" tIns="541528" rIns="456842"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a:t>“Single file” host</a:t>
          </a:r>
        </a:p>
        <a:p>
          <a:pPr marL="228600" lvl="1" indent="-228600" algn="l" defTabSz="1155700">
            <a:lnSpc>
              <a:spcPct val="90000"/>
            </a:lnSpc>
            <a:spcBef>
              <a:spcPct val="0"/>
            </a:spcBef>
            <a:spcAft>
              <a:spcPct val="15000"/>
            </a:spcAft>
            <a:buChar char="•"/>
          </a:pPr>
          <a:r>
            <a:rPr lang="en-US" sz="2600" kern="1200"/>
            <a:t>Removal of optional components</a:t>
          </a:r>
        </a:p>
        <a:p>
          <a:pPr marL="228600" lvl="1" indent="-228600" algn="l" defTabSz="1155700">
            <a:lnSpc>
              <a:spcPct val="90000"/>
            </a:lnSpc>
            <a:spcBef>
              <a:spcPct val="0"/>
            </a:spcBef>
            <a:spcAft>
              <a:spcPct val="15000"/>
            </a:spcAft>
            <a:buChar char="•"/>
          </a:pPr>
          <a:r>
            <a:rPr lang="en-US" sz="2600" kern="1200"/>
            <a:t>Diagnostics changes</a:t>
          </a:r>
        </a:p>
      </dsp:txBody>
      <dsp:txXfrm>
        <a:off x="0" y="422805"/>
        <a:ext cx="5886291" cy="1965600"/>
      </dsp:txXfrm>
    </dsp:sp>
    <dsp:sp modelId="{8185DE58-9919-4B4B-A98C-7F08C1C92C88}">
      <dsp:nvSpPr>
        <dsp:cNvPr id="0" name=""/>
        <dsp:cNvSpPr/>
      </dsp:nvSpPr>
      <dsp:spPr>
        <a:xfrm>
          <a:off x="294314" y="39045"/>
          <a:ext cx="4120403" cy="76752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741" tIns="0" rIns="155741" bIns="0" numCol="1" spcCol="1270" anchor="ctr" anchorCtr="0">
          <a:noAutofit/>
        </a:bodyPr>
        <a:lstStyle/>
        <a:p>
          <a:pPr marL="0" lvl="0" indent="0" algn="l" defTabSz="1155700">
            <a:lnSpc>
              <a:spcPct val="90000"/>
            </a:lnSpc>
            <a:spcBef>
              <a:spcPct val="0"/>
            </a:spcBef>
            <a:spcAft>
              <a:spcPct val="35000"/>
            </a:spcAft>
            <a:buNone/>
            <a:defRPr b="1"/>
          </a:pPr>
          <a:r>
            <a:rPr lang="en-US" sz="2600" kern="1200" dirty="0"/>
            <a:t>Changes to Native</a:t>
          </a:r>
        </a:p>
      </dsp:txBody>
      <dsp:txXfrm>
        <a:off x="331781" y="76512"/>
        <a:ext cx="4045469" cy="692586"/>
      </dsp:txXfrm>
    </dsp:sp>
    <dsp:sp modelId="{0AB64651-6329-465B-828A-FD744A95791C}">
      <dsp:nvSpPr>
        <dsp:cNvPr id="0" name=""/>
        <dsp:cNvSpPr/>
      </dsp:nvSpPr>
      <dsp:spPr>
        <a:xfrm>
          <a:off x="0" y="2912565"/>
          <a:ext cx="5886291" cy="1965600"/>
        </a:xfrm>
        <a:prstGeom prst="rect">
          <a:avLst/>
        </a:prstGeom>
        <a:solidFill>
          <a:schemeClr val="lt1">
            <a:alpha val="90000"/>
            <a:hueOff val="0"/>
            <a:satOff val="0"/>
            <a:lumOff val="0"/>
            <a:alphaOff val="0"/>
          </a:schemeClr>
        </a:solidFill>
        <a:ln w="19050" cap="rnd" cmpd="sng" algn="ctr">
          <a:solidFill>
            <a:schemeClr val="accent5">
              <a:hueOff val="-2004937"/>
              <a:satOff val="1102"/>
              <a:lumOff val="529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6842" tIns="541528" rIns="456842"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a:t>“</a:t>
          </a:r>
          <a:r>
            <a:rPr lang="en-US" sz="2600" kern="1200" err="1"/>
            <a:t>Linkability</a:t>
          </a:r>
          <a:r>
            <a:rPr lang="en-US" sz="2600" kern="1200"/>
            <a:t>” </a:t>
          </a:r>
        </a:p>
        <a:p>
          <a:pPr marL="228600" lvl="1" indent="-228600" algn="l" defTabSz="1155700">
            <a:lnSpc>
              <a:spcPct val="90000"/>
            </a:lnSpc>
            <a:spcBef>
              <a:spcPct val="0"/>
            </a:spcBef>
            <a:spcAft>
              <a:spcPct val="15000"/>
            </a:spcAft>
            <a:buChar char="•"/>
          </a:pPr>
          <a:r>
            <a:rPr lang="en-US" sz="2600" kern="1200"/>
            <a:t>Performance optimizations</a:t>
          </a:r>
        </a:p>
        <a:p>
          <a:pPr marL="228600" lvl="1" indent="-228600" algn="l" defTabSz="1155700">
            <a:lnSpc>
              <a:spcPct val="90000"/>
            </a:lnSpc>
            <a:spcBef>
              <a:spcPct val="0"/>
            </a:spcBef>
            <a:spcAft>
              <a:spcPct val="15000"/>
            </a:spcAft>
            <a:buChar char="•"/>
          </a:pPr>
          <a:r>
            <a:rPr lang="en-US" sz="2600" kern="1200"/>
            <a:t>Removing slow features</a:t>
          </a:r>
        </a:p>
      </dsp:txBody>
      <dsp:txXfrm>
        <a:off x="0" y="2912565"/>
        <a:ext cx="5886291" cy="1965600"/>
      </dsp:txXfrm>
    </dsp:sp>
    <dsp:sp modelId="{89977EA6-733F-4882-8ADB-E52627AC4E70}">
      <dsp:nvSpPr>
        <dsp:cNvPr id="0" name=""/>
        <dsp:cNvSpPr/>
      </dsp:nvSpPr>
      <dsp:spPr>
        <a:xfrm>
          <a:off x="294314" y="2528805"/>
          <a:ext cx="4120403" cy="767520"/>
        </a:xfrm>
        <a:prstGeom prst="roundRect">
          <a:avLst/>
        </a:prstGeom>
        <a:solidFill>
          <a:schemeClr val="accent5">
            <a:hueOff val="-2004937"/>
            <a:satOff val="1102"/>
            <a:lumOff val="529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741" tIns="0" rIns="155741" bIns="0" numCol="1" spcCol="1270" anchor="ctr" anchorCtr="0">
          <a:noAutofit/>
        </a:bodyPr>
        <a:lstStyle/>
        <a:p>
          <a:pPr marL="0" lvl="0" indent="0" algn="l" defTabSz="1155700">
            <a:lnSpc>
              <a:spcPct val="90000"/>
            </a:lnSpc>
            <a:spcBef>
              <a:spcPct val="0"/>
            </a:spcBef>
            <a:spcAft>
              <a:spcPct val="35000"/>
            </a:spcAft>
            <a:buNone/>
            <a:defRPr b="1"/>
          </a:pPr>
          <a:r>
            <a:rPr lang="en-US" sz="2600" kern="1200"/>
            <a:t>Changes to Managed</a:t>
          </a:r>
        </a:p>
      </dsp:txBody>
      <dsp:txXfrm>
        <a:off x="331781" y="2566272"/>
        <a:ext cx="4045469" cy="69258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9A0A2C-1730-4AC6-B0E3-D8201C9462C8}">
      <dsp:nvSpPr>
        <dsp:cNvPr id="0" name=""/>
        <dsp:cNvSpPr/>
      </dsp:nvSpPr>
      <dsp:spPr>
        <a:xfrm>
          <a:off x="2026285" y="267"/>
          <a:ext cx="8105140" cy="1479351"/>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7262" tIns="375755" rIns="157262" bIns="375755" numCol="1" spcCol="1270" anchor="ctr" anchorCtr="0">
          <a:noAutofit/>
        </a:bodyPr>
        <a:lstStyle/>
        <a:p>
          <a:pPr marL="0" lvl="0" indent="0" algn="l" defTabSz="577850">
            <a:lnSpc>
              <a:spcPct val="90000"/>
            </a:lnSpc>
            <a:spcBef>
              <a:spcPct val="0"/>
            </a:spcBef>
            <a:spcAft>
              <a:spcPct val="35000"/>
            </a:spcAft>
            <a:buNone/>
          </a:pPr>
          <a:r>
            <a:rPr lang="en-US" sz="1300" kern="1200"/>
            <a:t>Crossgen (Ready-to-run) trades some size for a lot of speed</a:t>
          </a:r>
        </a:p>
        <a:p>
          <a:pPr marL="0" lvl="0" indent="0" algn="l" defTabSz="577850">
            <a:lnSpc>
              <a:spcPct val="90000"/>
            </a:lnSpc>
            <a:spcBef>
              <a:spcPct val="0"/>
            </a:spcBef>
            <a:spcAft>
              <a:spcPct val="35000"/>
            </a:spcAft>
            <a:buNone/>
          </a:pPr>
          <a:r>
            <a:rPr lang="en-US" sz="1300" kern="1200"/>
            <a:t>Single-file loader is *fast* compared to many files</a:t>
          </a:r>
        </a:p>
        <a:p>
          <a:pPr marL="0" lvl="0" indent="0" algn="l" defTabSz="577850">
            <a:lnSpc>
              <a:spcPct val="90000"/>
            </a:lnSpc>
            <a:spcBef>
              <a:spcPct val="0"/>
            </a:spcBef>
            <a:spcAft>
              <a:spcPct val="35000"/>
            </a:spcAft>
            <a:buNone/>
          </a:pPr>
          <a:r>
            <a:rPr lang="en-US" sz="1300" kern="1200"/>
            <a:t>Some runtime features aren’t for a single-file</a:t>
          </a:r>
        </a:p>
      </dsp:txBody>
      <dsp:txXfrm>
        <a:off x="2026285" y="267"/>
        <a:ext cx="8105140" cy="1479351"/>
      </dsp:txXfrm>
    </dsp:sp>
    <dsp:sp modelId="{C5980762-9AB9-4383-853D-A630723DE0C6}">
      <dsp:nvSpPr>
        <dsp:cNvPr id="0" name=""/>
        <dsp:cNvSpPr/>
      </dsp:nvSpPr>
      <dsp:spPr>
        <a:xfrm>
          <a:off x="0" y="267"/>
          <a:ext cx="2026285" cy="1479351"/>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224" tIns="146127" rIns="107224" bIns="146127" numCol="1" spcCol="1270" anchor="ctr" anchorCtr="0">
          <a:noAutofit/>
        </a:bodyPr>
        <a:lstStyle/>
        <a:p>
          <a:pPr marL="0" lvl="0" indent="0" algn="ctr" defTabSz="711200">
            <a:lnSpc>
              <a:spcPct val="90000"/>
            </a:lnSpc>
            <a:spcBef>
              <a:spcPct val="0"/>
            </a:spcBef>
            <a:spcAft>
              <a:spcPct val="35000"/>
            </a:spcAft>
            <a:buNone/>
          </a:pPr>
          <a:r>
            <a:rPr lang="en-US" sz="1600" kern="1200"/>
            <a:t>Native Runtime</a:t>
          </a:r>
        </a:p>
      </dsp:txBody>
      <dsp:txXfrm>
        <a:off x="0" y="267"/>
        <a:ext cx="2026285" cy="1479351"/>
      </dsp:txXfrm>
    </dsp:sp>
    <dsp:sp modelId="{20E0D4BB-3C91-4AA1-A048-AF36842957B7}">
      <dsp:nvSpPr>
        <dsp:cNvPr id="0" name=""/>
        <dsp:cNvSpPr/>
      </dsp:nvSpPr>
      <dsp:spPr>
        <a:xfrm>
          <a:off x="2026285" y="1568380"/>
          <a:ext cx="8105140" cy="1479351"/>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7262" tIns="375755" rIns="157262" bIns="375755" numCol="1" spcCol="1270" anchor="ctr" anchorCtr="0">
          <a:noAutofit/>
        </a:bodyPr>
        <a:lstStyle/>
        <a:p>
          <a:pPr marL="0" lvl="0" indent="0" algn="l" defTabSz="577850">
            <a:lnSpc>
              <a:spcPct val="90000"/>
            </a:lnSpc>
            <a:spcBef>
              <a:spcPct val="0"/>
            </a:spcBef>
            <a:spcAft>
              <a:spcPct val="35000"/>
            </a:spcAft>
            <a:buNone/>
          </a:pPr>
          <a:r>
            <a:rPr lang="en-US" sz="1300" kern="1200"/>
            <a:t>The main thing that’s slow is prepping code to run – so run less code</a:t>
          </a:r>
        </a:p>
        <a:p>
          <a:pPr marL="0" lvl="0" indent="0" algn="l" defTabSz="577850">
            <a:lnSpc>
              <a:spcPct val="90000"/>
            </a:lnSpc>
            <a:spcBef>
              <a:spcPct val="0"/>
            </a:spcBef>
            <a:spcAft>
              <a:spcPct val="35000"/>
            </a:spcAft>
            <a:buNone/>
          </a:pPr>
          <a:r>
            <a:rPr lang="en-US" sz="1300" kern="1200"/>
            <a:t>Removing/skipping features like don’t fit the scenario</a:t>
          </a:r>
        </a:p>
        <a:p>
          <a:pPr marL="0" lvl="0" indent="0" algn="l" defTabSz="577850">
            <a:lnSpc>
              <a:spcPct val="90000"/>
            </a:lnSpc>
            <a:spcBef>
              <a:spcPct val="0"/>
            </a:spcBef>
            <a:spcAft>
              <a:spcPct val="35000"/>
            </a:spcAft>
            <a:buNone/>
          </a:pPr>
          <a:r>
            <a:rPr lang="en-US" sz="1300" kern="1200"/>
            <a:t>App models that support lower levels of abstraction</a:t>
          </a:r>
        </a:p>
      </dsp:txBody>
      <dsp:txXfrm>
        <a:off x="2026285" y="1568380"/>
        <a:ext cx="8105140" cy="1479351"/>
      </dsp:txXfrm>
    </dsp:sp>
    <dsp:sp modelId="{4A8E7B2F-24F9-40D8-9FE5-B95D8E4DD25F}">
      <dsp:nvSpPr>
        <dsp:cNvPr id="0" name=""/>
        <dsp:cNvSpPr/>
      </dsp:nvSpPr>
      <dsp:spPr>
        <a:xfrm>
          <a:off x="0" y="1568380"/>
          <a:ext cx="2026285" cy="1479351"/>
        </a:xfrm>
        <a:prstGeom prst="rect">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224" tIns="146127" rIns="107224" bIns="146127" numCol="1" spcCol="1270" anchor="ctr" anchorCtr="0">
          <a:noAutofit/>
        </a:bodyPr>
        <a:lstStyle/>
        <a:p>
          <a:pPr marL="0" lvl="0" indent="0" algn="ctr" defTabSz="711200">
            <a:lnSpc>
              <a:spcPct val="90000"/>
            </a:lnSpc>
            <a:spcBef>
              <a:spcPct val="0"/>
            </a:spcBef>
            <a:spcAft>
              <a:spcPct val="35000"/>
            </a:spcAft>
            <a:buNone/>
          </a:pPr>
          <a:r>
            <a:rPr lang="en-US" sz="1600" kern="1200"/>
            <a:t>Managed Runtime</a:t>
          </a:r>
        </a:p>
      </dsp:txBody>
      <dsp:txXfrm>
        <a:off x="0" y="1568380"/>
        <a:ext cx="2026285" cy="147935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DD4C44-E98E-4FD1-9F61-EA15EC726ACD}">
      <dsp:nvSpPr>
        <dsp:cNvPr id="0" name=""/>
        <dsp:cNvSpPr/>
      </dsp:nvSpPr>
      <dsp:spPr>
        <a:xfrm>
          <a:off x="0" y="413"/>
          <a:ext cx="10131425" cy="96684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F9BD22-CADA-40CE-89CE-579929E5FC2E}">
      <dsp:nvSpPr>
        <dsp:cNvPr id="0" name=""/>
        <dsp:cNvSpPr/>
      </dsp:nvSpPr>
      <dsp:spPr>
        <a:xfrm>
          <a:off x="292471" y="217954"/>
          <a:ext cx="531767" cy="5317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456B665-222C-4D51-BB5C-AE0C94FCB9DD}">
      <dsp:nvSpPr>
        <dsp:cNvPr id="0" name=""/>
        <dsp:cNvSpPr/>
      </dsp:nvSpPr>
      <dsp:spPr>
        <a:xfrm>
          <a:off x="1116710" y="413"/>
          <a:ext cx="9014714" cy="966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25" tIns="102325" rIns="102325" bIns="102325" numCol="1" spcCol="1270" anchor="ctr" anchorCtr="0">
          <a:noAutofit/>
        </a:bodyPr>
        <a:lstStyle/>
        <a:p>
          <a:pPr marL="0" lvl="0" indent="0" algn="l" defTabSz="1111250">
            <a:lnSpc>
              <a:spcPct val="90000"/>
            </a:lnSpc>
            <a:spcBef>
              <a:spcPct val="0"/>
            </a:spcBef>
            <a:spcAft>
              <a:spcPct val="35000"/>
            </a:spcAft>
            <a:buNone/>
          </a:pPr>
          <a:r>
            <a:rPr lang="en-US" sz="2500" kern="1200"/>
            <a:t>This is probably the most experimental thing I’m talking about today</a:t>
          </a:r>
        </a:p>
      </dsp:txBody>
      <dsp:txXfrm>
        <a:off x="1116710" y="413"/>
        <a:ext cx="9014714" cy="966849"/>
      </dsp:txXfrm>
    </dsp:sp>
    <dsp:sp modelId="{4871D827-B6EB-45C9-A1B6-E5039509D8A8}">
      <dsp:nvSpPr>
        <dsp:cNvPr id="0" name=""/>
        <dsp:cNvSpPr/>
      </dsp:nvSpPr>
      <dsp:spPr>
        <a:xfrm>
          <a:off x="0" y="1208974"/>
          <a:ext cx="10131425" cy="96684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2BDF08-BADE-4E57-84C7-DF48003A154B}">
      <dsp:nvSpPr>
        <dsp:cNvPr id="0" name=""/>
        <dsp:cNvSpPr/>
      </dsp:nvSpPr>
      <dsp:spPr>
        <a:xfrm>
          <a:off x="292471" y="1426515"/>
          <a:ext cx="531767" cy="53176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595E56B-96FF-4649-AEC8-8EED14801FBE}">
      <dsp:nvSpPr>
        <dsp:cNvPr id="0" name=""/>
        <dsp:cNvSpPr/>
      </dsp:nvSpPr>
      <dsp:spPr>
        <a:xfrm>
          <a:off x="1116710" y="1208974"/>
          <a:ext cx="9014714" cy="966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25" tIns="102325" rIns="102325" bIns="102325" numCol="1" spcCol="1270" anchor="ctr" anchorCtr="0">
          <a:noAutofit/>
        </a:bodyPr>
        <a:lstStyle/>
        <a:p>
          <a:pPr marL="0" lvl="0" indent="0" algn="l" defTabSz="1111250">
            <a:lnSpc>
              <a:spcPct val="90000"/>
            </a:lnSpc>
            <a:spcBef>
              <a:spcPct val="0"/>
            </a:spcBef>
            <a:spcAft>
              <a:spcPct val="35000"/>
            </a:spcAft>
            <a:buNone/>
          </a:pPr>
          <a:r>
            <a:rPr lang="en-US" sz="2500" kern="1200" dirty="0"/>
            <a:t>Finding the limits of .NET tech – so we can remove those limits</a:t>
          </a:r>
        </a:p>
      </dsp:txBody>
      <dsp:txXfrm>
        <a:off x="1116710" y="1208974"/>
        <a:ext cx="9014714" cy="966849"/>
      </dsp:txXfrm>
    </dsp:sp>
    <dsp:sp modelId="{52AF1DFB-66E4-419D-A1E0-9B4CB52BF1E4}">
      <dsp:nvSpPr>
        <dsp:cNvPr id="0" name=""/>
        <dsp:cNvSpPr/>
      </dsp:nvSpPr>
      <dsp:spPr>
        <a:xfrm>
          <a:off x="0" y="2417536"/>
          <a:ext cx="10131425" cy="96684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26AD43-D8A8-4064-8C15-4F3922D9A835}">
      <dsp:nvSpPr>
        <dsp:cNvPr id="0" name=""/>
        <dsp:cNvSpPr/>
      </dsp:nvSpPr>
      <dsp:spPr>
        <a:xfrm>
          <a:off x="292471" y="2635077"/>
          <a:ext cx="531767" cy="5317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73CA539-EA9E-4EAC-93FD-D75CEC947CDB}">
      <dsp:nvSpPr>
        <dsp:cNvPr id="0" name=""/>
        <dsp:cNvSpPr/>
      </dsp:nvSpPr>
      <dsp:spPr>
        <a:xfrm>
          <a:off x="1116710" y="2417536"/>
          <a:ext cx="4559141" cy="966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25" tIns="102325" rIns="102325" bIns="102325" numCol="1" spcCol="1270" anchor="ctr" anchorCtr="0">
          <a:noAutofit/>
        </a:bodyPr>
        <a:lstStyle/>
        <a:p>
          <a:pPr marL="0" lvl="0" indent="0" algn="l" defTabSz="1111250">
            <a:lnSpc>
              <a:spcPct val="90000"/>
            </a:lnSpc>
            <a:spcBef>
              <a:spcPct val="0"/>
            </a:spcBef>
            <a:spcAft>
              <a:spcPct val="35000"/>
            </a:spcAft>
            <a:buNone/>
          </a:pPr>
          <a:r>
            <a:rPr lang="en-US" sz="2500" kern="1200" dirty="0"/>
            <a:t>Help Wanted: Tell us what you’d use this for</a:t>
          </a:r>
        </a:p>
      </dsp:txBody>
      <dsp:txXfrm>
        <a:off x="1116710" y="2417536"/>
        <a:ext cx="4559141" cy="966849"/>
      </dsp:txXfrm>
    </dsp:sp>
    <dsp:sp modelId="{C929BEC4-B9AF-4E52-8488-C9344FFD06DF}">
      <dsp:nvSpPr>
        <dsp:cNvPr id="0" name=""/>
        <dsp:cNvSpPr/>
      </dsp:nvSpPr>
      <dsp:spPr>
        <a:xfrm>
          <a:off x="5675852" y="2417536"/>
          <a:ext cx="4455572" cy="966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25" tIns="102325" rIns="102325" bIns="102325" numCol="1" spcCol="1270" anchor="ctr" anchorCtr="0">
          <a:noAutofit/>
        </a:bodyPr>
        <a:lstStyle/>
        <a:p>
          <a:pPr marL="0" lvl="0" indent="0" algn="l" defTabSz="622300">
            <a:lnSpc>
              <a:spcPct val="90000"/>
            </a:lnSpc>
            <a:spcBef>
              <a:spcPct val="0"/>
            </a:spcBef>
            <a:spcAft>
              <a:spcPct val="35000"/>
            </a:spcAft>
            <a:buNone/>
          </a:pPr>
          <a:r>
            <a:rPr lang="en-US" sz="1400" kern="1200"/>
            <a:t>What kind of apps?</a:t>
          </a:r>
        </a:p>
        <a:p>
          <a:pPr marL="0" lvl="0" indent="0" algn="l" defTabSz="622300">
            <a:lnSpc>
              <a:spcPct val="90000"/>
            </a:lnSpc>
            <a:spcBef>
              <a:spcPct val="0"/>
            </a:spcBef>
            <a:spcAft>
              <a:spcPct val="35000"/>
            </a:spcAft>
            <a:buNone/>
          </a:pPr>
          <a:r>
            <a:rPr lang="en-US" sz="1400" kern="1200"/>
            <a:t>What kind of deployment environments?</a:t>
          </a:r>
        </a:p>
        <a:p>
          <a:pPr marL="0" lvl="0" indent="0" algn="l" defTabSz="622300">
            <a:lnSpc>
              <a:spcPct val="90000"/>
            </a:lnSpc>
            <a:spcBef>
              <a:spcPct val="0"/>
            </a:spcBef>
            <a:spcAft>
              <a:spcPct val="35000"/>
            </a:spcAft>
            <a:buNone/>
          </a:pPr>
          <a:r>
            <a:rPr lang="en-US" sz="1400" kern="1200"/>
            <a:t>What kind of diagnostic tools?</a:t>
          </a:r>
        </a:p>
      </dsp:txBody>
      <dsp:txXfrm>
        <a:off x="5675852" y="2417536"/>
        <a:ext cx="4455572" cy="96684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236575-2091-4B96-8C3F-A7DDE51FFA8D}">
      <dsp:nvSpPr>
        <dsp:cNvPr id="0" name=""/>
        <dsp:cNvSpPr/>
      </dsp:nvSpPr>
      <dsp:spPr>
        <a:xfrm>
          <a:off x="1774929" y="104053"/>
          <a:ext cx="1510523" cy="14176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D52C86F-E76F-4718-A9EF-FAF3971CC7BA}">
      <dsp:nvSpPr>
        <dsp:cNvPr id="0" name=""/>
        <dsp:cNvSpPr/>
      </dsp:nvSpPr>
      <dsp:spPr>
        <a:xfrm>
          <a:off x="372300" y="1658303"/>
          <a:ext cx="4315781" cy="607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t>What is Electron?</a:t>
          </a:r>
        </a:p>
      </dsp:txBody>
      <dsp:txXfrm>
        <a:off x="372300" y="1658303"/>
        <a:ext cx="4315781" cy="607565"/>
      </dsp:txXfrm>
    </dsp:sp>
    <dsp:sp modelId="{E6B503D5-4BD3-4B8C-B5C3-7E34EA3B24EA}">
      <dsp:nvSpPr>
        <dsp:cNvPr id="0" name=""/>
        <dsp:cNvSpPr/>
      </dsp:nvSpPr>
      <dsp:spPr>
        <a:xfrm>
          <a:off x="372300" y="2329402"/>
          <a:ext cx="4315781" cy="951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Electon is a shell for browser-based applications that can access the operating system</a:t>
          </a:r>
        </a:p>
        <a:p>
          <a:pPr marL="0" lvl="0" indent="0" algn="ctr" defTabSz="755650">
            <a:lnSpc>
              <a:spcPct val="90000"/>
            </a:lnSpc>
            <a:spcBef>
              <a:spcPct val="0"/>
            </a:spcBef>
            <a:spcAft>
              <a:spcPct val="35000"/>
            </a:spcAft>
            <a:buNone/>
          </a:pPr>
          <a:r>
            <a:rPr lang="en-US" sz="1700" kern="1200"/>
            <a:t>Electron is based on Chromium + Node</a:t>
          </a:r>
        </a:p>
      </dsp:txBody>
      <dsp:txXfrm>
        <a:off x="372300" y="2329402"/>
        <a:ext cx="4315781" cy="951343"/>
      </dsp:txXfrm>
    </dsp:sp>
    <dsp:sp modelId="{A2F1CCBA-D32D-4A93-A972-EBABD469CC20}">
      <dsp:nvSpPr>
        <dsp:cNvPr id="0" name=""/>
        <dsp:cNvSpPr/>
      </dsp:nvSpPr>
      <dsp:spPr>
        <a:xfrm>
          <a:off x="6845972" y="104053"/>
          <a:ext cx="1510523" cy="14176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3000" b="-3000"/>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C4F8295-5EB2-49FB-B390-67A9CCC93EE8}">
      <dsp:nvSpPr>
        <dsp:cNvPr id="0" name=""/>
        <dsp:cNvSpPr/>
      </dsp:nvSpPr>
      <dsp:spPr>
        <a:xfrm>
          <a:off x="5443343" y="1658303"/>
          <a:ext cx="4315781" cy="607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dirty="0"/>
            <a:t>Why Electron?</a:t>
          </a:r>
        </a:p>
      </dsp:txBody>
      <dsp:txXfrm>
        <a:off x="5443343" y="1658303"/>
        <a:ext cx="4315781" cy="607565"/>
      </dsp:txXfrm>
    </dsp:sp>
    <dsp:sp modelId="{183275F0-32F5-4AA8-92B1-8BB9331E1329}">
      <dsp:nvSpPr>
        <dsp:cNvPr id="0" name=""/>
        <dsp:cNvSpPr/>
      </dsp:nvSpPr>
      <dsp:spPr>
        <a:xfrm>
          <a:off x="5443343" y="2329402"/>
          <a:ext cx="4315781" cy="951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Automatic update</a:t>
          </a:r>
        </a:p>
        <a:p>
          <a:pPr marL="0" lvl="0" indent="0" algn="ctr" defTabSz="755650">
            <a:lnSpc>
              <a:spcPct val="90000"/>
            </a:lnSpc>
            <a:spcBef>
              <a:spcPct val="0"/>
            </a:spcBef>
            <a:spcAft>
              <a:spcPct val="35000"/>
            </a:spcAft>
            <a:buNone/>
          </a:pPr>
          <a:r>
            <a:rPr lang="en-US" sz="1700" kern="1200"/>
            <a:t>Native menus</a:t>
          </a:r>
        </a:p>
        <a:p>
          <a:pPr marL="0" lvl="0" indent="0" algn="ctr" defTabSz="755650">
            <a:lnSpc>
              <a:spcPct val="90000"/>
            </a:lnSpc>
            <a:spcBef>
              <a:spcPct val="0"/>
            </a:spcBef>
            <a:spcAft>
              <a:spcPct val="35000"/>
            </a:spcAft>
            <a:buNone/>
          </a:pPr>
          <a:r>
            <a:rPr lang="en-US" sz="1700" kern="1200"/>
            <a:t>Crash reporting</a:t>
          </a:r>
        </a:p>
        <a:p>
          <a:pPr marL="0" lvl="0" indent="0" algn="ctr" defTabSz="755650">
            <a:lnSpc>
              <a:spcPct val="90000"/>
            </a:lnSpc>
            <a:spcBef>
              <a:spcPct val="0"/>
            </a:spcBef>
            <a:spcAft>
              <a:spcPct val="35000"/>
            </a:spcAft>
            <a:buNone/>
          </a:pPr>
          <a:r>
            <a:rPr lang="en-US" sz="1700" kern="1200"/>
            <a:t>Cross-platform installers</a:t>
          </a:r>
        </a:p>
      </dsp:txBody>
      <dsp:txXfrm>
        <a:off x="5443343" y="2329402"/>
        <a:ext cx="4315781" cy="9513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99EAFE-075B-4835-B472-BFADDB5989DC}">
      <dsp:nvSpPr>
        <dsp:cNvPr id="0" name=""/>
        <dsp:cNvSpPr/>
      </dsp:nvSpPr>
      <dsp:spPr>
        <a:xfrm>
          <a:off x="1000" y="1849"/>
          <a:ext cx="5632177" cy="850366"/>
        </a:xfrm>
        <a:prstGeom prst="roundRect">
          <a:avLst>
            <a:gd name="adj" fmla="val 10000"/>
          </a:avLst>
        </a:prstGeom>
        <a:gradFill rotWithShape="0">
          <a:gsLst>
            <a:gs pos="0">
              <a:schemeClr val="accent2">
                <a:hueOff val="0"/>
                <a:satOff val="0"/>
                <a:lumOff val="0"/>
                <a:alphaOff val="0"/>
                <a:tint val="70000"/>
                <a:lumMod val="110000"/>
              </a:schemeClr>
            </a:gs>
            <a:gs pos="100000">
              <a:schemeClr val="accent2">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App</a:t>
          </a:r>
        </a:p>
      </dsp:txBody>
      <dsp:txXfrm>
        <a:off x="25906" y="26755"/>
        <a:ext cx="5582365" cy="800554"/>
      </dsp:txXfrm>
    </dsp:sp>
    <dsp:sp modelId="{1336A101-5FFA-46A2-8CE1-A7A246066468}">
      <dsp:nvSpPr>
        <dsp:cNvPr id="0" name=""/>
        <dsp:cNvSpPr/>
      </dsp:nvSpPr>
      <dsp:spPr>
        <a:xfrm>
          <a:off x="1000" y="911913"/>
          <a:ext cx="5632177" cy="850366"/>
        </a:xfrm>
        <a:prstGeom prst="roundRect">
          <a:avLst>
            <a:gd name="adj" fmla="val 10000"/>
          </a:avLst>
        </a:prstGeom>
        <a:gradFill rotWithShape="0">
          <a:gsLst>
            <a:gs pos="0">
              <a:schemeClr val="accent4">
                <a:hueOff val="0"/>
                <a:satOff val="0"/>
                <a:lumOff val="0"/>
                <a:alphaOff val="0"/>
                <a:tint val="70000"/>
                <a:lumMod val="110000"/>
              </a:schemeClr>
            </a:gs>
            <a:gs pos="100000">
              <a:schemeClr val="accent4">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Framework (MVC)</a:t>
          </a:r>
        </a:p>
      </dsp:txBody>
      <dsp:txXfrm>
        <a:off x="25906" y="936819"/>
        <a:ext cx="5582365" cy="800554"/>
      </dsp:txXfrm>
    </dsp:sp>
    <dsp:sp modelId="{D0B623EA-67BB-42C0-8073-9EAB41C254DA}">
      <dsp:nvSpPr>
        <dsp:cNvPr id="0" name=""/>
        <dsp:cNvSpPr/>
      </dsp:nvSpPr>
      <dsp:spPr>
        <a:xfrm>
          <a:off x="1000" y="1821977"/>
          <a:ext cx="5632177" cy="850366"/>
        </a:xfrm>
        <a:prstGeom prst="roundRect">
          <a:avLst>
            <a:gd name="adj" fmla="val 10000"/>
          </a:avLst>
        </a:prstGeom>
        <a:gradFill rotWithShape="0">
          <a:gsLst>
            <a:gs pos="0">
              <a:schemeClr val="accent5">
                <a:hueOff val="0"/>
                <a:satOff val="0"/>
                <a:lumOff val="0"/>
                <a:alphaOff val="0"/>
                <a:tint val="70000"/>
                <a:lumMod val="110000"/>
              </a:schemeClr>
            </a:gs>
            <a:gs pos="100000">
              <a:schemeClr val="accent5">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Middleware</a:t>
          </a:r>
        </a:p>
      </dsp:txBody>
      <dsp:txXfrm>
        <a:off x="25906" y="1846883"/>
        <a:ext cx="5582365" cy="800554"/>
      </dsp:txXfrm>
    </dsp:sp>
    <dsp:sp modelId="{A9CECAF9-D773-4F96-9271-7F0420BBBB89}">
      <dsp:nvSpPr>
        <dsp:cNvPr id="0" name=""/>
        <dsp:cNvSpPr/>
      </dsp:nvSpPr>
      <dsp:spPr>
        <a:xfrm>
          <a:off x="1000" y="2732042"/>
          <a:ext cx="5632177" cy="850366"/>
        </a:xfrm>
        <a:prstGeom prst="roundRect">
          <a:avLst>
            <a:gd name="adj" fmla="val 10000"/>
          </a:avLst>
        </a:prstGeom>
        <a:gradFill rotWithShape="0">
          <a:gsLst>
            <a:gs pos="0">
              <a:schemeClr val="accent6">
                <a:hueOff val="0"/>
                <a:satOff val="0"/>
                <a:lumOff val="0"/>
                <a:alphaOff val="0"/>
                <a:tint val="70000"/>
                <a:lumMod val="110000"/>
              </a:schemeClr>
            </a:gs>
            <a:gs pos="100000">
              <a:schemeClr val="accent6">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Server (Kestrel)</a:t>
          </a:r>
        </a:p>
      </dsp:txBody>
      <dsp:txXfrm>
        <a:off x="25906" y="2756948"/>
        <a:ext cx="5582365" cy="800554"/>
      </dsp:txXfrm>
    </dsp:sp>
    <dsp:sp modelId="{A0D3A7BC-E930-498E-BFE3-7FEF9F971176}">
      <dsp:nvSpPr>
        <dsp:cNvPr id="0" name=""/>
        <dsp:cNvSpPr/>
      </dsp:nvSpPr>
      <dsp:spPr>
        <a:xfrm>
          <a:off x="1000" y="3642106"/>
          <a:ext cx="2786827" cy="850366"/>
        </a:xfrm>
        <a:prstGeom prst="roundRect">
          <a:avLst>
            <a:gd name="adj" fmla="val 10000"/>
          </a:avLst>
        </a:prstGeom>
        <a:gradFill rotWithShape="0">
          <a:gsLst>
            <a:gs pos="0">
              <a:schemeClr val="accent6">
                <a:hueOff val="0"/>
                <a:satOff val="0"/>
                <a:lumOff val="0"/>
                <a:alphaOff val="0"/>
                <a:tint val="70000"/>
                <a:lumMod val="110000"/>
              </a:schemeClr>
            </a:gs>
            <a:gs pos="100000">
              <a:schemeClr val="accent6">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err="1"/>
            <a:t>Libuv</a:t>
          </a:r>
          <a:endParaRPr lang="en-US" sz="3700" kern="1200" dirty="0"/>
        </a:p>
      </dsp:txBody>
      <dsp:txXfrm>
        <a:off x="25906" y="3667012"/>
        <a:ext cx="2737015" cy="800554"/>
      </dsp:txXfrm>
    </dsp:sp>
    <dsp:sp modelId="{53336563-CD85-4695-A602-6BAB69EDF7E2}">
      <dsp:nvSpPr>
        <dsp:cNvPr id="0" name=""/>
        <dsp:cNvSpPr/>
      </dsp:nvSpPr>
      <dsp:spPr>
        <a:xfrm>
          <a:off x="2846350" y="3642106"/>
          <a:ext cx="2786827" cy="850366"/>
        </a:xfrm>
        <a:prstGeom prst="roundRect">
          <a:avLst>
            <a:gd name="adj" fmla="val 10000"/>
          </a:avLst>
        </a:prstGeom>
        <a:gradFill rotWithShape="0">
          <a:gsLst>
            <a:gs pos="0">
              <a:schemeClr val="accent6">
                <a:hueOff val="0"/>
                <a:satOff val="0"/>
                <a:lumOff val="0"/>
                <a:alphaOff val="0"/>
                <a:tint val="70000"/>
                <a:lumMod val="110000"/>
              </a:schemeClr>
            </a:gs>
            <a:gs pos="100000">
              <a:schemeClr val="accent6">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.NET Sockets</a:t>
          </a:r>
        </a:p>
      </dsp:txBody>
      <dsp:txXfrm>
        <a:off x="2871256" y="3667012"/>
        <a:ext cx="2737015" cy="8005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12A44A-E6BE-48AA-B051-6EA0BF9B734C}">
      <dsp:nvSpPr>
        <dsp:cNvPr id="0" name=""/>
        <dsp:cNvSpPr/>
      </dsp:nvSpPr>
      <dsp:spPr>
        <a:xfrm>
          <a:off x="0" y="0"/>
          <a:ext cx="6163000" cy="1652141"/>
        </a:xfrm>
        <a:prstGeom prst="roundRect">
          <a:avLst>
            <a:gd name="adj" fmla="val 10000"/>
          </a:avLst>
        </a:prstGeom>
        <a:gradFill rotWithShape="0">
          <a:gsLst>
            <a:gs pos="0">
              <a:schemeClr val="accent1">
                <a:hueOff val="0"/>
                <a:satOff val="0"/>
                <a:lumOff val="0"/>
                <a:alphaOff val="0"/>
                <a:tint val="70000"/>
                <a:lumMod val="110000"/>
              </a:schemeClr>
            </a:gs>
            <a:gs pos="100000">
              <a:schemeClr val="accent1">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Protocol (HTTP, HTTP2, </a:t>
          </a:r>
          <a:r>
            <a:rPr lang="en-US" sz="3200" kern="1200" dirty="0" err="1"/>
            <a:t>SignalR</a:t>
          </a:r>
          <a:r>
            <a:rPr lang="en-US" sz="3200" kern="1200" dirty="0"/>
            <a:t>)</a:t>
          </a:r>
        </a:p>
      </dsp:txBody>
      <dsp:txXfrm>
        <a:off x="48390" y="48390"/>
        <a:ext cx="6066220" cy="1555361"/>
      </dsp:txXfrm>
    </dsp:sp>
    <dsp:sp modelId="{EC7BD77D-E6AE-4451-AEB5-E61F4A5EE5C7}">
      <dsp:nvSpPr>
        <dsp:cNvPr id="0" name=""/>
        <dsp:cNvSpPr/>
      </dsp:nvSpPr>
      <dsp:spPr>
        <a:xfrm>
          <a:off x="3012" y="1764729"/>
          <a:ext cx="6163000" cy="1652141"/>
        </a:xfrm>
        <a:prstGeom prst="roundRect">
          <a:avLst>
            <a:gd name="adj" fmla="val 10000"/>
          </a:avLst>
        </a:prstGeom>
        <a:gradFill rotWithShape="0">
          <a:gsLst>
            <a:gs pos="0">
              <a:schemeClr val="accent3">
                <a:hueOff val="0"/>
                <a:satOff val="0"/>
                <a:lumOff val="0"/>
                <a:alphaOff val="0"/>
                <a:tint val="70000"/>
                <a:lumMod val="110000"/>
              </a:schemeClr>
            </a:gs>
            <a:gs pos="100000">
              <a:schemeClr val="accent3">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Server</a:t>
          </a:r>
        </a:p>
      </dsp:txBody>
      <dsp:txXfrm>
        <a:off x="51402" y="1813119"/>
        <a:ext cx="6066220" cy="1555361"/>
      </dsp:txXfrm>
    </dsp:sp>
    <dsp:sp modelId="{A542554F-AF74-4921-B452-3DF4403D4EF4}">
      <dsp:nvSpPr>
        <dsp:cNvPr id="0" name=""/>
        <dsp:cNvSpPr/>
      </dsp:nvSpPr>
      <dsp:spPr>
        <a:xfrm>
          <a:off x="3012" y="3527021"/>
          <a:ext cx="6163000" cy="1652141"/>
        </a:xfrm>
        <a:prstGeom prst="roundRect">
          <a:avLst>
            <a:gd name="adj" fmla="val 10000"/>
          </a:avLst>
        </a:prstGeom>
        <a:gradFill rotWithShape="0">
          <a:gsLst>
            <a:gs pos="0">
              <a:schemeClr val="accent4">
                <a:hueOff val="0"/>
                <a:satOff val="0"/>
                <a:lumOff val="0"/>
                <a:alphaOff val="0"/>
                <a:tint val="70000"/>
                <a:lumMod val="110000"/>
              </a:schemeClr>
            </a:gs>
            <a:gs pos="100000">
              <a:schemeClr val="accent4">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dirty="0"/>
            <a:t>Transport (.NET Sockets)</a:t>
          </a:r>
        </a:p>
      </dsp:txBody>
      <dsp:txXfrm>
        <a:off x="51402" y="3575411"/>
        <a:ext cx="6066220" cy="15553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50D79E-D793-42FD-9D83-404FA8C3D9FD}">
      <dsp:nvSpPr>
        <dsp:cNvPr id="0" name=""/>
        <dsp:cNvSpPr/>
      </dsp:nvSpPr>
      <dsp:spPr>
        <a:xfrm>
          <a:off x="0" y="389491"/>
          <a:ext cx="5741533" cy="21420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5607" tIns="416560" rIns="445607"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TCP</a:t>
          </a:r>
        </a:p>
        <a:p>
          <a:pPr marL="228600" lvl="1" indent="-228600" algn="l" defTabSz="889000">
            <a:lnSpc>
              <a:spcPct val="90000"/>
            </a:lnSpc>
            <a:spcBef>
              <a:spcPct val="0"/>
            </a:spcBef>
            <a:spcAft>
              <a:spcPct val="15000"/>
            </a:spcAft>
            <a:buChar char="•"/>
          </a:pPr>
          <a:r>
            <a:rPr lang="en-US" sz="2000" kern="1200"/>
            <a:t>UDP</a:t>
          </a:r>
        </a:p>
        <a:p>
          <a:pPr marL="228600" lvl="1" indent="-228600" algn="l" defTabSz="889000">
            <a:lnSpc>
              <a:spcPct val="90000"/>
            </a:lnSpc>
            <a:spcBef>
              <a:spcPct val="0"/>
            </a:spcBef>
            <a:spcAft>
              <a:spcPct val="15000"/>
            </a:spcAft>
            <a:buChar char="•"/>
          </a:pPr>
          <a:r>
            <a:rPr lang="en-US" sz="2000" kern="1200"/>
            <a:t>Quic</a:t>
          </a:r>
        </a:p>
        <a:p>
          <a:pPr marL="228600" lvl="1" indent="-228600" algn="l" defTabSz="889000">
            <a:lnSpc>
              <a:spcPct val="90000"/>
            </a:lnSpc>
            <a:spcBef>
              <a:spcPct val="0"/>
            </a:spcBef>
            <a:spcAft>
              <a:spcPct val="15000"/>
            </a:spcAft>
            <a:buChar char="•"/>
          </a:pPr>
          <a:r>
            <a:rPr lang="en-US" sz="2000" kern="1200"/>
            <a:t>Named Pipes</a:t>
          </a:r>
        </a:p>
        <a:p>
          <a:pPr marL="228600" lvl="1" indent="-228600" algn="l" defTabSz="889000">
            <a:lnSpc>
              <a:spcPct val="90000"/>
            </a:lnSpc>
            <a:spcBef>
              <a:spcPct val="0"/>
            </a:spcBef>
            <a:spcAft>
              <a:spcPct val="15000"/>
            </a:spcAft>
            <a:buChar char="•"/>
          </a:pPr>
          <a:r>
            <a:rPr lang="en-US" sz="2000" kern="1200"/>
            <a:t>Domain Sockets</a:t>
          </a:r>
        </a:p>
      </dsp:txBody>
      <dsp:txXfrm>
        <a:off x="0" y="389491"/>
        <a:ext cx="5741533" cy="2142000"/>
      </dsp:txXfrm>
    </dsp:sp>
    <dsp:sp modelId="{CB6B4FCC-F689-4418-9552-BD371CA4470F}">
      <dsp:nvSpPr>
        <dsp:cNvPr id="0" name=""/>
        <dsp:cNvSpPr/>
      </dsp:nvSpPr>
      <dsp:spPr>
        <a:xfrm>
          <a:off x="287076" y="94291"/>
          <a:ext cx="4019073" cy="5904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1911" tIns="0" rIns="151911" bIns="0" numCol="1" spcCol="1270" anchor="ctr" anchorCtr="0">
          <a:noAutofit/>
        </a:bodyPr>
        <a:lstStyle/>
        <a:p>
          <a:pPr marL="0" lvl="0" indent="0" algn="l" defTabSz="889000">
            <a:lnSpc>
              <a:spcPct val="90000"/>
            </a:lnSpc>
            <a:spcBef>
              <a:spcPct val="0"/>
            </a:spcBef>
            <a:spcAft>
              <a:spcPct val="35000"/>
            </a:spcAft>
            <a:buNone/>
          </a:pPr>
          <a:r>
            <a:rPr lang="en-US" sz="2000" kern="1200"/>
            <a:t>Tranports</a:t>
          </a:r>
        </a:p>
      </dsp:txBody>
      <dsp:txXfrm>
        <a:off x="315897" y="123112"/>
        <a:ext cx="3961431" cy="532758"/>
      </dsp:txXfrm>
    </dsp:sp>
    <dsp:sp modelId="{70CC9BD7-8D0D-47E8-8A04-8556E0763CCA}">
      <dsp:nvSpPr>
        <dsp:cNvPr id="0" name=""/>
        <dsp:cNvSpPr/>
      </dsp:nvSpPr>
      <dsp:spPr>
        <a:xfrm>
          <a:off x="0" y="2934691"/>
          <a:ext cx="5741533" cy="2142000"/>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5607" tIns="416560" rIns="445607"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HTTP</a:t>
          </a:r>
        </a:p>
        <a:p>
          <a:pPr marL="228600" lvl="1" indent="-228600" algn="l" defTabSz="889000">
            <a:lnSpc>
              <a:spcPct val="90000"/>
            </a:lnSpc>
            <a:spcBef>
              <a:spcPct val="0"/>
            </a:spcBef>
            <a:spcAft>
              <a:spcPct val="15000"/>
            </a:spcAft>
            <a:buChar char="•"/>
          </a:pPr>
          <a:r>
            <a:rPr lang="en-US" sz="2000" kern="1200"/>
            <a:t>HTTP2</a:t>
          </a:r>
        </a:p>
        <a:p>
          <a:pPr marL="228600" lvl="1" indent="-228600" algn="l" defTabSz="889000">
            <a:lnSpc>
              <a:spcPct val="90000"/>
            </a:lnSpc>
            <a:spcBef>
              <a:spcPct val="0"/>
            </a:spcBef>
            <a:spcAft>
              <a:spcPct val="15000"/>
            </a:spcAft>
            <a:buChar char="•"/>
          </a:pPr>
          <a:r>
            <a:rPr lang="en-US" sz="2000" kern="1200" dirty="0"/>
            <a:t>HTTP3 (see a pattern forming?)</a:t>
          </a:r>
        </a:p>
        <a:p>
          <a:pPr marL="228600" lvl="1" indent="-228600" algn="l" defTabSz="889000">
            <a:lnSpc>
              <a:spcPct val="90000"/>
            </a:lnSpc>
            <a:spcBef>
              <a:spcPct val="0"/>
            </a:spcBef>
            <a:spcAft>
              <a:spcPct val="15000"/>
            </a:spcAft>
            <a:buChar char="•"/>
          </a:pPr>
          <a:r>
            <a:rPr lang="en-US" sz="2000" kern="1200"/>
            <a:t>SignalR</a:t>
          </a:r>
        </a:p>
        <a:p>
          <a:pPr marL="228600" lvl="1" indent="-228600" algn="l" defTabSz="889000">
            <a:lnSpc>
              <a:spcPct val="90000"/>
            </a:lnSpc>
            <a:spcBef>
              <a:spcPct val="0"/>
            </a:spcBef>
            <a:spcAft>
              <a:spcPct val="15000"/>
            </a:spcAft>
            <a:buChar char="•"/>
          </a:pPr>
          <a:r>
            <a:rPr lang="en-US" sz="2000" kern="1200"/>
            <a:t>AQMP</a:t>
          </a:r>
        </a:p>
      </dsp:txBody>
      <dsp:txXfrm>
        <a:off x="0" y="2934691"/>
        <a:ext cx="5741533" cy="2142000"/>
      </dsp:txXfrm>
    </dsp:sp>
    <dsp:sp modelId="{6622E49D-9C3D-42DF-B44B-44ACF5D615BA}">
      <dsp:nvSpPr>
        <dsp:cNvPr id="0" name=""/>
        <dsp:cNvSpPr/>
      </dsp:nvSpPr>
      <dsp:spPr>
        <a:xfrm>
          <a:off x="287076" y="2639491"/>
          <a:ext cx="4019073" cy="59040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1911" tIns="0" rIns="151911" bIns="0" numCol="1" spcCol="1270" anchor="ctr" anchorCtr="0">
          <a:noAutofit/>
        </a:bodyPr>
        <a:lstStyle/>
        <a:p>
          <a:pPr marL="0" lvl="0" indent="0" algn="l" defTabSz="889000">
            <a:lnSpc>
              <a:spcPct val="90000"/>
            </a:lnSpc>
            <a:spcBef>
              <a:spcPct val="0"/>
            </a:spcBef>
            <a:spcAft>
              <a:spcPct val="35000"/>
            </a:spcAft>
            <a:buNone/>
          </a:pPr>
          <a:r>
            <a:rPr lang="en-US" sz="2000" kern="1200"/>
            <a:t>Protocols</a:t>
          </a:r>
        </a:p>
      </dsp:txBody>
      <dsp:txXfrm>
        <a:off x="315897" y="2668312"/>
        <a:ext cx="3961431" cy="5327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F75A91-F904-44BA-ACD4-E315BEDEF2CC}">
      <dsp:nvSpPr>
        <dsp:cNvPr id="0" name=""/>
        <dsp:cNvSpPr/>
      </dsp:nvSpPr>
      <dsp:spPr>
        <a:xfrm>
          <a:off x="1771712" y="13056"/>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9DF8EB6-A66D-4B05-98D5-B8E60E216BA6}">
      <dsp:nvSpPr>
        <dsp:cNvPr id="0" name=""/>
        <dsp:cNvSpPr/>
      </dsp:nvSpPr>
      <dsp:spPr>
        <a:xfrm>
          <a:off x="367712" y="166948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dirty="0"/>
            <a:t>ASP.NET Core Team</a:t>
          </a:r>
        </a:p>
      </dsp:txBody>
      <dsp:txXfrm>
        <a:off x="367712" y="1669480"/>
        <a:ext cx="4320000" cy="648000"/>
      </dsp:txXfrm>
    </dsp:sp>
    <dsp:sp modelId="{B4367DBC-FDB1-4A5E-8381-4008C52D366A}">
      <dsp:nvSpPr>
        <dsp:cNvPr id="0" name=""/>
        <dsp:cNvSpPr/>
      </dsp:nvSpPr>
      <dsp:spPr>
        <a:xfrm>
          <a:off x="367712" y="2384653"/>
          <a:ext cx="4320000" cy="987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HTTP3 and QUIC</a:t>
          </a:r>
        </a:p>
        <a:p>
          <a:pPr marL="0" lvl="0" indent="0" algn="ctr" defTabSz="755650">
            <a:lnSpc>
              <a:spcPct val="100000"/>
            </a:lnSpc>
            <a:spcBef>
              <a:spcPct val="0"/>
            </a:spcBef>
            <a:spcAft>
              <a:spcPct val="35000"/>
            </a:spcAft>
            <a:buNone/>
          </a:pPr>
          <a:r>
            <a:rPr lang="en-US" sz="1700" kern="1200" dirty="0"/>
            <a:t>MQTT</a:t>
          </a:r>
        </a:p>
        <a:p>
          <a:pPr marL="0" lvl="0" indent="0" algn="ctr" defTabSz="755650">
            <a:lnSpc>
              <a:spcPct val="100000"/>
            </a:lnSpc>
            <a:spcBef>
              <a:spcPct val="0"/>
            </a:spcBef>
            <a:spcAft>
              <a:spcPct val="35000"/>
            </a:spcAft>
            <a:buNone/>
          </a:pPr>
          <a:r>
            <a:rPr lang="en-US" sz="1700" kern="1200" dirty="0"/>
            <a:t>Others ???</a:t>
          </a:r>
        </a:p>
      </dsp:txBody>
      <dsp:txXfrm>
        <a:off x="367712" y="2384653"/>
        <a:ext cx="4320000" cy="987088"/>
      </dsp:txXfrm>
    </dsp:sp>
    <dsp:sp modelId="{0F7FCDFB-5DC7-49BD-95AE-46AC57E388EB}">
      <dsp:nvSpPr>
        <dsp:cNvPr id="0" name=""/>
        <dsp:cNvSpPr/>
      </dsp:nvSpPr>
      <dsp:spPr>
        <a:xfrm>
          <a:off x="6847712" y="13056"/>
          <a:ext cx="1512000" cy="1512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t="-7000" b="-7000"/>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40E450D-DBB8-4BCA-B6FB-5C0013D38931}">
      <dsp:nvSpPr>
        <dsp:cNvPr id="0" name=""/>
        <dsp:cNvSpPr/>
      </dsp:nvSpPr>
      <dsp:spPr>
        <a:xfrm>
          <a:off x="5443712" y="166948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dirty="0"/>
            <a:t>.NET Community</a:t>
          </a:r>
        </a:p>
      </dsp:txBody>
      <dsp:txXfrm>
        <a:off x="5443712" y="1669480"/>
        <a:ext cx="4320000" cy="648000"/>
      </dsp:txXfrm>
    </dsp:sp>
    <dsp:sp modelId="{8FDEDCA9-371A-4323-9D48-C72B66B073E0}">
      <dsp:nvSpPr>
        <dsp:cNvPr id="0" name=""/>
        <dsp:cNvSpPr/>
      </dsp:nvSpPr>
      <dsp:spPr>
        <a:xfrm>
          <a:off x="5443712" y="2384653"/>
          <a:ext cx="4320000" cy="987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Using connection abstractions in libraries</a:t>
          </a:r>
        </a:p>
        <a:p>
          <a:pPr marL="0" lvl="0" indent="0" algn="ctr" defTabSz="755650">
            <a:lnSpc>
              <a:spcPct val="100000"/>
            </a:lnSpc>
            <a:spcBef>
              <a:spcPct val="0"/>
            </a:spcBef>
            <a:spcAft>
              <a:spcPct val="35000"/>
            </a:spcAft>
            <a:buNone/>
          </a:pPr>
          <a:r>
            <a:rPr lang="en-US" sz="1700" kern="1200" dirty="0"/>
            <a:t>Keep getting better and faster</a:t>
          </a:r>
        </a:p>
        <a:p>
          <a:pPr marL="0" lvl="0" indent="0" algn="ctr" defTabSz="755650">
            <a:lnSpc>
              <a:spcPct val="100000"/>
            </a:lnSpc>
            <a:spcBef>
              <a:spcPct val="0"/>
            </a:spcBef>
            <a:spcAft>
              <a:spcPct val="35000"/>
            </a:spcAft>
            <a:buNone/>
          </a:pPr>
          <a:r>
            <a:rPr lang="en-US" sz="1700" kern="1200" dirty="0"/>
            <a:t>Build new things that don’t exist yet</a:t>
          </a:r>
        </a:p>
      </dsp:txBody>
      <dsp:txXfrm>
        <a:off x="5443712" y="2384653"/>
        <a:ext cx="4320000" cy="9870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0490CA-6824-49E6-9791-4E06CEFE9041}">
      <dsp:nvSpPr>
        <dsp:cNvPr id="0" name=""/>
        <dsp:cNvSpPr/>
      </dsp:nvSpPr>
      <dsp:spPr>
        <a:xfrm>
          <a:off x="0" y="191814"/>
          <a:ext cx="2313285" cy="1387971"/>
        </a:xfrm>
        <a:prstGeom prst="rect">
          <a:avLst/>
        </a:prstGeom>
        <a:gradFill rotWithShape="0">
          <a:gsLst>
            <a:gs pos="0">
              <a:schemeClr val="accent2">
                <a:hueOff val="0"/>
                <a:satOff val="0"/>
                <a:lumOff val="0"/>
                <a:alphaOff val="0"/>
                <a:tint val="70000"/>
                <a:lumMod val="110000"/>
              </a:schemeClr>
            </a:gs>
            <a:gs pos="100000">
              <a:schemeClr val="accent2">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Controllers</a:t>
          </a:r>
        </a:p>
      </dsp:txBody>
      <dsp:txXfrm>
        <a:off x="0" y="191814"/>
        <a:ext cx="2313285" cy="1387971"/>
      </dsp:txXfrm>
    </dsp:sp>
    <dsp:sp modelId="{F0519EF0-E90C-40B5-95C2-E26345A748EB}">
      <dsp:nvSpPr>
        <dsp:cNvPr id="0" name=""/>
        <dsp:cNvSpPr/>
      </dsp:nvSpPr>
      <dsp:spPr>
        <a:xfrm>
          <a:off x="2544613" y="191814"/>
          <a:ext cx="2313285" cy="1387971"/>
        </a:xfrm>
        <a:prstGeom prst="rect">
          <a:avLst/>
        </a:prstGeom>
        <a:gradFill rotWithShape="0">
          <a:gsLst>
            <a:gs pos="0">
              <a:schemeClr val="accent3">
                <a:hueOff val="0"/>
                <a:satOff val="0"/>
                <a:lumOff val="0"/>
                <a:alphaOff val="0"/>
                <a:tint val="70000"/>
                <a:lumMod val="110000"/>
              </a:schemeClr>
            </a:gs>
            <a:gs pos="100000">
              <a:schemeClr val="accent3">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err="1"/>
            <a:t>SignalR</a:t>
          </a:r>
          <a:endParaRPr lang="en-US" sz="3600" kern="1200" dirty="0"/>
        </a:p>
      </dsp:txBody>
      <dsp:txXfrm>
        <a:off x="2544613" y="191814"/>
        <a:ext cx="2313285" cy="1387971"/>
      </dsp:txXfrm>
    </dsp:sp>
    <dsp:sp modelId="{9D9B440C-FC75-4156-B28B-1B78760D338A}">
      <dsp:nvSpPr>
        <dsp:cNvPr id="0" name=""/>
        <dsp:cNvSpPr/>
      </dsp:nvSpPr>
      <dsp:spPr>
        <a:xfrm>
          <a:off x="5089227" y="191814"/>
          <a:ext cx="2313285" cy="1387971"/>
        </a:xfrm>
        <a:prstGeom prst="rect">
          <a:avLst/>
        </a:prstGeom>
        <a:gradFill rotWithShape="0">
          <a:gsLst>
            <a:gs pos="0">
              <a:schemeClr val="accent4">
                <a:hueOff val="0"/>
                <a:satOff val="0"/>
                <a:lumOff val="0"/>
                <a:alphaOff val="0"/>
                <a:tint val="70000"/>
                <a:lumMod val="110000"/>
              </a:schemeClr>
            </a:gs>
            <a:gs pos="100000">
              <a:schemeClr val="accent4">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Pages</a:t>
          </a:r>
        </a:p>
      </dsp:txBody>
      <dsp:txXfrm>
        <a:off x="5089227" y="191814"/>
        <a:ext cx="2313285" cy="1387971"/>
      </dsp:txXfrm>
    </dsp:sp>
    <dsp:sp modelId="{64B3B2C3-1B65-4BA7-A463-1499D5A803FA}">
      <dsp:nvSpPr>
        <dsp:cNvPr id="0" name=""/>
        <dsp:cNvSpPr/>
      </dsp:nvSpPr>
      <dsp:spPr>
        <a:xfrm>
          <a:off x="1272306" y="1811114"/>
          <a:ext cx="2313285" cy="1387971"/>
        </a:xfrm>
        <a:prstGeom prst="rect">
          <a:avLst/>
        </a:prstGeom>
        <a:gradFill rotWithShape="0">
          <a:gsLst>
            <a:gs pos="0">
              <a:schemeClr val="accent5">
                <a:hueOff val="0"/>
                <a:satOff val="0"/>
                <a:lumOff val="0"/>
                <a:alphaOff val="0"/>
                <a:tint val="70000"/>
                <a:lumMod val="110000"/>
              </a:schemeClr>
            </a:gs>
            <a:gs pos="100000">
              <a:schemeClr val="accent5">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err="1"/>
            <a:t>gRPC</a:t>
          </a:r>
          <a:endParaRPr lang="en-US" sz="3600" kern="1200" dirty="0"/>
        </a:p>
      </dsp:txBody>
      <dsp:txXfrm>
        <a:off x="1272306" y="1811114"/>
        <a:ext cx="2313285" cy="1387971"/>
      </dsp:txXfrm>
    </dsp:sp>
    <dsp:sp modelId="{E026AF8B-2D86-4CED-853C-600D1966DE9F}">
      <dsp:nvSpPr>
        <dsp:cNvPr id="0" name=""/>
        <dsp:cNvSpPr/>
      </dsp:nvSpPr>
      <dsp:spPr>
        <a:xfrm>
          <a:off x="3816920" y="1811114"/>
          <a:ext cx="2313285" cy="1387971"/>
        </a:xfrm>
        <a:prstGeom prst="rect">
          <a:avLst/>
        </a:prstGeom>
        <a:gradFill rotWithShape="0">
          <a:gsLst>
            <a:gs pos="0">
              <a:schemeClr val="accent6">
                <a:hueOff val="0"/>
                <a:satOff val="0"/>
                <a:lumOff val="0"/>
                <a:alphaOff val="0"/>
                <a:tint val="70000"/>
                <a:lumMod val="110000"/>
              </a:schemeClr>
            </a:gs>
            <a:gs pos="100000">
              <a:schemeClr val="accent6">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err="1"/>
            <a:t>Blazor</a:t>
          </a:r>
          <a:r>
            <a:rPr lang="en-US" sz="3600" kern="1200" dirty="0"/>
            <a:t> Server</a:t>
          </a:r>
        </a:p>
      </dsp:txBody>
      <dsp:txXfrm>
        <a:off x="3816920" y="1811114"/>
        <a:ext cx="2313285" cy="138797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0BADF-4CDC-4F77-9E27-245A15416E59}">
      <dsp:nvSpPr>
        <dsp:cNvPr id="0" name=""/>
        <dsp:cNvSpPr/>
      </dsp:nvSpPr>
      <dsp:spPr>
        <a:xfrm>
          <a:off x="2545" y="3947563"/>
          <a:ext cx="6163934" cy="1233413"/>
        </a:xfrm>
        <a:prstGeom prst="roundRect">
          <a:avLst>
            <a:gd name="adj" fmla="val 10000"/>
          </a:avLst>
        </a:prstGeom>
        <a:gradFill rotWithShape="0">
          <a:gsLst>
            <a:gs pos="0">
              <a:schemeClr val="accent1">
                <a:hueOff val="0"/>
                <a:satOff val="0"/>
                <a:lumOff val="0"/>
                <a:alphaOff val="0"/>
                <a:tint val="70000"/>
                <a:lumMod val="110000"/>
              </a:schemeClr>
            </a:gs>
            <a:gs pos="100000">
              <a:schemeClr val="accent1">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sz="5300" kern="1200" dirty="0"/>
            <a:t>Server</a:t>
          </a:r>
        </a:p>
      </dsp:txBody>
      <dsp:txXfrm>
        <a:off x="38670" y="3983688"/>
        <a:ext cx="6091684" cy="1161163"/>
      </dsp:txXfrm>
    </dsp:sp>
    <dsp:sp modelId="{97EB4B09-4E42-4D47-829B-7861DF1F43A9}">
      <dsp:nvSpPr>
        <dsp:cNvPr id="0" name=""/>
        <dsp:cNvSpPr/>
      </dsp:nvSpPr>
      <dsp:spPr>
        <a:xfrm>
          <a:off x="2545" y="2631916"/>
          <a:ext cx="6163934" cy="1233413"/>
        </a:xfrm>
        <a:prstGeom prst="roundRect">
          <a:avLst>
            <a:gd name="adj" fmla="val 10000"/>
          </a:avLst>
        </a:prstGeom>
        <a:gradFill rotWithShape="0">
          <a:gsLst>
            <a:gs pos="0">
              <a:schemeClr val="accent3">
                <a:hueOff val="0"/>
                <a:satOff val="0"/>
                <a:lumOff val="0"/>
                <a:alphaOff val="0"/>
                <a:tint val="70000"/>
                <a:lumMod val="110000"/>
              </a:schemeClr>
            </a:gs>
            <a:gs pos="100000">
              <a:schemeClr val="accent3">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sz="5300" kern="1200" dirty="0"/>
            <a:t>Middleware</a:t>
          </a:r>
        </a:p>
      </dsp:txBody>
      <dsp:txXfrm>
        <a:off x="38670" y="2668041"/>
        <a:ext cx="6091684" cy="1161163"/>
      </dsp:txXfrm>
    </dsp:sp>
    <dsp:sp modelId="{A1FFD850-A97F-4C1A-A351-7ABBB123AD15}">
      <dsp:nvSpPr>
        <dsp:cNvPr id="0" name=""/>
        <dsp:cNvSpPr/>
      </dsp:nvSpPr>
      <dsp:spPr>
        <a:xfrm>
          <a:off x="2545" y="1316270"/>
          <a:ext cx="6163934" cy="1233413"/>
        </a:xfrm>
        <a:prstGeom prst="roundRect">
          <a:avLst>
            <a:gd name="adj" fmla="val 10000"/>
          </a:avLst>
        </a:prstGeom>
        <a:gradFill rotWithShape="0">
          <a:gsLst>
            <a:gs pos="0">
              <a:schemeClr val="accent4">
                <a:hueOff val="0"/>
                <a:satOff val="0"/>
                <a:lumOff val="0"/>
                <a:alphaOff val="0"/>
                <a:tint val="70000"/>
                <a:lumMod val="110000"/>
              </a:schemeClr>
            </a:gs>
            <a:gs pos="100000">
              <a:schemeClr val="accent4">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sz="5300" kern="1200" dirty="0"/>
            <a:t>Routing</a:t>
          </a:r>
        </a:p>
      </dsp:txBody>
      <dsp:txXfrm>
        <a:off x="38670" y="1352395"/>
        <a:ext cx="6091684" cy="1161163"/>
      </dsp:txXfrm>
    </dsp:sp>
    <dsp:sp modelId="{435D7202-5F90-4D46-AD63-48B963473E6C}">
      <dsp:nvSpPr>
        <dsp:cNvPr id="0" name=""/>
        <dsp:cNvSpPr/>
      </dsp:nvSpPr>
      <dsp:spPr>
        <a:xfrm>
          <a:off x="2545" y="623"/>
          <a:ext cx="1212418" cy="1233413"/>
        </a:xfrm>
        <a:prstGeom prst="roundRect">
          <a:avLst>
            <a:gd name="adj" fmla="val 10000"/>
          </a:avLst>
        </a:prstGeom>
        <a:gradFill rotWithShape="0">
          <a:gsLst>
            <a:gs pos="0">
              <a:schemeClr val="accent5">
                <a:hueOff val="0"/>
                <a:satOff val="0"/>
                <a:lumOff val="0"/>
                <a:alphaOff val="0"/>
                <a:tint val="70000"/>
                <a:lumMod val="110000"/>
              </a:schemeClr>
            </a:gs>
            <a:gs pos="100000">
              <a:schemeClr val="accent5">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Controllers</a:t>
          </a:r>
        </a:p>
      </dsp:txBody>
      <dsp:txXfrm>
        <a:off x="38056" y="36134"/>
        <a:ext cx="1141396" cy="1162391"/>
      </dsp:txXfrm>
    </dsp:sp>
    <dsp:sp modelId="{92240AEC-14BC-46ED-9D87-C60142786760}">
      <dsp:nvSpPr>
        <dsp:cNvPr id="0" name=""/>
        <dsp:cNvSpPr/>
      </dsp:nvSpPr>
      <dsp:spPr>
        <a:xfrm>
          <a:off x="1240424" y="623"/>
          <a:ext cx="1212418" cy="1233413"/>
        </a:xfrm>
        <a:prstGeom prst="roundRect">
          <a:avLst>
            <a:gd name="adj" fmla="val 10000"/>
          </a:avLst>
        </a:prstGeom>
        <a:gradFill rotWithShape="0">
          <a:gsLst>
            <a:gs pos="0">
              <a:schemeClr val="accent5">
                <a:hueOff val="0"/>
                <a:satOff val="0"/>
                <a:lumOff val="0"/>
                <a:alphaOff val="0"/>
                <a:tint val="70000"/>
                <a:lumMod val="110000"/>
              </a:schemeClr>
            </a:gs>
            <a:gs pos="100000">
              <a:schemeClr val="accent5">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Pages</a:t>
          </a:r>
        </a:p>
      </dsp:txBody>
      <dsp:txXfrm>
        <a:off x="1275935" y="36134"/>
        <a:ext cx="1141396" cy="1162391"/>
      </dsp:txXfrm>
    </dsp:sp>
    <dsp:sp modelId="{82B27153-096A-4AEB-BE31-AA49B7573441}">
      <dsp:nvSpPr>
        <dsp:cNvPr id="0" name=""/>
        <dsp:cNvSpPr/>
      </dsp:nvSpPr>
      <dsp:spPr>
        <a:xfrm>
          <a:off x="2478303" y="623"/>
          <a:ext cx="1212418" cy="1233413"/>
        </a:xfrm>
        <a:prstGeom prst="roundRect">
          <a:avLst>
            <a:gd name="adj" fmla="val 10000"/>
          </a:avLst>
        </a:prstGeom>
        <a:gradFill rotWithShape="0">
          <a:gsLst>
            <a:gs pos="0">
              <a:schemeClr val="accent5">
                <a:hueOff val="0"/>
                <a:satOff val="0"/>
                <a:lumOff val="0"/>
                <a:alphaOff val="0"/>
                <a:tint val="70000"/>
                <a:lumMod val="110000"/>
              </a:schemeClr>
            </a:gs>
            <a:gs pos="100000">
              <a:schemeClr val="accent5">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err="1"/>
            <a:t>SignalR</a:t>
          </a:r>
          <a:endParaRPr lang="en-US" sz="1700" kern="1200" dirty="0"/>
        </a:p>
      </dsp:txBody>
      <dsp:txXfrm>
        <a:off x="2513814" y="36134"/>
        <a:ext cx="1141396" cy="1162391"/>
      </dsp:txXfrm>
    </dsp:sp>
    <dsp:sp modelId="{8D729C6B-18E9-40A0-958E-AFEFE8368442}">
      <dsp:nvSpPr>
        <dsp:cNvPr id="0" name=""/>
        <dsp:cNvSpPr/>
      </dsp:nvSpPr>
      <dsp:spPr>
        <a:xfrm>
          <a:off x="3716182" y="623"/>
          <a:ext cx="1212418" cy="1233413"/>
        </a:xfrm>
        <a:prstGeom prst="roundRect">
          <a:avLst>
            <a:gd name="adj" fmla="val 10000"/>
          </a:avLst>
        </a:prstGeom>
        <a:gradFill rotWithShape="0">
          <a:gsLst>
            <a:gs pos="0">
              <a:schemeClr val="accent5">
                <a:hueOff val="0"/>
                <a:satOff val="0"/>
                <a:lumOff val="0"/>
                <a:alphaOff val="0"/>
                <a:tint val="70000"/>
                <a:lumMod val="110000"/>
              </a:schemeClr>
            </a:gs>
            <a:gs pos="100000">
              <a:schemeClr val="accent5">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err="1"/>
            <a:t>gRPC</a:t>
          </a:r>
          <a:endParaRPr lang="en-US" sz="1700" kern="1200" dirty="0"/>
        </a:p>
      </dsp:txBody>
      <dsp:txXfrm>
        <a:off x="3751693" y="36134"/>
        <a:ext cx="1141396" cy="1162391"/>
      </dsp:txXfrm>
    </dsp:sp>
    <dsp:sp modelId="{42AEF121-33AD-44F9-918C-D13ACA571445}">
      <dsp:nvSpPr>
        <dsp:cNvPr id="0" name=""/>
        <dsp:cNvSpPr/>
      </dsp:nvSpPr>
      <dsp:spPr>
        <a:xfrm>
          <a:off x="4954061" y="623"/>
          <a:ext cx="1212418" cy="1233413"/>
        </a:xfrm>
        <a:prstGeom prst="roundRect">
          <a:avLst>
            <a:gd name="adj" fmla="val 10000"/>
          </a:avLst>
        </a:prstGeom>
        <a:gradFill rotWithShape="0">
          <a:gsLst>
            <a:gs pos="0">
              <a:schemeClr val="accent5">
                <a:hueOff val="0"/>
                <a:satOff val="0"/>
                <a:lumOff val="0"/>
                <a:alphaOff val="0"/>
                <a:tint val="70000"/>
                <a:lumMod val="110000"/>
              </a:schemeClr>
            </a:gs>
            <a:gs pos="100000">
              <a:schemeClr val="accent5">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err="1"/>
            <a:t>Blazor</a:t>
          </a:r>
          <a:r>
            <a:rPr lang="en-US" sz="1700" kern="1200" dirty="0"/>
            <a:t> Server</a:t>
          </a:r>
        </a:p>
      </dsp:txBody>
      <dsp:txXfrm>
        <a:off x="4989572" y="36134"/>
        <a:ext cx="1141396" cy="116239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B24D94-A222-4EC7-8BF4-1EC4F17E0521}">
      <dsp:nvSpPr>
        <dsp:cNvPr id="0" name=""/>
        <dsp:cNvSpPr/>
      </dsp:nvSpPr>
      <dsp:spPr>
        <a:xfrm>
          <a:off x="653462" y="139899"/>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EEFD1F-294D-4F83-A182-AD6B58435B5C}">
      <dsp:nvSpPr>
        <dsp:cNvPr id="0" name=""/>
        <dsp:cNvSpPr/>
      </dsp:nvSpPr>
      <dsp:spPr>
        <a:xfrm>
          <a:off x="1041025" y="527461"/>
          <a:ext cx="1043437" cy="104343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200B1E3-A9FD-41F0-9969-3D3BB01519EE}">
      <dsp:nvSpPr>
        <dsp:cNvPr id="0" name=""/>
        <dsp:cNvSpPr/>
      </dsp:nvSpPr>
      <dsp:spPr>
        <a:xfrm>
          <a:off x="72118" y="2524899"/>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t>More MVC features are platform features</a:t>
          </a:r>
        </a:p>
      </dsp:txBody>
      <dsp:txXfrm>
        <a:off x="72118" y="2524899"/>
        <a:ext cx="2981250" cy="720000"/>
      </dsp:txXfrm>
    </dsp:sp>
    <dsp:sp modelId="{FEFECCA9-D4B8-494F-BBC3-1722680994C9}">
      <dsp:nvSpPr>
        <dsp:cNvPr id="0" name=""/>
        <dsp:cNvSpPr/>
      </dsp:nvSpPr>
      <dsp:spPr>
        <a:xfrm>
          <a:off x="4156431" y="13989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8B1622-75D8-40BA-AD41-34EA13AF2450}">
      <dsp:nvSpPr>
        <dsp:cNvPr id="0" name=""/>
        <dsp:cNvSpPr/>
      </dsp:nvSpPr>
      <dsp:spPr>
        <a:xfrm>
          <a:off x="4543993" y="527461"/>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5C56820-DAE2-48D2-B57A-42F6388F2D0E}">
      <dsp:nvSpPr>
        <dsp:cNvPr id="0" name=""/>
        <dsp:cNvSpPr/>
      </dsp:nvSpPr>
      <dsp:spPr>
        <a:xfrm>
          <a:off x="3575087" y="2524899"/>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Gradual evolution of Controllers and Pages </a:t>
          </a:r>
        </a:p>
      </dsp:txBody>
      <dsp:txXfrm>
        <a:off x="3575087" y="2524899"/>
        <a:ext cx="2981250" cy="720000"/>
      </dsp:txXfrm>
    </dsp:sp>
    <dsp:sp modelId="{2D5A0CE6-212A-4B1B-AFBB-54AD33ECFF9B}">
      <dsp:nvSpPr>
        <dsp:cNvPr id="0" name=""/>
        <dsp:cNvSpPr/>
      </dsp:nvSpPr>
      <dsp:spPr>
        <a:xfrm>
          <a:off x="7659400" y="13989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55A17F-9AC9-408E-8C28-495EA7BFB254}">
      <dsp:nvSpPr>
        <dsp:cNvPr id="0" name=""/>
        <dsp:cNvSpPr/>
      </dsp:nvSpPr>
      <dsp:spPr>
        <a:xfrm>
          <a:off x="8046962" y="527461"/>
          <a:ext cx="1043437" cy="104343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75247C2-4A1A-4F5F-BA5A-F0316D503C10}">
      <dsp:nvSpPr>
        <dsp:cNvPr id="0" name=""/>
        <dsp:cNvSpPr/>
      </dsp:nvSpPr>
      <dsp:spPr>
        <a:xfrm>
          <a:off x="7078056" y="2524899"/>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Smaller amounts of code and ceremony will feel good</a:t>
          </a:r>
        </a:p>
      </dsp:txBody>
      <dsp:txXfrm>
        <a:off x="7078056" y="2524899"/>
        <a:ext cx="2981250" cy="72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392020-A005-48BE-A71D-A7D8B203949A}">
      <dsp:nvSpPr>
        <dsp:cNvPr id="0" name=""/>
        <dsp:cNvSpPr/>
      </dsp:nvSpPr>
      <dsp:spPr>
        <a:xfrm>
          <a:off x="1774929" y="0"/>
          <a:ext cx="1510523" cy="13819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EEA8477-DD31-427B-BDEB-4CF59781F5A7}">
      <dsp:nvSpPr>
        <dsp:cNvPr id="0" name=""/>
        <dsp:cNvSpPr/>
      </dsp:nvSpPr>
      <dsp:spPr>
        <a:xfrm>
          <a:off x="372300" y="1501849"/>
          <a:ext cx="4315781" cy="592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Single File (Today)</a:t>
          </a:r>
        </a:p>
      </dsp:txBody>
      <dsp:txXfrm>
        <a:off x="372300" y="1501849"/>
        <a:ext cx="4315781" cy="592261"/>
      </dsp:txXfrm>
    </dsp:sp>
    <dsp:sp modelId="{883D7303-6F3B-4484-B992-E5CDEDABF607}">
      <dsp:nvSpPr>
        <dsp:cNvPr id="0" name=""/>
        <dsp:cNvSpPr/>
      </dsp:nvSpPr>
      <dsp:spPr>
        <a:xfrm>
          <a:off x="372300" y="2149881"/>
          <a:ext cx="4315781" cy="89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5 files</a:t>
          </a:r>
        </a:p>
        <a:p>
          <a:pPr marL="0" lvl="0" indent="0" algn="ctr" defTabSz="755650">
            <a:lnSpc>
              <a:spcPct val="100000"/>
            </a:lnSpc>
            <a:spcBef>
              <a:spcPct val="0"/>
            </a:spcBef>
            <a:spcAft>
              <a:spcPct val="35000"/>
            </a:spcAft>
            <a:buNone/>
          </a:pPr>
          <a:r>
            <a:rPr lang="en-US" sz="1700" kern="1200"/>
            <a:t>94.5 mb</a:t>
          </a:r>
        </a:p>
        <a:p>
          <a:pPr marL="0" lvl="0" indent="0" algn="ctr" defTabSz="755650">
            <a:lnSpc>
              <a:spcPct val="100000"/>
            </a:lnSpc>
            <a:spcBef>
              <a:spcPct val="0"/>
            </a:spcBef>
            <a:spcAft>
              <a:spcPct val="35000"/>
            </a:spcAft>
            <a:buNone/>
          </a:pPr>
          <a:r>
            <a:rPr lang="en-US" sz="1700" kern="1200"/>
            <a:t>4 of these files are config</a:t>
          </a:r>
        </a:p>
      </dsp:txBody>
      <dsp:txXfrm>
        <a:off x="372300" y="2149881"/>
        <a:ext cx="4315781" cy="898118"/>
      </dsp:txXfrm>
    </dsp:sp>
    <dsp:sp modelId="{240B78CD-DA3A-4D31-B60C-348045F3878B}">
      <dsp:nvSpPr>
        <dsp:cNvPr id="0" name=""/>
        <dsp:cNvSpPr/>
      </dsp:nvSpPr>
      <dsp:spPr>
        <a:xfrm>
          <a:off x="6845972" y="0"/>
          <a:ext cx="1510523" cy="13819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675894D-6582-419D-9399-86AB2AAB680F}">
      <dsp:nvSpPr>
        <dsp:cNvPr id="0" name=""/>
        <dsp:cNvSpPr/>
      </dsp:nvSpPr>
      <dsp:spPr>
        <a:xfrm>
          <a:off x="5443343" y="1501849"/>
          <a:ext cx="4315781" cy="592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Normal</a:t>
          </a:r>
        </a:p>
      </dsp:txBody>
      <dsp:txXfrm>
        <a:off x="5443343" y="1501849"/>
        <a:ext cx="4315781" cy="592261"/>
      </dsp:txXfrm>
    </dsp:sp>
    <dsp:sp modelId="{C716D7B2-7EA0-4A1C-A693-B43A3784C89D}">
      <dsp:nvSpPr>
        <dsp:cNvPr id="0" name=""/>
        <dsp:cNvSpPr/>
      </dsp:nvSpPr>
      <dsp:spPr>
        <a:xfrm>
          <a:off x="5443343" y="2149881"/>
          <a:ext cx="4315781" cy="89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324 files</a:t>
          </a:r>
        </a:p>
        <a:p>
          <a:pPr marL="0" lvl="0" indent="0" algn="ctr" defTabSz="755650">
            <a:lnSpc>
              <a:spcPct val="100000"/>
            </a:lnSpc>
            <a:spcBef>
              <a:spcPct val="0"/>
            </a:spcBef>
            <a:spcAft>
              <a:spcPct val="35000"/>
            </a:spcAft>
            <a:buNone/>
          </a:pPr>
          <a:r>
            <a:rPr lang="en-US" sz="1700" kern="1200"/>
            <a:t>92.9 mb</a:t>
          </a:r>
        </a:p>
      </dsp:txBody>
      <dsp:txXfrm>
        <a:off x="5443343" y="2149881"/>
        <a:ext cx="4315781" cy="898118"/>
      </dsp:txXfrm>
    </dsp:sp>
  </dsp:spTree>
</dsp:drawing>
</file>

<file path=ppt/diagrams/layout1.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8.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D126A8-53B3-498D-8C79-6B417E3078CF}" type="datetimeFigureOut">
              <a:rPr lang="en-US" smtClean="0"/>
              <a:t>10/15/2019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8BFC1B-6025-4E2B-AB9B-046A6C9CA082}" type="slidenum">
              <a:rPr lang="en-US" smtClean="0"/>
              <a:t>‹#›</a:t>
            </a:fld>
            <a:endParaRPr lang="en-US"/>
          </a:p>
        </p:txBody>
      </p:sp>
    </p:spTree>
    <p:extLst>
      <p:ext uri="{BB962C8B-B14F-4D97-AF65-F5344CB8AC3E}">
        <p14:creationId xmlns:p14="http://schemas.microsoft.com/office/powerpoint/2010/main" val="444420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I’m Ryan – developer and architect working on ASP.NET Core</a:t>
            </a:r>
          </a:p>
          <a:p>
            <a:endParaRPr lang="en-US" dirty="0"/>
          </a:p>
          <a:p>
            <a:r>
              <a:rPr lang="en-US" dirty="0"/>
              <a:t>You can find me on twitter if you want, and you can find my presentation materials up on </a:t>
            </a:r>
            <a:r>
              <a:rPr lang="en-US" dirty="0" err="1"/>
              <a:t>github</a:t>
            </a:r>
            <a:r>
              <a:rPr lang="en-US" dirty="0"/>
              <a:t> sometime later today.</a:t>
            </a:r>
          </a:p>
        </p:txBody>
      </p:sp>
      <p:sp>
        <p:nvSpPr>
          <p:cNvPr id="4" name="Slide Number Placeholder 3"/>
          <p:cNvSpPr>
            <a:spLocks noGrp="1"/>
          </p:cNvSpPr>
          <p:nvPr>
            <p:ph type="sldNum" sz="quarter" idx="5"/>
          </p:nvPr>
        </p:nvSpPr>
        <p:spPr/>
        <p:txBody>
          <a:bodyPr/>
          <a:lstStyle/>
          <a:p>
            <a:fld id="{128BFC1B-6025-4E2B-AB9B-046A6C9CA082}" type="slidenum">
              <a:rPr lang="en-US" smtClean="0"/>
              <a:t>2</a:t>
            </a:fld>
            <a:endParaRPr lang="en-US"/>
          </a:p>
        </p:txBody>
      </p:sp>
    </p:spTree>
    <p:extLst>
      <p:ext uri="{BB962C8B-B14F-4D97-AF65-F5344CB8AC3E}">
        <p14:creationId xmlns:p14="http://schemas.microsoft.com/office/powerpoint/2010/main" val="37641651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does the future hold?</a:t>
            </a:r>
          </a:p>
          <a:p>
            <a:endParaRPr lang="en-US" dirty="0"/>
          </a:p>
          <a:p>
            <a:r>
              <a:rPr lang="en-US" dirty="0"/>
              <a:t>Well we think that the bedrock APIs are pretty good so they are public and stable in 3.0. </a:t>
            </a:r>
          </a:p>
          <a:p>
            <a:endParaRPr lang="en-US" dirty="0"/>
          </a:p>
          <a:p>
            <a:r>
              <a:rPr lang="en-US" dirty="0"/>
              <a:t>What’s left here is that we need more protocols and transports. QUIC is a new protocol that replaces TCP in HTTP3. We were behind where we wanted to be with our rollout of HTTP2, and we’re already working on HTTP3.</a:t>
            </a:r>
          </a:p>
          <a:p>
            <a:endParaRPr lang="en-US" dirty="0"/>
          </a:p>
          <a:p>
            <a:r>
              <a:rPr lang="en-US" dirty="0"/>
              <a:t>MQTT is really exciting too, this is a message-based pub/sub protocol that’s picking up traction for IoT devices.</a:t>
            </a:r>
          </a:p>
          <a:p>
            <a:endParaRPr lang="en-US" dirty="0"/>
          </a:p>
          <a:p>
            <a:r>
              <a:rPr lang="en-US" dirty="0"/>
              <a:t>Lastly, what makes this pay off is you! There’s a long tail of libraries that do networking. There’s potential here to make existing things better, and make more things plug in with the server.</a:t>
            </a:r>
          </a:p>
          <a:p>
            <a:endParaRPr lang="en-US" dirty="0"/>
          </a:p>
          <a:p>
            <a:r>
              <a:rPr lang="en-US" dirty="0"/>
              <a:t>// 9m</a:t>
            </a:r>
          </a:p>
        </p:txBody>
      </p:sp>
      <p:sp>
        <p:nvSpPr>
          <p:cNvPr id="4" name="Slide Number Placeholder 3"/>
          <p:cNvSpPr>
            <a:spLocks noGrp="1"/>
          </p:cNvSpPr>
          <p:nvPr>
            <p:ph type="sldNum" sz="quarter" idx="5"/>
          </p:nvPr>
        </p:nvSpPr>
        <p:spPr/>
        <p:txBody>
          <a:bodyPr/>
          <a:lstStyle/>
          <a:p>
            <a:fld id="{128BFC1B-6025-4E2B-AB9B-046A6C9CA082}" type="slidenum">
              <a:rPr lang="en-US" smtClean="0"/>
              <a:t>11</a:t>
            </a:fld>
            <a:endParaRPr lang="en-US"/>
          </a:p>
        </p:txBody>
      </p:sp>
    </p:spTree>
    <p:extLst>
      <p:ext uri="{BB962C8B-B14F-4D97-AF65-F5344CB8AC3E}">
        <p14:creationId xmlns:p14="http://schemas.microsoft.com/office/powerpoint/2010/main" val="444829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8BFC1B-6025-4E2B-AB9B-046A6C9CA082}" type="slidenum">
              <a:rPr lang="en-US" smtClean="0"/>
              <a:t>12</a:t>
            </a:fld>
            <a:endParaRPr lang="en-US"/>
          </a:p>
        </p:txBody>
      </p:sp>
    </p:spTree>
    <p:extLst>
      <p:ext uri="{BB962C8B-B14F-4D97-AF65-F5344CB8AC3E}">
        <p14:creationId xmlns:p14="http://schemas.microsoft.com/office/powerpoint/2010/main" val="457571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up, Project Houdini – which relates to all of the frameworks we ship, and how they integrate or don’t integrate with the rest of the platform.</a:t>
            </a:r>
          </a:p>
        </p:txBody>
      </p:sp>
      <p:sp>
        <p:nvSpPr>
          <p:cNvPr id="4" name="Slide Number Placeholder 3"/>
          <p:cNvSpPr>
            <a:spLocks noGrp="1"/>
          </p:cNvSpPr>
          <p:nvPr>
            <p:ph type="sldNum" sz="quarter" idx="5"/>
          </p:nvPr>
        </p:nvSpPr>
        <p:spPr/>
        <p:txBody>
          <a:bodyPr/>
          <a:lstStyle/>
          <a:p>
            <a:fld id="{128BFC1B-6025-4E2B-AB9B-046A6C9CA082}" type="slidenum">
              <a:rPr lang="en-US" smtClean="0"/>
              <a:t>13</a:t>
            </a:fld>
            <a:endParaRPr lang="en-US"/>
          </a:p>
        </p:txBody>
      </p:sp>
    </p:spTree>
    <p:extLst>
      <p:ext uri="{BB962C8B-B14F-4D97-AF65-F5344CB8AC3E}">
        <p14:creationId xmlns:p14="http://schemas.microsoft.com/office/powerpoint/2010/main" val="3369943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3.0 we made our new routing system – “Endpoint Routing” the default. New stuff like </a:t>
            </a:r>
            <a:r>
              <a:rPr lang="en-US" dirty="0" err="1"/>
              <a:t>Blazor</a:t>
            </a:r>
            <a:r>
              <a:rPr lang="en-US" dirty="0"/>
              <a:t> server and </a:t>
            </a:r>
            <a:r>
              <a:rPr lang="en-US" dirty="0" err="1"/>
              <a:t>gRPC</a:t>
            </a:r>
            <a:r>
              <a:rPr lang="en-US" dirty="0"/>
              <a:t> don’t integrate with the old one, only the new one.</a:t>
            </a:r>
          </a:p>
          <a:p>
            <a:endParaRPr lang="en-US" dirty="0"/>
          </a:p>
          <a:p>
            <a:r>
              <a:rPr lang="en-US" dirty="0"/>
              <a:t>You can see here in this code sample there’s a whole galaxy of stuff that’s all plugging in. Not only are they using the same routing system, they’re also using the same auth system. This wasn’t possible with our old routing architecture. </a:t>
            </a:r>
          </a:p>
          <a:p>
            <a:endParaRPr lang="en-US" dirty="0"/>
          </a:p>
          <a:p>
            <a:r>
              <a:rPr lang="en-US" dirty="0"/>
              <a:t>In the interest of time, I’m not going to do a deep-dive on routing as a topic today – I’ve included a link to my preview talk “Lessons learned building MVC” from NDC London. Watch that if you want a better understanding of some of these issues. </a:t>
            </a:r>
          </a:p>
          <a:p>
            <a:endParaRPr lang="en-US" dirty="0"/>
          </a:p>
          <a:p>
            <a:r>
              <a:rPr lang="en-US" dirty="0"/>
              <a:t>If the bedrock section of this talk is one of David Fowler’s passion projects, this section is one of mine.</a:t>
            </a:r>
          </a:p>
        </p:txBody>
      </p:sp>
      <p:sp>
        <p:nvSpPr>
          <p:cNvPr id="4" name="Slide Number Placeholder 3"/>
          <p:cNvSpPr>
            <a:spLocks noGrp="1"/>
          </p:cNvSpPr>
          <p:nvPr>
            <p:ph type="sldNum" sz="quarter" idx="5"/>
          </p:nvPr>
        </p:nvSpPr>
        <p:spPr/>
        <p:txBody>
          <a:bodyPr/>
          <a:lstStyle/>
          <a:p>
            <a:fld id="{128BFC1B-6025-4E2B-AB9B-046A6C9CA082}" type="slidenum">
              <a:rPr lang="en-US" smtClean="0"/>
              <a:t>14</a:t>
            </a:fld>
            <a:endParaRPr lang="en-US"/>
          </a:p>
        </p:txBody>
      </p:sp>
    </p:spTree>
    <p:extLst>
      <p:ext uri="{BB962C8B-B14F-4D97-AF65-F5344CB8AC3E}">
        <p14:creationId xmlns:p14="http://schemas.microsoft.com/office/powerpoint/2010/main" val="3464007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roughly where the architecture lands, now that we have Endpoint Routing in play.</a:t>
            </a:r>
          </a:p>
          <a:p>
            <a:endParaRPr lang="en-US" dirty="0"/>
          </a:p>
          <a:p>
            <a:r>
              <a:rPr lang="en-US" dirty="0"/>
              <a:t>We have the stuff we talked about earlier, and we have all of these lovely frameworks built on top of routing. If I can make a diagram that’s this simple, and it tells you the truth – then everything is right with the world.</a:t>
            </a:r>
          </a:p>
          <a:p>
            <a:endParaRPr lang="en-US" dirty="0"/>
          </a:p>
          <a:p>
            <a:r>
              <a:rPr lang="en-US" dirty="0"/>
              <a:t>On a personal note: I’m really happy with these diagrams. I’m sure some of you are much better at this than me, but I’m chuffed I was able to get these to work.</a:t>
            </a:r>
          </a:p>
        </p:txBody>
      </p:sp>
      <p:sp>
        <p:nvSpPr>
          <p:cNvPr id="4" name="Slide Number Placeholder 3"/>
          <p:cNvSpPr>
            <a:spLocks noGrp="1"/>
          </p:cNvSpPr>
          <p:nvPr>
            <p:ph type="sldNum" sz="quarter" idx="5"/>
          </p:nvPr>
        </p:nvSpPr>
        <p:spPr/>
        <p:txBody>
          <a:bodyPr/>
          <a:lstStyle/>
          <a:p>
            <a:fld id="{128BFC1B-6025-4E2B-AB9B-046A6C9CA082}" type="slidenum">
              <a:rPr lang="en-US" smtClean="0"/>
              <a:t>15</a:t>
            </a:fld>
            <a:endParaRPr lang="en-US"/>
          </a:p>
        </p:txBody>
      </p:sp>
    </p:spTree>
    <p:extLst>
      <p:ext uri="{BB962C8B-B14F-4D97-AF65-F5344CB8AC3E}">
        <p14:creationId xmlns:p14="http://schemas.microsoft.com/office/powerpoint/2010/main" val="17270110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unpack project Houdini then.</a:t>
            </a:r>
          </a:p>
          <a:p>
            <a:endParaRPr lang="en-US" dirty="0"/>
          </a:p>
          <a:p>
            <a:r>
              <a:rPr lang="en-US" dirty="0"/>
              <a:t>What endpoint routing did was take some MVC features, and… (pause) made them disappear. Well they didn’t disappear exactly – they got broken off and turned into a useful feature lower in the platform. In practice this is much less graceful than it sounds like because scientists haven’t yet invented magic. The reality is that first we provide a better alternative to a feature, then we gradually migrate users, then we eventually remove the old thing. We’re still in the gradually migrating users stage.</a:t>
            </a:r>
          </a:p>
          <a:p>
            <a:endParaRPr lang="en-US" dirty="0"/>
          </a:p>
          <a:p>
            <a:r>
              <a:rPr lang="en-US" dirty="0"/>
              <a:t>But, we think that there’s a lot of value in this for everyone. There’s a lot of useful features that MVC has that could be used standalone. </a:t>
            </a:r>
          </a:p>
          <a:p>
            <a:endParaRPr lang="en-US" dirty="0"/>
          </a:p>
          <a:p>
            <a:r>
              <a:rPr lang="en-US" dirty="0"/>
              <a:t>And before anyone gets upset, we don’t plan to make controllers disappear. We still think controllers are one of the best ways .NET gives you express input and output over HTTP. What we plan to do is give everyone more options.</a:t>
            </a:r>
          </a:p>
        </p:txBody>
      </p:sp>
      <p:sp>
        <p:nvSpPr>
          <p:cNvPr id="4" name="Slide Number Placeholder 3"/>
          <p:cNvSpPr>
            <a:spLocks noGrp="1"/>
          </p:cNvSpPr>
          <p:nvPr>
            <p:ph type="sldNum" sz="quarter" idx="5"/>
          </p:nvPr>
        </p:nvSpPr>
        <p:spPr/>
        <p:txBody>
          <a:bodyPr/>
          <a:lstStyle/>
          <a:p>
            <a:fld id="{128BFC1B-6025-4E2B-AB9B-046A6C9CA082}" type="slidenum">
              <a:rPr lang="en-US" smtClean="0"/>
              <a:t>16</a:t>
            </a:fld>
            <a:endParaRPr lang="en-US"/>
          </a:p>
        </p:txBody>
      </p:sp>
    </p:spTree>
    <p:extLst>
      <p:ext uri="{BB962C8B-B14F-4D97-AF65-F5344CB8AC3E}">
        <p14:creationId xmlns:p14="http://schemas.microsoft.com/office/powerpoint/2010/main" val="18691617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I wanted to talk about what these options are – I might make a graph. Spoilers – I did make a graph. This isn’t scientific so I get to make up the criteria and the results.</a:t>
            </a:r>
          </a:p>
          <a:p>
            <a:endParaRPr lang="en-US" dirty="0"/>
          </a:p>
          <a:p>
            <a:r>
              <a:rPr lang="en-US" dirty="0"/>
              <a:t>I’m graphing how declarative an approach is, VS rich it feels. You can think of richness as “how easily can find a solution that feels right”. Ultimately richness is what you want in a framework, and being declarative is a way to get there. If you’re optimizing for performance however you might *not* want to be declarative. Every feature has a cost, and you might not always want the cost of all that declarative magic.</a:t>
            </a:r>
          </a:p>
          <a:p>
            <a:endParaRPr lang="en-US" dirty="0"/>
          </a:p>
          <a:p>
            <a:r>
              <a:rPr lang="en-US" dirty="0"/>
              <a:t>For a controller – it’s very declarative. You express your inputs and outputs by declaring a method, and the framework does the rest. Sometimes you need a few attributes to tweak something – but the key is that you have the tools to solve your problem in a way that feels right most of the time. </a:t>
            </a:r>
          </a:p>
          <a:p>
            <a:endParaRPr lang="en-US" dirty="0"/>
          </a:p>
          <a:p>
            <a:r>
              <a:rPr lang="en-US" dirty="0"/>
              <a:t>For routing – well you get to write delegates. It’s like writing middleware. It’s not very declarative, and you don’t have the same toolset that you get with a controller so it’s not very rich either.</a:t>
            </a:r>
          </a:p>
          <a:p>
            <a:endParaRPr lang="en-US" dirty="0"/>
          </a:p>
          <a:p>
            <a:r>
              <a:rPr lang="en-US" dirty="0"/>
              <a:t>So what if we tried to make some solutions for the rich problems of routing? We don’t want to add more declarative constructs, because controllers already do that. So what if we add more imperative concepts: more services to interact with, more ways of solving the same problems. I reckon it could be useful for that remaining 20% of controllers as well.</a:t>
            </a:r>
          </a:p>
          <a:p>
            <a:endParaRPr lang="en-US" dirty="0"/>
          </a:p>
          <a:p>
            <a:r>
              <a:rPr lang="en-US" dirty="0"/>
              <a:t>// end 14m</a:t>
            </a:r>
          </a:p>
        </p:txBody>
      </p:sp>
      <p:sp>
        <p:nvSpPr>
          <p:cNvPr id="4" name="Slide Number Placeholder 3"/>
          <p:cNvSpPr>
            <a:spLocks noGrp="1"/>
          </p:cNvSpPr>
          <p:nvPr>
            <p:ph type="sldNum" sz="quarter" idx="5"/>
          </p:nvPr>
        </p:nvSpPr>
        <p:spPr/>
        <p:txBody>
          <a:bodyPr/>
          <a:lstStyle/>
          <a:p>
            <a:fld id="{128BFC1B-6025-4E2B-AB9B-046A6C9CA082}" type="slidenum">
              <a:rPr lang="en-US" smtClean="0"/>
              <a:t>17</a:t>
            </a:fld>
            <a:endParaRPr lang="en-US"/>
          </a:p>
        </p:txBody>
      </p:sp>
    </p:spTree>
    <p:extLst>
      <p:ext uri="{BB962C8B-B14F-4D97-AF65-F5344CB8AC3E}">
        <p14:creationId xmlns:p14="http://schemas.microsoft.com/office/powerpoint/2010/main" val="2202076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Along these lines, we’ve been doing some thinking about how to backend applications with ASP.NET Core small in terms of code, and feel nice to use. We haven’t gotten very far with this in terms of building things – we haven’t done anything ambitious like created a standalone model binding system yet. I want show you a quick code sample.</a:t>
            </a:r>
          </a:p>
          <a:p>
            <a:endParaRPr lang="en-US" dirty="0"/>
          </a:p>
        </p:txBody>
      </p:sp>
      <p:sp>
        <p:nvSpPr>
          <p:cNvPr id="4" name="Slide Number Placeholder 3"/>
          <p:cNvSpPr>
            <a:spLocks noGrp="1"/>
          </p:cNvSpPr>
          <p:nvPr>
            <p:ph type="sldNum" sz="quarter" idx="5"/>
          </p:nvPr>
        </p:nvSpPr>
        <p:spPr/>
        <p:txBody>
          <a:bodyPr/>
          <a:lstStyle/>
          <a:p>
            <a:fld id="{128BFC1B-6025-4E2B-AB9B-046A6C9CA082}" type="slidenum">
              <a:rPr lang="en-US" smtClean="0"/>
              <a:t>18</a:t>
            </a:fld>
            <a:endParaRPr lang="en-US"/>
          </a:p>
        </p:txBody>
      </p:sp>
    </p:spTree>
    <p:extLst>
      <p:ext uri="{BB962C8B-B14F-4D97-AF65-F5344CB8AC3E}">
        <p14:creationId xmlns:p14="http://schemas.microsoft.com/office/powerpoint/2010/main" val="2000897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end 17.5</a:t>
            </a:r>
          </a:p>
          <a:p>
            <a:endParaRPr lang="en-US" dirty="0"/>
          </a:p>
        </p:txBody>
      </p:sp>
      <p:sp>
        <p:nvSpPr>
          <p:cNvPr id="4" name="Slide Number Placeholder 3"/>
          <p:cNvSpPr>
            <a:spLocks noGrp="1"/>
          </p:cNvSpPr>
          <p:nvPr>
            <p:ph type="sldNum" sz="quarter" idx="5"/>
          </p:nvPr>
        </p:nvSpPr>
        <p:spPr/>
        <p:txBody>
          <a:bodyPr/>
          <a:lstStyle/>
          <a:p>
            <a:fld id="{128BFC1B-6025-4E2B-AB9B-046A6C9CA082}" type="slidenum">
              <a:rPr lang="en-US" smtClean="0"/>
              <a:t>19</a:t>
            </a:fld>
            <a:endParaRPr lang="en-US"/>
          </a:p>
        </p:txBody>
      </p:sp>
    </p:spTree>
    <p:extLst>
      <p:ext uri="{BB962C8B-B14F-4D97-AF65-F5344CB8AC3E}">
        <p14:creationId xmlns:p14="http://schemas.microsoft.com/office/powerpoint/2010/main" val="336094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8BFC1B-6025-4E2B-AB9B-046A6C9CA082}" type="slidenum">
              <a:rPr lang="en-US" smtClean="0"/>
              <a:t>20</a:t>
            </a:fld>
            <a:endParaRPr lang="en-US"/>
          </a:p>
        </p:txBody>
      </p:sp>
    </p:spTree>
    <p:extLst>
      <p:ext uri="{BB962C8B-B14F-4D97-AF65-F5344CB8AC3E}">
        <p14:creationId xmlns:p14="http://schemas.microsoft.com/office/powerpoint/2010/main" val="1007674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I’m going to talk to you about a few big ideas that are going to shape the next 5 years of ASP.NET Core development. </a:t>
            </a:r>
          </a:p>
          <a:p>
            <a:endParaRPr lang="en-US" dirty="0"/>
          </a:p>
          <a:p>
            <a:r>
              <a:rPr lang="en-US" dirty="0"/>
              <a:t>Now something that probably sticks out is that all of these are tied to something that already exists. We think at this point that ASP.NET Core is broad –we’re at 3.0 after all - but there’s still more refinement to do. I want to share with you some of our ideas and convince you there’s some innovation left in the tank.</a:t>
            </a:r>
          </a:p>
        </p:txBody>
      </p:sp>
      <p:sp>
        <p:nvSpPr>
          <p:cNvPr id="4" name="Slide Number Placeholder 3"/>
          <p:cNvSpPr>
            <a:spLocks noGrp="1"/>
          </p:cNvSpPr>
          <p:nvPr>
            <p:ph type="sldNum" sz="quarter" idx="5"/>
          </p:nvPr>
        </p:nvSpPr>
        <p:spPr/>
        <p:txBody>
          <a:bodyPr/>
          <a:lstStyle/>
          <a:p>
            <a:fld id="{128BFC1B-6025-4E2B-AB9B-046A6C9CA082}" type="slidenum">
              <a:rPr lang="en-US" smtClean="0"/>
              <a:t>3</a:t>
            </a:fld>
            <a:endParaRPr lang="en-US"/>
          </a:p>
        </p:txBody>
      </p:sp>
    </p:spTree>
    <p:extLst>
      <p:ext uri="{BB962C8B-B14F-4D97-AF65-F5344CB8AC3E}">
        <p14:creationId xmlns:p14="http://schemas.microsoft.com/office/powerpoint/2010/main" val="39949323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 want to talk about publishing. I know, exciting topic. </a:t>
            </a:r>
          </a:p>
          <a:p>
            <a:endParaRPr lang="en-US" dirty="0"/>
          </a:p>
          <a:p>
            <a:r>
              <a:rPr lang="en-US" dirty="0"/>
              <a:t>I’ve got some screenshots on this slide comparing a normal self-contained publish output on the bottom with a “single-file” self-contained publish on the top.</a:t>
            </a:r>
          </a:p>
          <a:p>
            <a:endParaRPr lang="en-US" dirty="0"/>
          </a:p>
          <a:p>
            <a:r>
              <a:rPr lang="en-US" dirty="0"/>
              <a:t>A self-contained publish is the one where you bring the whole .NET runtime with you. </a:t>
            </a:r>
          </a:p>
          <a:p>
            <a:endParaRPr lang="en-US" dirty="0"/>
          </a:p>
          <a:p>
            <a:r>
              <a:rPr lang="en-US" dirty="0"/>
              <a:t>// start 18m</a:t>
            </a:r>
          </a:p>
        </p:txBody>
      </p:sp>
      <p:sp>
        <p:nvSpPr>
          <p:cNvPr id="4" name="Slide Number Placeholder 3"/>
          <p:cNvSpPr>
            <a:spLocks noGrp="1"/>
          </p:cNvSpPr>
          <p:nvPr>
            <p:ph type="sldNum" sz="quarter" idx="5"/>
          </p:nvPr>
        </p:nvSpPr>
        <p:spPr/>
        <p:txBody>
          <a:bodyPr/>
          <a:lstStyle/>
          <a:p>
            <a:fld id="{128BFC1B-6025-4E2B-AB9B-046A6C9CA082}" type="slidenum">
              <a:rPr lang="en-US" smtClean="0"/>
              <a:t>21</a:t>
            </a:fld>
            <a:endParaRPr lang="en-US"/>
          </a:p>
        </p:txBody>
      </p:sp>
    </p:spTree>
    <p:extLst>
      <p:ext uri="{BB962C8B-B14F-4D97-AF65-F5344CB8AC3E}">
        <p14:creationId xmlns:p14="http://schemas.microsoft.com/office/powerpoint/2010/main" val="33628165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release, on </a:t>
            </a:r>
            <a:r>
              <a:rPr lang="en-US" dirty="0" err="1"/>
              <a:t>linux</a:t>
            </a:r>
            <a:endParaRPr lang="en-US" dirty="0"/>
          </a:p>
          <a:p>
            <a:endParaRPr lang="en-US" dirty="0"/>
          </a:p>
          <a:p>
            <a:r>
              <a:rPr lang="en-US" dirty="0"/>
              <a:t>So we asked ourselves, what would it mean to really lean into this scenario and try to make it great?</a:t>
            </a:r>
          </a:p>
        </p:txBody>
      </p:sp>
      <p:sp>
        <p:nvSpPr>
          <p:cNvPr id="4" name="Slide Number Placeholder 3"/>
          <p:cNvSpPr>
            <a:spLocks noGrp="1"/>
          </p:cNvSpPr>
          <p:nvPr>
            <p:ph type="sldNum" sz="quarter" idx="5"/>
          </p:nvPr>
        </p:nvSpPr>
        <p:spPr/>
        <p:txBody>
          <a:bodyPr/>
          <a:lstStyle/>
          <a:p>
            <a:fld id="{128BFC1B-6025-4E2B-AB9B-046A6C9CA082}" type="slidenum">
              <a:rPr lang="en-US" smtClean="0"/>
              <a:t>22</a:t>
            </a:fld>
            <a:endParaRPr lang="en-US"/>
          </a:p>
        </p:txBody>
      </p:sp>
    </p:spTree>
    <p:extLst>
      <p:ext uri="{BB962C8B-B14F-4D97-AF65-F5344CB8AC3E}">
        <p14:creationId xmlns:p14="http://schemas.microsoft.com/office/powerpoint/2010/main" val="3687378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we’ve done some investigations into this. </a:t>
            </a:r>
          </a:p>
          <a:p>
            <a:endParaRPr lang="en-US" dirty="0"/>
          </a:p>
          <a:p>
            <a:r>
              <a:rPr lang="en-US" dirty="0"/>
              <a:t>The criteria that we’re working with – we don’t want to lose any performance, we’re willing to increase publish time, and it has to be in reach of mere mortals. </a:t>
            </a:r>
          </a:p>
          <a:p>
            <a:endParaRPr lang="en-US" dirty="0"/>
          </a:p>
          <a:p>
            <a:r>
              <a:rPr lang="en-US" dirty="0"/>
              <a:t>Why didn’t we use Mono? We know that mono can produce some really small apps, because it’s been designed for that. Since this is about server, and we didn’t want to lose any performance that didn’t seem like the right starting point – but we’re using a lot of mono’s toolchain and ideas.</a:t>
            </a:r>
          </a:p>
          <a:p>
            <a:endParaRPr lang="en-US" dirty="0"/>
          </a:p>
          <a:p>
            <a:endParaRPr lang="en-US" dirty="0"/>
          </a:p>
        </p:txBody>
      </p:sp>
      <p:sp>
        <p:nvSpPr>
          <p:cNvPr id="4" name="Slide Number Placeholder 3"/>
          <p:cNvSpPr>
            <a:spLocks noGrp="1"/>
          </p:cNvSpPr>
          <p:nvPr>
            <p:ph type="sldNum" sz="quarter" idx="5"/>
          </p:nvPr>
        </p:nvSpPr>
        <p:spPr/>
        <p:txBody>
          <a:bodyPr/>
          <a:lstStyle/>
          <a:p>
            <a:fld id="{128BFC1B-6025-4E2B-AB9B-046A6C9CA082}" type="slidenum">
              <a:rPr lang="en-US" smtClean="0"/>
              <a:t>23</a:t>
            </a:fld>
            <a:endParaRPr lang="en-US"/>
          </a:p>
        </p:txBody>
      </p:sp>
    </p:spTree>
    <p:extLst>
      <p:ext uri="{BB962C8B-B14F-4D97-AF65-F5344CB8AC3E}">
        <p14:creationId xmlns:p14="http://schemas.microsoft.com/office/powerpoint/2010/main" val="5628353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8BFC1B-6025-4E2B-AB9B-046A6C9CA082}" type="slidenum">
              <a:rPr lang="en-US" smtClean="0"/>
              <a:t>24</a:t>
            </a:fld>
            <a:endParaRPr lang="en-US"/>
          </a:p>
        </p:txBody>
      </p:sp>
    </p:spTree>
    <p:extLst>
      <p:ext uri="{BB962C8B-B14F-4D97-AF65-F5344CB8AC3E}">
        <p14:creationId xmlns:p14="http://schemas.microsoft.com/office/powerpoint/2010/main" val="15203647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single file host we used here is more advanced than what we shipped in 3.0. This once can memory-map all of your assemblies as part of the loading process with zero-copies. It’s about as efficient as the loader can get while still preserving each assembly as a separate unit.</a:t>
            </a:r>
          </a:p>
        </p:txBody>
      </p:sp>
      <p:sp>
        <p:nvSpPr>
          <p:cNvPr id="4" name="Slide Number Placeholder 3"/>
          <p:cNvSpPr>
            <a:spLocks noGrp="1"/>
          </p:cNvSpPr>
          <p:nvPr>
            <p:ph type="sldNum" sz="quarter" idx="5"/>
          </p:nvPr>
        </p:nvSpPr>
        <p:spPr/>
        <p:txBody>
          <a:bodyPr/>
          <a:lstStyle/>
          <a:p>
            <a:fld id="{128BFC1B-6025-4E2B-AB9B-046A6C9CA082}" type="slidenum">
              <a:rPr lang="en-US" smtClean="0"/>
              <a:t>25</a:t>
            </a:fld>
            <a:endParaRPr lang="en-US"/>
          </a:p>
        </p:txBody>
      </p:sp>
    </p:spTree>
    <p:extLst>
      <p:ext uri="{BB962C8B-B14F-4D97-AF65-F5344CB8AC3E}">
        <p14:creationId xmlns:p14="http://schemas.microsoft.com/office/powerpoint/2010/main" val="7947373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8BFC1B-6025-4E2B-AB9B-046A6C9CA082}" type="slidenum">
              <a:rPr lang="en-US" smtClean="0"/>
              <a:t>26</a:t>
            </a:fld>
            <a:endParaRPr lang="en-US"/>
          </a:p>
        </p:txBody>
      </p:sp>
    </p:spTree>
    <p:extLst>
      <p:ext uri="{BB962C8B-B14F-4D97-AF65-F5344CB8AC3E}">
        <p14:creationId xmlns:p14="http://schemas.microsoft.com/office/powerpoint/2010/main" val="36345489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XML functionality is about 4mb. This design doesn’t give you a choice about whether its included.</a:t>
            </a:r>
          </a:p>
        </p:txBody>
      </p:sp>
      <p:sp>
        <p:nvSpPr>
          <p:cNvPr id="4" name="Slide Number Placeholder 3"/>
          <p:cNvSpPr>
            <a:spLocks noGrp="1"/>
          </p:cNvSpPr>
          <p:nvPr>
            <p:ph type="sldNum" sz="quarter" idx="5"/>
          </p:nvPr>
        </p:nvSpPr>
        <p:spPr/>
        <p:txBody>
          <a:bodyPr/>
          <a:lstStyle/>
          <a:p>
            <a:fld id="{128BFC1B-6025-4E2B-AB9B-046A6C9CA082}" type="slidenum">
              <a:rPr lang="en-US" smtClean="0"/>
              <a:t>27</a:t>
            </a:fld>
            <a:endParaRPr lang="en-US"/>
          </a:p>
        </p:txBody>
      </p:sp>
    </p:spTree>
    <p:extLst>
      <p:ext uri="{BB962C8B-B14F-4D97-AF65-F5344CB8AC3E}">
        <p14:creationId xmlns:p14="http://schemas.microsoft.com/office/powerpoint/2010/main" val="143676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this fast, we have a few tools. </a:t>
            </a:r>
          </a:p>
          <a:p>
            <a:endParaRPr lang="en-US" dirty="0"/>
          </a:p>
          <a:p>
            <a:r>
              <a:rPr lang="en-US" dirty="0"/>
              <a:t>This single-file host goes a long way to improving performance of the native startup path.</a:t>
            </a:r>
          </a:p>
          <a:p>
            <a:endParaRPr lang="en-US" dirty="0"/>
          </a:p>
          <a:p>
            <a:r>
              <a:rPr lang="en-US" dirty="0"/>
              <a:t>At the managed layer, we’re peeling the onion. Removing layers and finding out what things cost – asking hard questions about whether we need them in this scenario. The main thing that’s slow is the volume of code that needs to be loaded and made executable. The path forward here to improve the startup time further is to run less code.</a:t>
            </a:r>
          </a:p>
        </p:txBody>
      </p:sp>
      <p:sp>
        <p:nvSpPr>
          <p:cNvPr id="4" name="Slide Number Placeholder 3"/>
          <p:cNvSpPr>
            <a:spLocks noGrp="1"/>
          </p:cNvSpPr>
          <p:nvPr>
            <p:ph type="sldNum" sz="quarter" idx="5"/>
          </p:nvPr>
        </p:nvSpPr>
        <p:spPr/>
        <p:txBody>
          <a:bodyPr/>
          <a:lstStyle/>
          <a:p>
            <a:fld id="{128BFC1B-6025-4E2B-AB9B-046A6C9CA082}" type="slidenum">
              <a:rPr lang="en-US" smtClean="0"/>
              <a:t>28</a:t>
            </a:fld>
            <a:endParaRPr lang="en-US"/>
          </a:p>
        </p:txBody>
      </p:sp>
    </p:spTree>
    <p:extLst>
      <p:ext uri="{BB962C8B-B14F-4D97-AF65-F5344CB8AC3E}">
        <p14:creationId xmlns:p14="http://schemas.microsoft.com/office/powerpoint/2010/main" val="41768405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some size results.</a:t>
            </a:r>
          </a:p>
          <a:p>
            <a:endParaRPr lang="en-US" dirty="0"/>
          </a:p>
          <a:p>
            <a:r>
              <a:rPr lang="en-US" dirty="0"/>
              <a:t>You can see the impact of the linker’s settings there in that drop from 74 to 42. We think the floor based on the tech we have available right now is around 25-28 mb depending on what you want to have included. The effect of application code on the scalability of this number is pretty good, in general the amount of code you write doesn’t raise this number too much, it’s what methods you call and what dependencies you add.</a:t>
            </a:r>
          </a:p>
        </p:txBody>
      </p:sp>
      <p:sp>
        <p:nvSpPr>
          <p:cNvPr id="4" name="Slide Number Placeholder 3"/>
          <p:cNvSpPr>
            <a:spLocks noGrp="1"/>
          </p:cNvSpPr>
          <p:nvPr>
            <p:ph type="sldNum" sz="quarter" idx="5"/>
          </p:nvPr>
        </p:nvSpPr>
        <p:spPr/>
        <p:txBody>
          <a:bodyPr/>
          <a:lstStyle/>
          <a:p>
            <a:fld id="{128BFC1B-6025-4E2B-AB9B-046A6C9CA082}" type="slidenum">
              <a:rPr lang="en-US" smtClean="0"/>
              <a:t>29</a:t>
            </a:fld>
            <a:endParaRPr lang="en-US"/>
          </a:p>
        </p:txBody>
      </p:sp>
    </p:spTree>
    <p:extLst>
      <p:ext uri="{BB962C8B-B14F-4D97-AF65-F5344CB8AC3E}">
        <p14:creationId xmlns:p14="http://schemas.microsoft.com/office/powerpoint/2010/main" val="32317787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8BFC1B-6025-4E2B-AB9B-046A6C9CA082}" type="slidenum">
              <a:rPr lang="en-US" smtClean="0"/>
              <a:t>30</a:t>
            </a:fld>
            <a:endParaRPr lang="en-US"/>
          </a:p>
        </p:txBody>
      </p:sp>
    </p:spTree>
    <p:extLst>
      <p:ext uri="{BB962C8B-B14F-4D97-AF65-F5344CB8AC3E}">
        <p14:creationId xmlns:p14="http://schemas.microsoft.com/office/powerpoint/2010/main" val="3025692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didn’t know you were making a deal when you walked in here today. </a:t>
            </a:r>
          </a:p>
          <a:p>
            <a:endParaRPr lang="en-US" dirty="0"/>
          </a:p>
          <a:p>
            <a:r>
              <a:rPr lang="en-US" dirty="0"/>
              <a:t>Look, the deal is that I’m going share with you some information about ideas we have, and in exchange I want you to remember that nothing you’re going to see today is a commitment, or an announcement. We hope that sharing some of our long-term ideas helps us shape our future direction. </a:t>
            </a:r>
          </a:p>
          <a:p>
            <a:endParaRPr lang="en-US" dirty="0"/>
          </a:p>
          <a:p>
            <a:r>
              <a:rPr lang="en-US" dirty="0"/>
              <a:t>Some of these things might be the right solution to the wrong problem, or the wrong solution to the right problem, or just might not come to pass.</a:t>
            </a:r>
          </a:p>
        </p:txBody>
      </p:sp>
      <p:sp>
        <p:nvSpPr>
          <p:cNvPr id="4" name="Slide Number Placeholder 3"/>
          <p:cNvSpPr>
            <a:spLocks noGrp="1"/>
          </p:cNvSpPr>
          <p:nvPr>
            <p:ph type="sldNum" sz="quarter" idx="5"/>
          </p:nvPr>
        </p:nvSpPr>
        <p:spPr/>
        <p:txBody>
          <a:bodyPr/>
          <a:lstStyle/>
          <a:p>
            <a:fld id="{128BFC1B-6025-4E2B-AB9B-046A6C9CA082}" type="slidenum">
              <a:rPr lang="en-US" smtClean="0"/>
              <a:t>4</a:t>
            </a:fld>
            <a:endParaRPr lang="en-US"/>
          </a:p>
        </p:txBody>
      </p:sp>
    </p:spTree>
    <p:extLst>
      <p:ext uri="{BB962C8B-B14F-4D97-AF65-F5344CB8AC3E}">
        <p14:creationId xmlns:p14="http://schemas.microsoft.com/office/powerpoint/2010/main" val="21210278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startup performance, we always separately measure the time to start the server, and the time to process the first request and add them. We need to include a request, or else it would be easy for us to cheat.</a:t>
            </a:r>
          </a:p>
          <a:p>
            <a:endParaRPr lang="en-US" dirty="0"/>
          </a:p>
          <a:p>
            <a:r>
              <a:rPr lang="en-US" dirty="0"/>
              <a:t>For a simple legend here – the top line is the current state, our baseline. The middle line is the effect of just the single file host. The red line is the effect of removing some of the more startup-expensive ASP.NET Core features.</a:t>
            </a:r>
          </a:p>
          <a:p>
            <a:endParaRPr lang="en-US" dirty="0"/>
          </a:p>
          <a:p>
            <a:r>
              <a:rPr lang="en-US" dirty="0"/>
              <a:t>// end 30</a:t>
            </a:r>
          </a:p>
        </p:txBody>
      </p:sp>
      <p:sp>
        <p:nvSpPr>
          <p:cNvPr id="4" name="Slide Number Placeholder 3"/>
          <p:cNvSpPr>
            <a:spLocks noGrp="1"/>
          </p:cNvSpPr>
          <p:nvPr>
            <p:ph type="sldNum" sz="quarter" idx="5"/>
          </p:nvPr>
        </p:nvSpPr>
        <p:spPr/>
        <p:txBody>
          <a:bodyPr/>
          <a:lstStyle/>
          <a:p>
            <a:fld id="{128BFC1B-6025-4E2B-AB9B-046A6C9CA082}" type="slidenum">
              <a:rPr lang="en-US" smtClean="0"/>
              <a:t>31</a:t>
            </a:fld>
            <a:endParaRPr lang="en-US"/>
          </a:p>
        </p:txBody>
      </p:sp>
    </p:spTree>
    <p:extLst>
      <p:ext uri="{BB962C8B-B14F-4D97-AF65-F5344CB8AC3E}">
        <p14:creationId xmlns:p14="http://schemas.microsoft.com/office/powerpoint/2010/main" val="31465451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Summing this up a bit. The most clear takeaway from this that I could give you is that we’re still trying to push boundaries all over the place. </a:t>
            </a:r>
          </a:p>
          <a:p>
            <a:endParaRPr lang="en-US" dirty="0"/>
          </a:p>
          <a:p>
            <a:r>
              <a:rPr lang="en-US" dirty="0"/>
              <a:t>What would help us would be hearing from you about the cases where you use standalone publishing today and how this could help you. </a:t>
            </a:r>
          </a:p>
          <a:p>
            <a:endParaRPr lang="en-US" dirty="0"/>
          </a:p>
          <a:p>
            <a:r>
              <a:rPr lang="en-US" dirty="0"/>
              <a:t>// end 31</a:t>
            </a:r>
          </a:p>
        </p:txBody>
      </p:sp>
      <p:sp>
        <p:nvSpPr>
          <p:cNvPr id="4" name="Slide Number Placeholder 3"/>
          <p:cNvSpPr>
            <a:spLocks noGrp="1"/>
          </p:cNvSpPr>
          <p:nvPr>
            <p:ph type="sldNum" sz="quarter" idx="5"/>
          </p:nvPr>
        </p:nvSpPr>
        <p:spPr/>
        <p:txBody>
          <a:bodyPr/>
          <a:lstStyle/>
          <a:p>
            <a:fld id="{128BFC1B-6025-4E2B-AB9B-046A6C9CA082}" type="slidenum">
              <a:rPr lang="en-US" smtClean="0"/>
              <a:t>32</a:t>
            </a:fld>
            <a:endParaRPr lang="en-US"/>
          </a:p>
        </p:txBody>
      </p:sp>
    </p:spTree>
    <p:extLst>
      <p:ext uri="{BB962C8B-B14F-4D97-AF65-F5344CB8AC3E}">
        <p14:creationId xmlns:p14="http://schemas.microsoft.com/office/powerpoint/2010/main" val="29509291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a:t>
            </a:r>
            <a:r>
              <a:rPr lang="en-US" dirty="0" err="1"/>
              <a:t>Blazor</a:t>
            </a:r>
            <a:r>
              <a:rPr lang="en-US" dirty="0"/>
              <a:t> a little bit.</a:t>
            </a:r>
          </a:p>
          <a:p>
            <a:endParaRPr lang="en-US" dirty="0"/>
          </a:p>
          <a:p>
            <a:r>
              <a:rPr lang="en-US" dirty="0"/>
              <a:t>Now we’ve shipped </a:t>
            </a:r>
            <a:r>
              <a:rPr lang="en-US" dirty="0" err="1"/>
              <a:t>Blazor</a:t>
            </a:r>
            <a:r>
              <a:rPr lang="en-US" dirty="0"/>
              <a:t> server as part of .NET Core 3.0.</a:t>
            </a:r>
          </a:p>
          <a:p>
            <a:endParaRPr lang="en-US" dirty="0"/>
          </a:p>
          <a:p>
            <a:r>
              <a:rPr lang="en-US" dirty="0"/>
              <a:t>And we’ve officially announced </a:t>
            </a:r>
            <a:r>
              <a:rPr lang="en-US" dirty="0" err="1"/>
              <a:t>Blazor</a:t>
            </a:r>
            <a:r>
              <a:rPr lang="en-US" dirty="0"/>
              <a:t> </a:t>
            </a:r>
            <a:r>
              <a:rPr lang="en-US" dirty="0" err="1"/>
              <a:t>WebAssembly</a:t>
            </a:r>
            <a:r>
              <a:rPr lang="en-US" dirty="0"/>
              <a:t> support coming in May 2020. </a:t>
            </a:r>
          </a:p>
          <a:p>
            <a:endParaRPr lang="en-US" dirty="0"/>
          </a:p>
          <a:p>
            <a:r>
              <a:rPr lang="en-US" dirty="0"/>
              <a:t>What’s behind the horizon for </a:t>
            </a:r>
            <a:r>
              <a:rPr lang="en-US" dirty="0" err="1"/>
              <a:t>Blazor</a:t>
            </a:r>
            <a:r>
              <a:rPr lang="en-US" dirty="0"/>
              <a:t>?</a:t>
            </a:r>
          </a:p>
          <a:p>
            <a:pPr marL="171450" indent="-171450">
              <a:buFontTx/>
              <a:buChar char="-"/>
            </a:pPr>
            <a:r>
              <a:rPr lang="en-US" dirty="0"/>
              <a:t>We have a lot of ideas about improving tools</a:t>
            </a:r>
          </a:p>
          <a:p>
            <a:pPr marL="171450" indent="-171450">
              <a:buFontTx/>
              <a:buChar char="-"/>
            </a:pPr>
            <a:r>
              <a:rPr lang="en-US" dirty="0"/>
              <a:t>Adding more browser integration</a:t>
            </a:r>
          </a:p>
          <a:p>
            <a:pPr marL="171450" indent="-171450">
              <a:buFontTx/>
              <a:buChar char="-"/>
            </a:pPr>
            <a:r>
              <a:rPr lang="en-US" dirty="0"/>
              <a:t>And adding more language features</a:t>
            </a:r>
          </a:p>
          <a:p>
            <a:pPr marL="171450" indent="-171450">
              <a:buFontTx/>
              <a:buChar char="-"/>
            </a:pPr>
            <a:endParaRPr lang="en-US" dirty="0"/>
          </a:p>
          <a:p>
            <a:pPr marL="0" indent="0">
              <a:buFontTx/>
              <a:buNone/>
            </a:pPr>
            <a:r>
              <a:rPr lang="en-US" dirty="0"/>
              <a:t>However, we’re very keen also adding more app models and more ways to run </a:t>
            </a:r>
            <a:r>
              <a:rPr lang="en-US" dirty="0" err="1"/>
              <a:t>Blazor</a:t>
            </a:r>
            <a:r>
              <a:rPr lang="en-US" dirty="0"/>
              <a:t>. Today I want to spend some time talking to you about </a:t>
            </a:r>
            <a:r>
              <a:rPr lang="en-US" dirty="0" err="1"/>
              <a:t>Blazor</a:t>
            </a:r>
            <a:r>
              <a:rPr lang="en-US" dirty="0"/>
              <a:t> and Electron (or B-</a:t>
            </a:r>
            <a:r>
              <a:rPr lang="en-US" dirty="0" err="1"/>
              <a:t>lectron</a:t>
            </a:r>
            <a:r>
              <a:rPr lang="en-US" dirty="0"/>
              <a:t> as it’s often called), and what a marriage between those two technologies might look like. We’ve shown plenty of samples of B-</a:t>
            </a:r>
            <a:r>
              <a:rPr lang="en-US" dirty="0" err="1"/>
              <a:t>lectron</a:t>
            </a:r>
            <a:r>
              <a:rPr lang="en-US" dirty="0"/>
              <a:t> in use, but we haven’t really done a deep dive or a larger public discussion of what that might entail.</a:t>
            </a:r>
          </a:p>
          <a:p>
            <a:pPr marL="0" indent="0">
              <a:buFontTx/>
              <a:buNone/>
            </a:pPr>
            <a:endParaRPr lang="en-US" dirty="0"/>
          </a:p>
          <a:p>
            <a:pPr marL="0" indent="0">
              <a:buFontTx/>
              <a:buNone/>
            </a:pPr>
            <a:r>
              <a:rPr lang="en-US" dirty="0"/>
              <a:t>If you want to see learn more about </a:t>
            </a:r>
            <a:r>
              <a:rPr lang="en-US" dirty="0" err="1"/>
              <a:t>Blazor</a:t>
            </a:r>
            <a:r>
              <a:rPr lang="en-US" dirty="0"/>
              <a:t> in general, I recommend going to Steve Sanderson’s talk at TODO time later today in this room.</a:t>
            </a:r>
          </a:p>
        </p:txBody>
      </p:sp>
      <p:sp>
        <p:nvSpPr>
          <p:cNvPr id="4" name="Slide Number Placeholder 3"/>
          <p:cNvSpPr>
            <a:spLocks noGrp="1"/>
          </p:cNvSpPr>
          <p:nvPr>
            <p:ph type="sldNum" sz="quarter" idx="5"/>
          </p:nvPr>
        </p:nvSpPr>
        <p:spPr/>
        <p:txBody>
          <a:bodyPr/>
          <a:lstStyle/>
          <a:p>
            <a:fld id="{128BFC1B-6025-4E2B-AB9B-046A6C9CA082}" type="slidenum">
              <a:rPr lang="en-US" smtClean="0"/>
              <a:t>33</a:t>
            </a:fld>
            <a:endParaRPr lang="en-US"/>
          </a:p>
        </p:txBody>
      </p:sp>
    </p:spTree>
    <p:extLst>
      <p:ext uri="{BB962C8B-B14F-4D97-AF65-F5344CB8AC3E}">
        <p14:creationId xmlns:p14="http://schemas.microsoft.com/office/powerpoint/2010/main" val="31577540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be different, lets do the demo first this time.</a:t>
            </a:r>
          </a:p>
          <a:p>
            <a:endParaRPr lang="en-US" dirty="0"/>
          </a:p>
          <a:p>
            <a:r>
              <a:rPr lang="en-US" dirty="0"/>
              <a:t>Demo points:</a:t>
            </a:r>
          </a:p>
          <a:p>
            <a:pPr marL="171450" indent="-171450">
              <a:buFontTx/>
              <a:buChar char="-"/>
            </a:pPr>
            <a:r>
              <a:rPr lang="en-US" dirty="0"/>
              <a:t>Hello to </a:t>
            </a:r>
            <a:r>
              <a:rPr lang="en-US" dirty="0" err="1"/>
              <a:t>Blazor</a:t>
            </a:r>
            <a:endParaRPr lang="en-US" dirty="0"/>
          </a:p>
          <a:p>
            <a:pPr marL="171450" indent="-171450">
              <a:buFontTx/>
              <a:buChar char="-"/>
            </a:pPr>
            <a:r>
              <a:rPr lang="en-US" dirty="0"/>
              <a:t>Hello to Electron (it’s an HTML UI)</a:t>
            </a:r>
          </a:p>
        </p:txBody>
      </p:sp>
      <p:sp>
        <p:nvSpPr>
          <p:cNvPr id="4" name="Slide Number Placeholder 3"/>
          <p:cNvSpPr>
            <a:spLocks noGrp="1"/>
          </p:cNvSpPr>
          <p:nvPr>
            <p:ph type="sldNum" sz="quarter" idx="5"/>
          </p:nvPr>
        </p:nvSpPr>
        <p:spPr/>
        <p:txBody>
          <a:bodyPr/>
          <a:lstStyle/>
          <a:p>
            <a:fld id="{128BFC1B-6025-4E2B-AB9B-046A6C9CA082}" type="slidenum">
              <a:rPr lang="en-US" smtClean="0"/>
              <a:t>34</a:t>
            </a:fld>
            <a:endParaRPr lang="en-US"/>
          </a:p>
        </p:txBody>
      </p:sp>
    </p:spTree>
    <p:extLst>
      <p:ext uri="{BB962C8B-B14F-4D97-AF65-F5344CB8AC3E}">
        <p14:creationId xmlns:p14="http://schemas.microsoft.com/office/powerpoint/2010/main" val="30626575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8BFC1B-6025-4E2B-AB9B-046A6C9CA082}" type="slidenum">
              <a:rPr lang="en-US" smtClean="0"/>
              <a:t>35</a:t>
            </a:fld>
            <a:endParaRPr lang="en-US"/>
          </a:p>
        </p:txBody>
      </p:sp>
    </p:spTree>
    <p:extLst>
      <p:ext uri="{BB962C8B-B14F-4D97-AF65-F5344CB8AC3E}">
        <p14:creationId xmlns:p14="http://schemas.microsoft.com/office/powerpoint/2010/main" val="3943853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can talk about what project bedrock is, we need some background. </a:t>
            </a:r>
          </a:p>
          <a:p>
            <a:endParaRPr lang="en-US" dirty="0"/>
          </a:p>
          <a:p>
            <a:r>
              <a:rPr lang="en-US" dirty="0"/>
              <a:t>I want to introduce you to Kestrel. We wrote kestrel in 1.0 because we needed a cross-platform HTTP server for our shiny new cross-platform .NET.</a:t>
            </a:r>
          </a:p>
          <a:p>
            <a:endParaRPr lang="en-US" dirty="0"/>
          </a:p>
          <a:p>
            <a:r>
              <a:rPr lang="en-US" dirty="0"/>
              <a:t>What you’re seeing here is the results from the </a:t>
            </a:r>
            <a:r>
              <a:rPr lang="en-US" dirty="0" err="1"/>
              <a:t>TechEmpower</a:t>
            </a:r>
            <a:r>
              <a:rPr lang="en-US" dirty="0"/>
              <a:t> web framework benchmarks. This is the plaintext benchmark which is part of the suite – and this particular one is like a 50 meter sprint. It’s useful to measure the raw throughput of the server, or the raw overhead.</a:t>
            </a:r>
          </a:p>
          <a:p>
            <a:endParaRPr lang="en-US" dirty="0"/>
          </a:p>
          <a:p>
            <a:r>
              <a:rPr lang="en-US" dirty="0"/>
              <a:t>You can see us hanging out here in about a 17-way tie for the theoretical maximum throughput. So we must be doing something right with kestrel.</a:t>
            </a:r>
          </a:p>
        </p:txBody>
      </p:sp>
      <p:sp>
        <p:nvSpPr>
          <p:cNvPr id="4" name="Slide Number Placeholder 3"/>
          <p:cNvSpPr>
            <a:spLocks noGrp="1"/>
          </p:cNvSpPr>
          <p:nvPr>
            <p:ph type="sldNum" sz="quarter" idx="5"/>
          </p:nvPr>
        </p:nvSpPr>
        <p:spPr/>
        <p:txBody>
          <a:bodyPr/>
          <a:lstStyle/>
          <a:p>
            <a:fld id="{128BFC1B-6025-4E2B-AB9B-046A6C9CA082}" type="slidenum">
              <a:rPr lang="en-US" smtClean="0"/>
              <a:t>5</a:t>
            </a:fld>
            <a:endParaRPr lang="en-US"/>
          </a:p>
        </p:txBody>
      </p:sp>
    </p:spTree>
    <p:extLst>
      <p:ext uri="{BB962C8B-B14F-4D97-AF65-F5344CB8AC3E}">
        <p14:creationId xmlns:p14="http://schemas.microsoft.com/office/powerpoint/2010/main" val="1955249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is a layering diagram of ASP.NET Core circa 2.0.</a:t>
            </a:r>
          </a:p>
          <a:p>
            <a:endParaRPr lang="en-US" dirty="0"/>
          </a:p>
          <a:p>
            <a:r>
              <a:rPr lang="en-US" dirty="0"/>
              <a:t>You might not think that much about those bottom two layers, and that’s ok. That’s what I’m here to explain. </a:t>
            </a:r>
          </a:p>
          <a:p>
            <a:endParaRPr lang="en-US" dirty="0"/>
          </a:p>
          <a:p>
            <a:r>
              <a:rPr lang="en-US" dirty="0"/>
              <a:t>Before an HTTP request gets to the middleware pipeline, the server has already done some complicated things. The server has to manage TCP connections, and translate raw bytes going over the internet into structured messages for you to process. </a:t>
            </a:r>
          </a:p>
          <a:p>
            <a:endParaRPr lang="en-US" dirty="0"/>
          </a:p>
          <a:p>
            <a:r>
              <a:rPr lang="en-US" dirty="0"/>
              <a:t>At the bottom of this diagram from v1 is </a:t>
            </a:r>
            <a:r>
              <a:rPr lang="en-US" dirty="0" err="1"/>
              <a:t>libuv</a:t>
            </a:r>
            <a:r>
              <a:rPr lang="en-US" dirty="0"/>
              <a:t> – the library at the heart of </a:t>
            </a:r>
            <a:r>
              <a:rPr lang="en-US" dirty="0" err="1"/>
              <a:t>nodejs</a:t>
            </a:r>
            <a:r>
              <a:rPr lang="en-US" dirty="0"/>
              <a:t>. You heard me right – we took the c library that’s at the core of </a:t>
            </a:r>
            <a:r>
              <a:rPr lang="en-US" dirty="0" err="1"/>
              <a:t>nodejs</a:t>
            </a:r>
            <a:r>
              <a:rPr lang="en-US" dirty="0"/>
              <a:t> and made it the cornerstone of ASP.NET Core in 1.0. </a:t>
            </a:r>
            <a:r>
              <a:rPr lang="en-US" dirty="0" err="1"/>
              <a:t>Libuv’s</a:t>
            </a:r>
            <a:r>
              <a:rPr lang="en-US" dirty="0"/>
              <a:t> purpose in all of this is to provide us with connections and give us the ability to read and write bytes from the network.</a:t>
            </a:r>
          </a:p>
          <a:p>
            <a:endParaRPr lang="en-US" dirty="0"/>
          </a:p>
          <a:p>
            <a:r>
              <a:rPr lang="en-US" dirty="0"/>
              <a:t>Then a funny thing happened, we outgrew </a:t>
            </a:r>
            <a:r>
              <a:rPr lang="en-US" dirty="0" err="1"/>
              <a:t>libuv’s</a:t>
            </a:r>
            <a:r>
              <a:rPr lang="en-US" dirty="0"/>
              <a:t> performance. As we worked on the server, we saw an opportunity to improve .NET’s sockets implementation and put that at the lowest level of the server. So that’s where we are right now, we use the classes in </a:t>
            </a:r>
            <a:r>
              <a:rPr lang="en-US" dirty="0" err="1"/>
              <a:t>System.Net.Sockets</a:t>
            </a:r>
            <a:r>
              <a:rPr lang="en-US" dirty="0"/>
              <a:t> as our primary way of interacting with the network.</a:t>
            </a:r>
          </a:p>
          <a:p>
            <a:endParaRPr lang="en-US" dirty="0"/>
          </a:p>
          <a:p>
            <a:r>
              <a:rPr lang="en-US" dirty="0"/>
              <a:t>We refer to this bottom layer as a “Transport” since it’s the thing that’s dealing with transporting bytes somewhere else.</a:t>
            </a:r>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28BFC1B-6025-4E2B-AB9B-046A6C9CA082}" type="slidenum">
              <a:rPr lang="en-US" smtClean="0"/>
              <a:t>6</a:t>
            </a:fld>
            <a:endParaRPr lang="en-US"/>
          </a:p>
        </p:txBody>
      </p:sp>
    </p:spTree>
    <p:extLst>
      <p:ext uri="{BB962C8B-B14F-4D97-AF65-F5344CB8AC3E}">
        <p14:creationId xmlns:p14="http://schemas.microsoft.com/office/powerpoint/2010/main" val="2793321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started working on HTTP2. So we extracted the top layer – everything that knew about parsing reading and writing messages and turned that into something we call the </a:t>
            </a:r>
            <a:r>
              <a:rPr lang="en-US" dirty="0" err="1"/>
              <a:t>prototcol</a:t>
            </a:r>
            <a:r>
              <a:rPr lang="en-US" dirty="0"/>
              <a:t> layer. We had to do this so that the protocol could be replaced with a new one.</a:t>
            </a:r>
          </a:p>
          <a:p>
            <a:endParaRPr lang="en-US" dirty="0"/>
          </a:p>
          <a:p>
            <a:r>
              <a:rPr lang="en-US" dirty="0"/>
              <a:t>So we’re left with this delicious layer cake.</a:t>
            </a:r>
          </a:p>
          <a:p>
            <a:endParaRPr lang="en-US" dirty="0"/>
          </a:p>
          <a:p>
            <a:r>
              <a:rPr lang="en-US" dirty="0"/>
              <a:t>On the bottom transport layer, we have the capability to understand connections and raw IO. </a:t>
            </a:r>
          </a:p>
          <a:p>
            <a:endParaRPr lang="en-US" dirty="0"/>
          </a:p>
          <a:p>
            <a:r>
              <a:rPr lang="en-US" dirty="0"/>
              <a:t>On the top protocol layer, we have the ability to provide meaning structure, and useful semantics, and bring order to all of those messy bytes.</a:t>
            </a:r>
          </a:p>
          <a:p>
            <a:endParaRPr lang="en-US" dirty="0"/>
          </a:p>
          <a:p>
            <a:r>
              <a:rPr lang="en-US" dirty="0"/>
              <a:t>And in the middle is the delicious layer of peanut butter that mediates between these two. </a:t>
            </a:r>
          </a:p>
          <a:p>
            <a:endParaRPr lang="en-US" dirty="0"/>
          </a:p>
        </p:txBody>
      </p:sp>
      <p:sp>
        <p:nvSpPr>
          <p:cNvPr id="4" name="Slide Number Placeholder 3"/>
          <p:cNvSpPr>
            <a:spLocks noGrp="1"/>
          </p:cNvSpPr>
          <p:nvPr>
            <p:ph type="sldNum" sz="quarter" idx="5"/>
          </p:nvPr>
        </p:nvSpPr>
        <p:spPr/>
        <p:txBody>
          <a:bodyPr/>
          <a:lstStyle/>
          <a:p>
            <a:fld id="{128BFC1B-6025-4E2B-AB9B-046A6C9CA082}" type="slidenum">
              <a:rPr lang="en-US" smtClean="0"/>
              <a:t>7</a:t>
            </a:fld>
            <a:endParaRPr lang="en-US"/>
          </a:p>
        </p:txBody>
      </p:sp>
    </p:spTree>
    <p:extLst>
      <p:ext uri="{BB962C8B-B14F-4D97-AF65-F5344CB8AC3E}">
        <p14:creationId xmlns:p14="http://schemas.microsoft.com/office/powerpoint/2010/main" val="2514506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do we get when transports and protocols are replicable? We get a lot of options.</a:t>
            </a:r>
          </a:p>
          <a:p>
            <a:endParaRPr lang="en-US" dirty="0"/>
          </a:p>
          <a:p>
            <a:r>
              <a:rPr lang="en-US" dirty="0"/>
              <a:t>We think these APIs are pretty good, and we’ve figured out the recipe for adding more capabilities without shaking things up.</a:t>
            </a:r>
          </a:p>
        </p:txBody>
      </p:sp>
      <p:sp>
        <p:nvSpPr>
          <p:cNvPr id="4" name="Slide Number Placeholder 3"/>
          <p:cNvSpPr>
            <a:spLocks noGrp="1"/>
          </p:cNvSpPr>
          <p:nvPr>
            <p:ph type="sldNum" sz="quarter" idx="5"/>
          </p:nvPr>
        </p:nvSpPr>
        <p:spPr/>
        <p:txBody>
          <a:bodyPr/>
          <a:lstStyle/>
          <a:p>
            <a:fld id="{128BFC1B-6025-4E2B-AB9B-046A6C9CA082}" type="slidenum">
              <a:rPr lang="en-US" smtClean="0"/>
              <a:t>8</a:t>
            </a:fld>
            <a:endParaRPr lang="en-US"/>
          </a:p>
        </p:txBody>
      </p:sp>
    </p:spTree>
    <p:extLst>
      <p:ext uri="{BB962C8B-B14F-4D97-AF65-F5344CB8AC3E}">
        <p14:creationId xmlns:p14="http://schemas.microsoft.com/office/powerpoint/2010/main" val="260786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that everyone’s head is in the clouds, let’s bring it back to project bedrock.</a:t>
            </a:r>
          </a:p>
          <a:p>
            <a:endParaRPr lang="en-US" dirty="0"/>
          </a:p>
          <a:p>
            <a:r>
              <a:rPr lang="en-US" dirty="0"/>
              <a:t>Bedrock is an API we created for client/server networking. This project actually led to the creation of all of the types in </a:t>
            </a:r>
            <a:r>
              <a:rPr lang="en-US" dirty="0" err="1"/>
              <a:t>System.IO.Pipelines</a:t>
            </a:r>
            <a:r>
              <a:rPr lang="en-US" dirty="0"/>
              <a:t>. So all of the newest high performance stuff is part of bedrock. This is in .NET Core 3.0 and if you have a use case you can start experimenting.</a:t>
            </a:r>
          </a:p>
          <a:p>
            <a:endParaRPr lang="en-US" dirty="0"/>
          </a:p>
          <a:p>
            <a:r>
              <a:rPr lang="en-US" dirty="0"/>
              <a:t>And we think that .NET is a good language for safe low-level things like network protocols. With pipelines and now the bedrock APIs, we now have a battle-tested recipe for writing low-level client/server code, and it’s totally memory safe! .NET is getting better every release for writing this kind of code.</a:t>
            </a:r>
          </a:p>
        </p:txBody>
      </p:sp>
      <p:sp>
        <p:nvSpPr>
          <p:cNvPr id="4" name="Slide Number Placeholder 3"/>
          <p:cNvSpPr>
            <a:spLocks noGrp="1"/>
          </p:cNvSpPr>
          <p:nvPr>
            <p:ph type="sldNum" sz="quarter" idx="5"/>
          </p:nvPr>
        </p:nvSpPr>
        <p:spPr/>
        <p:txBody>
          <a:bodyPr/>
          <a:lstStyle/>
          <a:p>
            <a:fld id="{128BFC1B-6025-4E2B-AB9B-046A6C9CA082}" type="slidenum">
              <a:rPr lang="en-US" smtClean="0"/>
              <a:t>9</a:t>
            </a:fld>
            <a:endParaRPr lang="en-US"/>
          </a:p>
        </p:txBody>
      </p:sp>
    </p:spTree>
    <p:extLst>
      <p:ext uri="{BB962C8B-B14F-4D97-AF65-F5344CB8AC3E}">
        <p14:creationId xmlns:p14="http://schemas.microsoft.com/office/powerpoint/2010/main" val="304213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going to show a demo – I hope you’re somewhat familiar with </a:t>
            </a:r>
            <a:r>
              <a:rPr lang="en-US" dirty="0" err="1"/>
              <a:t>SignalR</a:t>
            </a:r>
            <a:r>
              <a:rPr lang="en-US" dirty="0"/>
              <a:t> – but in case you’re not:</a:t>
            </a:r>
          </a:p>
          <a:p>
            <a:endParaRPr lang="en-US" dirty="0"/>
          </a:p>
          <a:p>
            <a:r>
              <a:rPr lang="en-US" dirty="0" err="1"/>
              <a:t>SignalR</a:t>
            </a:r>
            <a:r>
              <a:rPr lang="en-US" dirty="0"/>
              <a:t> is a </a:t>
            </a:r>
            <a:r>
              <a:rPr lang="en-US" dirty="0" err="1"/>
              <a:t>realtime</a:t>
            </a:r>
            <a:r>
              <a:rPr lang="en-US" dirty="0"/>
              <a:t> two-way communication protocol that is primarily used in browsers with </a:t>
            </a:r>
            <a:r>
              <a:rPr lang="en-US" dirty="0" err="1"/>
              <a:t>websockets</a:t>
            </a:r>
            <a:r>
              <a:rPr lang="en-US" dirty="0"/>
              <a:t>. What does all that mean? It means you </a:t>
            </a:r>
            <a:r>
              <a:rPr lang="en-US"/>
              <a:t>can write a chat app.</a:t>
            </a:r>
            <a:endParaRPr lang="en-US" dirty="0"/>
          </a:p>
        </p:txBody>
      </p:sp>
      <p:sp>
        <p:nvSpPr>
          <p:cNvPr id="4" name="Slide Number Placeholder 3"/>
          <p:cNvSpPr>
            <a:spLocks noGrp="1"/>
          </p:cNvSpPr>
          <p:nvPr>
            <p:ph type="sldNum" sz="quarter" idx="5"/>
          </p:nvPr>
        </p:nvSpPr>
        <p:spPr/>
        <p:txBody>
          <a:bodyPr/>
          <a:lstStyle/>
          <a:p>
            <a:fld id="{128BFC1B-6025-4E2B-AB9B-046A6C9CA082}" type="slidenum">
              <a:rPr lang="en-US" smtClean="0"/>
              <a:t>10</a:t>
            </a:fld>
            <a:endParaRPr lang="en-US"/>
          </a:p>
        </p:txBody>
      </p:sp>
    </p:spTree>
    <p:extLst>
      <p:ext uri="{BB962C8B-B14F-4D97-AF65-F5344CB8AC3E}">
        <p14:creationId xmlns:p14="http://schemas.microsoft.com/office/powerpoint/2010/main" val="826440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2D745CF9-C4EF-4CCD-BF20-45A85334F2A6}" type="datetimeFigureOut">
              <a:rPr lang="en-US" smtClean="0"/>
              <a:t>10/15/2019</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25636246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745CF9-C4EF-4CCD-BF20-45A85334F2A6}" type="datetimeFigureOut">
              <a:rPr lang="en-US" smtClean="0"/>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947162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745CF9-C4EF-4CCD-BF20-45A85334F2A6}"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906947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745CF9-C4EF-4CCD-BF20-45A85334F2A6}"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3260109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745CF9-C4EF-4CCD-BF20-45A85334F2A6}"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1668734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745CF9-C4EF-4CCD-BF20-45A85334F2A6}"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8123886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745CF9-C4EF-4CCD-BF20-45A85334F2A6}"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911462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745CF9-C4EF-4CCD-BF20-45A85334F2A6}"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75E87-3842-4186-9C36-3B1CA6797AEB}"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224234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745CF9-C4EF-4CCD-BF20-45A85334F2A6}"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1358421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745CF9-C4EF-4CCD-BF20-45A85334F2A6}"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515721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745CF9-C4EF-4CCD-BF20-45A85334F2A6}"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3206170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745CF9-C4EF-4CCD-BF20-45A85334F2A6}" type="datetimeFigureOut">
              <a:rPr lang="en-US" smtClean="0"/>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3249767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745CF9-C4EF-4CCD-BF20-45A85334F2A6}" type="datetimeFigureOut">
              <a:rPr lang="en-US" smtClean="0"/>
              <a:t>10/15/2019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1923650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745CF9-C4EF-4CCD-BF20-45A85334F2A6}" type="datetimeFigureOut">
              <a:rPr lang="en-US" smtClean="0"/>
              <a:t>10/15/2019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4080193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2D745CF9-C4EF-4CCD-BF20-45A85334F2A6}" type="datetimeFigureOut">
              <a:rPr lang="en-US" smtClean="0"/>
              <a:t>10/15/2019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425933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745CF9-C4EF-4CCD-BF20-45A85334F2A6}" type="datetimeFigureOut">
              <a:rPr lang="en-US" smtClean="0"/>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287228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745CF9-C4EF-4CCD-BF20-45A85334F2A6}" type="datetimeFigureOut">
              <a:rPr lang="en-US" smtClean="0"/>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1239899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D745CF9-C4EF-4CCD-BF20-45A85334F2A6}" type="datetimeFigureOut">
              <a:rPr lang="en-US" smtClean="0"/>
              <a:t>10/15/2019</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A975E87-3842-4186-9C36-3B1CA6797AEB}" type="slidenum">
              <a:rPr lang="en-US" smtClean="0"/>
              <a:t>‹#›</a:t>
            </a:fld>
            <a:endParaRPr lang="en-US"/>
          </a:p>
        </p:txBody>
      </p:sp>
    </p:spTree>
    <p:extLst>
      <p:ext uri="{BB962C8B-B14F-4D97-AF65-F5344CB8AC3E}">
        <p14:creationId xmlns:p14="http://schemas.microsoft.com/office/powerpoint/2010/main" val="427688127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jpeg"/><Relationship Id="rId7" Type="http://schemas.openxmlformats.org/officeDocument/2006/relationships/diagramColors" Target="../diagrams/colors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aspnet/AspNetCore/tree/master/src/Servers/Connections.Abstractions/src"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github.com/rynowak/Presentations/" TargetMode="External"/><Relationship Id="rId4" Type="http://schemas.openxmlformats.org/officeDocument/2006/relationships/hyperlink" Target="https://github.com/davidfowl/BedrockTransports" TargetMode="External"/></Relationships>
</file>

<file path=ppt/slides/_rels/slide13.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jpeg"/><Relationship Id="rId7" Type="http://schemas.openxmlformats.org/officeDocument/2006/relationships/diagramColors" Target="../diagrams/colors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hyperlink" Target="https://www.youtube.com/watch?v=TCfsoLcc4EQ" TargetMode="External"/><Relationship Id="rId5" Type="http://schemas.openxmlformats.org/officeDocument/2006/relationships/image" Target="../media/image10.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1.jpeg"/><Relationship Id="rId7" Type="http://schemas.openxmlformats.org/officeDocument/2006/relationships/diagramColors" Target="../diagrams/colors8.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8" Type="http://schemas.openxmlformats.org/officeDocument/2006/relationships/diagramColors" Target="../diagrams/colors9.xml"/><Relationship Id="rId3" Type="http://schemas.openxmlformats.org/officeDocument/2006/relationships/image" Target="../media/image1.jpeg"/><Relationship Id="rId7" Type="http://schemas.openxmlformats.org/officeDocument/2006/relationships/diagramQuickStyle" Target="../diagrams/quickStyle9.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Layout" Target="../diagrams/layout9.xml"/><Relationship Id="rId5" Type="http://schemas.openxmlformats.org/officeDocument/2006/relationships/diagramData" Target="../diagrams/data9.xml"/><Relationship Id="rId4" Type="http://schemas.openxmlformats.org/officeDocument/2006/relationships/image" Target="../media/image3.png"/><Relationship Id="rId9" Type="http://schemas.microsoft.com/office/2007/relationships/diagramDrawing" Target="../diagrams/drawing9.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diagramColors" Target="../diagrams/colors10.xml"/><Relationship Id="rId3" Type="http://schemas.openxmlformats.org/officeDocument/2006/relationships/image" Target="../media/image1.jpeg"/><Relationship Id="rId7" Type="http://schemas.openxmlformats.org/officeDocument/2006/relationships/diagramQuickStyle" Target="../diagrams/quickStyle10.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Layout" Target="../diagrams/layout10.xml"/><Relationship Id="rId5" Type="http://schemas.openxmlformats.org/officeDocument/2006/relationships/diagramData" Target="../diagrams/data10.xml"/><Relationship Id="rId4" Type="http://schemas.openxmlformats.org/officeDocument/2006/relationships/image" Target="../media/image2.png"/><Relationship Id="rId9" Type="http://schemas.microsoft.com/office/2007/relationships/diagramDrawing" Target="../diagrams/drawing10.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8" Type="http://schemas.openxmlformats.org/officeDocument/2006/relationships/diagramColors" Target="../diagrams/colors11.xml"/><Relationship Id="rId3" Type="http://schemas.openxmlformats.org/officeDocument/2006/relationships/image" Target="../media/image1.jpeg"/><Relationship Id="rId7" Type="http://schemas.openxmlformats.org/officeDocument/2006/relationships/diagramQuickStyle" Target="../diagrams/quickStyle11.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Layout" Target="../diagrams/layout11.xml"/><Relationship Id="rId5" Type="http://schemas.openxmlformats.org/officeDocument/2006/relationships/diagramData" Target="../diagrams/data11.xml"/><Relationship Id="rId4" Type="http://schemas.openxmlformats.org/officeDocument/2006/relationships/image" Target="../media/image3.png"/><Relationship Id="rId9" Type="http://schemas.microsoft.com/office/2007/relationships/diagramDrawing" Target="../diagrams/drawing11.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1.jpeg"/><Relationship Id="rId7" Type="http://schemas.openxmlformats.org/officeDocument/2006/relationships/diagramColors" Target="../diagrams/colors12.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3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4.png"/><Relationship Id="rId7"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png"/><Relationship Id="rId9" Type="http://schemas.openxmlformats.org/officeDocument/2006/relationships/image" Target="../media/image39.sv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1.jpeg"/><Relationship Id="rId7" Type="http://schemas.openxmlformats.org/officeDocument/2006/relationships/diagramColors" Target="../diagrams/colors13.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36.xml.rels><?xml version="1.0" encoding="UTF-8" standalone="yes"?>
<Relationships xmlns="http://schemas.openxmlformats.org/package/2006/relationships"><Relationship Id="rId2" Type="http://schemas.openxmlformats.org/officeDocument/2006/relationships/hyperlink" Target="https://github.com/ElectronNET/Electron.N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4.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techempower.com/benchmarks/#section=data-r18&amp;hw=ph&amp;test=plaintext" TargetMode="Externa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github.com/aspnet/AspNetCore/tree/master/src/Servers/Connections.Abstractions/sr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hade val="96000"/>
                <a:hueMod val="100000"/>
                <a:satMod val="180000"/>
                <a:lumMod val="110000"/>
              </a:schemeClr>
            </a:gs>
            <a:gs pos="100000">
              <a:schemeClr val="bg1">
                <a:shade val="96000"/>
                <a:satMod val="160000"/>
                <a:lumMod val="100000"/>
              </a:schemeClr>
            </a:gs>
          </a:gsLst>
          <a:lin ang="4740000" scaled="1"/>
        </a:gradFill>
        <a:effectLst/>
      </p:bgPr>
    </p:bg>
    <p:spTree>
      <p:nvGrpSpPr>
        <p:cNvPr id="1" name=""/>
        <p:cNvGrpSpPr/>
        <p:nvPr/>
      </p:nvGrpSpPr>
      <p:grpSpPr>
        <a:xfrm>
          <a:off x="0" y="0"/>
          <a:ext cx="0" cy="0"/>
          <a:chOff x="0" y="0"/>
          <a:chExt cx="0" cy="0"/>
        </a:xfrm>
      </p:grpSpPr>
      <p:sp>
        <p:nvSpPr>
          <p:cNvPr id="5" name="Freeform: Shape 7">
            <a:extLst>
              <a:ext uri="{FF2B5EF4-FFF2-40B4-BE49-F238E27FC236}">
                <a16:creationId xmlns:a16="http://schemas.microsoft.com/office/drawing/2014/main" id="{058E2874-C2DD-423B-8BAD-6F0EF6FB2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8" y="0"/>
            <a:ext cx="7537703" cy="6858000"/>
          </a:xfrm>
          <a:custGeom>
            <a:avLst/>
            <a:gdLst>
              <a:gd name="connsiteX0" fmla="*/ 0 w 7537703"/>
              <a:gd name="connsiteY0" fmla="*/ 0 h 6858000"/>
              <a:gd name="connsiteX1" fmla="*/ 7537703 w 7537703"/>
              <a:gd name="connsiteY1" fmla="*/ 0 h 6858000"/>
              <a:gd name="connsiteX2" fmla="*/ 7537703 w 7537703"/>
              <a:gd name="connsiteY2" fmla="*/ 6858000 h 6858000"/>
              <a:gd name="connsiteX3" fmla="*/ 20957 w 7537703"/>
              <a:gd name="connsiteY3" fmla="*/ 6858000 h 6858000"/>
              <a:gd name="connsiteX4" fmla="*/ 46002 w 7537703"/>
              <a:gd name="connsiteY4" fmla="*/ 6702325 h 6858000"/>
              <a:gd name="connsiteX5" fmla="*/ 69870 w 7537703"/>
              <a:gd name="connsiteY5" fmla="*/ 6547334 h 6858000"/>
              <a:gd name="connsiteX6" fmla="*/ 93234 w 7537703"/>
              <a:gd name="connsiteY6" fmla="*/ 6391658 h 6858000"/>
              <a:gd name="connsiteX7" fmla="*/ 113237 w 7537703"/>
              <a:gd name="connsiteY7" fmla="*/ 6235295 h 6858000"/>
              <a:gd name="connsiteX8" fmla="*/ 133409 w 7537703"/>
              <a:gd name="connsiteY8" fmla="*/ 6079619 h 6858000"/>
              <a:gd name="connsiteX9" fmla="*/ 152234 w 7537703"/>
              <a:gd name="connsiteY9" fmla="*/ 5923256 h 6858000"/>
              <a:gd name="connsiteX10" fmla="*/ 168370 w 7537703"/>
              <a:gd name="connsiteY10" fmla="*/ 5768951 h 6858000"/>
              <a:gd name="connsiteX11" fmla="*/ 183667 w 7537703"/>
              <a:gd name="connsiteY11" fmla="*/ 5612589 h 6858000"/>
              <a:gd name="connsiteX12" fmla="*/ 197619 w 7537703"/>
              <a:gd name="connsiteY12" fmla="*/ 5456912 h 6858000"/>
              <a:gd name="connsiteX13" fmla="*/ 209720 w 7537703"/>
              <a:gd name="connsiteY13" fmla="*/ 5303979 h 6858000"/>
              <a:gd name="connsiteX14" fmla="*/ 221823 w 7537703"/>
              <a:gd name="connsiteY14" fmla="*/ 5148988 h 6858000"/>
              <a:gd name="connsiteX15" fmla="*/ 231908 w 7537703"/>
              <a:gd name="connsiteY15" fmla="*/ 4996055 h 6858000"/>
              <a:gd name="connsiteX16" fmla="*/ 239808 w 7537703"/>
              <a:gd name="connsiteY16" fmla="*/ 4843121 h 6858000"/>
              <a:gd name="connsiteX17" fmla="*/ 248045 w 7537703"/>
              <a:gd name="connsiteY17" fmla="*/ 4690874 h 6858000"/>
              <a:gd name="connsiteX18" fmla="*/ 254936 w 7537703"/>
              <a:gd name="connsiteY18" fmla="*/ 4539998 h 6858000"/>
              <a:gd name="connsiteX19" fmla="*/ 259811 w 7537703"/>
              <a:gd name="connsiteY19" fmla="*/ 4390493 h 6858000"/>
              <a:gd name="connsiteX20" fmla="*/ 264014 w 7537703"/>
              <a:gd name="connsiteY20" fmla="*/ 4240989 h 6858000"/>
              <a:gd name="connsiteX21" fmla="*/ 268047 w 7537703"/>
              <a:gd name="connsiteY21" fmla="*/ 4092856 h 6858000"/>
              <a:gd name="connsiteX22" fmla="*/ 269897 w 7537703"/>
              <a:gd name="connsiteY22" fmla="*/ 3946781 h 6858000"/>
              <a:gd name="connsiteX23" fmla="*/ 271913 w 7537703"/>
              <a:gd name="connsiteY23" fmla="*/ 3800705 h 6858000"/>
              <a:gd name="connsiteX24" fmla="*/ 272922 w 7537703"/>
              <a:gd name="connsiteY24" fmla="*/ 3656687 h 6858000"/>
              <a:gd name="connsiteX25" fmla="*/ 271913 w 7537703"/>
              <a:gd name="connsiteY25" fmla="*/ 3514041 h 6858000"/>
              <a:gd name="connsiteX26" fmla="*/ 271913 w 7537703"/>
              <a:gd name="connsiteY26" fmla="*/ 3372766 h 6858000"/>
              <a:gd name="connsiteX27" fmla="*/ 269897 w 7537703"/>
              <a:gd name="connsiteY27" fmla="*/ 3232863 h 6858000"/>
              <a:gd name="connsiteX28" fmla="*/ 266871 w 7537703"/>
              <a:gd name="connsiteY28" fmla="*/ 3095703 h 6858000"/>
              <a:gd name="connsiteX29" fmla="*/ 264014 w 7537703"/>
              <a:gd name="connsiteY29" fmla="*/ 2959915 h 6858000"/>
              <a:gd name="connsiteX30" fmla="*/ 260820 w 7537703"/>
              <a:gd name="connsiteY30" fmla="*/ 2826869 h 6858000"/>
              <a:gd name="connsiteX31" fmla="*/ 255946 w 7537703"/>
              <a:gd name="connsiteY31" fmla="*/ 2694510 h 6858000"/>
              <a:gd name="connsiteX32" fmla="*/ 250734 w 7537703"/>
              <a:gd name="connsiteY32" fmla="*/ 2564209 h 6858000"/>
              <a:gd name="connsiteX33" fmla="*/ 246028 w 7537703"/>
              <a:gd name="connsiteY33" fmla="*/ 2436650 h 6858000"/>
              <a:gd name="connsiteX34" fmla="*/ 232749 w 7537703"/>
              <a:gd name="connsiteY34" fmla="*/ 2187704 h 6858000"/>
              <a:gd name="connsiteX35" fmla="*/ 218630 w 7537703"/>
              <a:gd name="connsiteY35" fmla="*/ 1949046 h 6858000"/>
              <a:gd name="connsiteX36" fmla="*/ 203837 w 7537703"/>
              <a:gd name="connsiteY36" fmla="*/ 1719989 h 6858000"/>
              <a:gd name="connsiteX37" fmla="*/ 187532 w 7537703"/>
              <a:gd name="connsiteY37" fmla="*/ 1503276 h 6858000"/>
              <a:gd name="connsiteX38" fmla="*/ 170555 w 7537703"/>
              <a:gd name="connsiteY38" fmla="*/ 1296164 h 6858000"/>
              <a:gd name="connsiteX39" fmla="*/ 152234 w 7537703"/>
              <a:gd name="connsiteY39" fmla="*/ 1104140 h 6858000"/>
              <a:gd name="connsiteX40" fmla="*/ 134248 w 7537703"/>
              <a:gd name="connsiteY40" fmla="*/ 923775 h 6858000"/>
              <a:gd name="connsiteX41" fmla="*/ 116263 w 7537703"/>
              <a:gd name="connsiteY41" fmla="*/ 757811 h 6858000"/>
              <a:gd name="connsiteX42" fmla="*/ 99286 w 7537703"/>
              <a:gd name="connsiteY42" fmla="*/ 605564 h 6858000"/>
              <a:gd name="connsiteX43" fmla="*/ 83149 w 7537703"/>
              <a:gd name="connsiteY43" fmla="*/ 470461 h 6858000"/>
              <a:gd name="connsiteX44" fmla="*/ 67853 w 7537703"/>
              <a:gd name="connsiteY44" fmla="*/ 348389 h 6858000"/>
              <a:gd name="connsiteX45" fmla="*/ 55078 w 7537703"/>
              <a:gd name="connsiteY45" fmla="*/ 245519 h 6858000"/>
              <a:gd name="connsiteX46" fmla="*/ 42976 w 7537703"/>
              <a:gd name="connsiteY46" fmla="*/ 159108 h 6858000"/>
              <a:gd name="connsiteX47" fmla="*/ 25662 w 7537703"/>
              <a:gd name="connsiteY47" fmla="*/ 40464 h 6858000"/>
              <a:gd name="connsiteX48" fmla="*/ 19779 w 7537703"/>
              <a:gd name="connsiteY48" fmla="*/ 2 h 6858000"/>
              <a:gd name="connsiteX49" fmla="*/ 26532 w 7537703"/>
              <a:gd name="connsiteY49" fmla="*/ 2 h 6858000"/>
              <a:gd name="connsiteX50" fmla="*/ 26532 w 7537703"/>
              <a:gd name="connsiteY50" fmla="*/ 1 h 6858000"/>
              <a:gd name="connsiteX51" fmla="*/ 0 w 7537703"/>
              <a:gd name="connsiteY51"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537703" h="6858000">
                <a:moveTo>
                  <a:pt x="0" y="0"/>
                </a:moveTo>
                <a:lnTo>
                  <a:pt x="7537703" y="0"/>
                </a:lnTo>
                <a:lnTo>
                  <a:pt x="7537703"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4BFD92-4AB8-4F01-9020-880DADC36377}"/>
              </a:ext>
            </a:extLst>
          </p:cNvPr>
          <p:cNvSpPr>
            <a:spLocks noGrp="1"/>
          </p:cNvSpPr>
          <p:nvPr>
            <p:ph type="ctrTitle"/>
          </p:nvPr>
        </p:nvSpPr>
        <p:spPr>
          <a:xfrm>
            <a:off x="5686172" y="1211581"/>
            <a:ext cx="5473952" cy="3589019"/>
          </a:xfrm>
        </p:spPr>
        <p:txBody>
          <a:bodyPr>
            <a:normAutofit/>
          </a:bodyPr>
          <a:lstStyle/>
          <a:p>
            <a:r>
              <a:rPr lang="en-US" sz="5400" dirty="0">
                <a:solidFill>
                  <a:schemeClr val="bg1"/>
                </a:solidFill>
              </a:rPr>
              <a:t>The past and future of ASP.NET Core</a:t>
            </a:r>
          </a:p>
        </p:txBody>
      </p:sp>
      <p:sp>
        <p:nvSpPr>
          <p:cNvPr id="3" name="Subtitle 2">
            <a:extLst>
              <a:ext uri="{FF2B5EF4-FFF2-40B4-BE49-F238E27FC236}">
                <a16:creationId xmlns:a16="http://schemas.microsoft.com/office/drawing/2014/main" id="{B1A5D87D-AD6D-4629-B49C-FC5C4BFC8123}"/>
              </a:ext>
            </a:extLst>
          </p:cNvPr>
          <p:cNvSpPr>
            <a:spLocks noGrp="1"/>
          </p:cNvSpPr>
          <p:nvPr>
            <p:ph type="subTitle" idx="1"/>
          </p:nvPr>
        </p:nvSpPr>
        <p:spPr>
          <a:xfrm>
            <a:off x="5686171" y="4800600"/>
            <a:ext cx="5473953" cy="990599"/>
          </a:xfrm>
        </p:spPr>
        <p:txBody>
          <a:bodyPr>
            <a:normAutofit/>
          </a:bodyPr>
          <a:lstStyle/>
          <a:p>
            <a:r>
              <a:rPr lang="en-US" dirty="0">
                <a:solidFill>
                  <a:schemeClr val="accent2"/>
                </a:solidFill>
              </a:rPr>
              <a:t>The next 5 years</a:t>
            </a:r>
          </a:p>
        </p:txBody>
      </p:sp>
    </p:spTree>
    <p:extLst>
      <p:ext uri="{BB962C8B-B14F-4D97-AF65-F5344CB8AC3E}">
        <p14:creationId xmlns:p14="http://schemas.microsoft.com/office/powerpoint/2010/main" val="1212860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C04F8797-ED77-4C70-AAEA-0DE48267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CAD06229-FEB7-4CC9-8BE7-1A9457B9C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22895"/>
          </a:xfrm>
          <a:custGeom>
            <a:avLst/>
            <a:gdLst>
              <a:gd name="connsiteX0" fmla="*/ 0 w 12192000"/>
              <a:gd name="connsiteY0" fmla="*/ 0 h 5322895"/>
              <a:gd name="connsiteX1" fmla="*/ 12192000 w 12192000"/>
              <a:gd name="connsiteY1" fmla="*/ 0 h 5322895"/>
              <a:gd name="connsiteX2" fmla="*/ 12192000 w 12192000"/>
              <a:gd name="connsiteY2" fmla="*/ 213719 h 5322895"/>
              <a:gd name="connsiteX3" fmla="*/ 12192000 w 12192000"/>
              <a:gd name="connsiteY3" fmla="*/ 471948 h 5322895"/>
              <a:gd name="connsiteX4" fmla="*/ 12192000 w 12192000"/>
              <a:gd name="connsiteY4" fmla="*/ 3571886 h 5322895"/>
              <a:gd name="connsiteX5" fmla="*/ 12192000 w 12192000"/>
              <a:gd name="connsiteY5" fmla="*/ 3753332 h 5322895"/>
              <a:gd name="connsiteX6" fmla="*/ 12192000 w 12192000"/>
              <a:gd name="connsiteY6" fmla="*/ 4806077 h 5322895"/>
              <a:gd name="connsiteX7" fmla="*/ 11957522 w 12192000"/>
              <a:gd name="connsiteY7" fmla="*/ 4849979 h 5322895"/>
              <a:gd name="connsiteX8" fmla="*/ 11679973 w 12192000"/>
              <a:gd name="connsiteY8" fmla="*/ 4899723 h 5322895"/>
              <a:gd name="connsiteX9" fmla="*/ 11401197 w 12192000"/>
              <a:gd name="connsiteY9" fmla="*/ 4948416 h 5322895"/>
              <a:gd name="connsiteX10" fmla="*/ 11121192 w 12192000"/>
              <a:gd name="connsiteY10" fmla="*/ 4990102 h 5322895"/>
              <a:gd name="connsiteX11" fmla="*/ 10842416 w 12192000"/>
              <a:gd name="connsiteY11" fmla="*/ 5032139 h 5322895"/>
              <a:gd name="connsiteX12" fmla="*/ 10562411 w 12192000"/>
              <a:gd name="connsiteY12" fmla="*/ 5071374 h 5322895"/>
              <a:gd name="connsiteX13" fmla="*/ 10286091 w 12192000"/>
              <a:gd name="connsiteY13" fmla="*/ 5105003 h 5322895"/>
              <a:gd name="connsiteX14" fmla="*/ 10006086 w 12192000"/>
              <a:gd name="connsiteY14" fmla="*/ 5136881 h 5322895"/>
              <a:gd name="connsiteX15" fmla="*/ 9727310 w 12192000"/>
              <a:gd name="connsiteY15" fmla="*/ 5165957 h 5322895"/>
              <a:gd name="connsiteX16" fmla="*/ 9453445 w 12192000"/>
              <a:gd name="connsiteY16" fmla="*/ 5191179 h 5322895"/>
              <a:gd name="connsiteX17" fmla="*/ 9175897 w 12192000"/>
              <a:gd name="connsiteY17" fmla="*/ 5216401 h 5322895"/>
              <a:gd name="connsiteX18" fmla="*/ 8902033 w 12192000"/>
              <a:gd name="connsiteY18" fmla="*/ 5237420 h 5322895"/>
              <a:gd name="connsiteX19" fmla="*/ 8628169 w 12192000"/>
              <a:gd name="connsiteY19" fmla="*/ 5253884 h 5322895"/>
              <a:gd name="connsiteX20" fmla="*/ 8355533 w 12192000"/>
              <a:gd name="connsiteY20" fmla="*/ 5271050 h 5322895"/>
              <a:gd name="connsiteX21" fmla="*/ 8085353 w 12192000"/>
              <a:gd name="connsiteY21" fmla="*/ 5285412 h 5322895"/>
              <a:gd name="connsiteX22" fmla="*/ 7817629 w 12192000"/>
              <a:gd name="connsiteY22" fmla="*/ 5295571 h 5322895"/>
              <a:gd name="connsiteX23" fmla="*/ 7549905 w 12192000"/>
              <a:gd name="connsiteY23" fmla="*/ 5304329 h 5322895"/>
              <a:gd name="connsiteX24" fmla="*/ 7284638 w 12192000"/>
              <a:gd name="connsiteY24" fmla="*/ 5312736 h 5322895"/>
              <a:gd name="connsiteX25" fmla="*/ 7023055 w 12192000"/>
              <a:gd name="connsiteY25" fmla="*/ 5316590 h 5322895"/>
              <a:gd name="connsiteX26" fmla="*/ 6761472 w 12192000"/>
              <a:gd name="connsiteY26" fmla="*/ 5320793 h 5322895"/>
              <a:gd name="connsiteX27" fmla="*/ 6503573 w 12192000"/>
              <a:gd name="connsiteY27" fmla="*/ 5322895 h 5322895"/>
              <a:gd name="connsiteX28" fmla="*/ 6248130 w 12192000"/>
              <a:gd name="connsiteY28" fmla="*/ 5320793 h 5322895"/>
              <a:gd name="connsiteX29" fmla="*/ 5995144 w 12192000"/>
              <a:gd name="connsiteY29" fmla="*/ 5320793 h 5322895"/>
              <a:gd name="connsiteX30" fmla="*/ 5744613 w 12192000"/>
              <a:gd name="connsiteY30" fmla="*/ 5316590 h 5322895"/>
              <a:gd name="connsiteX31" fmla="*/ 5498995 w 12192000"/>
              <a:gd name="connsiteY31" fmla="*/ 5310284 h 5322895"/>
              <a:gd name="connsiteX32" fmla="*/ 5255834 w 12192000"/>
              <a:gd name="connsiteY32" fmla="*/ 5304329 h 5322895"/>
              <a:gd name="connsiteX33" fmla="*/ 5017584 w 12192000"/>
              <a:gd name="connsiteY33" fmla="*/ 5297673 h 5322895"/>
              <a:gd name="connsiteX34" fmla="*/ 4780562 w 12192000"/>
              <a:gd name="connsiteY34" fmla="*/ 5287514 h 5322895"/>
              <a:gd name="connsiteX35" fmla="*/ 4547227 w 12192000"/>
              <a:gd name="connsiteY35" fmla="*/ 5276654 h 5322895"/>
              <a:gd name="connsiteX36" fmla="*/ 4318800 w 12192000"/>
              <a:gd name="connsiteY36" fmla="*/ 5266846 h 5322895"/>
              <a:gd name="connsiteX37" fmla="*/ 3873004 w 12192000"/>
              <a:gd name="connsiteY37" fmla="*/ 5239171 h 5322895"/>
              <a:gd name="connsiteX38" fmla="*/ 3445628 w 12192000"/>
              <a:gd name="connsiteY38" fmla="*/ 5209746 h 5322895"/>
              <a:gd name="connsiteX39" fmla="*/ 3035446 w 12192000"/>
              <a:gd name="connsiteY39" fmla="*/ 5178918 h 5322895"/>
              <a:gd name="connsiteX40" fmla="*/ 2647370 w 12192000"/>
              <a:gd name="connsiteY40" fmla="*/ 5144939 h 5322895"/>
              <a:gd name="connsiteX41" fmla="*/ 2276487 w 12192000"/>
              <a:gd name="connsiteY41" fmla="*/ 5109557 h 5322895"/>
              <a:gd name="connsiteX42" fmla="*/ 1932621 w 12192000"/>
              <a:gd name="connsiteY42" fmla="*/ 5071374 h 5322895"/>
              <a:gd name="connsiteX43" fmla="*/ 1609634 w 12192000"/>
              <a:gd name="connsiteY43" fmla="*/ 5033891 h 5322895"/>
              <a:gd name="connsiteX44" fmla="*/ 1312435 w 12192000"/>
              <a:gd name="connsiteY44" fmla="*/ 4996408 h 5322895"/>
              <a:gd name="connsiteX45" fmla="*/ 1039799 w 12192000"/>
              <a:gd name="connsiteY45" fmla="*/ 4961027 h 5322895"/>
              <a:gd name="connsiteX46" fmla="*/ 797865 w 12192000"/>
              <a:gd name="connsiteY46" fmla="*/ 4927397 h 5322895"/>
              <a:gd name="connsiteX47" fmla="*/ 579265 w 12192000"/>
              <a:gd name="connsiteY47" fmla="*/ 4895519 h 5322895"/>
              <a:gd name="connsiteX48" fmla="*/ 395052 w 12192000"/>
              <a:gd name="connsiteY48" fmla="*/ 4868896 h 5322895"/>
              <a:gd name="connsiteX49" fmla="*/ 240312 w 12192000"/>
              <a:gd name="connsiteY49" fmla="*/ 4843673 h 5322895"/>
              <a:gd name="connsiteX50" fmla="*/ 27853 w 12192000"/>
              <a:gd name="connsiteY50" fmla="*/ 4807592 h 5322895"/>
              <a:gd name="connsiteX51" fmla="*/ 0 w 12192000"/>
              <a:gd name="connsiteY51" fmla="*/ 4802879 h 5322895"/>
              <a:gd name="connsiteX52" fmla="*/ 0 w 12192000"/>
              <a:gd name="connsiteY52" fmla="*/ 3753332 h 5322895"/>
              <a:gd name="connsiteX53" fmla="*/ 0 w 12192000"/>
              <a:gd name="connsiteY53" fmla="*/ 3571886 h 5322895"/>
              <a:gd name="connsiteX54" fmla="*/ 0 w 12192000"/>
              <a:gd name="connsiteY54" fmla="*/ 471948 h 5322895"/>
              <a:gd name="connsiteX55" fmla="*/ 0 w 12192000"/>
              <a:gd name="connsiteY55"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5322895">
                <a:moveTo>
                  <a:pt x="0" y="0"/>
                </a:moveTo>
                <a:lnTo>
                  <a:pt x="12192000" y="0"/>
                </a:lnTo>
                <a:lnTo>
                  <a:pt x="12192000" y="213719"/>
                </a:lnTo>
                <a:lnTo>
                  <a:pt x="12192000" y="471948"/>
                </a:lnTo>
                <a:lnTo>
                  <a:pt x="12192000" y="3571886"/>
                </a:lnTo>
                <a:lnTo>
                  <a:pt x="12192000" y="3753332"/>
                </a:lnTo>
                <a:lnTo>
                  <a:pt x="12192000" y="4806077"/>
                </a:lnTo>
                <a:lnTo>
                  <a:pt x="11957522" y="4849979"/>
                </a:lnTo>
                <a:lnTo>
                  <a:pt x="11679973" y="4899723"/>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0562" y="5287514"/>
                </a:lnTo>
                <a:lnTo>
                  <a:pt x="4547227" y="5276654"/>
                </a:lnTo>
                <a:lnTo>
                  <a:pt x="4318800" y="5266846"/>
                </a:lnTo>
                <a:lnTo>
                  <a:pt x="3873004" y="5239171"/>
                </a:lnTo>
                <a:lnTo>
                  <a:pt x="3445628" y="5209746"/>
                </a:lnTo>
                <a:lnTo>
                  <a:pt x="3035446" y="5178918"/>
                </a:lnTo>
                <a:lnTo>
                  <a:pt x="2647370" y="5144939"/>
                </a:lnTo>
                <a:lnTo>
                  <a:pt x="2276487" y="5109557"/>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5" name="Picture 14">
            <a:extLst>
              <a:ext uri="{FF2B5EF4-FFF2-40B4-BE49-F238E27FC236}">
                <a16:creationId xmlns:a16="http://schemas.microsoft.com/office/drawing/2014/main" id="{42B44E02-2041-49BE-AF61-F91454DC3A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60549" r="62095"/>
          <a:stretch/>
        </p:blipFill>
        <p:spPr>
          <a:xfrm flipH="1">
            <a:off x="8948814" y="3265714"/>
            <a:ext cx="3243185" cy="1898718"/>
          </a:xfrm>
          <a:custGeom>
            <a:avLst/>
            <a:gdLst>
              <a:gd name="connsiteX0" fmla="*/ 220380 w 3243185"/>
              <a:gd name="connsiteY0" fmla="*/ 404386 h 1898718"/>
              <a:gd name="connsiteX1" fmla="*/ 278149 w 3243185"/>
              <a:gd name="connsiteY1" fmla="*/ 410805 h 1898718"/>
              <a:gd name="connsiteX2" fmla="*/ 297405 w 3243185"/>
              <a:gd name="connsiteY2" fmla="*/ 423642 h 1898718"/>
              <a:gd name="connsiteX3" fmla="*/ 316662 w 3243185"/>
              <a:gd name="connsiteY3" fmla="*/ 430061 h 1898718"/>
              <a:gd name="connsiteX4" fmla="*/ 355175 w 3243185"/>
              <a:gd name="connsiteY4" fmla="*/ 455737 h 1898718"/>
              <a:gd name="connsiteX5" fmla="*/ 406525 w 3243185"/>
              <a:gd name="connsiteY5" fmla="*/ 468574 h 1898718"/>
              <a:gd name="connsiteX6" fmla="*/ 425782 w 3243185"/>
              <a:gd name="connsiteY6" fmla="*/ 481412 h 1898718"/>
              <a:gd name="connsiteX7" fmla="*/ 445038 w 3243185"/>
              <a:gd name="connsiteY7" fmla="*/ 487831 h 1898718"/>
              <a:gd name="connsiteX8" fmla="*/ 483551 w 3243185"/>
              <a:gd name="connsiteY8" fmla="*/ 526344 h 1898718"/>
              <a:gd name="connsiteX9" fmla="*/ 483551 w 3243185"/>
              <a:gd name="connsiteY9" fmla="*/ 609788 h 1898718"/>
              <a:gd name="connsiteX10" fmla="*/ 445038 w 3243185"/>
              <a:gd name="connsiteY10" fmla="*/ 635464 h 1898718"/>
              <a:gd name="connsiteX11" fmla="*/ 246055 w 3243185"/>
              <a:gd name="connsiteY11" fmla="*/ 629045 h 1898718"/>
              <a:gd name="connsiteX12" fmla="*/ 233217 w 3243185"/>
              <a:gd name="connsiteY12" fmla="*/ 609788 h 1898718"/>
              <a:gd name="connsiteX13" fmla="*/ 213961 w 3243185"/>
              <a:gd name="connsiteY13" fmla="*/ 603370 h 1898718"/>
              <a:gd name="connsiteX14" fmla="*/ 188285 w 3243185"/>
              <a:gd name="connsiteY14" fmla="*/ 564857 h 1898718"/>
              <a:gd name="connsiteX15" fmla="*/ 175448 w 3243185"/>
              <a:gd name="connsiteY15" fmla="*/ 526344 h 1898718"/>
              <a:gd name="connsiteX16" fmla="*/ 220380 w 3243185"/>
              <a:gd name="connsiteY16" fmla="*/ 404386 h 1898718"/>
              <a:gd name="connsiteX17" fmla="*/ 3243185 w 3243185"/>
              <a:gd name="connsiteY17" fmla="*/ 0 h 1898718"/>
              <a:gd name="connsiteX18" fmla="*/ 2298567 w 3243185"/>
              <a:gd name="connsiteY18" fmla="*/ 0 h 1898718"/>
              <a:gd name="connsiteX19" fmla="*/ 2293659 w 3243185"/>
              <a:gd name="connsiteY19" fmla="*/ 51351 h 1898718"/>
              <a:gd name="connsiteX20" fmla="*/ 2274403 w 3243185"/>
              <a:gd name="connsiteY20" fmla="*/ 83445 h 1898718"/>
              <a:gd name="connsiteX21" fmla="*/ 2248728 w 3243185"/>
              <a:gd name="connsiteY21" fmla="*/ 121958 h 1898718"/>
              <a:gd name="connsiteX22" fmla="*/ 2203796 w 3243185"/>
              <a:gd name="connsiteY22" fmla="*/ 166890 h 1898718"/>
              <a:gd name="connsiteX23" fmla="*/ 2178121 w 3243185"/>
              <a:gd name="connsiteY23" fmla="*/ 173308 h 1898718"/>
              <a:gd name="connsiteX24" fmla="*/ 2126770 w 3243185"/>
              <a:gd name="connsiteY24" fmla="*/ 211821 h 1898718"/>
              <a:gd name="connsiteX25" fmla="*/ 2081838 w 3243185"/>
              <a:gd name="connsiteY25" fmla="*/ 237497 h 1898718"/>
              <a:gd name="connsiteX26" fmla="*/ 2043325 w 3243185"/>
              <a:gd name="connsiteY26" fmla="*/ 250334 h 1898718"/>
              <a:gd name="connsiteX27" fmla="*/ 1972718 w 3243185"/>
              <a:gd name="connsiteY27" fmla="*/ 288847 h 1898718"/>
              <a:gd name="connsiteX28" fmla="*/ 1940624 w 3243185"/>
              <a:gd name="connsiteY28" fmla="*/ 295266 h 1898718"/>
              <a:gd name="connsiteX29" fmla="*/ 1914949 w 3243185"/>
              <a:gd name="connsiteY29" fmla="*/ 308104 h 1898718"/>
              <a:gd name="connsiteX30" fmla="*/ 1895693 w 3243185"/>
              <a:gd name="connsiteY30" fmla="*/ 320941 h 1898718"/>
              <a:gd name="connsiteX31" fmla="*/ 1870017 w 3243185"/>
              <a:gd name="connsiteY31" fmla="*/ 327360 h 1898718"/>
              <a:gd name="connsiteX32" fmla="*/ 1831504 w 3243185"/>
              <a:gd name="connsiteY32" fmla="*/ 340198 h 1898718"/>
              <a:gd name="connsiteX33" fmla="*/ 1780154 w 3243185"/>
              <a:gd name="connsiteY33" fmla="*/ 353035 h 1898718"/>
              <a:gd name="connsiteX34" fmla="*/ 1760897 w 3243185"/>
              <a:gd name="connsiteY34" fmla="*/ 359454 h 1898718"/>
              <a:gd name="connsiteX35" fmla="*/ 1683871 w 3243185"/>
              <a:gd name="connsiteY35" fmla="*/ 397967 h 1898718"/>
              <a:gd name="connsiteX36" fmla="*/ 1632521 w 3243185"/>
              <a:gd name="connsiteY36" fmla="*/ 410805 h 1898718"/>
              <a:gd name="connsiteX37" fmla="*/ 1594008 w 3243185"/>
              <a:gd name="connsiteY37" fmla="*/ 423642 h 1898718"/>
              <a:gd name="connsiteX38" fmla="*/ 1568333 w 3243185"/>
              <a:gd name="connsiteY38" fmla="*/ 430061 h 1898718"/>
              <a:gd name="connsiteX39" fmla="*/ 1542657 w 3243185"/>
              <a:gd name="connsiteY39" fmla="*/ 442899 h 1898718"/>
              <a:gd name="connsiteX40" fmla="*/ 1516982 w 3243185"/>
              <a:gd name="connsiteY40" fmla="*/ 449318 h 1898718"/>
              <a:gd name="connsiteX41" fmla="*/ 1497725 w 3243185"/>
              <a:gd name="connsiteY41" fmla="*/ 455737 h 1898718"/>
              <a:gd name="connsiteX42" fmla="*/ 1452794 w 3243185"/>
              <a:gd name="connsiteY42" fmla="*/ 468574 h 1898718"/>
              <a:gd name="connsiteX43" fmla="*/ 1433537 w 3243185"/>
              <a:gd name="connsiteY43" fmla="*/ 481412 h 1898718"/>
              <a:gd name="connsiteX44" fmla="*/ 1369349 w 3243185"/>
              <a:gd name="connsiteY44" fmla="*/ 494250 h 1898718"/>
              <a:gd name="connsiteX45" fmla="*/ 1324417 w 3243185"/>
              <a:gd name="connsiteY45" fmla="*/ 519925 h 1898718"/>
              <a:gd name="connsiteX46" fmla="*/ 1285904 w 3243185"/>
              <a:gd name="connsiteY46" fmla="*/ 539181 h 1898718"/>
              <a:gd name="connsiteX47" fmla="*/ 1247391 w 3243185"/>
              <a:gd name="connsiteY47" fmla="*/ 545600 h 1898718"/>
              <a:gd name="connsiteX48" fmla="*/ 1176784 w 3243185"/>
              <a:gd name="connsiteY48" fmla="*/ 564857 h 1898718"/>
              <a:gd name="connsiteX49" fmla="*/ 907194 w 3243185"/>
              <a:gd name="connsiteY49" fmla="*/ 577694 h 1898718"/>
              <a:gd name="connsiteX50" fmla="*/ 881518 w 3243185"/>
              <a:gd name="connsiteY50" fmla="*/ 584113 h 1898718"/>
              <a:gd name="connsiteX51" fmla="*/ 656860 w 3243185"/>
              <a:gd name="connsiteY51" fmla="*/ 577694 h 1898718"/>
              <a:gd name="connsiteX52" fmla="*/ 637603 w 3243185"/>
              <a:gd name="connsiteY52" fmla="*/ 558438 h 1898718"/>
              <a:gd name="connsiteX53" fmla="*/ 618347 w 3243185"/>
              <a:gd name="connsiteY53" fmla="*/ 519925 h 1898718"/>
              <a:gd name="connsiteX54" fmla="*/ 599090 w 3243185"/>
              <a:gd name="connsiteY54" fmla="*/ 500668 h 1898718"/>
              <a:gd name="connsiteX55" fmla="*/ 566996 w 3243185"/>
              <a:gd name="connsiteY55" fmla="*/ 474993 h 1898718"/>
              <a:gd name="connsiteX56" fmla="*/ 560577 w 3243185"/>
              <a:gd name="connsiteY56" fmla="*/ 455737 h 1898718"/>
              <a:gd name="connsiteX57" fmla="*/ 522064 w 3243185"/>
              <a:gd name="connsiteY57" fmla="*/ 436480 h 1898718"/>
              <a:gd name="connsiteX58" fmla="*/ 502808 w 3243185"/>
              <a:gd name="connsiteY58" fmla="*/ 423642 h 1898718"/>
              <a:gd name="connsiteX59" fmla="*/ 464295 w 3243185"/>
              <a:gd name="connsiteY59" fmla="*/ 410805 h 1898718"/>
              <a:gd name="connsiteX60" fmla="*/ 445038 w 3243185"/>
              <a:gd name="connsiteY60" fmla="*/ 397967 h 1898718"/>
              <a:gd name="connsiteX61" fmla="*/ 374431 w 3243185"/>
              <a:gd name="connsiteY61" fmla="*/ 391548 h 1898718"/>
              <a:gd name="connsiteX62" fmla="*/ 329500 w 3243185"/>
              <a:gd name="connsiteY62" fmla="*/ 372292 h 1898718"/>
              <a:gd name="connsiteX63" fmla="*/ 310243 w 3243185"/>
              <a:gd name="connsiteY63" fmla="*/ 365873 h 1898718"/>
              <a:gd name="connsiteX64" fmla="*/ 271730 w 3243185"/>
              <a:gd name="connsiteY64" fmla="*/ 340198 h 1898718"/>
              <a:gd name="connsiteX65" fmla="*/ 239636 w 3243185"/>
              <a:gd name="connsiteY65" fmla="*/ 301685 h 1898718"/>
              <a:gd name="connsiteX66" fmla="*/ 201123 w 3243185"/>
              <a:gd name="connsiteY66" fmla="*/ 269591 h 1898718"/>
              <a:gd name="connsiteX67" fmla="*/ 149773 w 3243185"/>
              <a:gd name="connsiteY67" fmla="*/ 224659 h 1898718"/>
              <a:gd name="connsiteX68" fmla="*/ 111260 w 3243185"/>
              <a:gd name="connsiteY68" fmla="*/ 211821 h 1898718"/>
              <a:gd name="connsiteX69" fmla="*/ 92003 w 3243185"/>
              <a:gd name="connsiteY69" fmla="*/ 205402 h 1898718"/>
              <a:gd name="connsiteX70" fmla="*/ 72747 w 3243185"/>
              <a:gd name="connsiteY70" fmla="*/ 192565 h 1898718"/>
              <a:gd name="connsiteX71" fmla="*/ 34234 w 3243185"/>
              <a:gd name="connsiteY71" fmla="*/ 160471 h 1898718"/>
              <a:gd name="connsiteX72" fmla="*/ 8558 w 3243185"/>
              <a:gd name="connsiteY72" fmla="*/ 121958 h 1898718"/>
              <a:gd name="connsiteX73" fmla="*/ 11877 w 3243185"/>
              <a:gd name="connsiteY73" fmla="*/ 15345 h 1898718"/>
              <a:gd name="connsiteX74" fmla="*/ 16098 w 3243185"/>
              <a:gd name="connsiteY74" fmla="*/ 0 h 1898718"/>
              <a:gd name="connsiteX75" fmla="*/ 0 w 3243185"/>
              <a:gd name="connsiteY75" fmla="*/ 0 h 1898718"/>
              <a:gd name="connsiteX76" fmla="*/ 0 w 3243185"/>
              <a:gd name="connsiteY76" fmla="*/ 1540363 h 1898718"/>
              <a:gd name="connsiteX77" fmla="*/ 234477 w 3243185"/>
              <a:gd name="connsiteY77" fmla="*/ 1584265 h 1898718"/>
              <a:gd name="connsiteX78" fmla="*/ 512026 w 3243185"/>
              <a:gd name="connsiteY78" fmla="*/ 1634009 h 1898718"/>
              <a:gd name="connsiteX79" fmla="*/ 790802 w 3243185"/>
              <a:gd name="connsiteY79" fmla="*/ 1682702 h 1898718"/>
              <a:gd name="connsiteX80" fmla="*/ 1070807 w 3243185"/>
              <a:gd name="connsiteY80" fmla="*/ 1724388 h 1898718"/>
              <a:gd name="connsiteX81" fmla="*/ 1349583 w 3243185"/>
              <a:gd name="connsiteY81" fmla="*/ 1766425 h 1898718"/>
              <a:gd name="connsiteX82" fmla="*/ 1629588 w 3243185"/>
              <a:gd name="connsiteY82" fmla="*/ 1805660 h 1898718"/>
              <a:gd name="connsiteX83" fmla="*/ 1905908 w 3243185"/>
              <a:gd name="connsiteY83" fmla="*/ 1839289 h 1898718"/>
              <a:gd name="connsiteX84" fmla="*/ 2185913 w 3243185"/>
              <a:gd name="connsiteY84" fmla="*/ 1871167 h 1898718"/>
              <a:gd name="connsiteX85" fmla="*/ 2450068 w 3243185"/>
              <a:gd name="connsiteY85" fmla="*/ 1898718 h 1898718"/>
              <a:gd name="connsiteX86" fmla="*/ 3243185 w 3243185"/>
              <a:gd name="connsiteY86" fmla="*/ 1898718 h 1898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243185" h="1898718">
                <a:moveTo>
                  <a:pt x="220380" y="404386"/>
                </a:moveTo>
                <a:cubicBezTo>
                  <a:pt x="239636" y="406526"/>
                  <a:pt x="259352" y="406106"/>
                  <a:pt x="278149" y="410805"/>
                </a:cubicBezTo>
                <a:cubicBezTo>
                  <a:pt x="285633" y="412676"/>
                  <a:pt x="290505" y="420192"/>
                  <a:pt x="297405" y="423642"/>
                </a:cubicBezTo>
                <a:cubicBezTo>
                  <a:pt x="303457" y="426669"/>
                  <a:pt x="310747" y="426775"/>
                  <a:pt x="316662" y="430061"/>
                </a:cubicBezTo>
                <a:cubicBezTo>
                  <a:pt x="330149" y="437554"/>
                  <a:pt x="340537" y="450857"/>
                  <a:pt x="355175" y="455737"/>
                </a:cubicBezTo>
                <a:cubicBezTo>
                  <a:pt x="384781" y="465606"/>
                  <a:pt x="367797" y="460829"/>
                  <a:pt x="406525" y="468574"/>
                </a:cubicBezTo>
                <a:cubicBezTo>
                  <a:pt x="412944" y="472853"/>
                  <a:pt x="418882" y="477962"/>
                  <a:pt x="425782" y="481412"/>
                </a:cubicBezTo>
                <a:cubicBezTo>
                  <a:pt x="431834" y="484438"/>
                  <a:pt x="439698" y="483676"/>
                  <a:pt x="445038" y="487831"/>
                </a:cubicBezTo>
                <a:cubicBezTo>
                  <a:pt x="459369" y="498977"/>
                  <a:pt x="483551" y="526344"/>
                  <a:pt x="483551" y="526344"/>
                </a:cubicBezTo>
                <a:cubicBezTo>
                  <a:pt x="493199" y="555288"/>
                  <a:pt x="501991" y="572910"/>
                  <a:pt x="483551" y="609788"/>
                </a:cubicBezTo>
                <a:cubicBezTo>
                  <a:pt x="476651" y="623588"/>
                  <a:pt x="445038" y="635464"/>
                  <a:pt x="445038" y="635464"/>
                </a:cubicBezTo>
                <a:cubicBezTo>
                  <a:pt x="378711" y="633324"/>
                  <a:pt x="311935" y="637030"/>
                  <a:pt x="246055" y="629045"/>
                </a:cubicBezTo>
                <a:cubicBezTo>
                  <a:pt x="238396" y="628117"/>
                  <a:pt x="239242" y="614607"/>
                  <a:pt x="233217" y="609788"/>
                </a:cubicBezTo>
                <a:cubicBezTo>
                  <a:pt x="227934" y="605562"/>
                  <a:pt x="220380" y="605509"/>
                  <a:pt x="213961" y="603370"/>
                </a:cubicBezTo>
                <a:cubicBezTo>
                  <a:pt x="205402" y="590532"/>
                  <a:pt x="193165" y="579494"/>
                  <a:pt x="188285" y="564857"/>
                </a:cubicBezTo>
                <a:lnTo>
                  <a:pt x="175448" y="526344"/>
                </a:lnTo>
                <a:cubicBezTo>
                  <a:pt x="182293" y="423657"/>
                  <a:pt x="212891" y="424712"/>
                  <a:pt x="220380" y="404386"/>
                </a:cubicBezTo>
                <a:close/>
                <a:moveTo>
                  <a:pt x="3243185" y="0"/>
                </a:moveTo>
                <a:lnTo>
                  <a:pt x="2298567" y="0"/>
                </a:lnTo>
                <a:lnTo>
                  <a:pt x="2293659" y="51351"/>
                </a:lnTo>
                <a:cubicBezTo>
                  <a:pt x="2291895" y="63701"/>
                  <a:pt x="2281101" y="72919"/>
                  <a:pt x="2274403" y="83445"/>
                </a:cubicBezTo>
                <a:cubicBezTo>
                  <a:pt x="2266120" y="96461"/>
                  <a:pt x="2257985" y="109614"/>
                  <a:pt x="2248728" y="121958"/>
                </a:cubicBezTo>
                <a:cubicBezTo>
                  <a:pt x="2233323" y="142498"/>
                  <a:pt x="2227760" y="154908"/>
                  <a:pt x="2203796" y="166890"/>
                </a:cubicBezTo>
                <a:cubicBezTo>
                  <a:pt x="2195906" y="170835"/>
                  <a:pt x="2186679" y="171169"/>
                  <a:pt x="2178121" y="173308"/>
                </a:cubicBezTo>
                <a:cubicBezTo>
                  <a:pt x="2148108" y="203321"/>
                  <a:pt x="2169307" y="185236"/>
                  <a:pt x="2126770" y="211821"/>
                </a:cubicBezTo>
                <a:cubicBezTo>
                  <a:pt x="2106184" y="224688"/>
                  <a:pt x="2106188" y="227757"/>
                  <a:pt x="2081838" y="237497"/>
                </a:cubicBezTo>
                <a:cubicBezTo>
                  <a:pt x="2069275" y="242522"/>
                  <a:pt x="2054585" y="242828"/>
                  <a:pt x="2043325" y="250334"/>
                </a:cubicBezTo>
                <a:cubicBezTo>
                  <a:pt x="2023241" y="263724"/>
                  <a:pt x="1993522" y="284687"/>
                  <a:pt x="1972718" y="288847"/>
                </a:cubicBezTo>
                <a:lnTo>
                  <a:pt x="1940624" y="295266"/>
                </a:lnTo>
                <a:cubicBezTo>
                  <a:pt x="1932066" y="299545"/>
                  <a:pt x="1923257" y="303356"/>
                  <a:pt x="1914949" y="308104"/>
                </a:cubicBezTo>
                <a:cubicBezTo>
                  <a:pt x="1908251" y="311931"/>
                  <a:pt x="1902783" y="317902"/>
                  <a:pt x="1895693" y="320941"/>
                </a:cubicBezTo>
                <a:cubicBezTo>
                  <a:pt x="1887584" y="324416"/>
                  <a:pt x="1878467" y="324825"/>
                  <a:pt x="1870017" y="327360"/>
                </a:cubicBezTo>
                <a:cubicBezTo>
                  <a:pt x="1857056" y="331248"/>
                  <a:pt x="1844633" y="336916"/>
                  <a:pt x="1831504" y="340198"/>
                </a:cubicBezTo>
                <a:cubicBezTo>
                  <a:pt x="1814387" y="344477"/>
                  <a:pt x="1796892" y="347456"/>
                  <a:pt x="1780154" y="353035"/>
                </a:cubicBezTo>
                <a:cubicBezTo>
                  <a:pt x="1773735" y="355175"/>
                  <a:pt x="1766812" y="356168"/>
                  <a:pt x="1760897" y="359454"/>
                </a:cubicBezTo>
                <a:cubicBezTo>
                  <a:pt x="1709553" y="387979"/>
                  <a:pt x="1738400" y="384335"/>
                  <a:pt x="1683871" y="397967"/>
                </a:cubicBezTo>
                <a:cubicBezTo>
                  <a:pt x="1666755" y="402246"/>
                  <a:pt x="1649259" y="405226"/>
                  <a:pt x="1632521" y="410805"/>
                </a:cubicBezTo>
                <a:cubicBezTo>
                  <a:pt x="1619683" y="415084"/>
                  <a:pt x="1607136" y="420361"/>
                  <a:pt x="1594008" y="423642"/>
                </a:cubicBezTo>
                <a:cubicBezTo>
                  <a:pt x="1585449" y="425782"/>
                  <a:pt x="1576593" y="426964"/>
                  <a:pt x="1568333" y="430061"/>
                </a:cubicBezTo>
                <a:cubicBezTo>
                  <a:pt x="1559373" y="433421"/>
                  <a:pt x="1551617" y="439539"/>
                  <a:pt x="1542657" y="442899"/>
                </a:cubicBezTo>
                <a:cubicBezTo>
                  <a:pt x="1534397" y="445997"/>
                  <a:pt x="1525465" y="446895"/>
                  <a:pt x="1516982" y="449318"/>
                </a:cubicBezTo>
                <a:cubicBezTo>
                  <a:pt x="1510476" y="451177"/>
                  <a:pt x="1504231" y="453878"/>
                  <a:pt x="1497725" y="455737"/>
                </a:cubicBezTo>
                <a:cubicBezTo>
                  <a:pt x="1488128" y="458478"/>
                  <a:pt x="1463054" y="463444"/>
                  <a:pt x="1452794" y="468574"/>
                </a:cubicBezTo>
                <a:cubicBezTo>
                  <a:pt x="1445893" y="472024"/>
                  <a:pt x="1440911" y="479143"/>
                  <a:pt x="1433537" y="481412"/>
                </a:cubicBezTo>
                <a:cubicBezTo>
                  <a:pt x="1412682" y="487829"/>
                  <a:pt x="1369349" y="494250"/>
                  <a:pt x="1369349" y="494250"/>
                </a:cubicBezTo>
                <a:cubicBezTo>
                  <a:pt x="1307265" y="540813"/>
                  <a:pt x="1373427" y="495420"/>
                  <a:pt x="1324417" y="519925"/>
                </a:cubicBezTo>
                <a:cubicBezTo>
                  <a:pt x="1296720" y="533774"/>
                  <a:pt x="1314945" y="532728"/>
                  <a:pt x="1285904" y="539181"/>
                </a:cubicBezTo>
                <a:cubicBezTo>
                  <a:pt x="1273199" y="542005"/>
                  <a:pt x="1260096" y="542777"/>
                  <a:pt x="1247391" y="545600"/>
                </a:cubicBezTo>
                <a:cubicBezTo>
                  <a:pt x="1214234" y="552969"/>
                  <a:pt x="1227302" y="562451"/>
                  <a:pt x="1176784" y="564857"/>
                </a:cubicBezTo>
                <a:lnTo>
                  <a:pt x="907194" y="577694"/>
                </a:lnTo>
                <a:cubicBezTo>
                  <a:pt x="898635" y="579834"/>
                  <a:pt x="890340" y="584113"/>
                  <a:pt x="881518" y="584113"/>
                </a:cubicBezTo>
                <a:cubicBezTo>
                  <a:pt x="806601" y="584113"/>
                  <a:pt x="731365" y="585537"/>
                  <a:pt x="656860" y="577694"/>
                </a:cubicBezTo>
                <a:cubicBezTo>
                  <a:pt x="647832" y="576744"/>
                  <a:pt x="643415" y="565411"/>
                  <a:pt x="637603" y="558438"/>
                </a:cubicBezTo>
                <a:cubicBezTo>
                  <a:pt x="587103" y="497837"/>
                  <a:pt x="656946" y="577823"/>
                  <a:pt x="618347" y="519925"/>
                </a:cubicBezTo>
                <a:cubicBezTo>
                  <a:pt x="613311" y="512372"/>
                  <a:pt x="604902" y="507642"/>
                  <a:pt x="599090" y="500668"/>
                </a:cubicBezTo>
                <a:cubicBezTo>
                  <a:pt x="576756" y="473868"/>
                  <a:pt x="598608" y="485530"/>
                  <a:pt x="566996" y="474993"/>
                </a:cubicBezTo>
                <a:cubicBezTo>
                  <a:pt x="564857" y="468574"/>
                  <a:pt x="564804" y="461020"/>
                  <a:pt x="560577" y="455737"/>
                </a:cubicBezTo>
                <a:cubicBezTo>
                  <a:pt x="548314" y="440407"/>
                  <a:pt x="537569" y="444232"/>
                  <a:pt x="522064" y="436480"/>
                </a:cubicBezTo>
                <a:cubicBezTo>
                  <a:pt x="515164" y="433030"/>
                  <a:pt x="509858" y="426775"/>
                  <a:pt x="502808" y="423642"/>
                </a:cubicBezTo>
                <a:cubicBezTo>
                  <a:pt x="490442" y="418147"/>
                  <a:pt x="475555" y="418311"/>
                  <a:pt x="464295" y="410805"/>
                </a:cubicBezTo>
                <a:cubicBezTo>
                  <a:pt x="457876" y="406526"/>
                  <a:pt x="452582" y="399584"/>
                  <a:pt x="445038" y="397967"/>
                </a:cubicBezTo>
                <a:cubicBezTo>
                  <a:pt x="421930" y="393015"/>
                  <a:pt x="397967" y="393688"/>
                  <a:pt x="374431" y="391548"/>
                </a:cubicBezTo>
                <a:cubicBezTo>
                  <a:pt x="320996" y="378189"/>
                  <a:pt x="373828" y="394456"/>
                  <a:pt x="329500" y="372292"/>
                </a:cubicBezTo>
                <a:cubicBezTo>
                  <a:pt x="323448" y="369266"/>
                  <a:pt x="316158" y="369159"/>
                  <a:pt x="310243" y="365873"/>
                </a:cubicBezTo>
                <a:cubicBezTo>
                  <a:pt x="296756" y="358380"/>
                  <a:pt x="271730" y="340198"/>
                  <a:pt x="271730" y="340198"/>
                </a:cubicBezTo>
                <a:cubicBezTo>
                  <a:pt x="259107" y="321264"/>
                  <a:pt x="258170" y="317130"/>
                  <a:pt x="239636" y="301685"/>
                </a:cubicBezTo>
                <a:cubicBezTo>
                  <a:pt x="212096" y="278735"/>
                  <a:pt x="226695" y="300277"/>
                  <a:pt x="201123" y="269591"/>
                </a:cubicBezTo>
                <a:cubicBezTo>
                  <a:pt x="180961" y="245397"/>
                  <a:pt x="192235" y="238813"/>
                  <a:pt x="149773" y="224659"/>
                </a:cubicBezTo>
                <a:lnTo>
                  <a:pt x="111260" y="211821"/>
                </a:lnTo>
                <a:cubicBezTo>
                  <a:pt x="104841" y="209682"/>
                  <a:pt x="97633" y="209156"/>
                  <a:pt x="92003" y="205402"/>
                </a:cubicBezTo>
                <a:cubicBezTo>
                  <a:pt x="85584" y="201123"/>
                  <a:pt x="78673" y="197503"/>
                  <a:pt x="72747" y="192565"/>
                </a:cubicBezTo>
                <a:cubicBezTo>
                  <a:pt x="23324" y="151379"/>
                  <a:pt x="82044" y="192344"/>
                  <a:pt x="34234" y="160471"/>
                </a:cubicBezTo>
                <a:cubicBezTo>
                  <a:pt x="25675" y="147633"/>
                  <a:pt x="7748" y="137365"/>
                  <a:pt x="8558" y="121958"/>
                </a:cubicBezTo>
                <a:cubicBezTo>
                  <a:pt x="10157" y="91584"/>
                  <a:pt x="6161" y="51646"/>
                  <a:pt x="11877" y="15345"/>
                </a:cubicBezTo>
                <a:lnTo>
                  <a:pt x="16098" y="0"/>
                </a:lnTo>
                <a:lnTo>
                  <a:pt x="0" y="0"/>
                </a:lnTo>
                <a:lnTo>
                  <a:pt x="0" y="1540363"/>
                </a:lnTo>
                <a:lnTo>
                  <a:pt x="234477" y="1584265"/>
                </a:lnTo>
                <a:lnTo>
                  <a:pt x="512026" y="1634009"/>
                </a:lnTo>
                <a:lnTo>
                  <a:pt x="790802" y="1682702"/>
                </a:lnTo>
                <a:lnTo>
                  <a:pt x="1070807" y="1724388"/>
                </a:lnTo>
                <a:lnTo>
                  <a:pt x="1349583" y="1766425"/>
                </a:lnTo>
                <a:lnTo>
                  <a:pt x="1629588" y="1805660"/>
                </a:lnTo>
                <a:lnTo>
                  <a:pt x="1905908" y="1839289"/>
                </a:lnTo>
                <a:lnTo>
                  <a:pt x="2185913" y="1871167"/>
                </a:lnTo>
                <a:lnTo>
                  <a:pt x="2450068" y="1898718"/>
                </a:lnTo>
                <a:lnTo>
                  <a:pt x="3243185" y="1898718"/>
                </a:lnTo>
                <a:close/>
              </a:path>
            </a:pathLst>
          </a:custGeom>
        </p:spPr>
      </p:pic>
      <p:pic>
        <p:nvPicPr>
          <p:cNvPr id="17" name="Picture 16">
            <a:extLst>
              <a:ext uri="{FF2B5EF4-FFF2-40B4-BE49-F238E27FC236}">
                <a16:creationId xmlns:a16="http://schemas.microsoft.com/office/drawing/2014/main" id="{08625290-97B7-41E9-9685-D438F86FC9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rcRect b="18503"/>
          <a:stretch>
            <a:fillRect/>
          </a:stretch>
        </p:blipFill>
        <p:spPr>
          <a:xfrm>
            <a:off x="0" y="0"/>
            <a:ext cx="11611430" cy="5322895"/>
          </a:xfrm>
          <a:custGeom>
            <a:avLst/>
            <a:gdLst>
              <a:gd name="connsiteX0" fmla="*/ 0 w 11611430"/>
              <a:gd name="connsiteY0" fmla="*/ 0 h 5322895"/>
              <a:gd name="connsiteX1" fmla="*/ 11611430 w 11611430"/>
              <a:gd name="connsiteY1" fmla="*/ 0 h 5322895"/>
              <a:gd name="connsiteX2" fmla="*/ 11611430 w 11611430"/>
              <a:gd name="connsiteY2" fmla="*/ 4911695 h 5322895"/>
              <a:gd name="connsiteX3" fmla="*/ 11401197 w 11611430"/>
              <a:gd name="connsiteY3" fmla="*/ 4948416 h 5322895"/>
              <a:gd name="connsiteX4" fmla="*/ 11121192 w 11611430"/>
              <a:gd name="connsiteY4" fmla="*/ 4990102 h 5322895"/>
              <a:gd name="connsiteX5" fmla="*/ 10842416 w 11611430"/>
              <a:gd name="connsiteY5" fmla="*/ 5032139 h 5322895"/>
              <a:gd name="connsiteX6" fmla="*/ 10562411 w 11611430"/>
              <a:gd name="connsiteY6" fmla="*/ 5071374 h 5322895"/>
              <a:gd name="connsiteX7" fmla="*/ 10286091 w 11611430"/>
              <a:gd name="connsiteY7" fmla="*/ 5105003 h 5322895"/>
              <a:gd name="connsiteX8" fmla="*/ 10006086 w 11611430"/>
              <a:gd name="connsiteY8" fmla="*/ 5136881 h 5322895"/>
              <a:gd name="connsiteX9" fmla="*/ 9727310 w 11611430"/>
              <a:gd name="connsiteY9" fmla="*/ 5165957 h 5322895"/>
              <a:gd name="connsiteX10" fmla="*/ 9453445 w 11611430"/>
              <a:gd name="connsiteY10" fmla="*/ 5191179 h 5322895"/>
              <a:gd name="connsiteX11" fmla="*/ 9175897 w 11611430"/>
              <a:gd name="connsiteY11" fmla="*/ 5216401 h 5322895"/>
              <a:gd name="connsiteX12" fmla="*/ 8902033 w 11611430"/>
              <a:gd name="connsiteY12" fmla="*/ 5237420 h 5322895"/>
              <a:gd name="connsiteX13" fmla="*/ 8628169 w 11611430"/>
              <a:gd name="connsiteY13" fmla="*/ 5253884 h 5322895"/>
              <a:gd name="connsiteX14" fmla="*/ 8355533 w 11611430"/>
              <a:gd name="connsiteY14" fmla="*/ 5271050 h 5322895"/>
              <a:gd name="connsiteX15" fmla="*/ 8085353 w 11611430"/>
              <a:gd name="connsiteY15" fmla="*/ 5285412 h 5322895"/>
              <a:gd name="connsiteX16" fmla="*/ 7817629 w 11611430"/>
              <a:gd name="connsiteY16" fmla="*/ 5295571 h 5322895"/>
              <a:gd name="connsiteX17" fmla="*/ 7549905 w 11611430"/>
              <a:gd name="connsiteY17" fmla="*/ 5304329 h 5322895"/>
              <a:gd name="connsiteX18" fmla="*/ 7284638 w 11611430"/>
              <a:gd name="connsiteY18" fmla="*/ 5312736 h 5322895"/>
              <a:gd name="connsiteX19" fmla="*/ 7023055 w 11611430"/>
              <a:gd name="connsiteY19" fmla="*/ 5316590 h 5322895"/>
              <a:gd name="connsiteX20" fmla="*/ 6761472 w 11611430"/>
              <a:gd name="connsiteY20" fmla="*/ 5320793 h 5322895"/>
              <a:gd name="connsiteX21" fmla="*/ 6503573 w 11611430"/>
              <a:gd name="connsiteY21" fmla="*/ 5322895 h 5322895"/>
              <a:gd name="connsiteX22" fmla="*/ 6248130 w 11611430"/>
              <a:gd name="connsiteY22" fmla="*/ 5320793 h 5322895"/>
              <a:gd name="connsiteX23" fmla="*/ 5995144 w 11611430"/>
              <a:gd name="connsiteY23" fmla="*/ 5320793 h 5322895"/>
              <a:gd name="connsiteX24" fmla="*/ 5744613 w 11611430"/>
              <a:gd name="connsiteY24" fmla="*/ 5316590 h 5322895"/>
              <a:gd name="connsiteX25" fmla="*/ 5498995 w 11611430"/>
              <a:gd name="connsiteY25" fmla="*/ 5310284 h 5322895"/>
              <a:gd name="connsiteX26" fmla="*/ 5255834 w 11611430"/>
              <a:gd name="connsiteY26" fmla="*/ 5304329 h 5322895"/>
              <a:gd name="connsiteX27" fmla="*/ 5017584 w 11611430"/>
              <a:gd name="connsiteY27" fmla="*/ 5297673 h 5322895"/>
              <a:gd name="connsiteX28" fmla="*/ 4785514 w 11611430"/>
              <a:gd name="connsiteY28" fmla="*/ 5287726 h 5322895"/>
              <a:gd name="connsiteX29" fmla="*/ 4601441 w 11611430"/>
              <a:gd name="connsiteY29" fmla="*/ 4972173 h 5322895"/>
              <a:gd name="connsiteX30" fmla="*/ 4514210 w 11611430"/>
              <a:gd name="connsiteY30" fmla="*/ 4830422 h 5322895"/>
              <a:gd name="connsiteX31" fmla="*/ 4416075 w 11611430"/>
              <a:gd name="connsiteY31" fmla="*/ 4732288 h 5322895"/>
              <a:gd name="connsiteX32" fmla="*/ 4274324 w 11611430"/>
              <a:gd name="connsiteY32" fmla="*/ 4557826 h 5322895"/>
              <a:gd name="connsiteX33" fmla="*/ 4241613 w 11611430"/>
              <a:gd name="connsiteY33" fmla="*/ 4525113 h 5322895"/>
              <a:gd name="connsiteX34" fmla="*/ 4208901 w 11611430"/>
              <a:gd name="connsiteY34" fmla="*/ 4481499 h 5322895"/>
              <a:gd name="connsiteX35" fmla="*/ 4154382 w 11611430"/>
              <a:gd name="connsiteY35" fmla="*/ 4437883 h 5322895"/>
              <a:gd name="connsiteX36" fmla="*/ 4110766 w 11611430"/>
              <a:gd name="connsiteY36" fmla="*/ 4416075 h 5322895"/>
              <a:gd name="connsiteX37" fmla="*/ 4078054 w 11611430"/>
              <a:gd name="connsiteY37" fmla="*/ 4394267 h 5322895"/>
              <a:gd name="connsiteX38" fmla="*/ 4034439 w 11611430"/>
              <a:gd name="connsiteY38" fmla="*/ 4361556 h 5322895"/>
              <a:gd name="connsiteX39" fmla="*/ 3958111 w 11611430"/>
              <a:gd name="connsiteY39" fmla="*/ 4339747 h 5322895"/>
              <a:gd name="connsiteX40" fmla="*/ 3892688 w 11611430"/>
              <a:gd name="connsiteY40" fmla="*/ 4328844 h 5322895"/>
              <a:gd name="connsiteX41" fmla="*/ 3718226 w 11611430"/>
              <a:gd name="connsiteY41" fmla="*/ 4307036 h 5322895"/>
              <a:gd name="connsiteX42" fmla="*/ 3641899 w 11611430"/>
              <a:gd name="connsiteY42" fmla="*/ 4274324 h 5322895"/>
              <a:gd name="connsiteX43" fmla="*/ 3620091 w 11611430"/>
              <a:gd name="connsiteY43" fmla="*/ 4252517 h 5322895"/>
              <a:gd name="connsiteX44" fmla="*/ 3565572 w 11611430"/>
              <a:gd name="connsiteY44" fmla="*/ 4230709 h 5322895"/>
              <a:gd name="connsiteX45" fmla="*/ 3500148 w 11611430"/>
              <a:gd name="connsiteY45" fmla="*/ 4208901 h 5322895"/>
              <a:gd name="connsiteX46" fmla="*/ 3478341 w 11611430"/>
              <a:gd name="connsiteY46" fmla="*/ 4176190 h 5322895"/>
              <a:gd name="connsiteX47" fmla="*/ 3543764 w 11611430"/>
              <a:gd name="connsiteY47" fmla="*/ 4132574 h 5322895"/>
              <a:gd name="connsiteX48" fmla="*/ 3445629 w 11611430"/>
              <a:gd name="connsiteY48" fmla="*/ 4121670 h 5322895"/>
              <a:gd name="connsiteX49" fmla="*/ 3391109 w 11611430"/>
              <a:gd name="connsiteY49" fmla="*/ 4132574 h 5322895"/>
              <a:gd name="connsiteX50" fmla="*/ 3303878 w 11611430"/>
              <a:gd name="connsiteY50" fmla="*/ 4154381 h 5322895"/>
              <a:gd name="connsiteX51" fmla="*/ 3260263 w 11611430"/>
              <a:gd name="connsiteY51" fmla="*/ 4165285 h 5322895"/>
              <a:gd name="connsiteX52" fmla="*/ 3194839 w 11611430"/>
              <a:gd name="connsiteY52" fmla="*/ 4187093 h 5322895"/>
              <a:gd name="connsiteX53" fmla="*/ 3162128 w 11611430"/>
              <a:gd name="connsiteY53" fmla="*/ 4197997 h 5322895"/>
              <a:gd name="connsiteX54" fmla="*/ 3053089 w 11611430"/>
              <a:gd name="connsiteY54" fmla="*/ 4230709 h 5322895"/>
              <a:gd name="connsiteX55" fmla="*/ 2987666 w 11611430"/>
              <a:gd name="connsiteY55" fmla="*/ 4252517 h 5322895"/>
              <a:gd name="connsiteX56" fmla="*/ 2954954 w 11611430"/>
              <a:gd name="connsiteY56" fmla="*/ 4263420 h 5322895"/>
              <a:gd name="connsiteX57" fmla="*/ 2867723 w 11611430"/>
              <a:gd name="connsiteY57" fmla="*/ 4285228 h 5322895"/>
              <a:gd name="connsiteX58" fmla="*/ 2802300 w 11611430"/>
              <a:gd name="connsiteY58" fmla="*/ 4307036 h 5322895"/>
              <a:gd name="connsiteX59" fmla="*/ 2780492 w 11611430"/>
              <a:gd name="connsiteY59" fmla="*/ 4328844 h 5322895"/>
              <a:gd name="connsiteX60" fmla="*/ 2715069 w 11611430"/>
              <a:gd name="connsiteY60" fmla="*/ 4350652 h 5322895"/>
              <a:gd name="connsiteX61" fmla="*/ 2682357 w 11611430"/>
              <a:gd name="connsiteY61" fmla="*/ 4361556 h 5322895"/>
              <a:gd name="connsiteX62" fmla="*/ 2649646 w 11611430"/>
              <a:gd name="connsiteY62" fmla="*/ 4372459 h 5322895"/>
              <a:gd name="connsiteX63" fmla="*/ 2616933 w 11611430"/>
              <a:gd name="connsiteY63" fmla="*/ 4383363 h 5322895"/>
              <a:gd name="connsiteX64" fmla="*/ 2595126 w 11611430"/>
              <a:gd name="connsiteY64" fmla="*/ 4405171 h 5322895"/>
              <a:gd name="connsiteX65" fmla="*/ 2529703 w 11611430"/>
              <a:gd name="connsiteY65" fmla="*/ 4437883 h 5322895"/>
              <a:gd name="connsiteX66" fmla="*/ 2486087 w 11611430"/>
              <a:gd name="connsiteY66" fmla="*/ 4481499 h 5322895"/>
              <a:gd name="connsiteX67" fmla="*/ 2453375 w 11611430"/>
              <a:gd name="connsiteY67" fmla="*/ 4514210 h 5322895"/>
              <a:gd name="connsiteX68" fmla="*/ 2420664 w 11611430"/>
              <a:gd name="connsiteY68" fmla="*/ 4536017 h 5322895"/>
              <a:gd name="connsiteX69" fmla="*/ 2398856 w 11611430"/>
              <a:gd name="connsiteY69" fmla="*/ 4568729 h 5322895"/>
              <a:gd name="connsiteX70" fmla="*/ 2377048 w 11611430"/>
              <a:gd name="connsiteY70" fmla="*/ 4590537 h 5322895"/>
              <a:gd name="connsiteX71" fmla="*/ 2366144 w 11611430"/>
              <a:gd name="connsiteY71" fmla="*/ 4623249 h 5322895"/>
              <a:gd name="connsiteX72" fmla="*/ 2344336 w 11611430"/>
              <a:gd name="connsiteY72" fmla="*/ 4666865 h 5322895"/>
              <a:gd name="connsiteX73" fmla="*/ 2322528 w 11611430"/>
              <a:gd name="connsiteY73" fmla="*/ 4732288 h 5322895"/>
              <a:gd name="connsiteX74" fmla="*/ 2300721 w 11611430"/>
              <a:gd name="connsiteY74" fmla="*/ 4764999 h 5322895"/>
              <a:gd name="connsiteX75" fmla="*/ 2268010 w 11611430"/>
              <a:gd name="connsiteY75" fmla="*/ 4852231 h 5322895"/>
              <a:gd name="connsiteX76" fmla="*/ 2235297 w 11611430"/>
              <a:gd name="connsiteY76" fmla="*/ 4993981 h 5322895"/>
              <a:gd name="connsiteX77" fmla="*/ 2230567 w 11611430"/>
              <a:gd name="connsiteY77" fmla="*/ 5079209 h 5322895"/>
              <a:gd name="connsiteX78" fmla="*/ 2229538 w 11611430"/>
              <a:gd name="connsiteY78" fmla="*/ 5104344 h 5322895"/>
              <a:gd name="connsiteX79" fmla="*/ 1932621 w 11611430"/>
              <a:gd name="connsiteY79" fmla="*/ 5071374 h 5322895"/>
              <a:gd name="connsiteX80" fmla="*/ 1609634 w 11611430"/>
              <a:gd name="connsiteY80" fmla="*/ 5033891 h 5322895"/>
              <a:gd name="connsiteX81" fmla="*/ 1312435 w 11611430"/>
              <a:gd name="connsiteY81" fmla="*/ 4996408 h 5322895"/>
              <a:gd name="connsiteX82" fmla="*/ 1039799 w 11611430"/>
              <a:gd name="connsiteY82" fmla="*/ 4961027 h 5322895"/>
              <a:gd name="connsiteX83" fmla="*/ 797865 w 11611430"/>
              <a:gd name="connsiteY83" fmla="*/ 4927397 h 5322895"/>
              <a:gd name="connsiteX84" fmla="*/ 579265 w 11611430"/>
              <a:gd name="connsiteY84" fmla="*/ 4895519 h 5322895"/>
              <a:gd name="connsiteX85" fmla="*/ 395052 w 11611430"/>
              <a:gd name="connsiteY85" fmla="*/ 4868896 h 5322895"/>
              <a:gd name="connsiteX86" fmla="*/ 240312 w 11611430"/>
              <a:gd name="connsiteY86" fmla="*/ 4843673 h 5322895"/>
              <a:gd name="connsiteX87" fmla="*/ 27853 w 11611430"/>
              <a:gd name="connsiteY87" fmla="*/ 4807592 h 5322895"/>
              <a:gd name="connsiteX88" fmla="*/ 0 w 11611430"/>
              <a:gd name="connsiteY88" fmla="*/ 4802879 h 5322895"/>
              <a:gd name="connsiteX89" fmla="*/ 0 w 11611430"/>
              <a:gd name="connsiteY89" fmla="*/ 3753332 h 5322895"/>
              <a:gd name="connsiteX90" fmla="*/ 0 w 11611430"/>
              <a:gd name="connsiteY90" fmla="*/ 3571886 h 5322895"/>
              <a:gd name="connsiteX91" fmla="*/ 0 w 11611430"/>
              <a:gd name="connsiteY91" fmla="*/ 471948 h 5322895"/>
              <a:gd name="connsiteX92" fmla="*/ 0 w 11611430"/>
              <a:gd name="connsiteY92"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1611430" h="5322895">
                <a:moveTo>
                  <a:pt x="0" y="0"/>
                </a:moveTo>
                <a:lnTo>
                  <a:pt x="11611430" y="0"/>
                </a:lnTo>
                <a:lnTo>
                  <a:pt x="11611430" y="4911695"/>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5514" y="5287726"/>
                </a:lnTo>
                <a:lnTo>
                  <a:pt x="4601441" y="4972173"/>
                </a:lnTo>
                <a:cubicBezTo>
                  <a:pt x="4573183" y="4924429"/>
                  <a:pt x="4553441" y="4869653"/>
                  <a:pt x="4514210" y="4830422"/>
                </a:cubicBezTo>
                <a:cubicBezTo>
                  <a:pt x="4481500" y="4797711"/>
                  <a:pt x="4446637" y="4767016"/>
                  <a:pt x="4416075" y="4732288"/>
                </a:cubicBezTo>
                <a:cubicBezTo>
                  <a:pt x="4366574" y="4676037"/>
                  <a:pt x="4327307" y="4610810"/>
                  <a:pt x="4274324" y="4557826"/>
                </a:cubicBezTo>
                <a:cubicBezTo>
                  <a:pt x="4263420" y="4546922"/>
                  <a:pt x="4251649" y="4536822"/>
                  <a:pt x="4241613" y="4525113"/>
                </a:cubicBezTo>
                <a:cubicBezTo>
                  <a:pt x="4229786" y="4511315"/>
                  <a:pt x="4220536" y="4495459"/>
                  <a:pt x="4208901" y="4481499"/>
                </a:cubicBezTo>
                <a:cubicBezTo>
                  <a:pt x="4192618" y="4461959"/>
                  <a:pt x="4176792" y="4450689"/>
                  <a:pt x="4154382" y="4437883"/>
                </a:cubicBezTo>
                <a:cubicBezTo>
                  <a:pt x="4140269" y="4429818"/>
                  <a:pt x="4124878" y="4424139"/>
                  <a:pt x="4110766" y="4416075"/>
                </a:cubicBezTo>
                <a:cubicBezTo>
                  <a:pt x="4099388" y="4409573"/>
                  <a:pt x="4088718" y="4401884"/>
                  <a:pt x="4078054" y="4394267"/>
                </a:cubicBezTo>
                <a:cubicBezTo>
                  <a:pt x="4063266" y="4383705"/>
                  <a:pt x="4050217" y="4370572"/>
                  <a:pt x="4034439" y="4361556"/>
                </a:cubicBezTo>
                <a:cubicBezTo>
                  <a:pt x="4023246" y="4355160"/>
                  <a:pt x="3966283" y="4341382"/>
                  <a:pt x="3958111" y="4339747"/>
                </a:cubicBezTo>
                <a:cubicBezTo>
                  <a:pt x="3936432" y="4335411"/>
                  <a:pt x="3914626" y="4331587"/>
                  <a:pt x="3892688" y="4328844"/>
                </a:cubicBezTo>
                <a:cubicBezTo>
                  <a:pt x="3823740" y="4320226"/>
                  <a:pt x="3782100" y="4321230"/>
                  <a:pt x="3718226" y="4307036"/>
                </a:cubicBezTo>
                <a:cubicBezTo>
                  <a:pt x="3696418" y="4302190"/>
                  <a:pt x="3658568" y="4285437"/>
                  <a:pt x="3641899" y="4274324"/>
                </a:cubicBezTo>
                <a:cubicBezTo>
                  <a:pt x="3633345" y="4268622"/>
                  <a:pt x="3629017" y="4257617"/>
                  <a:pt x="3620091" y="4252517"/>
                </a:cubicBezTo>
                <a:cubicBezTo>
                  <a:pt x="3603097" y="4242806"/>
                  <a:pt x="3583967" y="4237398"/>
                  <a:pt x="3565572" y="4230709"/>
                </a:cubicBezTo>
                <a:cubicBezTo>
                  <a:pt x="3543968" y="4222853"/>
                  <a:pt x="3500148" y="4208901"/>
                  <a:pt x="3500148" y="4208901"/>
                </a:cubicBezTo>
                <a:cubicBezTo>
                  <a:pt x="3475771" y="4184523"/>
                  <a:pt x="3478341" y="4197373"/>
                  <a:pt x="3478341" y="4176190"/>
                </a:cubicBezTo>
                <a:lnTo>
                  <a:pt x="3543764" y="4132574"/>
                </a:lnTo>
                <a:cubicBezTo>
                  <a:pt x="3511052" y="4128939"/>
                  <a:pt x="3478542" y="4121670"/>
                  <a:pt x="3445629" y="4121670"/>
                </a:cubicBezTo>
                <a:cubicBezTo>
                  <a:pt x="3427096" y="4121670"/>
                  <a:pt x="3409168" y="4128407"/>
                  <a:pt x="3391109" y="4132574"/>
                </a:cubicBezTo>
                <a:cubicBezTo>
                  <a:pt x="3361904" y="4139313"/>
                  <a:pt x="3332955" y="4147112"/>
                  <a:pt x="3303878" y="4154381"/>
                </a:cubicBezTo>
                <a:cubicBezTo>
                  <a:pt x="3289340" y="4158016"/>
                  <a:pt x="3274480" y="4160547"/>
                  <a:pt x="3260263" y="4165285"/>
                </a:cubicBezTo>
                <a:lnTo>
                  <a:pt x="3194839" y="4187093"/>
                </a:lnTo>
                <a:cubicBezTo>
                  <a:pt x="3183935" y="4190728"/>
                  <a:pt x="3173278" y="4195209"/>
                  <a:pt x="3162128" y="4197997"/>
                </a:cubicBezTo>
                <a:cubicBezTo>
                  <a:pt x="3096214" y="4214476"/>
                  <a:pt x="3132724" y="4204163"/>
                  <a:pt x="3053089" y="4230709"/>
                </a:cubicBezTo>
                <a:lnTo>
                  <a:pt x="2987666" y="4252517"/>
                </a:lnTo>
                <a:cubicBezTo>
                  <a:pt x="2976762" y="4256151"/>
                  <a:pt x="2966105" y="4260632"/>
                  <a:pt x="2954954" y="4263420"/>
                </a:cubicBezTo>
                <a:cubicBezTo>
                  <a:pt x="2925877" y="4270689"/>
                  <a:pt x="2896157" y="4275751"/>
                  <a:pt x="2867723" y="4285228"/>
                </a:cubicBezTo>
                <a:lnTo>
                  <a:pt x="2802300" y="4307036"/>
                </a:lnTo>
                <a:cubicBezTo>
                  <a:pt x="2795031" y="4314305"/>
                  <a:pt x="2789687" y="4324247"/>
                  <a:pt x="2780492" y="4328844"/>
                </a:cubicBezTo>
                <a:cubicBezTo>
                  <a:pt x="2759931" y="4339124"/>
                  <a:pt x="2736876" y="4343382"/>
                  <a:pt x="2715069" y="4350652"/>
                </a:cubicBezTo>
                <a:lnTo>
                  <a:pt x="2682357" y="4361556"/>
                </a:lnTo>
                <a:lnTo>
                  <a:pt x="2649646" y="4372459"/>
                </a:lnTo>
                <a:lnTo>
                  <a:pt x="2616933" y="4383363"/>
                </a:lnTo>
                <a:cubicBezTo>
                  <a:pt x="2609664" y="4390632"/>
                  <a:pt x="2603941" y="4399883"/>
                  <a:pt x="2595126" y="4405171"/>
                </a:cubicBezTo>
                <a:cubicBezTo>
                  <a:pt x="2530624" y="4443872"/>
                  <a:pt x="2594048" y="4382729"/>
                  <a:pt x="2529703" y="4437883"/>
                </a:cubicBezTo>
                <a:cubicBezTo>
                  <a:pt x="2514092" y="4451263"/>
                  <a:pt x="2500625" y="4466960"/>
                  <a:pt x="2486087" y="4481499"/>
                </a:cubicBezTo>
                <a:cubicBezTo>
                  <a:pt x="2475183" y="4492403"/>
                  <a:pt x="2466206" y="4505657"/>
                  <a:pt x="2453375" y="4514210"/>
                </a:cubicBezTo>
                <a:lnTo>
                  <a:pt x="2420664" y="4536017"/>
                </a:lnTo>
                <a:cubicBezTo>
                  <a:pt x="2413395" y="4546922"/>
                  <a:pt x="2407042" y="4558496"/>
                  <a:pt x="2398856" y="4568729"/>
                </a:cubicBezTo>
                <a:cubicBezTo>
                  <a:pt x="2392434" y="4576756"/>
                  <a:pt x="2382337" y="4581722"/>
                  <a:pt x="2377048" y="4590537"/>
                </a:cubicBezTo>
                <a:cubicBezTo>
                  <a:pt x="2371134" y="4600393"/>
                  <a:pt x="2370672" y="4612684"/>
                  <a:pt x="2366144" y="4623249"/>
                </a:cubicBezTo>
                <a:cubicBezTo>
                  <a:pt x="2359741" y="4638189"/>
                  <a:pt x="2350374" y="4651772"/>
                  <a:pt x="2344336" y="4666865"/>
                </a:cubicBezTo>
                <a:cubicBezTo>
                  <a:pt x="2335799" y="4688208"/>
                  <a:pt x="2335280" y="4713161"/>
                  <a:pt x="2322528" y="4732288"/>
                </a:cubicBezTo>
                <a:cubicBezTo>
                  <a:pt x="2315259" y="4743192"/>
                  <a:pt x="2306582" y="4753278"/>
                  <a:pt x="2300721" y="4764999"/>
                </a:cubicBezTo>
                <a:cubicBezTo>
                  <a:pt x="2296862" y="4772717"/>
                  <a:pt x="2272055" y="4834699"/>
                  <a:pt x="2268010" y="4852231"/>
                </a:cubicBezTo>
                <a:cubicBezTo>
                  <a:pt x="2231919" y="5008621"/>
                  <a:pt x="2261653" y="4914917"/>
                  <a:pt x="2235297" y="4993981"/>
                </a:cubicBezTo>
                <a:cubicBezTo>
                  <a:pt x="2233101" y="5029118"/>
                  <a:pt x="2231590" y="5057039"/>
                  <a:pt x="2230567" y="5079209"/>
                </a:cubicBezTo>
                <a:lnTo>
                  <a:pt x="2229538" y="5104344"/>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p:spPr>
      </p:pic>
      <p:sp>
        <p:nvSpPr>
          <p:cNvPr id="2" name="Title 1">
            <a:extLst>
              <a:ext uri="{FF2B5EF4-FFF2-40B4-BE49-F238E27FC236}">
                <a16:creationId xmlns:a16="http://schemas.microsoft.com/office/drawing/2014/main" id="{8E918B82-F40E-4BAD-8BE8-739F381F0B5F}"/>
              </a:ext>
            </a:extLst>
          </p:cNvPr>
          <p:cNvSpPr>
            <a:spLocks noGrp="1"/>
          </p:cNvSpPr>
          <p:nvPr>
            <p:ph type="title"/>
          </p:nvPr>
        </p:nvSpPr>
        <p:spPr>
          <a:xfrm>
            <a:off x="1871209" y="792337"/>
            <a:ext cx="8449582" cy="2421464"/>
          </a:xfrm>
        </p:spPr>
        <p:txBody>
          <a:bodyPr vert="horz" lIns="91440" tIns="45720" rIns="91440" bIns="45720" rtlCol="0" anchor="b">
            <a:normAutofit/>
          </a:bodyPr>
          <a:lstStyle/>
          <a:p>
            <a:pPr algn="ctr"/>
            <a:r>
              <a:rPr lang="en-US" sz="4800"/>
              <a:t>Demo: Multi-transport SignalR</a:t>
            </a:r>
          </a:p>
        </p:txBody>
      </p:sp>
      <p:sp>
        <p:nvSpPr>
          <p:cNvPr id="4" name="Text Placeholder 3">
            <a:extLst>
              <a:ext uri="{FF2B5EF4-FFF2-40B4-BE49-F238E27FC236}">
                <a16:creationId xmlns:a16="http://schemas.microsoft.com/office/drawing/2014/main" id="{F7B7492A-C8A3-47AF-8FB2-CC942DF9960B}"/>
              </a:ext>
            </a:extLst>
          </p:cNvPr>
          <p:cNvSpPr>
            <a:spLocks noGrp="1"/>
          </p:cNvSpPr>
          <p:nvPr>
            <p:ph type="body" idx="1"/>
          </p:nvPr>
        </p:nvSpPr>
        <p:spPr>
          <a:xfrm>
            <a:off x="2497137" y="3538174"/>
            <a:ext cx="7197726" cy="1405467"/>
          </a:xfrm>
        </p:spPr>
        <p:txBody>
          <a:bodyPr vert="horz" lIns="91440" tIns="45720" rIns="91440" bIns="45720" rtlCol="0" anchor="t">
            <a:normAutofit/>
          </a:bodyPr>
          <a:lstStyle/>
          <a:p>
            <a:pPr algn="ctr"/>
            <a:endParaRPr lang="en-US" sz="1800"/>
          </a:p>
        </p:txBody>
      </p:sp>
    </p:spTree>
    <p:extLst>
      <p:ext uri="{BB962C8B-B14F-4D97-AF65-F5344CB8AC3E}">
        <p14:creationId xmlns:p14="http://schemas.microsoft.com/office/powerpoint/2010/main" val="1028260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90E25-2E03-427E-AA52-9C0F92647D6B}"/>
              </a:ext>
            </a:extLst>
          </p:cNvPr>
          <p:cNvSpPr>
            <a:spLocks noGrp="1"/>
          </p:cNvSpPr>
          <p:nvPr>
            <p:ph type="title"/>
          </p:nvPr>
        </p:nvSpPr>
        <p:spPr>
          <a:xfrm>
            <a:off x="685801" y="609600"/>
            <a:ext cx="10131425" cy="1456267"/>
          </a:xfrm>
        </p:spPr>
        <p:txBody>
          <a:bodyPr>
            <a:normAutofit/>
          </a:bodyPr>
          <a:lstStyle/>
          <a:p>
            <a:r>
              <a:rPr lang="en-US" dirty="0"/>
              <a:t>The future</a:t>
            </a:r>
          </a:p>
        </p:txBody>
      </p:sp>
      <p:graphicFrame>
        <p:nvGraphicFramePr>
          <p:cNvPr id="5" name="Content Placeholder 2">
            <a:extLst>
              <a:ext uri="{FF2B5EF4-FFF2-40B4-BE49-F238E27FC236}">
                <a16:creationId xmlns:a16="http://schemas.microsoft.com/office/drawing/2014/main" id="{308AEC45-A037-4AB2-843E-B66D672EC379}"/>
              </a:ext>
            </a:extLst>
          </p:cNvPr>
          <p:cNvGraphicFramePr>
            <a:graphicFrameLocks noGrp="1"/>
          </p:cNvGraphicFramePr>
          <p:nvPr>
            <p:ph idx="1"/>
            <p:extLst>
              <p:ext uri="{D42A27DB-BD31-4B8C-83A1-F6EECF244321}">
                <p14:modId xmlns:p14="http://schemas.microsoft.com/office/powerpoint/2010/main" val="1870172150"/>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23156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F5374-633F-4E37-8A43-A4D5408B4C7E}"/>
              </a:ext>
            </a:extLst>
          </p:cNvPr>
          <p:cNvSpPr>
            <a:spLocks noGrp="1"/>
          </p:cNvSpPr>
          <p:nvPr>
            <p:ph type="title"/>
          </p:nvPr>
        </p:nvSpPr>
        <p:spPr/>
        <p:txBody>
          <a:bodyPr/>
          <a:lstStyle/>
          <a:p>
            <a:r>
              <a:rPr lang="en-US" dirty="0"/>
              <a:t>Bedrock Resources</a:t>
            </a:r>
          </a:p>
        </p:txBody>
      </p:sp>
      <p:sp>
        <p:nvSpPr>
          <p:cNvPr id="3" name="Content Placeholder 2">
            <a:extLst>
              <a:ext uri="{FF2B5EF4-FFF2-40B4-BE49-F238E27FC236}">
                <a16:creationId xmlns:a16="http://schemas.microsoft.com/office/drawing/2014/main" id="{1647AD28-BF0A-4255-93F3-70942C521F7F}"/>
              </a:ext>
            </a:extLst>
          </p:cNvPr>
          <p:cNvSpPr>
            <a:spLocks noGrp="1"/>
          </p:cNvSpPr>
          <p:nvPr>
            <p:ph idx="1"/>
          </p:nvPr>
        </p:nvSpPr>
        <p:spPr/>
        <p:txBody>
          <a:bodyPr/>
          <a:lstStyle/>
          <a:p>
            <a:r>
              <a:rPr lang="en-US" dirty="0"/>
              <a:t>Special thanks to the *incomparable* David Fowler for helping prepare this section</a:t>
            </a:r>
          </a:p>
          <a:p>
            <a:r>
              <a:rPr lang="en-US" dirty="0"/>
              <a:t>Bedrock APIs: </a:t>
            </a:r>
            <a:r>
              <a:rPr lang="en-US" dirty="0">
                <a:hlinkClick r:id="rId3"/>
              </a:rPr>
              <a:t>here</a:t>
            </a:r>
            <a:endParaRPr lang="en-US" dirty="0"/>
          </a:p>
          <a:p>
            <a:r>
              <a:rPr lang="en-US" dirty="0"/>
              <a:t>Bedrock examples: </a:t>
            </a:r>
            <a:r>
              <a:rPr lang="en-US" dirty="0">
                <a:hlinkClick r:id="rId4"/>
              </a:rPr>
              <a:t>here</a:t>
            </a:r>
            <a:endParaRPr lang="en-US" dirty="0"/>
          </a:p>
          <a:p>
            <a:r>
              <a:rPr lang="en-US" dirty="0"/>
              <a:t>My demos: </a:t>
            </a:r>
            <a:r>
              <a:rPr lang="en-US" dirty="0">
                <a:hlinkClick r:id="rId5"/>
              </a:rPr>
              <a:t>here</a:t>
            </a:r>
            <a:endParaRPr lang="en-US" dirty="0"/>
          </a:p>
        </p:txBody>
      </p:sp>
    </p:spTree>
    <p:extLst>
      <p:ext uri="{BB962C8B-B14F-4D97-AF65-F5344CB8AC3E}">
        <p14:creationId xmlns:p14="http://schemas.microsoft.com/office/powerpoint/2010/main" val="2722879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4309F57-B331-41A7-9154-15EC2AF45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46B005-C8DD-47F8-8186-061F1FC77CDC}"/>
              </a:ext>
            </a:extLst>
          </p:cNvPr>
          <p:cNvSpPr>
            <a:spLocks noGrp="1"/>
          </p:cNvSpPr>
          <p:nvPr>
            <p:ph type="title"/>
          </p:nvPr>
        </p:nvSpPr>
        <p:spPr>
          <a:xfrm>
            <a:off x="685801" y="500743"/>
            <a:ext cx="7402285" cy="1360714"/>
          </a:xfrm>
        </p:spPr>
        <p:txBody>
          <a:bodyPr>
            <a:normAutofit/>
          </a:bodyPr>
          <a:lstStyle/>
          <a:p>
            <a:r>
              <a:rPr lang="en-US" dirty="0"/>
              <a:t>Project Houdini</a:t>
            </a:r>
          </a:p>
        </p:txBody>
      </p:sp>
      <p:graphicFrame>
        <p:nvGraphicFramePr>
          <p:cNvPr id="4" name="Content Placeholder 3">
            <a:extLst>
              <a:ext uri="{FF2B5EF4-FFF2-40B4-BE49-F238E27FC236}">
                <a16:creationId xmlns:a16="http://schemas.microsoft.com/office/drawing/2014/main" id="{DD41D45B-1232-4F9A-A5A3-A0C0EFBC848C}"/>
              </a:ext>
            </a:extLst>
          </p:cNvPr>
          <p:cNvGraphicFramePr>
            <a:graphicFrameLocks noGrp="1"/>
          </p:cNvGraphicFramePr>
          <p:nvPr>
            <p:ph idx="1"/>
            <p:extLst>
              <p:ext uri="{D42A27DB-BD31-4B8C-83A1-F6EECF244321}">
                <p14:modId xmlns:p14="http://schemas.microsoft.com/office/powerpoint/2010/main" val="712883781"/>
              </p:ext>
            </p:extLst>
          </p:nvPr>
        </p:nvGraphicFramePr>
        <p:xfrm>
          <a:off x="685800" y="1862138"/>
          <a:ext cx="7402513" cy="33909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9764812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7D310546-E20E-4783-B07D-55E36465C696}"/>
              </a:ext>
            </a:extLst>
          </p:cNvPr>
          <p:cNvSpPr>
            <a:spLocks noGrp="1"/>
          </p:cNvSpPr>
          <p:nvPr>
            <p:ph type="title"/>
          </p:nvPr>
        </p:nvSpPr>
        <p:spPr>
          <a:xfrm>
            <a:off x="4955458" y="639097"/>
            <a:ext cx="6593075" cy="1612490"/>
          </a:xfrm>
        </p:spPr>
        <p:txBody>
          <a:bodyPr vert="horz" lIns="91440" tIns="45720" rIns="91440" bIns="45720" rtlCol="0" anchor="ctr">
            <a:normAutofit/>
          </a:bodyPr>
          <a:lstStyle/>
          <a:p>
            <a:r>
              <a:rPr lang="en-US" sz="3600"/>
              <a:t>Endpoint routing</a:t>
            </a:r>
          </a:p>
        </p:txBody>
      </p:sp>
      <p:pic>
        <p:nvPicPr>
          <p:cNvPr id="10" name="Content Placeholder 9">
            <a:extLst>
              <a:ext uri="{FF2B5EF4-FFF2-40B4-BE49-F238E27FC236}">
                <a16:creationId xmlns:a16="http://schemas.microsoft.com/office/drawing/2014/main" id="{24FFB122-9117-49E9-AA32-F8A8255E8A85}"/>
              </a:ext>
            </a:extLst>
          </p:cNvPr>
          <p:cNvPicPr>
            <a:picLocks noGrp="1" noChangeAspect="1"/>
          </p:cNvPicPr>
          <p:nvPr>
            <p:ph idx="1"/>
          </p:nvPr>
        </p:nvPicPr>
        <p:blipFill>
          <a:blip r:embed="rId5"/>
          <a:stretch>
            <a:fillRect/>
          </a:stretch>
        </p:blipFill>
        <p:spPr>
          <a:xfrm>
            <a:off x="643464" y="880726"/>
            <a:ext cx="3997362" cy="509218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9" name="Text Placeholder 8">
            <a:extLst>
              <a:ext uri="{FF2B5EF4-FFF2-40B4-BE49-F238E27FC236}">
                <a16:creationId xmlns:a16="http://schemas.microsoft.com/office/drawing/2014/main" id="{1972946F-1CA9-49BB-AFD1-B48952390CFE}"/>
              </a:ext>
            </a:extLst>
          </p:cNvPr>
          <p:cNvSpPr>
            <a:spLocks noGrp="1"/>
          </p:cNvSpPr>
          <p:nvPr>
            <p:ph type="body" sz="half" idx="2"/>
          </p:nvPr>
        </p:nvSpPr>
        <p:spPr>
          <a:xfrm>
            <a:off x="4955458" y="2251587"/>
            <a:ext cx="6593075" cy="3972232"/>
          </a:xfrm>
        </p:spPr>
        <p:txBody>
          <a:bodyPr vert="horz" lIns="91440" tIns="45720" rIns="91440" bIns="45720" rtlCol="0" anchor="ctr">
            <a:normAutofit/>
          </a:bodyPr>
          <a:lstStyle/>
          <a:p>
            <a:pPr>
              <a:buFont typeface="Arial"/>
              <a:buChar char="•"/>
            </a:pPr>
            <a:r>
              <a:rPr lang="en-US" dirty="0"/>
              <a:t>“Universal” routing system for ASP.NET Core</a:t>
            </a:r>
          </a:p>
          <a:p>
            <a:pPr lvl="1">
              <a:buFont typeface="Arial"/>
              <a:buChar char="•"/>
            </a:pPr>
            <a:r>
              <a:rPr lang="en-US" dirty="0"/>
              <a:t>Look at all that stuff!</a:t>
            </a:r>
          </a:p>
          <a:p>
            <a:pPr>
              <a:buFont typeface="Arial"/>
              <a:buChar char="•"/>
            </a:pPr>
            <a:r>
              <a:rPr lang="en-US" dirty="0"/>
              <a:t>Solves interop with middleware</a:t>
            </a:r>
          </a:p>
          <a:p>
            <a:pPr lvl="1">
              <a:buFont typeface="Arial"/>
              <a:buChar char="•"/>
            </a:pPr>
            <a:r>
              <a:rPr lang="en-US" dirty="0"/>
              <a:t>Problem: Middleware need to make decisions based on what routing will do</a:t>
            </a:r>
          </a:p>
          <a:p>
            <a:pPr lvl="1">
              <a:buFont typeface="Arial"/>
              <a:buChar char="•"/>
            </a:pPr>
            <a:r>
              <a:rPr lang="en-US" dirty="0"/>
              <a:t>Solution: Run routing earlier – let middleware inspect/modify the result</a:t>
            </a:r>
          </a:p>
          <a:p>
            <a:pPr>
              <a:buFont typeface="Arial"/>
              <a:buChar char="•"/>
            </a:pPr>
            <a:r>
              <a:rPr lang="en-US" dirty="0"/>
              <a:t>Previous deep-dive talk: </a:t>
            </a:r>
            <a:r>
              <a:rPr lang="en-US" dirty="0">
                <a:hlinkClick r:id="rId6"/>
              </a:rPr>
              <a:t>here</a:t>
            </a:r>
            <a:endParaRPr lang="en-US" dirty="0"/>
          </a:p>
          <a:p>
            <a:pPr>
              <a:buFont typeface="Arial"/>
              <a:buChar char="•"/>
            </a:pPr>
            <a:r>
              <a:rPr lang="en-US" dirty="0"/>
              <a:t>Project Bedrock is one of David Fowler’s passion projects</a:t>
            </a:r>
          </a:p>
          <a:p>
            <a:pPr lvl="1">
              <a:buFont typeface="Arial"/>
              <a:buChar char="•"/>
            </a:pPr>
            <a:r>
              <a:rPr lang="en-US" dirty="0"/>
              <a:t>This is one of mine </a:t>
            </a:r>
            <a:r>
              <a:rPr lang="en-US" dirty="0" err="1"/>
              <a:t>xD</a:t>
            </a:r>
            <a:endParaRPr lang="en-US" dirty="0"/>
          </a:p>
        </p:txBody>
      </p:sp>
    </p:spTree>
    <p:extLst>
      <p:ext uri="{BB962C8B-B14F-4D97-AF65-F5344CB8AC3E}">
        <p14:creationId xmlns:p14="http://schemas.microsoft.com/office/powerpoint/2010/main" val="2395379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3062-BAB0-4EF2-A330-519F6D9CD9D2}"/>
              </a:ext>
            </a:extLst>
          </p:cNvPr>
          <p:cNvSpPr>
            <a:spLocks noGrp="1"/>
          </p:cNvSpPr>
          <p:nvPr>
            <p:ph type="title"/>
          </p:nvPr>
        </p:nvSpPr>
        <p:spPr/>
        <p:txBody>
          <a:bodyPr/>
          <a:lstStyle/>
          <a:p>
            <a:r>
              <a:rPr lang="en-US" dirty="0"/>
              <a:t>Project </a:t>
            </a:r>
            <a:r>
              <a:rPr lang="en-US" dirty="0" err="1"/>
              <a:t>Houndini</a:t>
            </a:r>
            <a:endParaRPr lang="en-US" dirty="0"/>
          </a:p>
        </p:txBody>
      </p:sp>
      <p:graphicFrame>
        <p:nvGraphicFramePr>
          <p:cNvPr id="6" name="Content Placeholder 5">
            <a:extLst>
              <a:ext uri="{FF2B5EF4-FFF2-40B4-BE49-F238E27FC236}">
                <a16:creationId xmlns:a16="http://schemas.microsoft.com/office/drawing/2014/main" id="{3166798A-985B-46EA-9F0F-D98DF7E876C1}"/>
              </a:ext>
            </a:extLst>
          </p:cNvPr>
          <p:cNvGraphicFramePr>
            <a:graphicFrameLocks noGrp="1"/>
          </p:cNvGraphicFramePr>
          <p:nvPr>
            <p:ph idx="1"/>
            <p:extLst>
              <p:ext uri="{D42A27DB-BD31-4B8C-83A1-F6EECF244321}">
                <p14:modId xmlns:p14="http://schemas.microsoft.com/office/powerpoint/2010/main" val="2453348721"/>
              </p:ext>
            </p:extLst>
          </p:nvPr>
        </p:nvGraphicFramePr>
        <p:xfrm>
          <a:off x="4648200" y="609600"/>
          <a:ext cx="6169025"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 Placeholder 4">
            <a:extLst>
              <a:ext uri="{FF2B5EF4-FFF2-40B4-BE49-F238E27FC236}">
                <a16:creationId xmlns:a16="http://schemas.microsoft.com/office/drawing/2014/main" id="{34C0862C-63A3-4183-85CD-9688B93BF944}"/>
              </a:ext>
            </a:extLst>
          </p:cNvPr>
          <p:cNvSpPr>
            <a:spLocks noGrp="1"/>
          </p:cNvSpPr>
          <p:nvPr>
            <p:ph type="body" sz="half" idx="2"/>
          </p:nvPr>
        </p:nvSpPr>
        <p:spPr/>
        <p:txBody>
          <a:bodyPr/>
          <a:lstStyle/>
          <a:p>
            <a:r>
              <a:rPr lang="en-US" dirty="0"/>
              <a:t>Endpoint Routing is our first “big bet” in the framework layer</a:t>
            </a:r>
          </a:p>
          <a:p>
            <a:r>
              <a:rPr lang="en-US" dirty="0"/>
              <a:t>Makes it easy to interop between middleware and high-level frameworks</a:t>
            </a:r>
          </a:p>
          <a:p>
            <a:r>
              <a:rPr lang="en-US" dirty="0"/>
              <a:t>Uniform way our frameworks are configured</a:t>
            </a:r>
          </a:p>
        </p:txBody>
      </p:sp>
    </p:spTree>
    <p:extLst>
      <p:ext uri="{BB962C8B-B14F-4D97-AF65-F5344CB8AC3E}">
        <p14:creationId xmlns:p14="http://schemas.microsoft.com/office/powerpoint/2010/main" val="2224204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77756-9B12-4BB6-B29B-F046094F32E2}"/>
              </a:ext>
            </a:extLst>
          </p:cNvPr>
          <p:cNvSpPr>
            <a:spLocks noGrp="1"/>
          </p:cNvSpPr>
          <p:nvPr>
            <p:ph type="title"/>
          </p:nvPr>
        </p:nvSpPr>
        <p:spPr>
          <a:xfrm>
            <a:off x="685799" y="1150076"/>
            <a:ext cx="3659389" cy="4557849"/>
          </a:xfrm>
        </p:spPr>
        <p:txBody>
          <a:bodyPr>
            <a:normAutofit/>
          </a:bodyPr>
          <a:lstStyle/>
          <a:p>
            <a:pPr algn="r"/>
            <a:r>
              <a:rPr lang="en-US" dirty="0"/>
              <a:t>Project Houdini</a:t>
            </a: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1B4EF77-AAF1-4258-88C5-A2762D715326}"/>
              </a:ext>
            </a:extLst>
          </p:cNvPr>
          <p:cNvSpPr>
            <a:spLocks noGrp="1"/>
          </p:cNvSpPr>
          <p:nvPr>
            <p:ph idx="1"/>
          </p:nvPr>
        </p:nvSpPr>
        <p:spPr>
          <a:xfrm>
            <a:off x="4988658" y="1150076"/>
            <a:ext cx="6517543" cy="4557849"/>
          </a:xfrm>
        </p:spPr>
        <p:txBody>
          <a:bodyPr>
            <a:normAutofit/>
          </a:bodyPr>
          <a:lstStyle/>
          <a:p>
            <a:r>
              <a:rPr lang="en-US" dirty="0"/>
              <a:t>You thought Endpoint Routing was a single movie but it’s actually part of a cinematic universe</a:t>
            </a:r>
          </a:p>
          <a:p>
            <a:r>
              <a:rPr lang="en-US" dirty="0"/>
              <a:t>We get the feedback that MVC feels dated, is too heavy </a:t>
            </a:r>
          </a:p>
          <a:p>
            <a:r>
              <a:rPr lang="en-US" dirty="0"/>
              <a:t>We’re want to "push down" more complex features from MVC that are reusable to give you more options</a:t>
            </a:r>
          </a:p>
          <a:p>
            <a:pPr lvl="1"/>
            <a:r>
              <a:rPr lang="en-US" dirty="0"/>
              <a:t>Model binding</a:t>
            </a:r>
          </a:p>
          <a:p>
            <a:pPr lvl="1"/>
            <a:r>
              <a:rPr lang="en-US" dirty="0"/>
              <a:t>Formatters</a:t>
            </a:r>
          </a:p>
          <a:p>
            <a:pPr lvl="1"/>
            <a:r>
              <a:rPr lang="en-US" dirty="0"/>
              <a:t>Open API support</a:t>
            </a:r>
          </a:p>
          <a:p>
            <a:endParaRPr lang="en-US" dirty="0"/>
          </a:p>
        </p:txBody>
      </p:sp>
    </p:spTree>
    <p:extLst>
      <p:ext uri="{BB962C8B-B14F-4D97-AF65-F5344CB8AC3E}">
        <p14:creationId xmlns:p14="http://schemas.microsoft.com/office/powerpoint/2010/main" val="1558265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D9598-3375-4C07-A821-6FFE9A0D8E61}"/>
              </a:ext>
            </a:extLst>
          </p:cNvPr>
          <p:cNvSpPr>
            <a:spLocks noGrp="1"/>
          </p:cNvSpPr>
          <p:nvPr>
            <p:ph type="title"/>
          </p:nvPr>
        </p:nvSpPr>
        <p:spPr/>
        <p:txBody>
          <a:bodyPr/>
          <a:lstStyle/>
          <a:p>
            <a:r>
              <a:rPr lang="en-US" dirty="0"/>
              <a:t>Project Houdini</a:t>
            </a:r>
          </a:p>
        </p:txBody>
      </p:sp>
      <p:graphicFrame>
        <p:nvGraphicFramePr>
          <p:cNvPr id="6" name="Content Placeholder 5">
            <a:extLst>
              <a:ext uri="{FF2B5EF4-FFF2-40B4-BE49-F238E27FC236}">
                <a16:creationId xmlns:a16="http://schemas.microsoft.com/office/drawing/2014/main" id="{D293368C-1D7C-48B0-B74D-E8EF3B4B0AD1}"/>
              </a:ext>
            </a:extLst>
          </p:cNvPr>
          <p:cNvGraphicFramePr>
            <a:graphicFrameLocks noGrp="1"/>
          </p:cNvGraphicFramePr>
          <p:nvPr>
            <p:ph idx="1"/>
            <p:extLst>
              <p:ext uri="{D42A27DB-BD31-4B8C-83A1-F6EECF244321}">
                <p14:modId xmlns:p14="http://schemas.microsoft.com/office/powerpoint/2010/main" val="2846375430"/>
              </p:ext>
            </p:extLst>
          </p:nvPr>
        </p:nvGraphicFramePr>
        <p:xfrm>
          <a:off x="685800" y="2141538"/>
          <a:ext cx="10131425" cy="36496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86128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B5AF3-A5AE-4C88-9C4A-167F61EB8A3D}"/>
              </a:ext>
            </a:extLst>
          </p:cNvPr>
          <p:cNvSpPr>
            <a:spLocks noGrp="1"/>
          </p:cNvSpPr>
          <p:nvPr>
            <p:ph type="title"/>
          </p:nvPr>
        </p:nvSpPr>
        <p:spPr/>
        <p:txBody>
          <a:bodyPr/>
          <a:lstStyle/>
          <a:p>
            <a:r>
              <a:rPr lang="en-US" dirty="0"/>
              <a:t>Project Houdini: Route-to-code</a:t>
            </a:r>
          </a:p>
        </p:txBody>
      </p:sp>
      <p:sp>
        <p:nvSpPr>
          <p:cNvPr id="3" name="Content Placeholder 2">
            <a:extLst>
              <a:ext uri="{FF2B5EF4-FFF2-40B4-BE49-F238E27FC236}">
                <a16:creationId xmlns:a16="http://schemas.microsoft.com/office/drawing/2014/main" id="{5614D542-2841-451B-9C6F-F7D09FB4C90B}"/>
              </a:ext>
            </a:extLst>
          </p:cNvPr>
          <p:cNvSpPr>
            <a:spLocks noGrp="1"/>
          </p:cNvSpPr>
          <p:nvPr>
            <p:ph idx="1"/>
          </p:nvPr>
        </p:nvSpPr>
        <p:spPr/>
        <p:txBody>
          <a:bodyPr/>
          <a:lstStyle/>
          <a:p>
            <a:r>
              <a:rPr lang="en-US" dirty="0"/>
              <a:t>How can we make minimal backend services feel good?</a:t>
            </a:r>
          </a:p>
          <a:p>
            <a:r>
              <a:rPr lang="en-US" dirty="0"/>
              <a:t>Focused on removing concepts - the SFA (single-file application)</a:t>
            </a:r>
          </a:p>
          <a:p>
            <a:endParaRPr lang="en-US" dirty="0"/>
          </a:p>
        </p:txBody>
      </p:sp>
    </p:spTree>
    <p:extLst>
      <p:ext uri="{BB962C8B-B14F-4D97-AF65-F5344CB8AC3E}">
        <p14:creationId xmlns:p14="http://schemas.microsoft.com/office/powerpoint/2010/main" val="2974943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4" name="Rectangle 23">
            <a:extLst>
              <a:ext uri="{FF2B5EF4-FFF2-40B4-BE49-F238E27FC236}">
                <a16:creationId xmlns:a16="http://schemas.microsoft.com/office/drawing/2014/main" id="{C04F8797-ED77-4C70-AAEA-0DE48267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Freeform: Shape 25">
            <a:extLst>
              <a:ext uri="{FF2B5EF4-FFF2-40B4-BE49-F238E27FC236}">
                <a16:creationId xmlns:a16="http://schemas.microsoft.com/office/drawing/2014/main" id="{CAD06229-FEB7-4CC9-8BE7-1A9457B9C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22895"/>
          </a:xfrm>
          <a:custGeom>
            <a:avLst/>
            <a:gdLst>
              <a:gd name="connsiteX0" fmla="*/ 0 w 12192000"/>
              <a:gd name="connsiteY0" fmla="*/ 0 h 5322895"/>
              <a:gd name="connsiteX1" fmla="*/ 12192000 w 12192000"/>
              <a:gd name="connsiteY1" fmla="*/ 0 h 5322895"/>
              <a:gd name="connsiteX2" fmla="*/ 12192000 w 12192000"/>
              <a:gd name="connsiteY2" fmla="*/ 213719 h 5322895"/>
              <a:gd name="connsiteX3" fmla="*/ 12192000 w 12192000"/>
              <a:gd name="connsiteY3" fmla="*/ 471948 h 5322895"/>
              <a:gd name="connsiteX4" fmla="*/ 12192000 w 12192000"/>
              <a:gd name="connsiteY4" fmla="*/ 3571886 h 5322895"/>
              <a:gd name="connsiteX5" fmla="*/ 12192000 w 12192000"/>
              <a:gd name="connsiteY5" fmla="*/ 3753332 h 5322895"/>
              <a:gd name="connsiteX6" fmla="*/ 12192000 w 12192000"/>
              <a:gd name="connsiteY6" fmla="*/ 4806077 h 5322895"/>
              <a:gd name="connsiteX7" fmla="*/ 11957522 w 12192000"/>
              <a:gd name="connsiteY7" fmla="*/ 4849979 h 5322895"/>
              <a:gd name="connsiteX8" fmla="*/ 11679973 w 12192000"/>
              <a:gd name="connsiteY8" fmla="*/ 4899723 h 5322895"/>
              <a:gd name="connsiteX9" fmla="*/ 11401197 w 12192000"/>
              <a:gd name="connsiteY9" fmla="*/ 4948416 h 5322895"/>
              <a:gd name="connsiteX10" fmla="*/ 11121192 w 12192000"/>
              <a:gd name="connsiteY10" fmla="*/ 4990102 h 5322895"/>
              <a:gd name="connsiteX11" fmla="*/ 10842416 w 12192000"/>
              <a:gd name="connsiteY11" fmla="*/ 5032139 h 5322895"/>
              <a:gd name="connsiteX12" fmla="*/ 10562411 w 12192000"/>
              <a:gd name="connsiteY12" fmla="*/ 5071374 h 5322895"/>
              <a:gd name="connsiteX13" fmla="*/ 10286091 w 12192000"/>
              <a:gd name="connsiteY13" fmla="*/ 5105003 h 5322895"/>
              <a:gd name="connsiteX14" fmla="*/ 10006086 w 12192000"/>
              <a:gd name="connsiteY14" fmla="*/ 5136881 h 5322895"/>
              <a:gd name="connsiteX15" fmla="*/ 9727310 w 12192000"/>
              <a:gd name="connsiteY15" fmla="*/ 5165957 h 5322895"/>
              <a:gd name="connsiteX16" fmla="*/ 9453445 w 12192000"/>
              <a:gd name="connsiteY16" fmla="*/ 5191179 h 5322895"/>
              <a:gd name="connsiteX17" fmla="*/ 9175897 w 12192000"/>
              <a:gd name="connsiteY17" fmla="*/ 5216401 h 5322895"/>
              <a:gd name="connsiteX18" fmla="*/ 8902033 w 12192000"/>
              <a:gd name="connsiteY18" fmla="*/ 5237420 h 5322895"/>
              <a:gd name="connsiteX19" fmla="*/ 8628169 w 12192000"/>
              <a:gd name="connsiteY19" fmla="*/ 5253884 h 5322895"/>
              <a:gd name="connsiteX20" fmla="*/ 8355533 w 12192000"/>
              <a:gd name="connsiteY20" fmla="*/ 5271050 h 5322895"/>
              <a:gd name="connsiteX21" fmla="*/ 8085353 w 12192000"/>
              <a:gd name="connsiteY21" fmla="*/ 5285412 h 5322895"/>
              <a:gd name="connsiteX22" fmla="*/ 7817629 w 12192000"/>
              <a:gd name="connsiteY22" fmla="*/ 5295571 h 5322895"/>
              <a:gd name="connsiteX23" fmla="*/ 7549905 w 12192000"/>
              <a:gd name="connsiteY23" fmla="*/ 5304329 h 5322895"/>
              <a:gd name="connsiteX24" fmla="*/ 7284638 w 12192000"/>
              <a:gd name="connsiteY24" fmla="*/ 5312736 h 5322895"/>
              <a:gd name="connsiteX25" fmla="*/ 7023055 w 12192000"/>
              <a:gd name="connsiteY25" fmla="*/ 5316590 h 5322895"/>
              <a:gd name="connsiteX26" fmla="*/ 6761472 w 12192000"/>
              <a:gd name="connsiteY26" fmla="*/ 5320793 h 5322895"/>
              <a:gd name="connsiteX27" fmla="*/ 6503573 w 12192000"/>
              <a:gd name="connsiteY27" fmla="*/ 5322895 h 5322895"/>
              <a:gd name="connsiteX28" fmla="*/ 6248130 w 12192000"/>
              <a:gd name="connsiteY28" fmla="*/ 5320793 h 5322895"/>
              <a:gd name="connsiteX29" fmla="*/ 5995144 w 12192000"/>
              <a:gd name="connsiteY29" fmla="*/ 5320793 h 5322895"/>
              <a:gd name="connsiteX30" fmla="*/ 5744613 w 12192000"/>
              <a:gd name="connsiteY30" fmla="*/ 5316590 h 5322895"/>
              <a:gd name="connsiteX31" fmla="*/ 5498995 w 12192000"/>
              <a:gd name="connsiteY31" fmla="*/ 5310284 h 5322895"/>
              <a:gd name="connsiteX32" fmla="*/ 5255834 w 12192000"/>
              <a:gd name="connsiteY32" fmla="*/ 5304329 h 5322895"/>
              <a:gd name="connsiteX33" fmla="*/ 5017584 w 12192000"/>
              <a:gd name="connsiteY33" fmla="*/ 5297673 h 5322895"/>
              <a:gd name="connsiteX34" fmla="*/ 4780562 w 12192000"/>
              <a:gd name="connsiteY34" fmla="*/ 5287514 h 5322895"/>
              <a:gd name="connsiteX35" fmla="*/ 4547227 w 12192000"/>
              <a:gd name="connsiteY35" fmla="*/ 5276654 h 5322895"/>
              <a:gd name="connsiteX36" fmla="*/ 4318800 w 12192000"/>
              <a:gd name="connsiteY36" fmla="*/ 5266846 h 5322895"/>
              <a:gd name="connsiteX37" fmla="*/ 3873004 w 12192000"/>
              <a:gd name="connsiteY37" fmla="*/ 5239171 h 5322895"/>
              <a:gd name="connsiteX38" fmla="*/ 3445628 w 12192000"/>
              <a:gd name="connsiteY38" fmla="*/ 5209746 h 5322895"/>
              <a:gd name="connsiteX39" fmla="*/ 3035446 w 12192000"/>
              <a:gd name="connsiteY39" fmla="*/ 5178918 h 5322895"/>
              <a:gd name="connsiteX40" fmla="*/ 2647370 w 12192000"/>
              <a:gd name="connsiteY40" fmla="*/ 5144939 h 5322895"/>
              <a:gd name="connsiteX41" fmla="*/ 2276487 w 12192000"/>
              <a:gd name="connsiteY41" fmla="*/ 5109557 h 5322895"/>
              <a:gd name="connsiteX42" fmla="*/ 1932621 w 12192000"/>
              <a:gd name="connsiteY42" fmla="*/ 5071374 h 5322895"/>
              <a:gd name="connsiteX43" fmla="*/ 1609634 w 12192000"/>
              <a:gd name="connsiteY43" fmla="*/ 5033891 h 5322895"/>
              <a:gd name="connsiteX44" fmla="*/ 1312435 w 12192000"/>
              <a:gd name="connsiteY44" fmla="*/ 4996408 h 5322895"/>
              <a:gd name="connsiteX45" fmla="*/ 1039799 w 12192000"/>
              <a:gd name="connsiteY45" fmla="*/ 4961027 h 5322895"/>
              <a:gd name="connsiteX46" fmla="*/ 797865 w 12192000"/>
              <a:gd name="connsiteY46" fmla="*/ 4927397 h 5322895"/>
              <a:gd name="connsiteX47" fmla="*/ 579265 w 12192000"/>
              <a:gd name="connsiteY47" fmla="*/ 4895519 h 5322895"/>
              <a:gd name="connsiteX48" fmla="*/ 395052 w 12192000"/>
              <a:gd name="connsiteY48" fmla="*/ 4868896 h 5322895"/>
              <a:gd name="connsiteX49" fmla="*/ 240312 w 12192000"/>
              <a:gd name="connsiteY49" fmla="*/ 4843673 h 5322895"/>
              <a:gd name="connsiteX50" fmla="*/ 27853 w 12192000"/>
              <a:gd name="connsiteY50" fmla="*/ 4807592 h 5322895"/>
              <a:gd name="connsiteX51" fmla="*/ 0 w 12192000"/>
              <a:gd name="connsiteY51" fmla="*/ 4802879 h 5322895"/>
              <a:gd name="connsiteX52" fmla="*/ 0 w 12192000"/>
              <a:gd name="connsiteY52" fmla="*/ 3753332 h 5322895"/>
              <a:gd name="connsiteX53" fmla="*/ 0 w 12192000"/>
              <a:gd name="connsiteY53" fmla="*/ 3571886 h 5322895"/>
              <a:gd name="connsiteX54" fmla="*/ 0 w 12192000"/>
              <a:gd name="connsiteY54" fmla="*/ 471948 h 5322895"/>
              <a:gd name="connsiteX55" fmla="*/ 0 w 12192000"/>
              <a:gd name="connsiteY55"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5322895">
                <a:moveTo>
                  <a:pt x="0" y="0"/>
                </a:moveTo>
                <a:lnTo>
                  <a:pt x="12192000" y="0"/>
                </a:lnTo>
                <a:lnTo>
                  <a:pt x="12192000" y="213719"/>
                </a:lnTo>
                <a:lnTo>
                  <a:pt x="12192000" y="471948"/>
                </a:lnTo>
                <a:lnTo>
                  <a:pt x="12192000" y="3571886"/>
                </a:lnTo>
                <a:lnTo>
                  <a:pt x="12192000" y="3753332"/>
                </a:lnTo>
                <a:lnTo>
                  <a:pt x="12192000" y="4806077"/>
                </a:lnTo>
                <a:lnTo>
                  <a:pt x="11957522" y="4849979"/>
                </a:lnTo>
                <a:lnTo>
                  <a:pt x="11679973" y="4899723"/>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0562" y="5287514"/>
                </a:lnTo>
                <a:lnTo>
                  <a:pt x="4547227" y="5276654"/>
                </a:lnTo>
                <a:lnTo>
                  <a:pt x="4318800" y="5266846"/>
                </a:lnTo>
                <a:lnTo>
                  <a:pt x="3873004" y="5239171"/>
                </a:lnTo>
                <a:lnTo>
                  <a:pt x="3445628" y="5209746"/>
                </a:lnTo>
                <a:lnTo>
                  <a:pt x="3035446" y="5178918"/>
                </a:lnTo>
                <a:lnTo>
                  <a:pt x="2647370" y="5144939"/>
                </a:lnTo>
                <a:lnTo>
                  <a:pt x="2276487" y="5109557"/>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28" name="Picture 27">
            <a:extLst>
              <a:ext uri="{FF2B5EF4-FFF2-40B4-BE49-F238E27FC236}">
                <a16:creationId xmlns:a16="http://schemas.microsoft.com/office/drawing/2014/main" id="{42B44E02-2041-49BE-AF61-F91454DC3A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60549" r="62095"/>
          <a:stretch/>
        </p:blipFill>
        <p:spPr>
          <a:xfrm flipH="1">
            <a:off x="8948814" y="3265714"/>
            <a:ext cx="3243185" cy="1898718"/>
          </a:xfrm>
          <a:custGeom>
            <a:avLst/>
            <a:gdLst>
              <a:gd name="connsiteX0" fmla="*/ 220380 w 3243185"/>
              <a:gd name="connsiteY0" fmla="*/ 404386 h 1898718"/>
              <a:gd name="connsiteX1" fmla="*/ 278149 w 3243185"/>
              <a:gd name="connsiteY1" fmla="*/ 410805 h 1898718"/>
              <a:gd name="connsiteX2" fmla="*/ 297405 w 3243185"/>
              <a:gd name="connsiteY2" fmla="*/ 423642 h 1898718"/>
              <a:gd name="connsiteX3" fmla="*/ 316662 w 3243185"/>
              <a:gd name="connsiteY3" fmla="*/ 430061 h 1898718"/>
              <a:gd name="connsiteX4" fmla="*/ 355175 w 3243185"/>
              <a:gd name="connsiteY4" fmla="*/ 455737 h 1898718"/>
              <a:gd name="connsiteX5" fmla="*/ 406525 w 3243185"/>
              <a:gd name="connsiteY5" fmla="*/ 468574 h 1898718"/>
              <a:gd name="connsiteX6" fmla="*/ 425782 w 3243185"/>
              <a:gd name="connsiteY6" fmla="*/ 481412 h 1898718"/>
              <a:gd name="connsiteX7" fmla="*/ 445038 w 3243185"/>
              <a:gd name="connsiteY7" fmla="*/ 487831 h 1898718"/>
              <a:gd name="connsiteX8" fmla="*/ 483551 w 3243185"/>
              <a:gd name="connsiteY8" fmla="*/ 526344 h 1898718"/>
              <a:gd name="connsiteX9" fmla="*/ 483551 w 3243185"/>
              <a:gd name="connsiteY9" fmla="*/ 609788 h 1898718"/>
              <a:gd name="connsiteX10" fmla="*/ 445038 w 3243185"/>
              <a:gd name="connsiteY10" fmla="*/ 635464 h 1898718"/>
              <a:gd name="connsiteX11" fmla="*/ 246055 w 3243185"/>
              <a:gd name="connsiteY11" fmla="*/ 629045 h 1898718"/>
              <a:gd name="connsiteX12" fmla="*/ 233217 w 3243185"/>
              <a:gd name="connsiteY12" fmla="*/ 609788 h 1898718"/>
              <a:gd name="connsiteX13" fmla="*/ 213961 w 3243185"/>
              <a:gd name="connsiteY13" fmla="*/ 603370 h 1898718"/>
              <a:gd name="connsiteX14" fmla="*/ 188285 w 3243185"/>
              <a:gd name="connsiteY14" fmla="*/ 564857 h 1898718"/>
              <a:gd name="connsiteX15" fmla="*/ 175448 w 3243185"/>
              <a:gd name="connsiteY15" fmla="*/ 526344 h 1898718"/>
              <a:gd name="connsiteX16" fmla="*/ 220380 w 3243185"/>
              <a:gd name="connsiteY16" fmla="*/ 404386 h 1898718"/>
              <a:gd name="connsiteX17" fmla="*/ 3243185 w 3243185"/>
              <a:gd name="connsiteY17" fmla="*/ 0 h 1898718"/>
              <a:gd name="connsiteX18" fmla="*/ 2298567 w 3243185"/>
              <a:gd name="connsiteY18" fmla="*/ 0 h 1898718"/>
              <a:gd name="connsiteX19" fmla="*/ 2293659 w 3243185"/>
              <a:gd name="connsiteY19" fmla="*/ 51351 h 1898718"/>
              <a:gd name="connsiteX20" fmla="*/ 2274403 w 3243185"/>
              <a:gd name="connsiteY20" fmla="*/ 83445 h 1898718"/>
              <a:gd name="connsiteX21" fmla="*/ 2248728 w 3243185"/>
              <a:gd name="connsiteY21" fmla="*/ 121958 h 1898718"/>
              <a:gd name="connsiteX22" fmla="*/ 2203796 w 3243185"/>
              <a:gd name="connsiteY22" fmla="*/ 166890 h 1898718"/>
              <a:gd name="connsiteX23" fmla="*/ 2178121 w 3243185"/>
              <a:gd name="connsiteY23" fmla="*/ 173308 h 1898718"/>
              <a:gd name="connsiteX24" fmla="*/ 2126770 w 3243185"/>
              <a:gd name="connsiteY24" fmla="*/ 211821 h 1898718"/>
              <a:gd name="connsiteX25" fmla="*/ 2081838 w 3243185"/>
              <a:gd name="connsiteY25" fmla="*/ 237497 h 1898718"/>
              <a:gd name="connsiteX26" fmla="*/ 2043325 w 3243185"/>
              <a:gd name="connsiteY26" fmla="*/ 250334 h 1898718"/>
              <a:gd name="connsiteX27" fmla="*/ 1972718 w 3243185"/>
              <a:gd name="connsiteY27" fmla="*/ 288847 h 1898718"/>
              <a:gd name="connsiteX28" fmla="*/ 1940624 w 3243185"/>
              <a:gd name="connsiteY28" fmla="*/ 295266 h 1898718"/>
              <a:gd name="connsiteX29" fmla="*/ 1914949 w 3243185"/>
              <a:gd name="connsiteY29" fmla="*/ 308104 h 1898718"/>
              <a:gd name="connsiteX30" fmla="*/ 1895693 w 3243185"/>
              <a:gd name="connsiteY30" fmla="*/ 320941 h 1898718"/>
              <a:gd name="connsiteX31" fmla="*/ 1870017 w 3243185"/>
              <a:gd name="connsiteY31" fmla="*/ 327360 h 1898718"/>
              <a:gd name="connsiteX32" fmla="*/ 1831504 w 3243185"/>
              <a:gd name="connsiteY32" fmla="*/ 340198 h 1898718"/>
              <a:gd name="connsiteX33" fmla="*/ 1780154 w 3243185"/>
              <a:gd name="connsiteY33" fmla="*/ 353035 h 1898718"/>
              <a:gd name="connsiteX34" fmla="*/ 1760897 w 3243185"/>
              <a:gd name="connsiteY34" fmla="*/ 359454 h 1898718"/>
              <a:gd name="connsiteX35" fmla="*/ 1683871 w 3243185"/>
              <a:gd name="connsiteY35" fmla="*/ 397967 h 1898718"/>
              <a:gd name="connsiteX36" fmla="*/ 1632521 w 3243185"/>
              <a:gd name="connsiteY36" fmla="*/ 410805 h 1898718"/>
              <a:gd name="connsiteX37" fmla="*/ 1594008 w 3243185"/>
              <a:gd name="connsiteY37" fmla="*/ 423642 h 1898718"/>
              <a:gd name="connsiteX38" fmla="*/ 1568333 w 3243185"/>
              <a:gd name="connsiteY38" fmla="*/ 430061 h 1898718"/>
              <a:gd name="connsiteX39" fmla="*/ 1542657 w 3243185"/>
              <a:gd name="connsiteY39" fmla="*/ 442899 h 1898718"/>
              <a:gd name="connsiteX40" fmla="*/ 1516982 w 3243185"/>
              <a:gd name="connsiteY40" fmla="*/ 449318 h 1898718"/>
              <a:gd name="connsiteX41" fmla="*/ 1497725 w 3243185"/>
              <a:gd name="connsiteY41" fmla="*/ 455737 h 1898718"/>
              <a:gd name="connsiteX42" fmla="*/ 1452794 w 3243185"/>
              <a:gd name="connsiteY42" fmla="*/ 468574 h 1898718"/>
              <a:gd name="connsiteX43" fmla="*/ 1433537 w 3243185"/>
              <a:gd name="connsiteY43" fmla="*/ 481412 h 1898718"/>
              <a:gd name="connsiteX44" fmla="*/ 1369349 w 3243185"/>
              <a:gd name="connsiteY44" fmla="*/ 494250 h 1898718"/>
              <a:gd name="connsiteX45" fmla="*/ 1324417 w 3243185"/>
              <a:gd name="connsiteY45" fmla="*/ 519925 h 1898718"/>
              <a:gd name="connsiteX46" fmla="*/ 1285904 w 3243185"/>
              <a:gd name="connsiteY46" fmla="*/ 539181 h 1898718"/>
              <a:gd name="connsiteX47" fmla="*/ 1247391 w 3243185"/>
              <a:gd name="connsiteY47" fmla="*/ 545600 h 1898718"/>
              <a:gd name="connsiteX48" fmla="*/ 1176784 w 3243185"/>
              <a:gd name="connsiteY48" fmla="*/ 564857 h 1898718"/>
              <a:gd name="connsiteX49" fmla="*/ 907194 w 3243185"/>
              <a:gd name="connsiteY49" fmla="*/ 577694 h 1898718"/>
              <a:gd name="connsiteX50" fmla="*/ 881518 w 3243185"/>
              <a:gd name="connsiteY50" fmla="*/ 584113 h 1898718"/>
              <a:gd name="connsiteX51" fmla="*/ 656860 w 3243185"/>
              <a:gd name="connsiteY51" fmla="*/ 577694 h 1898718"/>
              <a:gd name="connsiteX52" fmla="*/ 637603 w 3243185"/>
              <a:gd name="connsiteY52" fmla="*/ 558438 h 1898718"/>
              <a:gd name="connsiteX53" fmla="*/ 618347 w 3243185"/>
              <a:gd name="connsiteY53" fmla="*/ 519925 h 1898718"/>
              <a:gd name="connsiteX54" fmla="*/ 599090 w 3243185"/>
              <a:gd name="connsiteY54" fmla="*/ 500668 h 1898718"/>
              <a:gd name="connsiteX55" fmla="*/ 566996 w 3243185"/>
              <a:gd name="connsiteY55" fmla="*/ 474993 h 1898718"/>
              <a:gd name="connsiteX56" fmla="*/ 560577 w 3243185"/>
              <a:gd name="connsiteY56" fmla="*/ 455737 h 1898718"/>
              <a:gd name="connsiteX57" fmla="*/ 522064 w 3243185"/>
              <a:gd name="connsiteY57" fmla="*/ 436480 h 1898718"/>
              <a:gd name="connsiteX58" fmla="*/ 502808 w 3243185"/>
              <a:gd name="connsiteY58" fmla="*/ 423642 h 1898718"/>
              <a:gd name="connsiteX59" fmla="*/ 464295 w 3243185"/>
              <a:gd name="connsiteY59" fmla="*/ 410805 h 1898718"/>
              <a:gd name="connsiteX60" fmla="*/ 445038 w 3243185"/>
              <a:gd name="connsiteY60" fmla="*/ 397967 h 1898718"/>
              <a:gd name="connsiteX61" fmla="*/ 374431 w 3243185"/>
              <a:gd name="connsiteY61" fmla="*/ 391548 h 1898718"/>
              <a:gd name="connsiteX62" fmla="*/ 329500 w 3243185"/>
              <a:gd name="connsiteY62" fmla="*/ 372292 h 1898718"/>
              <a:gd name="connsiteX63" fmla="*/ 310243 w 3243185"/>
              <a:gd name="connsiteY63" fmla="*/ 365873 h 1898718"/>
              <a:gd name="connsiteX64" fmla="*/ 271730 w 3243185"/>
              <a:gd name="connsiteY64" fmla="*/ 340198 h 1898718"/>
              <a:gd name="connsiteX65" fmla="*/ 239636 w 3243185"/>
              <a:gd name="connsiteY65" fmla="*/ 301685 h 1898718"/>
              <a:gd name="connsiteX66" fmla="*/ 201123 w 3243185"/>
              <a:gd name="connsiteY66" fmla="*/ 269591 h 1898718"/>
              <a:gd name="connsiteX67" fmla="*/ 149773 w 3243185"/>
              <a:gd name="connsiteY67" fmla="*/ 224659 h 1898718"/>
              <a:gd name="connsiteX68" fmla="*/ 111260 w 3243185"/>
              <a:gd name="connsiteY68" fmla="*/ 211821 h 1898718"/>
              <a:gd name="connsiteX69" fmla="*/ 92003 w 3243185"/>
              <a:gd name="connsiteY69" fmla="*/ 205402 h 1898718"/>
              <a:gd name="connsiteX70" fmla="*/ 72747 w 3243185"/>
              <a:gd name="connsiteY70" fmla="*/ 192565 h 1898718"/>
              <a:gd name="connsiteX71" fmla="*/ 34234 w 3243185"/>
              <a:gd name="connsiteY71" fmla="*/ 160471 h 1898718"/>
              <a:gd name="connsiteX72" fmla="*/ 8558 w 3243185"/>
              <a:gd name="connsiteY72" fmla="*/ 121958 h 1898718"/>
              <a:gd name="connsiteX73" fmla="*/ 11877 w 3243185"/>
              <a:gd name="connsiteY73" fmla="*/ 15345 h 1898718"/>
              <a:gd name="connsiteX74" fmla="*/ 16098 w 3243185"/>
              <a:gd name="connsiteY74" fmla="*/ 0 h 1898718"/>
              <a:gd name="connsiteX75" fmla="*/ 0 w 3243185"/>
              <a:gd name="connsiteY75" fmla="*/ 0 h 1898718"/>
              <a:gd name="connsiteX76" fmla="*/ 0 w 3243185"/>
              <a:gd name="connsiteY76" fmla="*/ 1540363 h 1898718"/>
              <a:gd name="connsiteX77" fmla="*/ 234477 w 3243185"/>
              <a:gd name="connsiteY77" fmla="*/ 1584265 h 1898718"/>
              <a:gd name="connsiteX78" fmla="*/ 512026 w 3243185"/>
              <a:gd name="connsiteY78" fmla="*/ 1634009 h 1898718"/>
              <a:gd name="connsiteX79" fmla="*/ 790802 w 3243185"/>
              <a:gd name="connsiteY79" fmla="*/ 1682702 h 1898718"/>
              <a:gd name="connsiteX80" fmla="*/ 1070807 w 3243185"/>
              <a:gd name="connsiteY80" fmla="*/ 1724388 h 1898718"/>
              <a:gd name="connsiteX81" fmla="*/ 1349583 w 3243185"/>
              <a:gd name="connsiteY81" fmla="*/ 1766425 h 1898718"/>
              <a:gd name="connsiteX82" fmla="*/ 1629588 w 3243185"/>
              <a:gd name="connsiteY82" fmla="*/ 1805660 h 1898718"/>
              <a:gd name="connsiteX83" fmla="*/ 1905908 w 3243185"/>
              <a:gd name="connsiteY83" fmla="*/ 1839289 h 1898718"/>
              <a:gd name="connsiteX84" fmla="*/ 2185913 w 3243185"/>
              <a:gd name="connsiteY84" fmla="*/ 1871167 h 1898718"/>
              <a:gd name="connsiteX85" fmla="*/ 2450068 w 3243185"/>
              <a:gd name="connsiteY85" fmla="*/ 1898718 h 1898718"/>
              <a:gd name="connsiteX86" fmla="*/ 3243185 w 3243185"/>
              <a:gd name="connsiteY86" fmla="*/ 1898718 h 1898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243185" h="1898718">
                <a:moveTo>
                  <a:pt x="220380" y="404386"/>
                </a:moveTo>
                <a:cubicBezTo>
                  <a:pt x="239636" y="406526"/>
                  <a:pt x="259352" y="406106"/>
                  <a:pt x="278149" y="410805"/>
                </a:cubicBezTo>
                <a:cubicBezTo>
                  <a:pt x="285633" y="412676"/>
                  <a:pt x="290505" y="420192"/>
                  <a:pt x="297405" y="423642"/>
                </a:cubicBezTo>
                <a:cubicBezTo>
                  <a:pt x="303457" y="426669"/>
                  <a:pt x="310747" y="426775"/>
                  <a:pt x="316662" y="430061"/>
                </a:cubicBezTo>
                <a:cubicBezTo>
                  <a:pt x="330149" y="437554"/>
                  <a:pt x="340537" y="450857"/>
                  <a:pt x="355175" y="455737"/>
                </a:cubicBezTo>
                <a:cubicBezTo>
                  <a:pt x="384781" y="465606"/>
                  <a:pt x="367797" y="460829"/>
                  <a:pt x="406525" y="468574"/>
                </a:cubicBezTo>
                <a:cubicBezTo>
                  <a:pt x="412944" y="472853"/>
                  <a:pt x="418882" y="477962"/>
                  <a:pt x="425782" y="481412"/>
                </a:cubicBezTo>
                <a:cubicBezTo>
                  <a:pt x="431834" y="484438"/>
                  <a:pt x="439698" y="483676"/>
                  <a:pt x="445038" y="487831"/>
                </a:cubicBezTo>
                <a:cubicBezTo>
                  <a:pt x="459369" y="498977"/>
                  <a:pt x="483551" y="526344"/>
                  <a:pt x="483551" y="526344"/>
                </a:cubicBezTo>
                <a:cubicBezTo>
                  <a:pt x="493199" y="555288"/>
                  <a:pt x="501991" y="572910"/>
                  <a:pt x="483551" y="609788"/>
                </a:cubicBezTo>
                <a:cubicBezTo>
                  <a:pt x="476651" y="623588"/>
                  <a:pt x="445038" y="635464"/>
                  <a:pt x="445038" y="635464"/>
                </a:cubicBezTo>
                <a:cubicBezTo>
                  <a:pt x="378711" y="633324"/>
                  <a:pt x="311935" y="637030"/>
                  <a:pt x="246055" y="629045"/>
                </a:cubicBezTo>
                <a:cubicBezTo>
                  <a:pt x="238396" y="628117"/>
                  <a:pt x="239242" y="614607"/>
                  <a:pt x="233217" y="609788"/>
                </a:cubicBezTo>
                <a:cubicBezTo>
                  <a:pt x="227934" y="605562"/>
                  <a:pt x="220380" y="605509"/>
                  <a:pt x="213961" y="603370"/>
                </a:cubicBezTo>
                <a:cubicBezTo>
                  <a:pt x="205402" y="590532"/>
                  <a:pt x="193165" y="579494"/>
                  <a:pt x="188285" y="564857"/>
                </a:cubicBezTo>
                <a:lnTo>
                  <a:pt x="175448" y="526344"/>
                </a:lnTo>
                <a:cubicBezTo>
                  <a:pt x="182293" y="423657"/>
                  <a:pt x="212891" y="424712"/>
                  <a:pt x="220380" y="404386"/>
                </a:cubicBezTo>
                <a:close/>
                <a:moveTo>
                  <a:pt x="3243185" y="0"/>
                </a:moveTo>
                <a:lnTo>
                  <a:pt x="2298567" y="0"/>
                </a:lnTo>
                <a:lnTo>
                  <a:pt x="2293659" y="51351"/>
                </a:lnTo>
                <a:cubicBezTo>
                  <a:pt x="2291895" y="63701"/>
                  <a:pt x="2281101" y="72919"/>
                  <a:pt x="2274403" y="83445"/>
                </a:cubicBezTo>
                <a:cubicBezTo>
                  <a:pt x="2266120" y="96461"/>
                  <a:pt x="2257985" y="109614"/>
                  <a:pt x="2248728" y="121958"/>
                </a:cubicBezTo>
                <a:cubicBezTo>
                  <a:pt x="2233323" y="142498"/>
                  <a:pt x="2227760" y="154908"/>
                  <a:pt x="2203796" y="166890"/>
                </a:cubicBezTo>
                <a:cubicBezTo>
                  <a:pt x="2195906" y="170835"/>
                  <a:pt x="2186679" y="171169"/>
                  <a:pt x="2178121" y="173308"/>
                </a:cubicBezTo>
                <a:cubicBezTo>
                  <a:pt x="2148108" y="203321"/>
                  <a:pt x="2169307" y="185236"/>
                  <a:pt x="2126770" y="211821"/>
                </a:cubicBezTo>
                <a:cubicBezTo>
                  <a:pt x="2106184" y="224688"/>
                  <a:pt x="2106188" y="227757"/>
                  <a:pt x="2081838" y="237497"/>
                </a:cubicBezTo>
                <a:cubicBezTo>
                  <a:pt x="2069275" y="242522"/>
                  <a:pt x="2054585" y="242828"/>
                  <a:pt x="2043325" y="250334"/>
                </a:cubicBezTo>
                <a:cubicBezTo>
                  <a:pt x="2023241" y="263724"/>
                  <a:pt x="1993522" y="284687"/>
                  <a:pt x="1972718" y="288847"/>
                </a:cubicBezTo>
                <a:lnTo>
                  <a:pt x="1940624" y="295266"/>
                </a:lnTo>
                <a:cubicBezTo>
                  <a:pt x="1932066" y="299545"/>
                  <a:pt x="1923257" y="303356"/>
                  <a:pt x="1914949" y="308104"/>
                </a:cubicBezTo>
                <a:cubicBezTo>
                  <a:pt x="1908251" y="311931"/>
                  <a:pt x="1902783" y="317902"/>
                  <a:pt x="1895693" y="320941"/>
                </a:cubicBezTo>
                <a:cubicBezTo>
                  <a:pt x="1887584" y="324416"/>
                  <a:pt x="1878467" y="324825"/>
                  <a:pt x="1870017" y="327360"/>
                </a:cubicBezTo>
                <a:cubicBezTo>
                  <a:pt x="1857056" y="331248"/>
                  <a:pt x="1844633" y="336916"/>
                  <a:pt x="1831504" y="340198"/>
                </a:cubicBezTo>
                <a:cubicBezTo>
                  <a:pt x="1814387" y="344477"/>
                  <a:pt x="1796892" y="347456"/>
                  <a:pt x="1780154" y="353035"/>
                </a:cubicBezTo>
                <a:cubicBezTo>
                  <a:pt x="1773735" y="355175"/>
                  <a:pt x="1766812" y="356168"/>
                  <a:pt x="1760897" y="359454"/>
                </a:cubicBezTo>
                <a:cubicBezTo>
                  <a:pt x="1709553" y="387979"/>
                  <a:pt x="1738400" y="384335"/>
                  <a:pt x="1683871" y="397967"/>
                </a:cubicBezTo>
                <a:cubicBezTo>
                  <a:pt x="1666755" y="402246"/>
                  <a:pt x="1649259" y="405226"/>
                  <a:pt x="1632521" y="410805"/>
                </a:cubicBezTo>
                <a:cubicBezTo>
                  <a:pt x="1619683" y="415084"/>
                  <a:pt x="1607136" y="420361"/>
                  <a:pt x="1594008" y="423642"/>
                </a:cubicBezTo>
                <a:cubicBezTo>
                  <a:pt x="1585449" y="425782"/>
                  <a:pt x="1576593" y="426964"/>
                  <a:pt x="1568333" y="430061"/>
                </a:cubicBezTo>
                <a:cubicBezTo>
                  <a:pt x="1559373" y="433421"/>
                  <a:pt x="1551617" y="439539"/>
                  <a:pt x="1542657" y="442899"/>
                </a:cubicBezTo>
                <a:cubicBezTo>
                  <a:pt x="1534397" y="445997"/>
                  <a:pt x="1525465" y="446895"/>
                  <a:pt x="1516982" y="449318"/>
                </a:cubicBezTo>
                <a:cubicBezTo>
                  <a:pt x="1510476" y="451177"/>
                  <a:pt x="1504231" y="453878"/>
                  <a:pt x="1497725" y="455737"/>
                </a:cubicBezTo>
                <a:cubicBezTo>
                  <a:pt x="1488128" y="458478"/>
                  <a:pt x="1463054" y="463444"/>
                  <a:pt x="1452794" y="468574"/>
                </a:cubicBezTo>
                <a:cubicBezTo>
                  <a:pt x="1445893" y="472024"/>
                  <a:pt x="1440911" y="479143"/>
                  <a:pt x="1433537" y="481412"/>
                </a:cubicBezTo>
                <a:cubicBezTo>
                  <a:pt x="1412682" y="487829"/>
                  <a:pt x="1369349" y="494250"/>
                  <a:pt x="1369349" y="494250"/>
                </a:cubicBezTo>
                <a:cubicBezTo>
                  <a:pt x="1307265" y="540813"/>
                  <a:pt x="1373427" y="495420"/>
                  <a:pt x="1324417" y="519925"/>
                </a:cubicBezTo>
                <a:cubicBezTo>
                  <a:pt x="1296720" y="533774"/>
                  <a:pt x="1314945" y="532728"/>
                  <a:pt x="1285904" y="539181"/>
                </a:cubicBezTo>
                <a:cubicBezTo>
                  <a:pt x="1273199" y="542005"/>
                  <a:pt x="1260096" y="542777"/>
                  <a:pt x="1247391" y="545600"/>
                </a:cubicBezTo>
                <a:cubicBezTo>
                  <a:pt x="1214234" y="552969"/>
                  <a:pt x="1227302" y="562451"/>
                  <a:pt x="1176784" y="564857"/>
                </a:cubicBezTo>
                <a:lnTo>
                  <a:pt x="907194" y="577694"/>
                </a:lnTo>
                <a:cubicBezTo>
                  <a:pt x="898635" y="579834"/>
                  <a:pt x="890340" y="584113"/>
                  <a:pt x="881518" y="584113"/>
                </a:cubicBezTo>
                <a:cubicBezTo>
                  <a:pt x="806601" y="584113"/>
                  <a:pt x="731365" y="585537"/>
                  <a:pt x="656860" y="577694"/>
                </a:cubicBezTo>
                <a:cubicBezTo>
                  <a:pt x="647832" y="576744"/>
                  <a:pt x="643415" y="565411"/>
                  <a:pt x="637603" y="558438"/>
                </a:cubicBezTo>
                <a:cubicBezTo>
                  <a:pt x="587103" y="497837"/>
                  <a:pt x="656946" y="577823"/>
                  <a:pt x="618347" y="519925"/>
                </a:cubicBezTo>
                <a:cubicBezTo>
                  <a:pt x="613311" y="512372"/>
                  <a:pt x="604902" y="507642"/>
                  <a:pt x="599090" y="500668"/>
                </a:cubicBezTo>
                <a:cubicBezTo>
                  <a:pt x="576756" y="473868"/>
                  <a:pt x="598608" y="485530"/>
                  <a:pt x="566996" y="474993"/>
                </a:cubicBezTo>
                <a:cubicBezTo>
                  <a:pt x="564857" y="468574"/>
                  <a:pt x="564804" y="461020"/>
                  <a:pt x="560577" y="455737"/>
                </a:cubicBezTo>
                <a:cubicBezTo>
                  <a:pt x="548314" y="440407"/>
                  <a:pt x="537569" y="444232"/>
                  <a:pt x="522064" y="436480"/>
                </a:cubicBezTo>
                <a:cubicBezTo>
                  <a:pt x="515164" y="433030"/>
                  <a:pt x="509858" y="426775"/>
                  <a:pt x="502808" y="423642"/>
                </a:cubicBezTo>
                <a:cubicBezTo>
                  <a:pt x="490442" y="418147"/>
                  <a:pt x="475555" y="418311"/>
                  <a:pt x="464295" y="410805"/>
                </a:cubicBezTo>
                <a:cubicBezTo>
                  <a:pt x="457876" y="406526"/>
                  <a:pt x="452582" y="399584"/>
                  <a:pt x="445038" y="397967"/>
                </a:cubicBezTo>
                <a:cubicBezTo>
                  <a:pt x="421930" y="393015"/>
                  <a:pt x="397967" y="393688"/>
                  <a:pt x="374431" y="391548"/>
                </a:cubicBezTo>
                <a:cubicBezTo>
                  <a:pt x="320996" y="378189"/>
                  <a:pt x="373828" y="394456"/>
                  <a:pt x="329500" y="372292"/>
                </a:cubicBezTo>
                <a:cubicBezTo>
                  <a:pt x="323448" y="369266"/>
                  <a:pt x="316158" y="369159"/>
                  <a:pt x="310243" y="365873"/>
                </a:cubicBezTo>
                <a:cubicBezTo>
                  <a:pt x="296756" y="358380"/>
                  <a:pt x="271730" y="340198"/>
                  <a:pt x="271730" y="340198"/>
                </a:cubicBezTo>
                <a:cubicBezTo>
                  <a:pt x="259107" y="321264"/>
                  <a:pt x="258170" y="317130"/>
                  <a:pt x="239636" y="301685"/>
                </a:cubicBezTo>
                <a:cubicBezTo>
                  <a:pt x="212096" y="278735"/>
                  <a:pt x="226695" y="300277"/>
                  <a:pt x="201123" y="269591"/>
                </a:cubicBezTo>
                <a:cubicBezTo>
                  <a:pt x="180961" y="245397"/>
                  <a:pt x="192235" y="238813"/>
                  <a:pt x="149773" y="224659"/>
                </a:cubicBezTo>
                <a:lnTo>
                  <a:pt x="111260" y="211821"/>
                </a:lnTo>
                <a:cubicBezTo>
                  <a:pt x="104841" y="209682"/>
                  <a:pt x="97633" y="209156"/>
                  <a:pt x="92003" y="205402"/>
                </a:cubicBezTo>
                <a:cubicBezTo>
                  <a:pt x="85584" y="201123"/>
                  <a:pt x="78673" y="197503"/>
                  <a:pt x="72747" y="192565"/>
                </a:cubicBezTo>
                <a:cubicBezTo>
                  <a:pt x="23324" y="151379"/>
                  <a:pt x="82044" y="192344"/>
                  <a:pt x="34234" y="160471"/>
                </a:cubicBezTo>
                <a:cubicBezTo>
                  <a:pt x="25675" y="147633"/>
                  <a:pt x="7748" y="137365"/>
                  <a:pt x="8558" y="121958"/>
                </a:cubicBezTo>
                <a:cubicBezTo>
                  <a:pt x="10157" y="91584"/>
                  <a:pt x="6161" y="51646"/>
                  <a:pt x="11877" y="15345"/>
                </a:cubicBezTo>
                <a:lnTo>
                  <a:pt x="16098" y="0"/>
                </a:lnTo>
                <a:lnTo>
                  <a:pt x="0" y="0"/>
                </a:lnTo>
                <a:lnTo>
                  <a:pt x="0" y="1540363"/>
                </a:lnTo>
                <a:lnTo>
                  <a:pt x="234477" y="1584265"/>
                </a:lnTo>
                <a:lnTo>
                  <a:pt x="512026" y="1634009"/>
                </a:lnTo>
                <a:lnTo>
                  <a:pt x="790802" y="1682702"/>
                </a:lnTo>
                <a:lnTo>
                  <a:pt x="1070807" y="1724388"/>
                </a:lnTo>
                <a:lnTo>
                  <a:pt x="1349583" y="1766425"/>
                </a:lnTo>
                <a:lnTo>
                  <a:pt x="1629588" y="1805660"/>
                </a:lnTo>
                <a:lnTo>
                  <a:pt x="1905908" y="1839289"/>
                </a:lnTo>
                <a:lnTo>
                  <a:pt x="2185913" y="1871167"/>
                </a:lnTo>
                <a:lnTo>
                  <a:pt x="2450068" y="1898718"/>
                </a:lnTo>
                <a:lnTo>
                  <a:pt x="3243185" y="1898718"/>
                </a:lnTo>
                <a:close/>
              </a:path>
            </a:pathLst>
          </a:custGeom>
        </p:spPr>
      </p:pic>
      <p:pic>
        <p:nvPicPr>
          <p:cNvPr id="30" name="Picture 29">
            <a:extLst>
              <a:ext uri="{FF2B5EF4-FFF2-40B4-BE49-F238E27FC236}">
                <a16:creationId xmlns:a16="http://schemas.microsoft.com/office/drawing/2014/main" id="{08625290-97B7-41E9-9685-D438F86FC9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rcRect b="18503"/>
          <a:stretch>
            <a:fillRect/>
          </a:stretch>
        </p:blipFill>
        <p:spPr>
          <a:xfrm>
            <a:off x="0" y="0"/>
            <a:ext cx="11611430" cy="5322895"/>
          </a:xfrm>
          <a:custGeom>
            <a:avLst/>
            <a:gdLst>
              <a:gd name="connsiteX0" fmla="*/ 0 w 11611430"/>
              <a:gd name="connsiteY0" fmla="*/ 0 h 5322895"/>
              <a:gd name="connsiteX1" fmla="*/ 11611430 w 11611430"/>
              <a:gd name="connsiteY1" fmla="*/ 0 h 5322895"/>
              <a:gd name="connsiteX2" fmla="*/ 11611430 w 11611430"/>
              <a:gd name="connsiteY2" fmla="*/ 4911695 h 5322895"/>
              <a:gd name="connsiteX3" fmla="*/ 11401197 w 11611430"/>
              <a:gd name="connsiteY3" fmla="*/ 4948416 h 5322895"/>
              <a:gd name="connsiteX4" fmla="*/ 11121192 w 11611430"/>
              <a:gd name="connsiteY4" fmla="*/ 4990102 h 5322895"/>
              <a:gd name="connsiteX5" fmla="*/ 10842416 w 11611430"/>
              <a:gd name="connsiteY5" fmla="*/ 5032139 h 5322895"/>
              <a:gd name="connsiteX6" fmla="*/ 10562411 w 11611430"/>
              <a:gd name="connsiteY6" fmla="*/ 5071374 h 5322895"/>
              <a:gd name="connsiteX7" fmla="*/ 10286091 w 11611430"/>
              <a:gd name="connsiteY7" fmla="*/ 5105003 h 5322895"/>
              <a:gd name="connsiteX8" fmla="*/ 10006086 w 11611430"/>
              <a:gd name="connsiteY8" fmla="*/ 5136881 h 5322895"/>
              <a:gd name="connsiteX9" fmla="*/ 9727310 w 11611430"/>
              <a:gd name="connsiteY9" fmla="*/ 5165957 h 5322895"/>
              <a:gd name="connsiteX10" fmla="*/ 9453445 w 11611430"/>
              <a:gd name="connsiteY10" fmla="*/ 5191179 h 5322895"/>
              <a:gd name="connsiteX11" fmla="*/ 9175897 w 11611430"/>
              <a:gd name="connsiteY11" fmla="*/ 5216401 h 5322895"/>
              <a:gd name="connsiteX12" fmla="*/ 8902033 w 11611430"/>
              <a:gd name="connsiteY12" fmla="*/ 5237420 h 5322895"/>
              <a:gd name="connsiteX13" fmla="*/ 8628169 w 11611430"/>
              <a:gd name="connsiteY13" fmla="*/ 5253884 h 5322895"/>
              <a:gd name="connsiteX14" fmla="*/ 8355533 w 11611430"/>
              <a:gd name="connsiteY14" fmla="*/ 5271050 h 5322895"/>
              <a:gd name="connsiteX15" fmla="*/ 8085353 w 11611430"/>
              <a:gd name="connsiteY15" fmla="*/ 5285412 h 5322895"/>
              <a:gd name="connsiteX16" fmla="*/ 7817629 w 11611430"/>
              <a:gd name="connsiteY16" fmla="*/ 5295571 h 5322895"/>
              <a:gd name="connsiteX17" fmla="*/ 7549905 w 11611430"/>
              <a:gd name="connsiteY17" fmla="*/ 5304329 h 5322895"/>
              <a:gd name="connsiteX18" fmla="*/ 7284638 w 11611430"/>
              <a:gd name="connsiteY18" fmla="*/ 5312736 h 5322895"/>
              <a:gd name="connsiteX19" fmla="*/ 7023055 w 11611430"/>
              <a:gd name="connsiteY19" fmla="*/ 5316590 h 5322895"/>
              <a:gd name="connsiteX20" fmla="*/ 6761472 w 11611430"/>
              <a:gd name="connsiteY20" fmla="*/ 5320793 h 5322895"/>
              <a:gd name="connsiteX21" fmla="*/ 6503573 w 11611430"/>
              <a:gd name="connsiteY21" fmla="*/ 5322895 h 5322895"/>
              <a:gd name="connsiteX22" fmla="*/ 6248130 w 11611430"/>
              <a:gd name="connsiteY22" fmla="*/ 5320793 h 5322895"/>
              <a:gd name="connsiteX23" fmla="*/ 5995144 w 11611430"/>
              <a:gd name="connsiteY23" fmla="*/ 5320793 h 5322895"/>
              <a:gd name="connsiteX24" fmla="*/ 5744613 w 11611430"/>
              <a:gd name="connsiteY24" fmla="*/ 5316590 h 5322895"/>
              <a:gd name="connsiteX25" fmla="*/ 5498995 w 11611430"/>
              <a:gd name="connsiteY25" fmla="*/ 5310284 h 5322895"/>
              <a:gd name="connsiteX26" fmla="*/ 5255834 w 11611430"/>
              <a:gd name="connsiteY26" fmla="*/ 5304329 h 5322895"/>
              <a:gd name="connsiteX27" fmla="*/ 5017584 w 11611430"/>
              <a:gd name="connsiteY27" fmla="*/ 5297673 h 5322895"/>
              <a:gd name="connsiteX28" fmla="*/ 4785514 w 11611430"/>
              <a:gd name="connsiteY28" fmla="*/ 5287726 h 5322895"/>
              <a:gd name="connsiteX29" fmla="*/ 4601441 w 11611430"/>
              <a:gd name="connsiteY29" fmla="*/ 4972173 h 5322895"/>
              <a:gd name="connsiteX30" fmla="*/ 4514210 w 11611430"/>
              <a:gd name="connsiteY30" fmla="*/ 4830422 h 5322895"/>
              <a:gd name="connsiteX31" fmla="*/ 4416075 w 11611430"/>
              <a:gd name="connsiteY31" fmla="*/ 4732288 h 5322895"/>
              <a:gd name="connsiteX32" fmla="*/ 4274324 w 11611430"/>
              <a:gd name="connsiteY32" fmla="*/ 4557826 h 5322895"/>
              <a:gd name="connsiteX33" fmla="*/ 4241613 w 11611430"/>
              <a:gd name="connsiteY33" fmla="*/ 4525113 h 5322895"/>
              <a:gd name="connsiteX34" fmla="*/ 4208901 w 11611430"/>
              <a:gd name="connsiteY34" fmla="*/ 4481499 h 5322895"/>
              <a:gd name="connsiteX35" fmla="*/ 4154382 w 11611430"/>
              <a:gd name="connsiteY35" fmla="*/ 4437883 h 5322895"/>
              <a:gd name="connsiteX36" fmla="*/ 4110766 w 11611430"/>
              <a:gd name="connsiteY36" fmla="*/ 4416075 h 5322895"/>
              <a:gd name="connsiteX37" fmla="*/ 4078054 w 11611430"/>
              <a:gd name="connsiteY37" fmla="*/ 4394267 h 5322895"/>
              <a:gd name="connsiteX38" fmla="*/ 4034439 w 11611430"/>
              <a:gd name="connsiteY38" fmla="*/ 4361556 h 5322895"/>
              <a:gd name="connsiteX39" fmla="*/ 3958111 w 11611430"/>
              <a:gd name="connsiteY39" fmla="*/ 4339747 h 5322895"/>
              <a:gd name="connsiteX40" fmla="*/ 3892688 w 11611430"/>
              <a:gd name="connsiteY40" fmla="*/ 4328844 h 5322895"/>
              <a:gd name="connsiteX41" fmla="*/ 3718226 w 11611430"/>
              <a:gd name="connsiteY41" fmla="*/ 4307036 h 5322895"/>
              <a:gd name="connsiteX42" fmla="*/ 3641899 w 11611430"/>
              <a:gd name="connsiteY42" fmla="*/ 4274324 h 5322895"/>
              <a:gd name="connsiteX43" fmla="*/ 3620091 w 11611430"/>
              <a:gd name="connsiteY43" fmla="*/ 4252517 h 5322895"/>
              <a:gd name="connsiteX44" fmla="*/ 3565572 w 11611430"/>
              <a:gd name="connsiteY44" fmla="*/ 4230709 h 5322895"/>
              <a:gd name="connsiteX45" fmla="*/ 3500148 w 11611430"/>
              <a:gd name="connsiteY45" fmla="*/ 4208901 h 5322895"/>
              <a:gd name="connsiteX46" fmla="*/ 3478341 w 11611430"/>
              <a:gd name="connsiteY46" fmla="*/ 4176190 h 5322895"/>
              <a:gd name="connsiteX47" fmla="*/ 3543764 w 11611430"/>
              <a:gd name="connsiteY47" fmla="*/ 4132574 h 5322895"/>
              <a:gd name="connsiteX48" fmla="*/ 3445629 w 11611430"/>
              <a:gd name="connsiteY48" fmla="*/ 4121670 h 5322895"/>
              <a:gd name="connsiteX49" fmla="*/ 3391109 w 11611430"/>
              <a:gd name="connsiteY49" fmla="*/ 4132574 h 5322895"/>
              <a:gd name="connsiteX50" fmla="*/ 3303878 w 11611430"/>
              <a:gd name="connsiteY50" fmla="*/ 4154381 h 5322895"/>
              <a:gd name="connsiteX51" fmla="*/ 3260263 w 11611430"/>
              <a:gd name="connsiteY51" fmla="*/ 4165285 h 5322895"/>
              <a:gd name="connsiteX52" fmla="*/ 3194839 w 11611430"/>
              <a:gd name="connsiteY52" fmla="*/ 4187093 h 5322895"/>
              <a:gd name="connsiteX53" fmla="*/ 3162128 w 11611430"/>
              <a:gd name="connsiteY53" fmla="*/ 4197997 h 5322895"/>
              <a:gd name="connsiteX54" fmla="*/ 3053089 w 11611430"/>
              <a:gd name="connsiteY54" fmla="*/ 4230709 h 5322895"/>
              <a:gd name="connsiteX55" fmla="*/ 2987666 w 11611430"/>
              <a:gd name="connsiteY55" fmla="*/ 4252517 h 5322895"/>
              <a:gd name="connsiteX56" fmla="*/ 2954954 w 11611430"/>
              <a:gd name="connsiteY56" fmla="*/ 4263420 h 5322895"/>
              <a:gd name="connsiteX57" fmla="*/ 2867723 w 11611430"/>
              <a:gd name="connsiteY57" fmla="*/ 4285228 h 5322895"/>
              <a:gd name="connsiteX58" fmla="*/ 2802300 w 11611430"/>
              <a:gd name="connsiteY58" fmla="*/ 4307036 h 5322895"/>
              <a:gd name="connsiteX59" fmla="*/ 2780492 w 11611430"/>
              <a:gd name="connsiteY59" fmla="*/ 4328844 h 5322895"/>
              <a:gd name="connsiteX60" fmla="*/ 2715069 w 11611430"/>
              <a:gd name="connsiteY60" fmla="*/ 4350652 h 5322895"/>
              <a:gd name="connsiteX61" fmla="*/ 2682357 w 11611430"/>
              <a:gd name="connsiteY61" fmla="*/ 4361556 h 5322895"/>
              <a:gd name="connsiteX62" fmla="*/ 2649646 w 11611430"/>
              <a:gd name="connsiteY62" fmla="*/ 4372459 h 5322895"/>
              <a:gd name="connsiteX63" fmla="*/ 2616933 w 11611430"/>
              <a:gd name="connsiteY63" fmla="*/ 4383363 h 5322895"/>
              <a:gd name="connsiteX64" fmla="*/ 2595126 w 11611430"/>
              <a:gd name="connsiteY64" fmla="*/ 4405171 h 5322895"/>
              <a:gd name="connsiteX65" fmla="*/ 2529703 w 11611430"/>
              <a:gd name="connsiteY65" fmla="*/ 4437883 h 5322895"/>
              <a:gd name="connsiteX66" fmla="*/ 2486087 w 11611430"/>
              <a:gd name="connsiteY66" fmla="*/ 4481499 h 5322895"/>
              <a:gd name="connsiteX67" fmla="*/ 2453375 w 11611430"/>
              <a:gd name="connsiteY67" fmla="*/ 4514210 h 5322895"/>
              <a:gd name="connsiteX68" fmla="*/ 2420664 w 11611430"/>
              <a:gd name="connsiteY68" fmla="*/ 4536017 h 5322895"/>
              <a:gd name="connsiteX69" fmla="*/ 2398856 w 11611430"/>
              <a:gd name="connsiteY69" fmla="*/ 4568729 h 5322895"/>
              <a:gd name="connsiteX70" fmla="*/ 2377048 w 11611430"/>
              <a:gd name="connsiteY70" fmla="*/ 4590537 h 5322895"/>
              <a:gd name="connsiteX71" fmla="*/ 2366144 w 11611430"/>
              <a:gd name="connsiteY71" fmla="*/ 4623249 h 5322895"/>
              <a:gd name="connsiteX72" fmla="*/ 2344336 w 11611430"/>
              <a:gd name="connsiteY72" fmla="*/ 4666865 h 5322895"/>
              <a:gd name="connsiteX73" fmla="*/ 2322528 w 11611430"/>
              <a:gd name="connsiteY73" fmla="*/ 4732288 h 5322895"/>
              <a:gd name="connsiteX74" fmla="*/ 2300721 w 11611430"/>
              <a:gd name="connsiteY74" fmla="*/ 4764999 h 5322895"/>
              <a:gd name="connsiteX75" fmla="*/ 2268010 w 11611430"/>
              <a:gd name="connsiteY75" fmla="*/ 4852231 h 5322895"/>
              <a:gd name="connsiteX76" fmla="*/ 2235297 w 11611430"/>
              <a:gd name="connsiteY76" fmla="*/ 4993981 h 5322895"/>
              <a:gd name="connsiteX77" fmla="*/ 2230567 w 11611430"/>
              <a:gd name="connsiteY77" fmla="*/ 5079209 h 5322895"/>
              <a:gd name="connsiteX78" fmla="*/ 2229538 w 11611430"/>
              <a:gd name="connsiteY78" fmla="*/ 5104344 h 5322895"/>
              <a:gd name="connsiteX79" fmla="*/ 1932621 w 11611430"/>
              <a:gd name="connsiteY79" fmla="*/ 5071374 h 5322895"/>
              <a:gd name="connsiteX80" fmla="*/ 1609634 w 11611430"/>
              <a:gd name="connsiteY80" fmla="*/ 5033891 h 5322895"/>
              <a:gd name="connsiteX81" fmla="*/ 1312435 w 11611430"/>
              <a:gd name="connsiteY81" fmla="*/ 4996408 h 5322895"/>
              <a:gd name="connsiteX82" fmla="*/ 1039799 w 11611430"/>
              <a:gd name="connsiteY82" fmla="*/ 4961027 h 5322895"/>
              <a:gd name="connsiteX83" fmla="*/ 797865 w 11611430"/>
              <a:gd name="connsiteY83" fmla="*/ 4927397 h 5322895"/>
              <a:gd name="connsiteX84" fmla="*/ 579265 w 11611430"/>
              <a:gd name="connsiteY84" fmla="*/ 4895519 h 5322895"/>
              <a:gd name="connsiteX85" fmla="*/ 395052 w 11611430"/>
              <a:gd name="connsiteY85" fmla="*/ 4868896 h 5322895"/>
              <a:gd name="connsiteX86" fmla="*/ 240312 w 11611430"/>
              <a:gd name="connsiteY86" fmla="*/ 4843673 h 5322895"/>
              <a:gd name="connsiteX87" fmla="*/ 27853 w 11611430"/>
              <a:gd name="connsiteY87" fmla="*/ 4807592 h 5322895"/>
              <a:gd name="connsiteX88" fmla="*/ 0 w 11611430"/>
              <a:gd name="connsiteY88" fmla="*/ 4802879 h 5322895"/>
              <a:gd name="connsiteX89" fmla="*/ 0 w 11611430"/>
              <a:gd name="connsiteY89" fmla="*/ 3753332 h 5322895"/>
              <a:gd name="connsiteX90" fmla="*/ 0 w 11611430"/>
              <a:gd name="connsiteY90" fmla="*/ 3571886 h 5322895"/>
              <a:gd name="connsiteX91" fmla="*/ 0 w 11611430"/>
              <a:gd name="connsiteY91" fmla="*/ 471948 h 5322895"/>
              <a:gd name="connsiteX92" fmla="*/ 0 w 11611430"/>
              <a:gd name="connsiteY92"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1611430" h="5322895">
                <a:moveTo>
                  <a:pt x="0" y="0"/>
                </a:moveTo>
                <a:lnTo>
                  <a:pt x="11611430" y="0"/>
                </a:lnTo>
                <a:lnTo>
                  <a:pt x="11611430" y="4911695"/>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5514" y="5287726"/>
                </a:lnTo>
                <a:lnTo>
                  <a:pt x="4601441" y="4972173"/>
                </a:lnTo>
                <a:cubicBezTo>
                  <a:pt x="4573183" y="4924429"/>
                  <a:pt x="4553441" y="4869653"/>
                  <a:pt x="4514210" y="4830422"/>
                </a:cubicBezTo>
                <a:cubicBezTo>
                  <a:pt x="4481500" y="4797711"/>
                  <a:pt x="4446637" y="4767016"/>
                  <a:pt x="4416075" y="4732288"/>
                </a:cubicBezTo>
                <a:cubicBezTo>
                  <a:pt x="4366574" y="4676037"/>
                  <a:pt x="4327307" y="4610810"/>
                  <a:pt x="4274324" y="4557826"/>
                </a:cubicBezTo>
                <a:cubicBezTo>
                  <a:pt x="4263420" y="4546922"/>
                  <a:pt x="4251649" y="4536822"/>
                  <a:pt x="4241613" y="4525113"/>
                </a:cubicBezTo>
                <a:cubicBezTo>
                  <a:pt x="4229786" y="4511315"/>
                  <a:pt x="4220536" y="4495459"/>
                  <a:pt x="4208901" y="4481499"/>
                </a:cubicBezTo>
                <a:cubicBezTo>
                  <a:pt x="4192618" y="4461959"/>
                  <a:pt x="4176792" y="4450689"/>
                  <a:pt x="4154382" y="4437883"/>
                </a:cubicBezTo>
                <a:cubicBezTo>
                  <a:pt x="4140269" y="4429818"/>
                  <a:pt x="4124878" y="4424139"/>
                  <a:pt x="4110766" y="4416075"/>
                </a:cubicBezTo>
                <a:cubicBezTo>
                  <a:pt x="4099388" y="4409573"/>
                  <a:pt x="4088718" y="4401884"/>
                  <a:pt x="4078054" y="4394267"/>
                </a:cubicBezTo>
                <a:cubicBezTo>
                  <a:pt x="4063266" y="4383705"/>
                  <a:pt x="4050217" y="4370572"/>
                  <a:pt x="4034439" y="4361556"/>
                </a:cubicBezTo>
                <a:cubicBezTo>
                  <a:pt x="4023246" y="4355160"/>
                  <a:pt x="3966283" y="4341382"/>
                  <a:pt x="3958111" y="4339747"/>
                </a:cubicBezTo>
                <a:cubicBezTo>
                  <a:pt x="3936432" y="4335411"/>
                  <a:pt x="3914626" y="4331587"/>
                  <a:pt x="3892688" y="4328844"/>
                </a:cubicBezTo>
                <a:cubicBezTo>
                  <a:pt x="3823740" y="4320226"/>
                  <a:pt x="3782100" y="4321230"/>
                  <a:pt x="3718226" y="4307036"/>
                </a:cubicBezTo>
                <a:cubicBezTo>
                  <a:pt x="3696418" y="4302190"/>
                  <a:pt x="3658568" y="4285437"/>
                  <a:pt x="3641899" y="4274324"/>
                </a:cubicBezTo>
                <a:cubicBezTo>
                  <a:pt x="3633345" y="4268622"/>
                  <a:pt x="3629017" y="4257617"/>
                  <a:pt x="3620091" y="4252517"/>
                </a:cubicBezTo>
                <a:cubicBezTo>
                  <a:pt x="3603097" y="4242806"/>
                  <a:pt x="3583967" y="4237398"/>
                  <a:pt x="3565572" y="4230709"/>
                </a:cubicBezTo>
                <a:cubicBezTo>
                  <a:pt x="3543968" y="4222853"/>
                  <a:pt x="3500148" y="4208901"/>
                  <a:pt x="3500148" y="4208901"/>
                </a:cubicBezTo>
                <a:cubicBezTo>
                  <a:pt x="3475771" y="4184523"/>
                  <a:pt x="3478341" y="4197373"/>
                  <a:pt x="3478341" y="4176190"/>
                </a:cubicBezTo>
                <a:lnTo>
                  <a:pt x="3543764" y="4132574"/>
                </a:lnTo>
                <a:cubicBezTo>
                  <a:pt x="3511052" y="4128939"/>
                  <a:pt x="3478542" y="4121670"/>
                  <a:pt x="3445629" y="4121670"/>
                </a:cubicBezTo>
                <a:cubicBezTo>
                  <a:pt x="3427096" y="4121670"/>
                  <a:pt x="3409168" y="4128407"/>
                  <a:pt x="3391109" y="4132574"/>
                </a:cubicBezTo>
                <a:cubicBezTo>
                  <a:pt x="3361904" y="4139313"/>
                  <a:pt x="3332955" y="4147112"/>
                  <a:pt x="3303878" y="4154381"/>
                </a:cubicBezTo>
                <a:cubicBezTo>
                  <a:pt x="3289340" y="4158016"/>
                  <a:pt x="3274480" y="4160547"/>
                  <a:pt x="3260263" y="4165285"/>
                </a:cubicBezTo>
                <a:lnTo>
                  <a:pt x="3194839" y="4187093"/>
                </a:lnTo>
                <a:cubicBezTo>
                  <a:pt x="3183935" y="4190728"/>
                  <a:pt x="3173278" y="4195209"/>
                  <a:pt x="3162128" y="4197997"/>
                </a:cubicBezTo>
                <a:cubicBezTo>
                  <a:pt x="3096214" y="4214476"/>
                  <a:pt x="3132724" y="4204163"/>
                  <a:pt x="3053089" y="4230709"/>
                </a:cubicBezTo>
                <a:lnTo>
                  <a:pt x="2987666" y="4252517"/>
                </a:lnTo>
                <a:cubicBezTo>
                  <a:pt x="2976762" y="4256151"/>
                  <a:pt x="2966105" y="4260632"/>
                  <a:pt x="2954954" y="4263420"/>
                </a:cubicBezTo>
                <a:cubicBezTo>
                  <a:pt x="2925877" y="4270689"/>
                  <a:pt x="2896157" y="4275751"/>
                  <a:pt x="2867723" y="4285228"/>
                </a:cubicBezTo>
                <a:lnTo>
                  <a:pt x="2802300" y="4307036"/>
                </a:lnTo>
                <a:cubicBezTo>
                  <a:pt x="2795031" y="4314305"/>
                  <a:pt x="2789687" y="4324247"/>
                  <a:pt x="2780492" y="4328844"/>
                </a:cubicBezTo>
                <a:cubicBezTo>
                  <a:pt x="2759931" y="4339124"/>
                  <a:pt x="2736876" y="4343382"/>
                  <a:pt x="2715069" y="4350652"/>
                </a:cubicBezTo>
                <a:lnTo>
                  <a:pt x="2682357" y="4361556"/>
                </a:lnTo>
                <a:lnTo>
                  <a:pt x="2649646" y="4372459"/>
                </a:lnTo>
                <a:lnTo>
                  <a:pt x="2616933" y="4383363"/>
                </a:lnTo>
                <a:cubicBezTo>
                  <a:pt x="2609664" y="4390632"/>
                  <a:pt x="2603941" y="4399883"/>
                  <a:pt x="2595126" y="4405171"/>
                </a:cubicBezTo>
                <a:cubicBezTo>
                  <a:pt x="2530624" y="4443872"/>
                  <a:pt x="2594048" y="4382729"/>
                  <a:pt x="2529703" y="4437883"/>
                </a:cubicBezTo>
                <a:cubicBezTo>
                  <a:pt x="2514092" y="4451263"/>
                  <a:pt x="2500625" y="4466960"/>
                  <a:pt x="2486087" y="4481499"/>
                </a:cubicBezTo>
                <a:cubicBezTo>
                  <a:pt x="2475183" y="4492403"/>
                  <a:pt x="2466206" y="4505657"/>
                  <a:pt x="2453375" y="4514210"/>
                </a:cubicBezTo>
                <a:lnTo>
                  <a:pt x="2420664" y="4536017"/>
                </a:lnTo>
                <a:cubicBezTo>
                  <a:pt x="2413395" y="4546922"/>
                  <a:pt x="2407042" y="4558496"/>
                  <a:pt x="2398856" y="4568729"/>
                </a:cubicBezTo>
                <a:cubicBezTo>
                  <a:pt x="2392434" y="4576756"/>
                  <a:pt x="2382337" y="4581722"/>
                  <a:pt x="2377048" y="4590537"/>
                </a:cubicBezTo>
                <a:cubicBezTo>
                  <a:pt x="2371134" y="4600393"/>
                  <a:pt x="2370672" y="4612684"/>
                  <a:pt x="2366144" y="4623249"/>
                </a:cubicBezTo>
                <a:cubicBezTo>
                  <a:pt x="2359741" y="4638189"/>
                  <a:pt x="2350374" y="4651772"/>
                  <a:pt x="2344336" y="4666865"/>
                </a:cubicBezTo>
                <a:cubicBezTo>
                  <a:pt x="2335799" y="4688208"/>
                  <a:pt x="2335280" y="4713161"/>
                  <a:pt x="2322528" y="4732288"/>
                </a:cubicBezTo>
                <a:cubicBezTo>
                  <a:pt x="2315259" y="4743192"/>
                  <a:pt x="2306582" y="4753278"/>
                  <a:pt x="2300721" y="4764999"/>
                </a:cubicBezTo>
                <a:cubicBezTo>
                  <a:pt x="2296862" y="4772717"/>
                  <a:pt x="2272055" y="4834699"/>
                  <a:pt x="2268010" y="4852231"/>
                </a:cubicBezTo>
                <a:cubicBezTo>
                  <a:pt x="2231919" y="5008621"/>
                  <a:pt x="2261653" y="4914917"/>
                  <a:pt x="2235297" y="4993981"/>
                </a:cubicBezTo>
                <a:cubicBezTo>
                  <a:pt x="2233101" y="5029118"/>
                  <a:pt x="2231590" y="5057039"/>
                  <a:pt x="2230567" y="5079209"/>
                </a:cubicBezTo>
                <a:lnTo>
                  <a:pt x="2229538" y="5104344"/>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p:spPr>
      </p:pic>
      <p:sp>
        <p:nvSpPr>
          <p:cNvPr id="2" name="Title 1">
            <a:extLst>
              <a:ext uri="{FF2B5EF4-FFF2-40B4-BE49-F238E27FC236}">
                <a16:creationId xmlns:a16="http://schemas.microsoft.com/office/drawing/2014/main" id="{38590A72-EB17-4493-BB0E-63261391B341}"/>
              </a:ext>
            </a:extLst>
          </p:cNvPr>
          <p:cNvSpPr>
            <a:spLocks noGrp="1"/>
          </p:cNvSpPr>
          <p:nvPr>
            <p:ph type="title"/>
          </p:nvPr>
        </p:nvSpPr>
        <p:spPr>
          <a:xfrm>
            <a:off x="1871209" y="792337"/>
            <a:ext cx="8449582" cy="2421464"/>
          </a:xfrm>
        </p:spPr>
        <p:txBody>
          <a:bodyPr vert="horz" lIns="91440" tIns="45720" rIns="91440" bIns="45720" rtlCol="0" anchor="b">
            <a:normAutofit/>
          </a:bodyPr>
          <a:lstStyle/>
          <a:p>
            <a:pPr algn="ctr"/>
            <a:r>
              <a:rPr lang="en-US" sz="4800" dirty="0"/>
              <a:t>Demo: Route-to-code</a:t>
            </a:r>
          </a:p>
        </p:txBody>
      </p:sp>
    </p:spTree>
    <p:extLst>
      <p:ext uri="{BB962C8B-B14F-4D97-AF65-F5344CB8AC3E}">
        <p14:creationId xmlns:p14="http://schemas.microsoft.com/office/powerpoint/2010/main" val="3795014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D0DE8-8E70-4045-9DF1-E43E1E1AB5AF}"/>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D8C6C2CF-F687-4C46-A96B-E84D4FAFDAB9}"/>
              </a:ext>
            </a:extLst>
          </p:cNvPr>
          <p:cNvSpPr>
            <a:spLocks noGrp="1"/>
          </p:cNvSpPr>
          <p:nvPr>
            <p:ph idx="1"/>
          </p:nvPr>
        </p:nvSpPr>
        <p:spPr/>
        <p:txBody>
          <a:bodyPr/>
          <a:lstStyle/>
          <a:p>
            <a:r>
              <a:rPr lang="en-US" dirty="0"/>
              <a:t>Ryan Nowak</a:t>
            </a:r>
          </a:p>
          <a:p>
            <a:r>
              <a:rPr lang="en-US" dirty="0"/>
              <a:t>Developer and Architect working on ASP.NET Core</a:t>
            </a:r>
          </a:p>
          <a:p>
            <a:r>
              <a:rPr lang="en-US" dirty="0"/>
              <a:t>Part of .NET Core since long before .NET Core</a:t>
            </a:r>
          </a:p>
          <a:p>
            <a:r>
              <a:rPr lang="en-US" dirty="0"/>
              <a:t>Twitter: @</a:t>
            </a:r>
            <a:r>
              <a:rPr lang="en-US" dirty="0" err="1"/>
              <a:t>aVerySpicyBoi</a:t>
            </a:r>
            <a:endParaRPr lang="en-US" dirty="0"/>
          </a:p>
          <a:p>
            <a:r>
              <a:rPr lang="en-US" dirty="0"/>
              <a:t>Materials: https://github.com/rynowak/Presentations/</a:t>
            </a:r>
          </a:p>
        </p:txBody>
      </p:sp>
    </p:spTree>
    <p:extLst>
      <p:ext uri="{BB962C8B-B14F-4D97-AF65-F5344CB8AC3E}">
        <p14:creationId xmlns:p14="http://schemas.microsoft.com/office/powerpoint/2010/main" val="4180839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4327-8F6B-449C-A3DC-C7C7AF3799A2}"/>
              </a:ext>
            </a:extLst>
          </p:cNvPr>
          <p:cNvSpPr>
            <a:spLocks noGrp="1"/>
          </p:cNvSpPr>
          <p:nvPr>
            <p:ph type="title"/>
          </p:nvPr>
        </p:nvSpPr>
        <p:spPr>
          <a:xfrm>
            <a:off x="685801" y="609600"/>
            <a:ext cx="10131425" cy="1456267"/>
          </a:xfrm>
        </p:spPr>
        <p:txBody>
          <a:bodyPr>
            <a:normAutofit/>
          </a:bodyPr>
          <a:lstStyle/>
          <a:p>
            <a:r>
              <a:rPr lang="en-US" dirty="0"/>
              <a:t>The future</a:t>
            </a:r>
          </a:p>
        </p:txBody>
      </p:sp>
      <p:graphicFrame>
        <p:nvGraphicFramePr>
          <p:cNvPr id="5" name="Content Placeholder 2">
            <a:extLst>
              <a:ext uri="{FF2B5EF4-FFF2-40B4-BE49-F238E27FC236}">
                <a16:creationId xmlns:a16="http://schemas.microsoft.com/office/drawing/2014/main" id="{1CA19D96-CE41-4D2F-8F2D-5A7B38211CE8}"/>
              </a:ext>
            </a:extLst>
          </p:cNvPr>
          <p:cNvGraphicFramePr>
            <a:graphicFrameLocks noGrp="1"/>
          </p:cNvGraphicFramePr>
          <p:nvPr>
            <p:ph idx="1"/>
            <p:extLst>
              <p:ext uri="{D42A27DB-BD31-4B8C-83A1-F6EECF244321}">
                <p14:modId xmlns:p14="http://schemas.microsoft.com/office/powerpoint/2010/main" val="615002764"/>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74692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3543A10-04EE-49E0-A9DE-22E1FAB9AE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BEAF337A-6DFA-4121-A3DC-4E88AA1CC59E}"/>
              </a:ext>
            </a:extLst>
          </p:cNvPr>
          <p:cNvSpPr>
            <a:spLocks noGrp="1"/>
          </p:cNvSpPr>
          <p:nvPr>
            <p:ph type="title"/>
          </p:nvPr>
        </p:nvSpPr>
        <p:spPr>
          <a:xfrm>
            <a:off x="486877" y="2250385"/>
            <a:ext cx="4529422" cy="2601011"/>
          </a:xfrm>
        </p:spPr>
        <p:txBody>
          <a:bodyPr vert="horz" lIns="91440" tIns="45720" rIns="91440" bIns="45720" rtlCol="0" anchor="b">
            <a:normAutofit/>
          </a:bodyPr>
          <a:lstStyle/>
          <a:p>
            <a:pPr>
              <a:lnSpc>
                <a:spcPct val="90000"/>
              </a:lnSpc>
            </a:pPr>
            <a:r>
              <a:rPr lang="en-US" sz="4400" dirty="0"/>
              <a:t>Small Fast </a:t>
            </a:r>
            <a:r>
              <a:rPr lang="en-US" sz="4400" dirty="0" err="1"/>
              <a:t>.nET</a:t>
            </a:r>
            <a:r>
              <a:rPr lang="en-US" sz="4400" dirty="0"/>
              <a:t> Server - no cool codename - sorry </a:t>
            </a:r>
            <a:r>
              <a:rPr lang="en-US" sz="4400" dirty="0">
                <a:sym typeface="Wingdings" panose="05000000000000000000" pitchFamily="2" charset="2"/>
              </a:rPr>
              <a:t></a:t>
            </a:r>
            <a:endParaRPr lang="en-US" sz="4400" dirty="0"/>
          </a:p>
        </p:txBody>
      </p:sp>
      <p:sp>
        <p:nvSpPr>
          <p:cNvPr id="12" name="Freeform 5">
            <a:extLst>
              <a:ext uri="{FF2B5EF4-FFF2-40B4-BE49-F238E27FC236}">
                <a16:creationId xmlns:a16="http://schemas.microsoft.com/office/drawing/2014/main" id="{383ABEA8-C940-4E63-9425-2636E3E96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4" name="Freeform 14">
            <a:extLst>
              <a:ext uri="{FF2B5EF4-FFF2-40B4-BE49-F238E27FC236}">
                <a16:creationId xmlns:a16="http://schemas.microsoft.com/office/drawing/2014/main" id="{94E1F0CE-2445-403C-A97B-5F9410D8F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2930BEC-23C3-4943-BF3E-1489DF19FE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7" name="Straight Connector 16">
              <a:extLst>
                <a:ext uri="{FF2B5EF4-FFF2-40B4-BE49-F238E27FC236}">
                  <a16:creationId xmlns:a16="http://schemas.microsoft.com/office/drawing/2014/main" id="{5EE21198-6B2F-44DD-8ED1-08DBFDAC2E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33853C-FCDB-4072-A38A-F528AAFBBF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F60640-56C1-4C2D-957C-A789DDD093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DBC8BAD-82DB-43C8-93D0-4CC4E2E95C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CFCEA8D-83B8-4970-9BC8-EDA33C5EBA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4345168-CE91-4C7A-BA9B-2AFCC817B3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4C9779D-5807-497E-BDDA-12ECD50340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3B09AA2-4E46-45A7-88C3-B77EBA9C87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ED08BD-C105-46BF-B6B0-9F80A5B381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C4D9F2C-627F-4C7A-B40A-78BCA3BC54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248C129-86EE-4990-94FD-5931AD9197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AB33CEB-3A03-483A-8E91-8E1943D84D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00F4D10-7D5F-4765-A1AE-2F8CB7A39A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BE66C8F-A0F6-46E9-B972-C7D4A8FFB0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D614F2D-DA48-4D64-8BFE-4117C2E1C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2F83623-F07F-4A93-999E-67D5E4862B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B81F61E-B3F1-4730-A58B-C55D10BC08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2BF85AD-1922-4E38-87C6-287DC9439D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0323152-1BCA-4B09-BF43-597B5ABFE2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16FA10F-4820-4210-BD18-A541FFDE5C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C83EE3B-D583-44FD-8551-97D34E80D5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AE834B5-319F-4E49-B39F-751A8792EF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3845535-477D-4E7B-B4F8-2CE3E5AF7B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7747927-13DA-4A4F-87AA-86E8D3D29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E899985-4FD6-485D-9006-4708F48C5B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F1CB23D-807B-454C-B639-82CE0670E9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53295B9-732A-4D6D-91F1-03B91EB4F4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BB9D0F5-242C-4D55-93CB-9A32D2FC4F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C9AD0A8-54D7-406A-81E4-B0B4257DA2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14846DC-ACE3-449F-8465-4385A9CEC3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1768A72-A55A-4170-BD6F-F5E044A4B8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7196028-3C6E-4164-9319-995F2D2C22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7037486-DA11-4DB7-A63F-7B3F53312F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150956A-3D95-44EA-BB7D-340891BBC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58EA563-057B-4962-BD55-A9B16A3D0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2DEBB62-6CF4-4666-BBC6-45BE4E6F5F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E7B7F07-D687-4AA4-9EC8-6D12373A2D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D3C7D5A-9C54-4EAD-B5AC-9EA3C6224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D845C49-1615-49DC-9137-9BB1FD331F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05A45E8-D654-4F65-ADFA-C534AA8691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CE5F5EA-83DF-432D-B01C-EE510FBBC6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AB43556-FBEB-4AFE-ABE6-C5DDB6F1DE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FEDFA0A-B41D-474D-9560-852C0B0CF0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C1FE481-1269-41D6-898E-7F3BCA9F1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BB1618C-0A00-47BD-B77A-F72DFAC6DD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DFF1B51-61EA-4306-B86A-2CEB48F15C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ADF9854-1522-4F7F-8477-0F838601E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E78EA2C-1DB6-493B-8DBB-5D11A9D075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119DC58-4A07-4F18-82F5-851C513C5F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A9A2687-5092-4705-B775-C09E61CF6D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0A8E5C5-1A42-46BE-90D6-E2AFB29291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CAECC0B-1C7F-4349-9BC6-66A68F917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7D50278-8916-4102-8C76-2EA2E1CCF3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23209FF-E334-4CCE-86D6-B17F3C85BB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6853839-0FD3-4E16-AE08-1698F5B71C7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A8790F0-552C-41DD-AE6C-257B378A9B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7F97A08-46BA-4ACC-873F-27DF9CD900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10347AC-CBEE-4D99-93E2-8B060D6C03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0445D16-8C32-44AD-B8E2-B5716A3B76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E454F76-C337-406E-9892-CE67FCA734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DF4D40-BED2-4EE1-97FC-8456FD24ED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CBD62B4-CD5B-4B82-9C4D-4B7C517A9F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3B09B44-3747-41F4-AF15-849F94BDF0E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7B87D5F-111A-458C-AF49-5B168BED4D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98E8FA5-EF63-49AF-B78B-50D0364730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522AB1B-D532-46BC-B1F8-E0E8BE80BD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F7F324-7A69-4D1E-A4B4-F8BE4CFD0F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6EED720-808A-4918-A4E5-43475B2094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E6C9635-DF11-42EF-B7D0-F4B0421879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4375B25-5409-44CC-A33D-AC60D8DD02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8CA0C31-A1A1-4BE5-BF95-7AE8ECF8E9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C4BE7C7-D6AC-4F1C-BD18-9DABDB3C66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B2D9C4C0-AE48-4A10-887A-6228903FF7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7D20CE6-88F8-4E3E-87A4-717246F82A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539F24A-EF5C-4195-B834-1BEAAEAC2F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B08B35F9-6E28-4A86-B329-B0AEC19F1A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B420921-5C06-44E1-938C-02BCE255BA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70DE2DB-6FAF-4ECD-943E-D556B7DF35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4" name="Picture 3" descr="A screenshot of a cell phone&#10;&#10;Description automatically generated">
            <a:extLst>
              <a:ext uri="{FF2B5EF4-FFF2-40B4-BE49-F238E27FC236}">
                <a16:creationId xmlns:a16="http://schemas.microsoft.com/office/drawing/2014/main" id="{891DD6BC-BFEE-4024-BBB3-1D7D84749171}"/>
              </a:ext>
            </a:extLst>
          </p:cNvPr>
          <p:cNvPicPr>
            <a:picLocks noChangeAspect="1"/>
          </p:cNvPicPr>
          <p:nvPr/>
        </p:nvPicPr>
        <p:blipFill>
          <a:blip r:embed="rId5"/>
          <a:stretch>
            <a:fillRect/>
          </a:stretch>
        </p:blipFill>
        <p:spPr>
          <a:xfrm>
            <a:off x="6871786" y="2294591"/>
            <a:ext cx="4653340" cy="1093534"/>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DE596FCD-F460-4377-B12B-2EB3BC9CEB81}"/>
              </a:ext>
            </a:extLst>
          </p:cNvPr>
          <p:cNvPicPr>
            <a:picLocks noChangeAspect="1"/>
          </p:cNvPicPr>
          <p:nvPr/>
        </p:nvPicPr>
        <p:blipFill>
          <a:blip r:embed="rId6"/>
          <a:stretch>
            <a:fillRect/>
          </a:stretch>
        </p:blipFill>
        <p:spPr>
          <a:xfrm>
            <a:off x="6871786" y="4355586"/>
            <a:ext cx="4653340" cy="1756636"/>
          </a:xfrm>
          <a:prstGeom prst="rect">
            <a:avLst/>
          </a:prstGeom>
        </p:spPr>
      </p:pic>
    </p:spTree>
    <p:extLst>
      <p:ext uri="{BB962C8B-B14F-4D97-AF65-F5344CB8AC3E}">
        <p14:creationId xmlns:p14="http://schemas.microsoft.com/office/powerpoint/2010/main" val="132912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FF5BED3-4EE4-425F-A016-C272586B88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856B4CA-4519-432C-ABFD-F2AE5D70E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2284214"/>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1D03B64-A2F8-4473-8457-9A6A36B67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214"/>
          </a:xfrm>
          <a:prstGeom prst="rect">
            <a:avLst/>
          </a:prstGeom>
          <a:blipFill dpi="0" rotWithShape="1">
            <a:blip r:embed="rId3"/>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01C3CE7E-C09F-4DAB-A9B8-00CB40334B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b="66684"/>
          <a:stretch/>
        </p:blipFill>
        <p:spPr>
          <a:xfrm>
            <a:off x="-3175" y="0"/>
            <a:ext cx="12188825" cy="2284214"/>
          </a:xfrm>
          <a:prstGeom prst="rect">
            <a:avLst/>
          </a:prstGeom>
        </p:spPr>
      </p:pic>
      <p:sp>
        <p:nvSpPr>
          <p:cNvPr id="2" name="Title 1">
            <a:extLst>
              <a:ext uri="{FF2B5EF4-FFF2-40B4-BE49-F238E27FC236}">
                <a16:creationId xmlns:a16="http://schemas.microsoft.com/office/drawing/2014/main" id="{277E0D9C-424B-42A5-9BF7-C18C4E6871E5}"/>
              </a:ext>
            </a:extLst>
          </p:cNvPr>
          <p:cNvSpPr>
            <a:spLocks noGrp="1"/>
          </p:cNvSpPr>
          <p:nvPr>
            <p:ph type="title"/>
          </p:nvPr>
        </p:nvSpPr>
        <p:spPr>
          <a:xfrm>
            <a:off x="1028700" y="653142"/>
            <a:ext cx="10131425" cy="1219200"/>
          </a:xfrm>
        </p:spPr>
        <p:txBody>
          <a:bodyPr>
            <a:normAutofit/>
          </a:bodyPr>
          <a:lstStyle/>
          <a:p>
            <a:pPr algn="ctr"/>
            <a:r>
              <a:rPr lang="en-US" sz="4400">
                <a:solidFill>
                  <a:srgbClr val="FFFFFF"/>
                </a:solidFill>
              </a:rPr>
              <a:t>Self-Contained Publish Options</a:t>
            </a:r>
          </a:p>
        </p:txBody>
      </p:sp>
      <p:graphicFrame>
        <p:nvGraphicFramePr>
          <p:cNvPr id="5" name="Content Placeholder 2">
            <a:extLst>
              <a:ext uri="{FF2B5EF4-FFF2-40B4-BE49-F238E27FC236}">
                <a16:creationId xmlns:a16="http://schemas.microsoft.com/office/drawing/2014/main" id="{FB98D94A-7752-4985-AFCC-A2B3F65DD460}"/>
              </a:ext>
            </a:extLst>
          </p:cNvPr>
          <p:cNvGraphicFramePr>
            <a:graphicFrameLocks noGrp="1"/>
          </p:cNvGraphicFramePr>
          <p:nvPr>
            <p:ph idx="1"/>
            <p:extLst>
              <p:ext uri="{D42A27DB-BD31-4B8C-83A1-F6EECF244321}">
                <p14:modId xmlns:p14="http://schemas.microsoft.com/office/powerpoint/2010/main" val="3822436507"/>
              </p:ext>
            </p:extLst>
          </p:nvPr>
        </p:nvGraphicFramePr>
        <p:xfrm>
          <a:off x="1028700" y="2743200"/>
          <a:ext cx="10131425" cy="304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231725353"/>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5C88DB-3B42-4EFD-8C43-644B7433EA9F}"/>
              </a:ext>
            </a:extLst>
          </p:cNvPr>
          <p:cNvSpPr>
            <a:spLocks noGrp="1"/>
          </p:cNvSpPr>
          <p:nvPr>
            <p:ph type="title"/>
          </p:nvPr>
        </p:nvSpPr>
        <p:spPr>
          <a:xfrm>
            <a:off x="685799" y="1150076"/>
            <a:ext cx="3659389" cy="4557849"/>
          </a:xfrm>
        </p:spPr>
        <p:txBody>
          <a:bodyPr>
            <a:normAutofit/>
          </a:bodyPr>
          <a:lstStyle/>
          <a:p>
            <a:pPr algn="r"/>
            <a:r>
              <a:rPr lang="en-US" dirty="0"/>
              <a:t>Small Fast .NET Server</a:t>
            </a:r>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023D279-A9C5-48B9-84B1-2C59571FF49C}"/>
              </a:ext>
            </a:extLst>
          </p:cNvPr>
          <p:cNvSpPr>
            <a:spLocks noGrp="1"/>
          </p:cNvSpPr>
          <p:nvPr>
            <p:ph idx="1"/>
          </p:nvPr>
        </p:nvSpPr>
        <p:spPr>
          <a:xfrm>
            <a:off x="4988658" y="1150076"/>
            <a:ext cx="6517543" cy="4557849"/>
          </a:xfrm>
        </p:spPr>
        <p:txBody>
          <a:bodyPr>
            <a:normAutofit/>
          </a:bodyPr>
          <a:lstStyle/>
          <a:p>
            <a:r>
              <a:rPr lang="en-US" dirty="0"/>
              <a:t>A few years ago the idea of a self-contained .NET app was revolutionary</a:t>
            </a:r>
          </a:p>
          <a:p>
            <a:r>
              <a:rPr lang="en-US" dirty="0"/>
              <a:t>What if we leaned into this scenario…</a:t>
            </a:r>
          </a:p>
          <a:p>
            <a:r>
              <a:rPr lang="en-US" dirty="0"/>
              <a:t>How small can we make a backend server app?</a:t>
            </a:r>
          </a:p>
          <a:p>
            <a:pPr lvl="1"/>
            <a:r>
              <a:rPr lang="en-US" dirty="0"/>
              <a:t>No compromises on performance (make better if possible)</a:t>
            </a:r>
          </a:p>
          <a:p>
            <a:pPr lvl="1"/>
            <a:r>
              <a:rPr lang="en-US" dirty="0"/>
              <a:t>Can require new tech/toolchain</a:t>
            </a:r>
          </a:p>
          <a:p>
            <a:pPr lvl="1"/>
            <a:r>
              <a:rPr lang="en-US" dirty="0"/>
              <a:t>Must work for most apps without extra effort</a:t>
            </a:r>
          </a:p>
          <a:p>
            <a:r>
              <a:rPr lang="en-US" dirty="0"/>
              <a:t>Use this anywhere you’d use a standalone publish today</a:t>
            </a:r>
          </a:p>
        </p:txBody>
      </p:sp>
    </p:spTree>
    <p:extLst>
      <p:ext uri="{BB962C8B-B14F-4D97-AF65-F5344CB8AC3E}">
        <p14:creationId xmlns:p14="http://schemas.microsoft.com/office/powerpoint/2010/main" val="2979789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3"/>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96F42A84-772B-4D8D-9A36-3A2AB5286280}"/>
              </a:ext>
            </a:extLst>
          </p:cNvPr>
          <p:cNvSpPr>
            <a:spLocks noGrp="1"/>
          </p:cNvSpPr>
          <p:nvPr>
            <p:ph type="title"/>
          </p:nvPr>
        </p:nvSpPr>
        <p:spPr>
          <a:xfrm>
            <a:off x="685801" y="643466"/>
            <a:ext cx="3351530" cy="4995333"/>
          </a:xfrm>
        </p:spPr>
        <p:txBody>
          <a:bodyPr>
            <a:normAutofit/>
          </a:bodyPr>
          <a:lstStyle/>
          <a:p>
            <a:r>
              <a:rPr lang="en-US">
                <a:solidFill>
                  <a:srgbClr val="FFFFFF"/>
                </a:solidFill>
              </a:rPr>
              <a:t>Small Fast .NET Server</a:t>
            </a:r>
          </a:p>
        </p:txBody>
      </p:sp>
      <p:sp useBgFill="1">
        <p:nvSpPr>
          <p:cNvPr id="16" name="Rectangle 15">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FF623DE-E9ED-4EE7-A2DF-C56BC3780E51}"/>
              </a:ext>
            </a:extLst>
          </p:cNvPr>
          <p:cNvGraphicFramePr>
            <a:graphicFrameLocks noGrp="1"/>
          </p:cNvGraphicFramePr>
          <p:nvPr>
            <p:ph idx="1"/>
            <p:extLst>
              <p:ext uri="{D42A27DB-BD31-4B8C-83A1-F6EECF244321}">
                <p14:modId xmlns:p14="http://schemas.microsoft.com/office/powerpoint/2010/main" val="2568076395"/>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782618871"/>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B8D5C2-5C88-4DD6-99C5-765A9EF05505}"/>
              </a:ext>
            </a:extLst>
          </p:cNvPr>
          <p:cNvSpPr>
            <a:spLocks noGrp="1"/>
          </p:cNvSpPr>
          <p:nvPr>
            <p:ph type="title"/>
          </p:nvPr>
        </p:nvSpPr>
        <p:spPr>
          <a:xfrm>
            <a:off x="685799" y="1150076"/>
            <a:ext cx="3659389" cy="4557849"/>
          </a:xfrm>
        </p:spPr>
        <p:txBody>
          <a:bodyPr>
            <a:normAutofit/>
          </a:bodyPr>
          <a:lstStyle/>
          <a:p>
            <a:pPr algn="r"/>
            <a:r>
              <a:rPr lang="en-US" dirty="0"/>
              <a:t>Small FAST .NET Server</a:t>
            </a:r>
          </a:p>
        </p:txBody>
      </p:sp>
      <p:cxnSp>
        <p:nvCxnSpPr>
          <p:cNvPr id="17" name="Straight Connector 16">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1745E07-FBBC-49B5-BA02-8BBFC5C6EA9A}"/>
              </a:ext>
            </a:extLst>
          </p:cNvPr>
          <p:cNvSpPr>
            <a:spLocks noGrp="1"/>
          </p:cNvSpPr>
          <p:nvPr>
            <p:ph idx="1"/>
          </p:nvPr>
        </p:nvSpPr>
        <p:spPr>
          <a:xfrm>
            <a:off x="4988658" y="1150076"/>
            <a:ext cx="6517543" cy="4557849"/>
          </a:xfrm>
        </p:spPr>
        <p:txBody>
          <a:bodyPr>
            <a:normAutofit/>
          </a:bodyPr>
          <a:lstStyle/>
          <a:p>
            <a:r>
              <a:rPr lang="en-US" dirty="0"/>
              <a:t>Single File Host</a:t>
            </a:r>
          </a:p>
          <a:p>
            <a:pPr lvl="1"/>
            <a:r>
              <a:rPr lang="en-US" dirty="0"/>
              <a:t>Puts many assemblies in a single binary</a:t>
            </a:r>
          </a:p>
          <a:p>
            <a:pPr lvl="1"/>
            <a:r>
              <a:rPr lang="en-US" dirty="0"/>
              <a:t>Logic to memory map regions and load assemblies without copying</a:t>
            </a:r>
          </a:p>
          <a:p>
            <a:pPr lvl="1"/>
            <a:r>
              <a:rPr lang="en-US" dirty="0"/>
              <a:t>Faster than reading separate files</a:t>
            </a:r>
          </a:p>
          <a:p>
            <a:r>
              <a:rPr lang="en-US" dirty="0"/>
              <a:t>This makes a single file – how do we make it small?</a:t>
            </a:r>
          </a:p>
        </p:txBody>
      </p:sp>
    </p:spTree>
    <p:extLst>
      <p:ext uri="{BB962C8B-B14F-4D97-AF65-F5344CB8AC3E}">
        <p14:creationId xmlns:p14="http://schemas.microsoft.com/office/powerpoint/2010/main" val="2527235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24C3A-D3FA-47BD-9530-EAAAC78D1EEF}"/>
              </a:ext>
            </a:extLst>
          </p:cNvPr>
          <p:cNvSpPr>
            <a:spLocks noGrp="1"/>
          </p:cNvSpPr>
          <p:nvPr>
            <p:ph type="title"/>
          </p:nvPr>
        </p:nvSpPr>
        <p:spPr>
          <a:xfrm>
            <a:off x="4955458" y="639097"/>
            <a:ext cx="6593075" cy="1612490"/>
          </a:xfrm>
        </p:spPr>
        <p:txBody>
          <a:bodyPr>
            <a:normAutofit/>
          </a:bodyPr>
          <a:lstStyle/>
          <a:p>
            <a:r>
              <a:rPr lang="en-US" dirty="0"/>
              <a:t>Tree Shaking</a:t>
            </a:r>
          </a:p>
        </p:txBody>
      </p:sp>
      <p:pic>
        <p:nvPicPr>
          <p:cNvPr id="4" name="Picture 3">
            <a:extLst>
              <a:ext uri="{FF2B5EF4-FFF2-40B4-BE49-F238E27FC236}">
                <a16:creationId xmlns:a16="http://schemas.microsoft.com/office/drawing/2014/main" id="{5935957D-964A-4EFB-A68C-8ED960875EE2}"/>
              </a:ext>
            </a:extLst>
          </p:cNvPr>
          <p:cNvPicPr>
            <a:picLocks noChangeAspect="1"/>
          </p:cNvPicPr>
          <p:nvPr/>
        </p:nvPicPr>
        <p:blipFill rotWithShape="1">
          <a:blip r:embed="rId4"/>
          <a:srcRect r="222"/>
          <a:stretch/>
        </p:blipFill>
        <p:spPr>
          <a:xfrm>
            <a:off x="20" y="975"/>
            <a:ext cx="4635988" cy="6858000"/>
          </a:xfrm>
          <a:prstGeom prst="rect">
            <a:avLst/>
          </a:prstGeom>
        </p:spPr>
      </p:pic>
      <p:sp>
        <p:nvSpPr>
          <p:cNvPr id="3" name="Content Placeholder 2">
            <a:extLst>
              <a:ext uri="{FF2B5EF4-FFF2-40B4-BE49-F238E27FC236}">
                <a16:creationId xmlns:a16="http://schemas.microsoft.com/office/drawing/2014/main" id="{F2D54B40-8C7F-4B1E-956F-A2BB3D2E37CB}"/>
              </a:ext>
            </a:extLst>
          </p:cNvPr>
          <p:cNvSpPr>
            <a:spLocks noGrp="1"/>
          </p:cNvSpPr>
          <p:nvPr>
            <p:ph idx="1"/>
          </p:nvPr>
        </p:nvSpPr>
        <p:spPr>
          <a:xfrm>
            <a:off x="4955458" y="2251587"/>
            <a:ext cx="6593075" cy="3972232"/>
          </a:xfrm>
        </p:spPr>
        <p:txBody>
          <a:bodyPr>
            <a:normAutofit/>
          </a:bodyPr>
          <a:lstStyle/>
          <a:p>
            <a:r>
              <a:rPr lang="en-US" dirty="0"/>
              <a:t>You’ve heard about “Tree-Shaking” – what does that really mean?</a:t>
            </a:r>
          </a:p>
          <a:p>
            <a:pPr lvl="1"/>
            <a:r>
              <a:rPr lang="en-US" dirty="0"/>
              <a:t>Tree-Shaking is a family of </a:t>
            </a:r>
            <a:r>
              <a:rPr lang="en-US" i="1" dirty="0"/>
              <a:t>non-conservative</a:t>
            </a:r>
            <a:r>
              <a:rPr lang="en-US" dirty="0"/>
              <a:t> dead-code-elimination algorithms</a:t>
            </a:r>
          </a:p>
          <a:p>
            <a:pPr lvl="1"/>
            <a:r>
              <a:rPr lang="en-US" dirty="0"/>
              <a:t>The linker starts at </a:t>
            </a:r>
            <a:r>
              <a:rPr lang="en-US" dirty="0" err="1"/>
              <a:t>Program.Main</a:t>
            </a:r>
            <a:r>
              <a:rPr lang="en-US" dirty="0"/>
              <a:t> and visits all of the methods/types/fields that are used</a:t>
            </a:r>
          </a:p>
          <a:p>
            <a:pPr lvl="1"/>
            <a:r>
              <a:rPr lang="en-US" dirty="0"/>
              <a:t>If you can’t prove that it’s used, then it’s gone!</a:t>
            </a:r>
          </a:p>
          <a:p>
            <a:pPr lvl="1"/>
            <a:r>
              <a:rPr lang="en-US" dirty="0"/>
              <a:t>C() and E() would be removed here – enough though they are public</a:t>
            </a:r>
          </a:p>
        </p:txBody>
      </p:sp>
    </p:spTree>
    <p:extLst>
      <p:ext uri="{BB962C8B-B14F-4D97-AF65-F5344CB8AC3E}">
        <p14:creationId xmlns:p14="http://schemas.microsoft.com/office/powerpoint/2010/main" val="1393470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46BBA-C645-41C6-824B-69EA68D19169}"/>
              </a:ext>
            </a:extLst>
          </p:cNvPr>
          <p:cNvSpPr>
            <a:spLocks noGrp="1"/>
          </p:cNvSpPr>
          <p:nvPr>
            <p:ph type="title"/>
          </p:nvPr>
        </p:nvSpPr>
        <p:spPr>
          <a:xfrm>
            <a:off x="6717278" y="1030288"/>
            <a:ext cx="4099947" cy="1035579"/>
          </a:xfrm>
        </p:spPr>
        <p:txBody>
          <a:bodyPr>
            <a:normAutofit/>
          </a:bodyPr>
          <a:lstStyle/>
          <a:p>
            <a:pPr>
              <a:lnSpc>
                <a:spcPct val="90000"/>
              </a:lnSpc>
            </a:pPr>
            <a:r>
              <a:rPr lang="en-US" sz="3300" dirty="0"/>
              <a:t>The Linker</a:t>
            </a:r>
          </a:p>
        </p:txBody>
      </p:sp>
      <p:pic>
        <p:nvPicPr>
          <p:cNvPr id="5" name="Picture 4">
            <a:extLst>
              <a:ext uri="{FF2B5EF4-FFF2-40B4-BE49-F238E27FC236}">
                <a16:creationId xmlns:a16="http://schemas.microsoft.com/office/drawing/2014/main" id="{90C5C7D6-9CA1-497C-8FB2-E0E52BD4F1FD}"/>
              </a:ext>
            </a:extLst>
          </p:cNvPr>
          <p:cNvPicPr>
            <a:picLocks noChangeAspect="1"/>
          </p:cNvPicPr>
          <p:nvPr/>
        </p:nvPicPr>
        <p:blipFill>
          <a:blip r:embed="rId4"/>
          <a:stretch>
            <a:fillRect/>
          </a:stretch>
        </p:blipFill>
        <p:spPr>
          <a:xfrm>
            <a:off x="663839" y="1358086"/>
            <a:ext cx="5454122" cy="1254447"/>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6" name="Picture 5">
            <a:extLst>
              <a:ext uri="{FF2B5EF4-FFF2-40B4-BE49-F238E27FC236}">
                <a16:creationId xmlns:a16="http://schemas.microsoft.com/office/drawing/2014/main" id="{67E4B4FD-7B9C-4EE4-91B8-B9CCD2C3B179}"/>
              </a:ext>
            </a:extLst>
          </p:cNvPr>
          <p:cNvPicPr>
            <a:picLocks noChangeAspect="1"/>
          </p:cNvPicPr>
          <p:nvPr/>
        </p:nvPicPr>
        <p:blipFill>
          <a:blip r:embed="rId5"/>
          <a:stretch>
            <a:fillRect/>
          </a:stretch>
        </p:blipFill>
        <p:spPr>
          <a:xfrm>
            <a:off x="663839" y="4275187"/>
            <a:ext cx="5454122" cy="1186271"/>
          </a:xfrm>
          <a:prstGeom prst="roundRect">
            <a:avLst>
              <a:gd name="adj" fmla="val 6267"/>
            </a:avLst>
          </a:prstGeom>
          <a:solidFill>
            <a:srgbClr val="FFFFFF">
              <a:shade val="85000"/>
            </a:srgb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scene3d>
            <a:camera prst="orthographicFront"/>
            <a:lightRig rig="twoPt" dir="t">
              <a:rot lat="0" lon="0" rev="7200000"/>
            </a:lightRig>
          </a:scene3d>
          <a:sp3d>
            <a:bevelT w="25400" h="19050"/>
            <a:contourClr>
              <a:srgbClr val="FFFFFF"/>
            </a:contourClr>
          </a:sp3d>
        </p:spPr>
      </p:pic>
      <p:sp>
        <p:nvSpPr>
          <p:cNvPr id="3" name="Content Placeholder 2">
            <a:extLst>
              <a:ext uri="{FF2B5EF4-FFF2-40B4-BE49-F238E27FC236}">
                <a16:creationId xmlns:a16="http://schemas.microsoft.com/office/drawing/2014/main" id="{07104AF3-7D0B-4E1E-A083-945C03017887}"/>
              </a:ext>
            </a:extLst>
          </p:cNvPr>
          <p:cNvSpPr>
            <a:spLocks noGrp="1"/>
          </p:cNvSpPr>
          <p:nvPr>
            <p:ph idx="1"/>
          </p:nvPr>
        </p:nvSpPr>
        <p:spPr>
          <a:xfrm>
            <a:off x="6717278" y="2142067"/>
            <a:ext cx="4099947" cy="3649133"/>
          </a:xfrm>
        </p:spPr>
        <p:txBody>
          <a:bodyPr>
            <a:normAutofit fontScale="77500" lnSpcReduction="20000"/>
          </a:bodyPr>
          <a:lstStyle/>
          <a:p>
            <a:r>
              <a:rPr lang="en-US" dirty="0"/>
              <a:t>Running the linker has lots of challenges:</a:t>
            </a:r>
          </a:p>
          <a:p>
            <a:pPr lvl="1"/>
            <a:r>
              <a:rPr lang="en-US" dirty="0"/>
              <a:t>Unanalyzable patterns</a:t>
            </a:r>
          </a:p>
          <a:p>
            <a:pPr lvl="2"/>
            <a:r>
              <a:rPr lang="en-US" dirty="0"/>
              <a:t>Relying on things that can’t be proven</a:t>
            </a:r>
          </a:p>
          <a:p>
            <a:pPr lvl="1"/>
            <a:r>
              <a:rPr lang="en-US" dirty="0"/>
              <a:t>Choke point APIs</a:t>
            </a:r>
          </a:p>
          <a:p>
            <a:pPr lvl="2"/>
            <a:r>
              <a:rPr lang="en-US" dirty="0"/>
              <a:t>Designs that keep a lot of code “rooted”</a:t>
            </a:r>
          </a:p>
          <a:p>
            <a:r>
              <a:rPr lang="en-US" dirty="0"/>
              <a:t>Solutions will require new tools </a:t>
            </a:r>
          </a:p>
          <a:p>
            <a:pPr lvl="1"/>
            <a:r>
              <a:rPr lang="en-US" dirty="0"/>
              <a:t>Analyzers</a:t>
            </a:r>
          </a:p>
          <a:p>
            <a:pPr lvl="1"/>
            <a:r>
              <a:rPr lang="en-US" dirty="0"/>
              <a:t>Pattern recognition in the linker</a:t>
            </a:r>
          </a:p>
          <a:p>
            <a:pPr lvl="1"/>
            <a:r>
              <a:rPr lang="en-US" dirty="0"/>
              <a:t>Changes to runtime features</a:t>
            </a:r>
          </a:p>
          <a:p>
            <a:pPr lvl="1"/>
            <a:r>
              <a:rPr lang="en-US" dirty="0"/>
              <a:t>Build-time </a:t>
            </a:r>
            <a:r>
              <a:rPr lang="en-US" dirty="0" err="1"/>
              <a:t>codegen</a:t>
            </a:r>
            <a:endParaRPr lang="en-US" dirty="0"/>
          </a:p>
          <a:p>
            <a:pPr lvl="1"/>
            <a:r>
              <a:rPr lang="en-US" dirty="0"/>
              <a:t>All these tools need to work for libraries too!</a:t>
            </a:r>
          </a:p>
          <a:p>
            <a:r>
              <a:rPr lang="en-US" dirty="0"/>
              <a:t>This makes it small, how do we make it fast?</a:t>
            </a:r>
          </a:p>
        </p:txBody>
      </p:sp>
    </p:spTree>
    <p:extLst>
      <p:ext uri="{BB962C8B-B14F-4D97-AF65-F5344CB8AC3E}">
        <p14:creationId xmlns:p14="http://schemas.microsoft.com/office/powerpoint/2010/main" val="3242096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FF5BED3-4EE4-425F-A016-C272586B88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856B4CA-4519-432C-ABFD-F2AE5D70E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2284214"/>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1D03B64-A2F8-4473-8457-9A6A36B67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214"/>
          </a:xfrm>
          <a:prstGeom prst="rect">
            <a:avLst/>
          </a:prstGeom>
          <a:blipFill dpi="0" rotWithShape="1">
            <a:blip r:embed="rId3"/>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01C3CE7E-C09F-4DAB-A9B8-00CB40334B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b="66684"/>
          <a:stretch/>
        </p:blipFill>
        <p:spPr>
          <a:xfrm>
            <a:off x="-3175" y="0"/>
            <a:ext cx="12188825" cy="2284214"/>
          </a:xfrm>
          <a:prstGeom prst="rect">
            <a:avLst/>
          </a:prstGeom>
        </p:spPr>
      </p:pic>
      <p:sp>
        <p:nvSpPr>
          <p:cNvPr id="2" name="Title 1">
            <a:extLst>
              <a:ext uri="{FF2B5EF4-FFF2-40B4-BE49-F238E27FC236}">
                <a16:creationId xmlns:a16="http://schemas.microsoft.com/office/drawing/2014/main" id="{EE09DAC9-1220-4731-B52B-03E3C1D78846}"/>
              </a:ext>
            </a:extLst>
          </p:cNvPr>
          <p:cNvSpPr>
            <a:spLocks noGrp="1"/>
          </p:cNvSpPr>
          <p:nvPr>
            <p:ph type="title"/>
          </p:nvPr>
        </p:nvSpPr>
        <p:spPr>
          <a:xfrm>
            <a:off x="1028700" y="653142"/>
            <a:ext cx="10131425" cy="1219200"/>
          </a:xfrm>
        </p:spPr>
        <p:txBody>
          <a:bodyPr>
            <a:normAutofit/>
          </a:bodyPr>
          <a:lstStyle/>
          <a:p>
            <a:pPr algn="ctr"/>
            <a:r>
              <a:rPr lang="en-US" sz="4400">
                <a:solidFill>
                  <a:srgbClr val="FFFFFF"/>
                </a:solidFill>
              </a:rPr>
              <a:t>Small FAST .NET Server</a:t>
            </a:r>
          </a:p>
        </p:txBody>
      </p:sp>
      <p:graphicFrame>
        <p:nvGraphicFramePr>
          <p:cNvPr id="5" name="Content Placeholder 2">
            <a:extLst>
              <a:ext uri="{FF2B5EF4-FFF2-40B4-BE49-F238E27FC236}">
                <a16:creationId xmlns:a16="http://schemas.microsoft.com/office/drawing/2014/main" id="{61467211-690B-4097-835F-117A37C5E971}"/>
              </a:ext>
            </a:extLst>
          </p:cNvPr>
          <p:cNvGraphicFramePr>
            <a:graphicFrameLocks noGrp="1"/>
          </p:cNvGraphicFramePr>
          <p:nvPr>
            <p:ph idx="1"/>
            <p:extLst>
              <p:ext uri="{D42A27DB-BD31-4B8C-83A1-F6EECF244321}">
                <p14:modId xmlns:p14="http://schemas.microsoft.com/office/powerpoint/2010/main" val="917516834"/>
              </p:ext>
            </p:extLst>
          </p:nvPr>
        </p:nvGraphicFramePr>
        <p:xfrm>
          <a:off x="1028700" y="2743200"/>
          <a:ext cx="10131425" cy="304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312295156"/>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2">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3"/>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BC27290-BB83-4861-B70F-E2BA400BDC60}"/>
              </a:ext>
            </a:extLst>
          </p:cNvPr>
          <p:cNvSpPr>
            <a:spLocks noGrp="1"/>
          </p:cNvSpPr>
          <p:nvPr>
            <p:ph type="title"/>
          </p:nvPr>
        </p:nvSpPr>
        <p:spPr>
          <a:xfrm>
            <a:off x="685801" y="643466"/>
            <a:ext cx="2590799" cy="4995333"/>
          </a:xfrm>
        </p:spPr>
        <p:txBody>
          <a:bodyPr>
            <a:normAutofit/>
          </a:bodyPr>
          <a:lstStyle/>
          <a:p>
            <a:r>
              <a:rPr lang="en-US">
                <a:solidFill>
                  <a:srgbClr val="FFFFFF"/>
                </a:solidFill>
              </a:rPr>
              <a:t>Small Fast .NET Server</a:t>
            </a:r>
          </a:p>
        </p:txBody>
      </p:sp>
      <p:graphicFrame>
        <p:nvGraphicFramePr>
          <p:cNvPr id="6" name="Content Placeholder 5">
            <a:extLst>
              <a:ext uri="{FF2B5EF4-FFF2-40B4-BE49-F238E27FC236}">
                <a16:creationId xmlns:a16="http://schemas.microsoft.com/office/drawing/2014/main" id="{A3D3AC8C-7002-4CFF-ADD4-DBCDB96D240B}"/>
              </a:ext>
            </a:extLst>
          </p:cNvPr>
          <p:cNvGraphicFramePr>
            <a:graphicFrameLocks noGrp="1"/>
          </p:cNvGraphicFramePr>
          <p:nvPr>
            <p:ph idx="1"/>
            <p:extLst>
              <p:ext uri="{D42A27DB-BD31-4B8C-83A1-F6EECF244321}">
                <p14:modId xmlns:p14="http://schemas.microsoft.com/office/powerpoint/2010/main" val="3572690496"/>
              </p:ext>
            </p:extLst>
          </p:nvPr>
        </p:nvGraphicFramePr>
        <p:xfrm>
          <a:off x="4808601" y="901700"/>
          <a:ext cx="6545199" cy="482018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2341654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A567DC-E153-4761-BDE1-2ECEE1BD9BA6}"/>
              </a:ext>
            </a:extLst>
          </p:cNvPr>
          <p:cNvSpPr>
            <a:spLocks noGrp="1"/>
          </p:cNvSpPr>
          <p:nvPr>
            <p:ph type="title"/>
          </p:nvPr>
        </p:nvSpPr>
        <p:spPr/>
        <p:txBody>
          <a:bodyPr/>
          <a:lstStyle/>
          <a:p>
            <a:r>
              <a:rPr lang="en-US" dirty="0"/>
              <a:t>Agenda</a:t>
            </a:r>
          </a:p>
        </p:txBody>
      </p:sp>
      <p:sp>
        <p:nvSpPr>
          <p:cNvPr id="6" name="Content Placeholder 5">
            <a:extLst>
              <a:ext uri="{FF2B5EF4-FFF2-40B4-BE49-F238E27FC236}">
                <a16:creationId xmlns:a16="http://schemas.microsoft.com/office/drawing/2014/main" id="{2C3C7B12-44CB-496D-939C-744163ACEA0A}"/>
              </a:ext>
            </a:extLst>
          </p:cNvPr>
          <p:cNvSpPr>
            <a:spLocks noGrp="1"/>
          </p:cNvSpPr>
          <p:nvPr>
            <p:ph idx="1"/>
          </p:nvPr>
        </p:nvSpPr>
        <p:spPr/>
        <p:txBody>
          <a:bodyPr/>
          <a:lstStyle/>
          <a:p>
            <a:r>
              <a:rPr lang="en-US" dirty="0"/>
              <a:t>Kestrel and Project Bedrock</a:t>
            </a:r>
          </a:p>
          <a:p>
            <a:r>
              <a:rPr lang="en-US" dirty="0"/>
              <a:t>Middleware and MVC</a:t>
            </a:r>
          </a:p>
          <a:p>
            <a:r>
              <a:rPr lang="en-US" dirty="0"/>
              <a:t>Self-Contained Publishing</a:t>
            </a:r>
          </a:p>
          <a:p>
            <a:r>
              <a:rPr lang="en-US" dirty="0" err="1"/>
              <a:t>Blazor</a:t>
            </a:r>
            <a:r>
              <a:rPr lang="en-US" dirty="0"/>
              <a:t> and Electron</a:t>
            </a:r>
          </a:p>
        </p:txBody>
      </p:sp>
    </p:spTree>
    <p:extLst>
      <p:ext uri="{BB962C8B-B14F-4D97-AF65-F5344CB8AC3E}">
        <p14:creationId xmlns:p14="http://schemas.microsoft.com/office/powerpoint/2010/main" val="25360612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FD9F0510-45AD-429F-BB73-EF107FDD5298}"/>
              </a:ext>
            </a:extLst>
          </p:cNvPr>
          <p:cNvSpPr>
            <a:spLocks noGrp="1"/>
          </p:cNvSpPr>
          <p:nvPr>
            <p:ph type="title"/>
          </p:nvPr>
        </p:nvSpPr>
        <p:spPr>
          <a:xfrm>
            <a:off x="649338" y="3765754"/>
            <a:ext cx="10903565" cy="1504335"/>
          </a:xfrm>
        </p:spPr>
        <p:txBody>
          <a:bodyPr vert="horz" lIns="91440" tIns="45720" rIns="91440" bIns="45720" rtlCol="0" anchor="b">
            <a:normAutofit/>
          </a:bodyPr>
          <a:lstStyle/>
          <a:p>
            <a:pPr algn="ctr"/>
            <a:r>
              <a:rPr lang="en-US" sz="4800"/>
              <a:t>Small Fast .NET Server</a:t>
            </a:r>
          </a:p>
        </p:txBody>
      </p:sp>
      <p:pic>
        <p:nvPicPr>
          <p:cNvPr id="7" name="Picture 6">
            <a:extLst>
              <a:ext uri="{FF2B5EF4-FFF2-40B4-BE49-F238E27FC236}">
                <a16:creationId xmlns:a16="http://schemas.microsoft.com/office/drawing/2014/main" id="{BFFC29F5-6072-47BB-8E79-433D635E571A}"/>
              </a:ext>
            </a:extLst>
          </p:cNvPr>
          <p:cNvPicPr>
            <a:picLocks noChangeAspect="1"/>
          </p:cNvPicPr>
          <p:nvPr/>
        </p:nvPicPr>
        <p:blipFill>
          <a:blip r:embed="rId5"/>
          <a:stretch>
            <a:fillRect/>
          </a:stretch>
        </p:blipFill>
        <p:spPr>
          <a:xfrm>
            <a:off x="2268810" y="960120"/>
            <a:ext cx="7664620" cy="249100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774612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3ECCD-B36C-487C-A2A3-984EF6E018F5}"/>
              </a:ext>
            </a:extLst>
          </p:cNvPr>
          <p:cNvSpPr>
            <a:spLocks noGrp="1"/>
          </p:cNvSpPr>
          <p:nvPr>
            <p:ph type="title"/>
          </p:nvPr>
        </p:nvSpPr>
        <p:spPr>
          <a:xfrm>
            <a:off x="7865806" y="643463"/>
            <a:ext cx="3706762" cy="1608124"/>
          </a:xfrm>
        </p:spPr>
        <p:txBody>
          <a:bodyPr>
            <a:normAutofit/>
          </a:bodyPr>
          <a:lstStyle/>
          <a:p>
            <a:r>
              <a:rPr lang="en-US" dirty="0"/>
              <a:t>Small Fast .NET Server</a:t>
            </a:r>
          </a:p>
        </p:txBody>
      </p:sp>
      <p:pic>
        <p:nvPicPr>
          <p:cNvPr id="5" name="Picture 4">
            <a:extLst>
              <a:ext uri="{FF2B5EF4-FFF2-40B4-BE49-F238E27FC236}">
                <a16:creationId xmlns:a16="http://schemas.microsoft.com/office/drawing/2014/main" id="{BD02FC73-C094-4E5B-AE07-5655207ADEE9}"/>
              </a:ext>
            </a:extLst>
          </p:cNvPr>
          <p:cNvPicPr>
            <a:picLocks noChangeAspect="1"/>
          </p:cNvPicPr>
          <p:nvPr/>
        </p:nvPicPr>
        <p:blipFill rotWithShape="1">
          <a:blip r:embed="rId4"/>
          <a:srcRect r="5560" b="-1"/>
          <a:stretch/>
        </p:blipFill>
        <p:spPr>
          <a:xfrm>
            <a:off x="20" y="975"/>
            <a:ext cx="7552924" cy="6858000"/>
          </a:xfrm>
          <a:prstGeom prst="rect">
            <a:avLst/>
          </a:prstGeom>
        </p:spPr>
      </p:pic>
      <p:sp>
        <p:nvSpPr>
          <p:cNvPr id="8" name="Content Placeholder 7">
            <a:extLst>
              <a:ext uri="{FF2B5EF4-FFF2-40B4-BE49-F238E27FC236}">
                <a16:creationId xmlns:a16="http://schemas.microsoft.com/office/drawing/2014/main" id="{B90DBE38-12AB-42F6-82C2-724E4F90222E}"/>
              </a:ext>
            </a:extLst>
          </p:cNvPr>
          <p:cNvSpPr>
            <a:spLocks noGrp="1"/>
          </p:cNvSpPr>
          <p:nvPr>
            <p:ph idx="1"/>
          </p:nvPr>
        </p:nvSpPr>
        <p:spPr>
          <a:xfrm>
            <a:off x="7865806" y="2251587"/>
            <a:ext cx="3706762" cy="3972232"/>
          </a:xfrm>
        </p:spPr>
        <p:txBody>
          <a:bodyPr>
            <a:normAutofit/>
          </a:bodyPr>
          <a:lstStyle/>
          <a:p>
            <a:r>
              <a:rPr lang="en-US" dirty="0"/>
              <a:t>This is real data from our perf environment</a:t>
            </a:r>
          </a:p>
          <a:p>
            <a:r>
              <a:rPr lang="en-US" dirty="0"/>
              <a:t>Startup time = time to run </a:t>
            </a:r>
            <a:r>
              <a:rPr lang="en-US" dirty="0" err="1"/>
              <a:t>Program.Main</a:t>
            </a:r>
            <a:r>
              <a:rPr lang="en-US" dirty="0"/>
              <a:t> + time to serve first request</a:t>
            </a:r>
          </a:p>
          <a:p>
            <a:r>
              <a:rPr lang="en-US" dirty="0"/>
              <a:t>Legend:</a:t>
            </a:r>
          </a:p>
          <a:p>
            <a:pPr lvl="1"/>
            <a:r>
              <a:rPr lang="en-US" dirty="0"/>
              <a:t>Baseline = normal self-contained publish</a:t>
            </a:r>
          </a:p>
          <a:p>
            <a:pPr lvl="1"/>
            <a:r>
              <a:rPr lang="en-US" dirty="0"/>
              <a:t>Single File = Single File </a:t>
            </a:r>
            <a:r>
              <a:rPr lang="en-US" dirty="0">
                <a:sym typeface="Wingdings" panose="05000000000000000000" pitchFamily="2" charset="2"/>
              </a:rPr>
              <a:t></a:t>
            </a:r>
          </a:p>
          <a:p>
            <a:pPr lvl="1"/>
            <a:r>
              <a:rPr lang="en-US" dirty="0">
                <a:sym typeface="Wingdings" panose="05000000000000000000" pitchFamily="2" charset="2"/>
              </a:rPr>
              <a:t>Custom </a:t>
            </a:r>
            <a:r>
              <a:rPr lang="en-US" dirty="0" err="1">
                <a:sym typeface="Wingdings" panose="05000000000000000000" pitchFamily="2" charset="2"/>
              </a:rPr>
              <a:t>WebHost</a:t>
            </a:r>
            <a:r>
              <a:rPr lang="en-US" dirty="0">
                <a:sym typeface="Wingdings" panose="05000000000000000000" pitchFamily="2" charset="2"/>
              </a:rPr>
              <a:t> = removes optional ASP.NET Core features</a:t>
            </a:r>
            <a:endParaRPr lang="en-US" dirty="0"/>
          </a:p>
        </p:txBody>
      </p:sp>
    </p:spTree>
    <p:extLst>
      <p:ext uri="{BB962C8B-B14F-4D97-AF65-F5344CB8AC3E}">
        <p14:creationId xmlns:p14="http://schemas.microsoft.com/office/powerpoint/2010/main" val="15890944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8FA74-D3B3-4B3B-9822-A29446649CDE}"/>
              </a:ext>
            </a:extLst>
          </p:cNvPr>
          <p:cNvSpPr>
            <a:spLocks noGrp="1"/>
          </p:cNvSpPr>
          <p:nvPr>
            <p:ph type="title"/>
          </p:nvPr>
        </p:nvSpPr>
        <p:spPr>
          <a:xfrm>
            <a:off x="685801" y="609600"/>
            <a:ext cx="10131425" cy="1456267"/>
          </a:xfrm>
        </p:spPr>
        <p:txBody>
          <a:bodyPr>
            <a:normAutofit/>
          </a:bodyPr>
          <a:lstStyle/>
          <a:p>
            <a:r>
              <a:rPr lang="en-US" dirty="0"/>
              <a:t>Small Fast .NET Server</a:t>
            </a:r>
          </a:p>
        </p:txBody>
      </p:sp>
      <p:graphicFrame>
        <p:nvGraphicFramePr>
          <p:cNvPr id="5" name="Content Placeholder 2">
            <a:extLst>
              <a:ext uri="{FF2B5EF4-FFF2-40B4-BE49-F238E27FC236}">
                <a16:creationId xmlns:a16="http://schemas.microsoft.com/office/drawing/2014/main" id="{58903AD0-896C-4CC6-9DCF-CE94B5B4AD85}"/>
              </a:ext>
            </a:extLst>
          </p:cNvPr>
          <p:cNvGraphicFramePr>
            <a:graphicFrameLocks noGrp="1"/>
          </p:cNvGraphicFramePr>
          <p:nvPr>
            <p:ph idx="1"/>
            <p:extLst>
              <p:ext uri="{D42A27DB-BD31-4B8C-83A1-F6EECF244321}">
                <p14:modId xmlns:p14="http://schemas.microsoft.com/office/powerpoint/2010/main" val="3984060536"/>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548967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93B3AD8-88BC-458C-9DB0-EC3EE33529C8}"/>
              </a:ext>
            </a:extLst>
          </p:cNvPr>
          <p:cNvPicPr>
            <a:picLocks noChangeAspect="1"/>
          </p:cNvPicPr>
          <p:nvPr/>
        </p:nvPicPr>
        <p:blipFill>
          <a:blip r:embed="rId3"/>
          <a:stretch>
            <a:fillRect/>
          </a:stretch>
        </p:blipFill>
        <p:spPr>
          <a:xfrm>
            <a:off x="5855936" y="3022975"/>
            <a:ext cx="4559514" cy="3172858"/>
          </a:xfrm>
          <a:prstGeom prst="rect">
            <a:avLst/>
          </a:prstGeom>
        </p:spPr>
      </p:pic>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81A1D364-D507-47EE-AA75-273291273316}"/>
              </a:ext>
            </a:extLst>
          </p:cNvPr>
          <p:cNvSpPr>
            <a:spLocks noGrp="1"/>
          </p:cNvSpPr>
          <p:nvPr>
            <p:ph type="title"/>
          </p:nvPr>
        </p:nvSpPr>
        <p:spPr>
          <a:xfrm>
            <a:off x="1030288" y="609600"/>
            <a:ext cx="10131425" cy="1110343"/>
          </a:xfrm>
        </p:spPr>
        <p:txBody>
          <a:bodyPr>
            <a:normAutofit/>
          </a:bodyPr>
          <a:lstStyle/>
          <a:p>
            <a:pPr algn="ctr"/>
            <a:r>
              <a:rPr lang="en-US" dirty="0" err="1">
                <a:solidFill>
                  <a:schemeClr val="bg1"/>
                </a:solidFill>
              </a:rPr>
              <a:t>Blazor</a:t>
            </a:r>
            <a:r>
              <a:rPr lang="en-US" dirty="0">
                <a:solidFill>
                  <a:schemeClr val="bg1"/>
                </a:solidFill>
              </a:rPr>
              <a:t> and B-</a:t>
            </a:r>
            <a:r>
              <a:rPr lang="en-US" dirty="0" err="1">
                <a:solidFill>
                  <a:schemeClr val="bg1"/>
                </a:solidFill>
              </a:rPr>
              <a:t>Lectron</a:t>
            </a:r>
            <a:endParaRPr lang="en-US" dirty="0">
              <a:solidFill>
                <a:schemeClr val="bg1"/>
              </a:solidFill>
            </a:endParaRPr>
          </a:p>
        </p:txBody>
      </p:sp>
      <p:pic>
        <p:nvPicPr>
          <p:cNvPr id="7" name="Graphic 6" descr="Server">
            <a:extLst>
              <a:ext uri="{FF2B5EF4-FFF2-40B4-BE49-F238E27FC236}">
                <a16:creationId xmlns:a16="http://schemas.microsoft.com/office/drawing/2014/main" id="{35C2C772-E2F9-4327-867F-5FD7A069D58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99244" y="2270839"/>
            <a:ext cx="3532339" cy="3310456"/>
          </a:xfrm>
          <a:prstGeom prst="rect">
            <a:avLst/>
          </a:prstGeom>
        </p:spPr>
      </p:pic>
      <p:grpSp>
        <p:nvGrpSpPr>
          <p:cNvPr id="9" name="Group 8">
            <a:extLst>
              <a:ext uri="{FF2B5EF4-FFF2-40B4-BE49-F238E27FC236}">
                <a16:creationId xmlns:a16="http://schemas.microsoft.com/office/drawing/2014/main" id="{25991956-B958-47E7-90A4-985E62D91711}"/>
              </a:ext>
            </a:extLst>
          </p:cNvPr>
          <p:cNvGrpSpPr/>
          <p:nvPr/>
        </p:nvGrpSpPr>
        <p:grpSpPr>
          <a:xfrm>
            <a:off x="1802780" y="3344742"/>
            <a:ext cx="3756141" cy="2791184"/>
            <a:chOff x="5624219" y="3540444"/>
            <a:chExt cx="3094572" cy="2059862"/>
          </a:xfrm>
        </p:grpSpPr>
        <p:pic>
          <p:nvPicPr>
            <p:cNvPr id="11" name="Picture 10">
              <a:extLst>
                <a:ext uri="{FF2B5EF4-FFF2-40B4-BE49-F238E27FC236}">
                  <a16:creationId xmlns:a16="http://schemas.microsoft.com/office/drawing/2014/main" id="{F2E57BD7-71B0-40C3-960F-59D0C79023C5}"/>
                </a:ext>
              </a:extLst>
            </p:cNvPr>
            <p:cNvPicPr>
              <a:picLocks noChangeAspect="1"/>
            </p:cNvPicPr>
            <p:nvPr/>
          </p:nvPicPr>
          <p:blipFill>
            <a:blip r:embed="rId7"/>
            <a:stretch>
              <a:fillRect/>
            </a:stretch>
          </p:blipFill>
          <p:spPr>
            <a:xfrm>
              <a:off x="5624219" y="3540444"/>
              <a:ext cx="3094572" cy="2059862"/>
            </a:xfrm>
            <a:prstGeom prst="rect">
              <a:avLst/>
            </a:prstGeom>
            <a:effectLst>
              <a:outerShdw blurRad="50800" dist="38100" dir="5400000" algn="t" rotWithShape="0">
                <a:prstClr val="black">
                  <a:alpha val="27000"/>
                </a:prstClr>
              </a:outerShdw>
            </a:effectLst>
          </p:spPr>
        </p:pic>
        <p:sp>
          <p:nvSpPr>
            <p:cNvPr id="13" name="Freeform: Shape 12">
              <a:extLst>
                <a:ext uri="{FF2B5EF4-FFF2-40B4-BE49-F238E27FC236}">
                  <a16:creationId xmlns:a16="http://schemas.microsoft.com/office/drawing/2014/main" id="{4F3A05AD-8DFE-4A6E-A9ED-234B80197452}"/>
                </a:ext>
              </a:extLst>
            </p:cNvPr>
            <p:cNvSpPr/>
            <p:nvPr/>
          </p:nvSpPr>
          <p:spPr>
            <a:xfrm>
              <a:off x="5738938" y="3744180"/>
              <a:ext cx="2842612" cy="1718116"/>
            </a:xfrm>
            <a:custGeom>
              <a:avLst/>
              <a:gdLst>
                <a:gd name="connsiteX0" fmla="*/ 103761 w 3819727"/>
                <a:gd name="connsiteY0" fmla="*/ 2075234 h 2308698"/>
                <a:gd name="connsiteX1" fmla="*/ 103761 w 3819727"/>
                <a:gd name="connsiteY1" fmla="*/ 2075234 h 2308698"/>
                <a:gd name="connsiteX2" fmla="*/ 103761 w 3819727"/>
                <a:gd name="connsiteY2" fmla="*/ 2010383 h 2308698"/>
                <a:gd name="connsiteX3" fmla="*/ 0 w 3819727"/>
                <a:gd name="connsiteY3" fmla="*/ 1504545 h 2308698"/>
                <a:gd name="connsiteX4" fmla="*/ 194553 w 3819727"/>
                <a:gd name="connsiteY4" fmla="*/ 1089498 h 2308698"/>
                <a:gd name="connsiteX5" fmla="*/ 810638 w 3819727"/>
                <a:gd name="connsiteY5" fmla="*/ 1005191 h 2308698"/>
                <a:gd name="connsiteX6" fmla="*/ 966281 w 3819727"/>
                <a:gd name="connsiteY6" fmla="*/ 603115 h 2308698"/>
                <a:gd name="connsiteX7" fmla="*/ 1420238 w 3819727"/>
                <a:gd name="connsiteY7" fmla="*/ 434502 h 2308698"/>
                <a:gd name="connsiteX8" fmla="*/ 1562910 w 3819727"/>
                <a:gd name="connsiteY8" fmla="*/ 505838 h 2308698"/>
                <a:gd name="connsiteX9" fmla="*/ 2016868 w 3819727"/>
                <a:gd name="connsiteY9" fmla="*/ 0 h 2308698"/>
                <a:gd name="connsiteX10" fmla="*/ 2808051 w 3819727"/>
                <a:gd name="connsiteY10" fmla="*/ 32425 h 2308698"/>
                <a:gd name="connsiteX11" fmla="*/ 3197157 w 3819727"/>
                <a:gd name="connsiteY11" fmla="*/ 499353 h 2308698"/>
                <a:gd name="connsiteX12" fmla="*/ 3281464 w 3819727"/>
                <a:gd name="connsiteY12" fmla="*/ 1024647 h 2308698"/>
                <a:gd name="connsiteX13" fmla="*/ 3709481 w 3819727"/>
                <a:gd name="connsiteY13" fmla="*/ 1238655 h 2308698"/>
                <a:gd name="connsiteX14" fmla="*/ 3819727 w 3819727"/>
                <a:gd name="connsiteY14" fmla="*/ 1614791 h 2308698"/>
                <a:gd name="connsiteX15" fmla="*/ 3631659 w 3819727"/>
                <a:gd name="connsiteY15" fmla="*/ 2068749 h 2308698"/>
                <a:gd name="connsiteX16" fmla="*/ 2866417 w 3819727"/>
                <a:gd name="connsiteY16" fmla="*/ 2308698 h 2308698"/>
                <a:gd name="connsiteX17" fmla="*/ 350195 w 3819727"/>
                <a:gd name="connsiteY17" fmla="*/ 2276272 h 2308698"/>
                <a:gd name="connsiteX18" fmla="*/ 103761 w 3819727"/>
                <a:gd name="connsiteY18" fmla="*/ 2075234 h 230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9727" h="2308698">
                  <a:moveTo>
                    <a:pt x="103761" y="2075234"/>
                  </a:moveTo>
                  <a:lnTo>
                    <a:pt x="103761" y="2075234"/>
                  </a:lnTo>
                  <a:lnTo>
                    <a:pt x="103761" y="2010383"/>
                  </a:lnTo>
                  <a:lnTo>
                    <a:pt x="0" y="1504545"/>
                  </a:lnTo>
                  <a:lnTo>
                    <a:pt x="194553" y="1089498"/>
                  </a:lnTo>
                  <a:lnTo>
                    <a:pt x="810638" y="1005191"/>
                  </a:lnTo>
                  <a:lnTo>
                    <a:pt x="966281" y="603115"/>
                  </a:lnTo>
                  <a:lnTo>
                    <a:pt x="1420238" y="434502"/>
                  </a:lnTo>
                  <a:lnTo>
                    <a:pt x="1562910" y="505838"/>
                  </a:lnTo>
                  <a:lnTo>
                    <a:pt x="2016868" y="0"/>
                  </a:lnTo>
                  <a:lnTo>
                    <a:pt x="2808051" y="32425"/>
                  </a:lnTo>
                  <a:lnTo>
                    <a:pt x="3197157" y="499353"/>
                  </a:lnTo>
                  <a:lnTo>
                    <a:pt x="3281464" y="1024647"/>
                  </a:lnTo>
                  <a:lnTo>
                    <a:pt x="3709481" y="1238655"/>
                  </a:lnTo>
                  <a:lnTo>
                    <a:pt x="3819727" y="1614791"/>
                  </a:lnTo>
                  <a:lnTo>
                    <a:pt x="3631659" y="2068749"/>
                  </a:lnTo>
                  <a:lnTo>
                    <a:pt x="2866417" y="2308698"/>
                  </a:lnTo>
                  <a:lnTo>
                    <a:pt x="350195" y="2276272"/>
                  </a:lnTo>
                  <a:lnTo>
                    <a:pt x="103761" y="2075234"/>
                  </a:lnTo>
                  <a:close/>
                </a:path>
              </a:pathLst>
            </a:custGeom>
            <a:solidFill>
              <a:sysClr val="window" lastClr="FFFFFF"/>
            </a:solidFill>
            <a:ln w="12700" cap="flat" cmpd="sng" algn="ctr">
              <a:noFill/>
              <a:prstDash val="solid"/>
              <a:miter lim="800000"/>
            </a:ln>
            <a:effectLst/>
          </p:spPr>
          <p:txBody>
            <a:bodyPr rtlCol="0" anchor="ctr"/>
            <a:lstStyle/>
            <a:p>
              <a:pPr algn="ctr">
                <a:defRPr/>
              </a:pPr>
              <a:endParaRPr lang="en-GB" kern="0" dirty="0">
                <a:solidFill>
                  <a:prstClr val="white"/>
                </a:solidFill>
                <a:latin typeface="Calibri" panose="020F0502020204030204"/>
              </a:endParaRPr>
            </a:p>
          </p:txBody>
        </p:sp>
      </p:grpSp>
      <p:sp>
        <p:nvSpPr>
          <p:cNvPr id="36" name="TextBox 35">
            <a:extLst>
              <a:ext uri="{FF2B5EF4-FFF2-40B4-BE49-F238E27FC236}">
                <a16:creationId xmlns:a16="http://schemas.microsoft.com/office/drawing/2014/main" id="{ECCF0028-468E-4238-9448-A5FCCD09A53E}"/>
              </a:ext>
            </a:extLst>
          </p:cNvPr>
          <p:cNvSpPr txBox="1"/>
          <p:nvPr/>
        </p:nvSpPr>
        <p:spPr>
          <a:xfrm>
            <a:off x="2791088" y="3988557"/>
            <a:ext cx="2065822" cy="461665"/>
          </a:xfrm>
          <a:prstGeom prst="rect">
            <a:avLst/>
          </a:prstGeom>
          <a:noFill/>
        </p:spPr>
        <p:txBody>
          <a:bodyPr wrap="none" rtlCol="0">
            <a:spAutoFit/>
          </a:bodyPr>
          <a:lstStyle/>
          <a:p>
            <a:r>
              <a:rPr lang="en-US" sz="2400" b="1" dirty="0">
                <a:solidFill>
                  <a:prstClr val="black"/>
                </a:solidFill>
                <a:latin typeface="+mj-lt"/>
              </a:rPr>
              <a:t>ASP.NET Core</a:t>
            </a:r>
          </a:p>
        </p:txBody>
      </p:sp>
      <p:pic>
        <p:nvPicPr>
          <p:cNvPr id="37" name="Graphic 36" descr="Line Arrow: Clockwise curve">
            <a:extLst>
              <a:ext uri="{FF2B5EF4-FFF2-40B4-BE49-F238E27FC236}">
                <a16:creationId xmlns:a16="http://schemas.microsoft.com/office/drawing/2014/main" id="{B899C77D-20A8-4632-924A-CB9CA8C1017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7097434">
            <a:off x="5390883" y="4372058"/>
            <a:ext cx="911865" cy="1492262"/>
          </a:xfrm>
          <a:prstGeom prst="rect">
            <a:avLst/>
          </a:prstGeom>
          <a:effectLst/>
        </p:spPr>
      </p:pic>
      <p:pic>
        <p:nvPicPr>
          <p:cNvPr id="38" name="Graphic 37" descr="Line Arrow: Clockwise curve">
            <a:extLst>
              <a:ext uri="{FF2B5EF4-FFF2-40B4-BE49-F238E27FC236}">
                <a16:creationId xmlns:a16="http://schemas.microsoft.com/office/drawing/2014/main" id="{6BDD00B7-A6DE-4695-9D81-A0A54D58F42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7097434" flipH="1" flipV="1">
            <a:off x="5427108" y="3928804"/>
            <a:ext cx="911864" cy="1492262"/>
          </a:xfrm>
          <a:prstGeom prst="rect">
            <a:avLst/>
          </a:prstGeom>
          <a:effectLst/>
        </p:spPr>
      </p:pic>
      <p:sp>
        <p:nvSpPr>
          <p:cNvPr id="39" name="TextBox 38">
            <a:extLst>
              <a:ext uri="{FF2B5EF4-FFF2-40B4-BE49-F238E27FC236}">
                <a16:creationId xmlns:a16="http://schemas.microsoft.com/office/drawing/2014/main" id="{A75FAE3F-4C70-4102-943C-E217DE1DBE77}"/>
              </a:ext>
            </a:extLst>
          </p:cNvPr>
          <p:cNvSpPr txBox="1"/>
          <p:nvPr/>
        </p:nvSpPr>
        <p:spPr>
          <a:xfrm>
            <a:off x="5442053" y="4697148"/>
            <a:ext cx="1007968" cy="369332"/>
          </a:xfrm>
          <a:prstGeom prst="rect">
            <a:avLst/>
          </a:prstGeom>
          <a:noFill/>
        </p:spPr>
        <p:txBody>
          <a:bodyPr wrap="none" rtlCol="0">
            <a:spAutoFit/>
          </a:bodyPr>
          <a:lstStyle/>
          <a:p>
            <a:r>
              <a:rPr lang="en-US" dirty="0" err="1">
                <a:latin typeface="Calibri" panose="020F0502020204030204"/>
              </a:rPr>
              <a:t>SocketIO</a:t>
            </a:r>
            <a:endParaRPr lang="en-US" dirty="0">
              <a:latin typeface="Calibri" panose="020F0502020204030204"/>
            </a:endParaRPr>
          </a:p>
        </p:txBody>
      </p:sp>
      <p:grpSp>
        <p:nvGrpSpPr>
          <p:cNvPr id="40" name="Group 39">
            <a:extLst>
              <a:ext uri="{FF2B5EF4-FFF2-40B4-BE49-F238E27FC236}">
                <a16:creationId xmlns:a16="http://schemas.microsoft.com/office/drawing/2014/main" id="{A5258223-92A3-406D-8460-14CF98253014}"/>
              </a:ext>
            </a:extLst>
          </p:cNvPr>
          <p:cNvGrpSpPr/>
          <p:nvPr/>
        </p:nvGrpSpPr>
        <p:grpSpPr>
          <a:xfrm>
            <a:off x="2624395" y="4470599"/>
            <a:ext cx="2259720" cy="1453971"/>
            <a:chOff x="2044967" y="2752181"/>
            <a:chExt cx="2259720" cy="1453971"/>
          </a:xfrm>
        </p:grpSpPr>
        <p:grpSp>
          <p:nvGrpSpPr>
            <p:cNvPr id="41" name="Group 40">
              <a:extLst>
                <a:ext uri="{FF2B5EF4-FFF2-40B4-BE49-F238E27FC236}">
                  <a16:creationId xmlns:a16="http://schemas.microsoft.com/office/drawing/2014/main" id="{9CA9D46B-F17A-4FC2-AF74-B67C58BB199E}"/>
                </a:ext>
              </a:extLst>
            </p:cNvPr>
            <p:cNvGrpSpPr/>
            <p:nvPr/>
          </p:nvGrpSpPr>
          <p:grpSpPr>
            <a:xfrm>
              <a:off x="2044967" y="2752181"/>
              <a:ext cx="2259720" cy="1453971"/>
              <a:chOff x="784337" y="2272787"/>
              <a:chExt cx="2259720" cy="1453971"/>
            </a:xfrm>
          </p:grpSpPr>
          <p:sp>
            <p:nvSpPr>
              <p:cNvPr id="44" name="Rectangle: Rounded Corners 43">
                <a:extLst>
                  <a:ext uri="{FF2B5EF4-FFF2-40B4-BE49-F238E27FC236}">
                    <a16:creationId xmlns:a16="http://schemas.microsoft.com/office/drawing/2014/main" id="{2C60713B-3A09-4420-B508-66151225EA7B}"/>
                  </a:ext>
                </a:extLst>
              </p:cNvPr>
              <p:cNvSpPr/>
              <p:nvPr/>
            </p:nvSpPr>
            <p:spPr>
              <a:xfrm>
                <a:off x="784337" y="2272787"/>
                <a:ext cx="2259720" cy="1453971"/>
              </a:xfrm>
              <a:prstGeom prst="roundRect">
                <a:avLst>
                  <a:gd name="adj" fmla="val 6024"/>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grpSp>
            <p:nvGrpSpPr>
              <p:cNvPr id="45" name="Group 44">
                <a:extLst>
                  <a:ext uri="{FF2B5EF4-FFF2-40B4-BE49-F238E27FC236}">
                    <a16:creationId xmlns:a16="http://schemas.microsoft.com/office/drawing/2014/main" id="{1E4FDB85-22A2-49E1-A067-12BEFE41A00B}"/>
                  </a:ext>
                </a:extLst>
              </p:cNvPr>
              <p:cNvGrpSpPr/>
              <p:nvPr/>
            </p:nvGrpSpPr>
            <p:grpSpPr>
              <a:xfrm>
                <a:off x="1204474" y="2411592"/>
                <a:ext cx="1442545" cy="339191"/>
                <a:chOff x="977953" y="2433131"/>
                <a:chExt cx="6182954" cy="1453829"/>
              </a:xfrm>
              <a:solidFill>
                <a:sysClr val="windowText" lastClr="000000"/>
              </a:solidFill>
              <a:effectLst/>
            </p:grpSpPr>
            <p:sp>
              <p:nvSpPr>
                <p:cNvPr id="46" name="Freeform: Shape 45">
                  <a:extLst>
                    <a:ext uri="{FF2B5EF4-FFF2-40B4-BE49-F238E27FC236}">
                      <a16:creationId xmlns:a16="http://schemas.microsoft.com/office/drawing/2014/main" id="{CF04E894-6D6F-48B7-B6EF-883FD4825337}"/>
                    </a:ext>
                  </a:extLst>
                </p:cNvPr>
                <p:cNvSpPr/>
                <p:nvPr/>
              </p:nvSpPr>
              <p:spPr>
                <a:xfrm>
                  <a:off x="2256408" y="2433131"/>
                  <a:ext cx="290494" cy="1452467"/>
                </a:xfrm>
                <a:custGeom>
                  <a:avLst/>
                  <a:gdLst/>
                  <a:ahLst/>
                  <a:cxnLst/>
                  <a:rect l="l" t="t" r="r" b="b"/>
                  <a:pathLst>
                    <a:path w="290494" h="1452467">
                      <a:moveTo>
                        <a:pt x="0" y="0"/>
                      </a:moveTo>
                      <a:lnTo>
                        <a:pt x="290494" y="0"/>
                      </a:lnTo>
                      <a:lnTo>
                        <a:pt x="290494" y="1452467"/>
                      </a:lnTo>
                      <a:lnTo>
                        <a:pt x="0" y="1452467"/>
                      </a:lnTo>
                      <a:lnTo>
                        <a:pt x="0" y="0"/>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sp>
              <p:nvSpPr>
                <p:cNvPr id="47" name="Freeform: Shape 46">
                  <a:extLst>
                    <a:ext uri="{FF2B5EF4-FFF2-40B4-BE49-F238E27FC236}">
                      <a16:creationId xmlns:a16="http://schemas.microsoft.com/office/drawing/2014/main" id="{9539C90F-843E-4CA1-9132-B459AF884020}"/>
                    </a:ext>
                  </a:extLst>
                </p:cNvPr>
                <p:cNvSpPr/>
                <p:nvPr/>
              </p:nvSpPr>
              <p:spPr>
                <a:xfrm>
                  <a:off x="977953" y="2435236"/>
                  <a:ext cx="1159869" cy="1450362"/>
                </a:xfrm>
                <a:custGeom>
                  <a:avLst/>
                  <a:gdLst/>
                  <a:ahLst/>
                  <a:cxnLst/>
                  <a:rect l="l" t="t" r="r" b="b"/>
                  <a:pathLst>
                    <a:path w="1159869" h="1450362">
                      <a:moveTo>
                        <a:pt x="0" y="0"/>
                      </a:moveTo>
                      <a:lnTo>
                        <a:pt x="290493" y="0"/>
                      </a:lnTo>
                      <a:lnTo>
                        <a:pt x="290493" y="366274"/>
                      </a:lnTo>
                      <a:cubicBezTo>
                        <a:pt x="355047" y="329787"/>
                        <a:pt x="421356" y="306281"/>
                        <a:pt x="489418" y="295756"/>
                      </a:cubicBezTo>
                      <a:cubicBezTo>
                        <a:pt x="557481" y="285231"/>
                        <a:pt x="623789" y="286283"/>
                        <a:pt x="688343" y="298914"/>
                      </a:cubicBezTo>
                      <a:cubicBezTo>
                        <a:pt x="752897" y="311544"/>
                        <a:pt x="813592" y="334348"/>
                        <a:pt x="870428" y="367327"/>
                      </a:cubicBezTo>
                      <a:cubicBezTo>
                        <a:pt x="927264" y="400306"/>
                        <a:pt x="977082" y="441704"/>
                        <a:pt x="1019885" y="491523"/>
                      </a:cubicBezTo>
                      <a:cubicBezTo>
                        <a:pt x="1062687" y="541342"/>
                        <a:pt x="1096718" y="598178"/>
                        <a:pt x="1121978" y="662030"/>
                      </a:cubicBezTo>
                      <a:cubicBezTo>
                        <a:pt x="1147239" y="725883"/>
                        <a:pt x="1159869" y="794998"/>
                        <a:pt x="1159869" y="869375"/>
                      </a:cubicBezTo>
                      <a:cubicBezTo>
                        <a:pt x="1159869" y="949366"/>
                        <a:pt x="1144783" y="1024796"/>
                        <a:pt x="1114611" y="1095666"/>
                      </a:cubicBezTo>
                      <a:cubicBezTo>
                        <a:pt x="1084439" y="1166535"/>
                        <a:pt x="1043040" y="1228282"/>
                        <a:pt x="990414" y="1280908"/>
                      </a:cubicBezTo>
                      <a:cubicBezTo>
                        <a:pt x="937789" y="1333533"/>
                        <a:pt x="876392" y="1374932"/>
                        <a:pt x="806225" y="1405104"/>
                      </a:cubicBezTo>
                      <a:cubicBezTo>
                        <a:pt x="736057" y="1435276"/>
                        <a:pt x="660978" y="1450362"/>
                        <a:pt x="580987" y="1450362"/>
                      </a:cubicBezTo>
                      <a:cubicBezTo>
                        <a:pt x="500996" y="1450362"/>
                        <a:pt x="425566" y="1435276"/>
                        <a:pt x="354697" y="1405104"/>
                      </a:cubicBezTo>
                      <a:cubicBezTo>
                        <a:pt x="283827" y="1374932"/>
                        <a:pt x="222080" y="1333533"/>
                        <a:pt x="169454" y="1280908"/>
                      </a:cubicBezTo>
                      <a:cubicBezTo>
                        <a:pt x="116829" y="1228282"/>
                        <a:pt x="75430" y="1166535"/>
                        <a:pt x="45258" y="1095666"/>
                      </a:cubicBezTo>
                      <a:cubicBezTo>
                        <a:pt x="15086" y="1024796"/>
                        <a:pt x="0" y="949366"/>
                        <a:pt x="0" y="869375"/>
                      </a:cubicBezTo>
                      <a:lnTo>
                        <a:pt x="0" y="0"/>
                      </a:lnTo>
                      <a:close/>
                      <a:moveTo>
                        <a:pt x="580987" y="578882"/>
                      </a:moveTo>
                      <a:cubicBezTo>
                        <a:pt x="540290" y="578882"/>
                        <a:pt x="502399" y="586600"/>
                        <a:pt x="467316" y="602037"/>
                      </a:cubicBezTo>
                      <a:cubicBezTo>
                        <a:pt x="432232" y="617474"/>
                        <a:pt x="401709" y="638173"/>
                        <a:pt x="375747" y="664135"/>
                      </a:cubicBezTo>
                      <a:cubicBezTo>
                        <a:pt x="349785" y="690097"/>
                        <a:pt x="329085" y="720971"/>
                        <a:pt x="313649" y="756756"/>
                      </a:cubicBezTo>
                      <a:cubicBezTo>
                        <a:pt x="298212" y="792542"/>
                        <a:pt x="290493" y="830081"/>
                        <a:pt x="290493" y="869375"/>
                      </a:cubicBezTo>
                      <a:cubicBezTo>
                        <a:pt x="290493" y="910073"/>
                        <a:pt x="298212" y="947963"/>
                        <a:pt x="313649" y="983047"/>
                      </a:cubicBezTo>
                      <a:cubicBezTo>
                        <a:pt x="329085" y="1018130"/>
                        <a:pt x="349785" y="1048653"/>
                        <a:pt x="375747" y="1074615"/>
                      </a:cubicBezTo>
                      <a:cubicBezTo>
                        <a:pt x="401709" y="1100577"/>
                        <a:pt x="432232" y="1121277"/>
                        <a:pt x="467316" y="1136713"/>
                      </a:cubicBezTo>
                      <a:cubicBezTo>
                        <a:pt x="502399" y="1152150"/>
                        <a:pt x="540290" y="1159869"/>
                        <a:pt x="580987" y="1159869"/>
                      </a:cubicBezTo>
                      <a:cubicBezTo>
                        <a:pt x="620281" y="1159869"/>
                        <a:pt x="657470" y="1152150"/>
                        <a:pt x="692553" y="1136713"/>
                      </a:cubicBezTo>
                      <a:cubicBezTo>
                        <a:pt x="727637" y="1121277"/>
                        <a:pt x="758511" y="1100577"/>
                        <a:pt x="785174" y="1074615"/>
                      </a:cubicBezTo>
                      <a:cubicBezTo>
                        <a:pt x="811838" y="1048653"/>
                        <a:pt x="832537" y="1018130"/>
                        <a:pt x="847273" y="983047"/>
                      </a:cubicBezTo>
                      <a:cubicBezTo>
                        <a:pt x="862008" y="947963"/>
                        <a:pt x="869375" y="910073"/>
                        <a:pt x="869375" y="869375"/>
                      </a:cubicBezTo>
                      <a:cubicBezTo>
                        <a:pt x="869375" y="830081"/>
                        <a:pt x="862008" y="792542"/>
                        <a:pt x="847273" y="756756"/>
                      </a:cubicBezTo>
                      <a:cubicBezTo>
                        <a:pt x="832537" y="720971"/>
                        <a:pt x="811838" y="690097"/>
                        <a:pt x="785174" y="664135"/>
                      </a:cubicBezTo>
                      <a:cubicBezTo>
                        <a:pt x="758511" y="638173"/>
                        <a:pt x="727637" y="617474"/>
                        <a:pt x="692553" y="602037"/>
                      </a:cubicBezTo>
                      <a:cubicBezTo>
                        <a:pt x="657470" y="586600"/>
                        <a:pt x="620281" y="578882"/>
                        <a:pt x="580987" y="578882"/>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sp>
              <p:nvSpPr>
                <p:cNvPr id="48" name="Freeform: Shape 47">
                  <a:extLst>
                    <a:ext uri="{FF2B5EF4-FFF2-40B4-BE49-F238E27FC236}">
                      <a16:creationId xmlns:a16="http://schemas.microsoft.com/office/drawing/2014/main" id="{C00698E5-F9C1-4A24-A84F-2D3F4A900168}"/>
                    </a:ext>
                  </a:extLst>
                </p:cNvPr>
                <p:cNvSpPr/>
                <p:nvPr/>
              </p:nvSpPr>
              <p:spPr>
                <a:xfrm>
                  <a:off x="6419938" y="2746780"/>
                  <a:ext cx="740969" cy="1138818"/>
                </a:xfrm>
                <a:custGeom>
                  <a:avLst/>
                  <a:gdLst>
                    <a:gd name="connsiteX0" fmla="*/ 452311 w 740969"/>
                    <a:gd name="connsiteY0" fmla="*/ 15642 h 1138818"/>
                    <a:gd name="connsiteX1" fmla="*/ 359571 w 740969"/>
                    <a:gd name="connsiteY1" fmla="*/ 44332 h 1138818"/>
                    <a:gd name="connsiteX2" fmla="*/ 426268 w 740969"/>
                    <a:gd name="connsiteY2" fmla="*/ 21049 h 1138818"/>
                    <a:gd name="connsiteX3" fmla="*/ 467481 w 740969"/>
                    <a:gd name="connsiteY3" fmla="*/ 12492 h 1138818"/>
                    <a:gd name="connsiteX4" fmla="*/ 452311 w 740969"/>
                    <a:gd name="connsiteY4" fmla="*/ 15642 h 1138818"/>
                    <a:gd name="connsiteX5" fmla="*/ 460211 w 740969"/>
                    <a:gd name="connsiteY5" fmla="*/ 13198 h 1138818"/>
                    <a:gd name="connsiteX6" fmla="*/ 580987 w 740969"/>
                    <a:gd name="connsiteY6" fmla="*/ 0 h 1138818"/>
                    <a:gd name="connsiteX7" fmla="*/ 740969 w 740969"/>
                    <a:gd name="connsiteY7" fmla="*/ 0 h 1138818"/>
                    <a:gd name="connsiteX8" fmla="*/ 740969 w 740969"/>
                    <a:gd name="connsiteY8" fmla="*/ 28121 h 1138818"/>
                    <a:gd name="connsiteX9" fmla="*/ 740969 w 740969"/>
                    <a:gd name="connsiteY9" fmla="*/ 290493 h 1138818"/>
                    <a:gd name="connsiteX10" fmla="*/ 580987 w 740969"/>
                    <a:gd name="connsiteY10" fmla="*/ 290493 h 1138818"/>
                    <a:gd name="connsiteX11" fmla="*/ 467315 w 740969"/>
                    <a:gd name="connsiteY11" fmla="*/ 313648 h 1138818"/>
                    <a:gd name="connsiteX12" fmla="*/ 464958 w 740969"/>
                    <a:gd name="connsiteY12" fmla="*/ 314947 h 1138818"/>
                    <a:gd name="connsiteX13" fmla="*/ 464954 w 740969"/>
                    <a:gd name="connsiteY13" fmla="*/ 314948 h 1138818"/>
                    <a:gd name="connsiteX14" fmla="*/ 459713 w 740969"/>
                    <a:gd name="connsiteY14" fmla="*/ 317835 h 1138818"/>
                    <a:gd name="connsiteX15" fmla="*/ 382297 w 740969"/>
                    <a:gd name="connsiteY15" fmla="*/ 370335 h 1138818"/>
                    <a:gd name="connsiteX16" fmla="*/ 375747 w 740969"/>
                    <a:gd name="connsiteY16" fmla="*/ 375746 h 1138818"/>
                    <a:gd name="connsiteX17" fmla="*/ 313648 w 740969"/>
                    <a:gd name="connsiteY17" fmla="*/ 468367 h 1138818"/>
                    <a:gd name="connsiteX18" fmla="*/ 290493 w 740969"/>
                    <a:gd name="connsiteY18" fmla="*/ 580986 h 1138818"/>
                    <a:gd name="connsiteX19" fmla="*/ 290493 w 740969"/>
                    <a:gd name="connsiteY19" fmla="*/ 624778 h 1138818"/>
                    <a:gd name="connsiteX20" fmla="*/ 286283 w 740969"/>
                    <a:gd name="connsiteY20" fmla="*/ 582871 h 1138818"/>
                    <a:gd name="connsiteX21" fmla="*/ 286283 w 740969"/>
                    <a:gd name="connsiteY21" fmla="*/ 582872 h 1138818"/>
                    <a:gd name="connsiteX22" fmla="*/ 290493 w 740969"/>
                    <a:gd name="connsiteY22" fmla="*/ 624779 h 1138818"/>
                    <a:gd name="connsiteX23" fmla="*/ 290493 w 740969"/>
                    <a:gd name="connsiteY23" fmla="*/ 1087903 h 1138818"/>
                    <a:gd name="connsiteX24" fmla="*/ 290493 w 740969"/>
                    <a:gd name="connsiteY24" fmla="*/ 1138818 h 1138818"/>
                    <a:gd name="connsiteX25" fmla="*/ 286283 w 740969"/>
                    <a:gd name="connsiteY25" fmla="*/ 1138818 h 1138818"/>
                    <a:gd name="connsiteX26" fmla="*/ 0 w 740969"/>
                    <a:gd name="connsiteY26" fmla="*/ 1138818 h 1138818"/>
                    <a:gd name="connsiteX27" fmla="*/ 0 w 740969"/>
                    <a:gd name="connsiteY27" fmla="*/ 580987 h 1138818"/>
                    <a:gd name="connsiteX28" fmla="*/ 0 w 740969"/>
                    <a:gd name="connsiteY28" fmla="*/ 539501 h 1138818"/>
                    <a:gd name="connsiteX29" fmla="*/ 7105 w 740969"/>
                    <a:gd name="connsiteY29" fmla="*/ 466306 h 1138818"/>
                    <a:gd name="connsiteX30" fmla="*/ 41048 w 740969"/>
                    <a:gd name="connsiteY30" fmla="*/ 356581 h 1138818"/>
                    <a:gd name="connsiteX31" fmla="*/ 165244 w 740969"/>
                    <a:gd name="connsiteY31" fmla="*/ 171339 h 1138818"/>
                    <a:gd name="connsiteX32" fmla="*/ 251024 w 740969"/>
                    <a:gd name="connsiteY32" fmla="*/ 100821 h 1138818"/>
                    <a:gd name="connsiteX33" fmla="*/ 329572 w 740969"/>
                    <a:gd name="connsiteY33" fmla="*/ 58430 h 1138818"/>
                    <a:gd name="connsiteX34" fmla="*/ 350487 w 740969"/>
                    <a:gd name="connsiteY34" fmla="*/ 47143 h 1138818"/>
                    <a:gd name="connsiteX35" fmla="*/ 359571 w 740969"/>
                    <a:gd name="connsiteY35" fmla="*/ 44333 h 1138818"/>
                    <a:gd name="connsiteX36" fmla="*/ 452311 w 740969"/>
                    <a:gd name="connsiteY36" fmla="*/ 15643 h 1138818"/>
                    <a:gd name="connsiteX37" fmla="*/ 467481 w 740969"/>
                    <a:gd name="connsiteY37" fmla="*/ 12493 h 1138818"/>
                    <a:gd name="connsiteX38" fmla="*/ 502311 w 740969"/>
                    <a:gd name="connsiteY38" fmla="*/ 5262 h 1138818"/>
                    <a:gd name="connsiteX39" fmla="*/ 580987 w 740969"/>
                    <a:gd name="connsiteY39" fmla="*/ 0 h 113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740969" h="1138818">
                      <a:moveTo>
                        <a:pt x="452311" y="15642"/>
                      </a:moveTo>
                      <a:lnTo>
                        <a:pt x="359571" y="44332"/>
                      </a:lnTo>
                      <a:lnTo>
                        <a:pt x="426268" y="21049"/>
                      </a:lnTo>
                      <a:close/>
                      <a:moveTo>
                        <a:pt x="467481" y="12492"/>
                      </a:moveTo>
                      <a:lnTo>
                        <a:pt x="452311" y="15642"/>
                      </a:lnTo>
                      <a:lnTo>
                        <a:pt x="460211" y="13198"/>
                      </a:lnTo>
                      <a:close/>
                      <a:moveTo>
                        <a:pt x="580987" y="0"/>
                      </a:moveTo>
                      <a:lnTo>
                        <a:pt x="740969" y="0"/>
                      </a:lnTo>
                      <a:lnTo>
                        <a:pt x="740969" y="28121"/>
                      </a:lnTo>
                      <a:lnTo>
                        <a:pt x="740969" y="290493"/>
                      </a:lnTo>
                      <a:lnTo>
                        <a:pt x="580987" y="290493"/>
                      </a:lnTo>
                      <a:cubicBezTo>
                        <a:pt x="540289" y="290493"/>
                        <a:pt x="502399" y="298212"/>
                        <a:pt x="467315" y="313648"/>
                      </a:cubicBezTo>
                      <a:lnTo>
                        <a:pt x="464958" y="314947"/>
                      </a:lnTo>
                      <a:lnTo>
                        <a:pt x="464954" y="314948"/>
                      </a:lnTo>
                      <a:lnTo>
                        <a:pt x="459713" y="317835"/>
                      </a:lnTo>
                      <a:lnTo>
                        <a:pt x="382297" y="370335"/>
                      </a:lnTo>
                      <a:lnTo>
                        <a:pt x="375747" y="375746"/>
                      </a:lnTo>
                      <a:cubicBezTo>
                        <a:pt x="349784" y="401708"/>
                        <a:pt x="329085" y="432581"/>
                        <a:pt x="313648" y="468367"/>
                      </a:cubicBezTo>
                      <a:cubicBezTo>
                        <a:pt x="298211" y="504152"/>
                        <a:pt x="290493" y="541692"/>
                        <a:pt x="290493" y="580986"/>
                      </a:cubicBezTo>
                      <a:lnTo>
                        <a:pt x="290493" y="624778"/>
                      </a:lnTo>
                      <a:lnTo>
                        <a:pt x="286283" y="582871"/>
                      </a:lnTo>
                      <a:lnTo>
                        <a:pt x="286283" y="582872"/>
                      </a:lnTo>
                      <a:lnTo>
                        <a:pt x="290493" y="624779"/>
                      </a:lnTo>
                      <a:lnTo>
                        <a:pt x="290493" y="1087903"/>
                      </a:lnTo>
                      <a:lnTo>
                        <a:pt x="290493" y="1138818"/>
                      </a:lnTo>
                      <a:lnTo>
                        <a:pt x="286283" y="1138818"/>
                      </a:lnTo>
                      <a:lnTo>
                        <a:pt x="0" y="1138818"/>
                      </a:lnTo>
                      <a:lnTo>
                        <a:pt x="0" y="580987"/>
                      </a:lnTo>
                      <a:lnTo>
                        <a:pt x="0" y="539501"/>
                      </a:lnTo>
                      <a:lnTo>
                        <a:pt x="7105" y="466306"/>
                      </a:lnTo>
                      <a:cubicBezTo>
                        <a:pt x="14648" y="428591"/>
                        <a:pt x="25962" y="392016"/>
                        <a:pt x="41048" y="356581"/>
                      </a:cubicBezTo>
                      <a:cubicBezTo>
                        <a:pt x="71220" y="285712"/>
                        <a:pt x="112619" y="223965"/>
                        <a:pt x="165244" y="171339"/>
                      </a:cubicBezTo>
                      <a:cubicBezTo>
                        <a:pt x="191557" y="145027"/>
                        <a:pt x="220150" y="121521"/>
                        <a:pt x="251024" y="100821"/>
                      </a:cubicBezTo>
                      <a:lnTo>
                        <a:pt x="329572" y="58430"/>
                      </a:lnTo>
                      <a:lnTo>
                        <a:pt x="350487" y="47143"/>
                      </a:lnTo>
                      <a:lnTo>
                        <a:pt x="359571" y="44333"/>
                      </a:lnTo>
                      <a:lnTo>
                        <a:pt x="452311" y="15643"/>
                      </a:lnTo>
                      <a:lnTo>
                        <a:pt x="467481" y="12493"/>
                      </a:lnTo>
                      <a:lnTo>
                        <a:pt x="502311" y="5262"/>
                      </a:lnTo>
                      <a:cubicBezTo>
                        <a:pt x="528098" y="1754"/>
                        <a:pt x="554323" y="0"/>
                        <a:pt x="580987" y="0"/>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sp>
              <p:nvSpPr>
                <p:cNvPr id="49" name="Freeform: Shape 48">
                  <a:extLst>
                    <a:ext uri="{FF2B5EF4-FFF2-40B4-BE49-F238E27FC236}">
                      <a16:creationId xmlns:a16="http://schemas.microsoft.com/office/drawing/2014/main" id="{A5C50315-774B-4939-B37A-313A5B9EA012}"/>
                    </a:ext>
                  </a:extLst>
                </p:cNvPr>
                <p:cNvSpPr/>
                <p:nvPr/>
              </p:nvSpPr>
              <p:spPr>
                <a:xfrm>
                  <a:off x="3937123" y="2723624"/>
                  <a:ext cx="1138818" cy="1161974"/>
                </a:xfrm>
                <a:custGeom>
                  <a:avLst/>
                  <a:gdLst/>
                  <a:ahLst/>
                  <a:cxnLst/>
                  <a:rect l="l" t="t" r="r" b="b"/>
                  <a:pathLst>
                    <a:path w="1138818" h="1161974">
                      <a:moveTo>
                        <a:pt x="0" y="0"/>
                      </a:moveTo>
                      <a:lnTo>
                        <a:pt x="1138818" y="0"/>
                      </a:lnTo>
                      <a:lnTo>
                        <a:pt x="549411" y="871481"/>
                      </a:lnTo>
                      <a:lnTo>
                        <a:pt x="1138818" y="871481"/>
                      </a:lnTo>
                      <a:lnTo>
                        <a:pt x="1138818" y="1161974"/>
                      </a:lnTo>
                      <a:lnTo>
                        <a:pt x="0" y="1161974"/>
                      </a:lnTo>
                      <a:lnTo>
                        <a:pt x="591512" y="290494"/>
                      </a:lnTo>
                      <a:lnTo>
                        <a:pt x="0" y="290494"/>
                      </a:lnTo>
                      <a:lnTo>
                        <a:pt x="0" y="0"/>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sp>
              <p:nvSpPr>
                <p:cNvPr id="50" name="Freeform: Shape 49">
                  <a:extLst>
                    <a:ext uri="{FF2B5EF4-FFF2-40B4-BE49-F238E27FC236}">
                      <a16:creationId xmlns:a16="http://schemas.microsoft.com/office/drawing/2014/main" id="{BFBC2E40-8ACF-49ED-A992-C4B84CF35789}"/>
                    </a:ext>
                  </a:extLst>
                </p:cNvPr>
                <p:cNvSpPr/>
                <p:nvPr/>
              </p:nvSpPr>
              <p:spPr>
                <a:xfrm>
                  <a:off x="5166953" y="2723624"/>
                  <a:ext cx="1157763" cy="1161974"/>
                </a:xfrm>
                <a:custGeom>
                  <a:avLst/>
                  <a:gdLst/>
                  <a:ahLst/>
                  <a:cxnLst/>
                  <a:rect l="l" t="t" r="r" b="b"/>
                  <a:pathLst>
                    <a:path w="1157763" h="1161974">
                      <a:moveTo>
                        <a:pt x="578881" y="0"/>
                      </a:moveTo>
                      <a:cubicBezTo>
                        <a:pt x="654662" y="0"/>
                        <a:pt x="727286" y="14736"/>
                        <a:pt x="796751" y="44206"/>
                      </a:cubicBezTo>
                      <a:cubicBezTo>
                        <a:pt x="866217" y="73676"/>
                        <a:pt x="927965" y="114023"/>
                        <a:pt x="981993" y="165245"/>
                      </a:cubicBezTo>
                      <a:cubicBezTo>
                        <a:pt x="1036023" y="216467"/>
                        <a:pt x="1078825" y="277513"/>
                        <a:pt x="1110400" y="348382"/>
                      </a:cubicBezTo>
                      <a:cubicBezTo>
                        <a:pt x="1141975" y="419251"/>
                        <a:pt x="1157763" y="496786"/>
                        <a:pt x="1157763" y="580987"/>
                      </a:cubicBezTo>
                      <a:cubicBezTo>
                        <a:pt x="1157763" y="660978"/>
                        <a:pt x="1142677" y="736408"/>
                        <a:pt x="1112505" y="807278"/>
                      </a:cubicBezTo>
                      <a:cubicBezTo>
                        <a:pt x="1082333" y="878147"/>
                        <a:pt x="1040935" y="939894"/>
                        <a:pt x="988309" y="992520"/>
                      </a:cubicBezTo>
                      <a:cubicBezTo>
                        <a:pt x="935683" y="1045145"/>
                        <a:pt x="874287" y="1086544"/>
                        <a:pt x="804119" y="1116716"/>
                      </a:cubicBezTo>
                      <a:cubicBezTo>
                        <a:pt x="733952" y="1146888"/>
                        <a:pt x="658872" y="1161974"/>
                        <a:pt x="578881" y="1161974"/>
                      </a:cubicBezTo>
                      <a:cubicBezTo>
                        <a:pt x="503101" y="1161974"/>
                        <a:pt x="430477" y="1147239"/>
                        <a:pt x="361012" y="1117769"/>
                      </a:cubicBezTo>
                      <a:cubicBezTo>
                        <a:pt x="291546" y="1088298"/>
                        <a:pt x="229799" y="1047952"/>
                        <a:pt x="175769" y="996730"/>
                      </a:cubicBezTo>
                      <a:cubicBezTo>
                        <a:pt x="121740" y="945507"/>
                        <a:pt x="78938" y="884462"/>
                        <a:pt x="47363" y="813593"/>
                      </a:cubicBezTo>
                      <a:cubicBezTo>
                        <a:pt x="15788" y="742723"/>
                        <a:pt x="0" y="665188"/>
                        <a:pt x="0" y="580987"/>
                      </a:cubicBezTo>
                      <a:cubicBezTo>
                        <a:pt x="0" y="500996"/>
                        <a:pt x="15086" y="425917"/>
                        <a:pt x="45258" y="355750"/>
                      </a:cubicBezTo>
                      <a:cubicBezTo>
                        <a:pt x="75430" y="285582"/>
                        <a:pt x="116829" y="224186"/>
                        <a:pt x="169454" y="171560"/>
                      </a:cubicBezTo>
                      <a:cubicBezTo>
                        <a:pt x="222080" y="118934"/>
                        <a:pt x="283477" y="77185"/>
                        <a:pt x="353644" y="46311"/>
                      </a:cubicBezTo>
                      <a:cubicBezTo>
                        <a:pt x="423811" y="15437"/>
                        <a:pt x="498891" y="0"/>
                        <a:pt x="578881" y="0"/>
                      </a:cubicBezTo>
                      <a:close/>
                      <a:moveTo>
                        <a:pt x="578881" y="290494"/>
                      </a:moveTo>
                      <a:cubicBezTo>
                        <a:pt x="538184" y="290494"/>
                        <a:pt x="500294" y="298212"/>
                        <a:pt x="465210" y="313649"/>
                      </a:cubicBezTo>
                      <a:cubicBezTo>
                        <a:pt x="430126" y="329086"/>
                        <a:pt x="399604" y="349785"/>
                        <a:pt x="373642" y="375747"/>
                      </a:cubicBezTo>
                      <a:cubicBezTo>
                        <a:pt x="347680" y="401709"/>
                        <a:pt x="326980" y="432583"/>
                        <a:pt x="311544" y="468368"/>
                      </a:cubicBezTo>
                      <a:cubicBezTo>
                        <a:pt x="296107" y="504154"/>
                        <a:pt x="288388" y="541693"/>
                        <a:pt x="288388" y="580987"/>
                      </a:cubicBezTo>
                      <a:cubicBezTo>
                        <a:pt x="288388" y="621685"/>
                        <a:pt x="296107" y="659575"/>
                        <a:pt x="311544" y="694659"/>
                      </a:cubicBezTo>
                      <a:cubicBezTo>
                        <a:pt x="326980" y="729742"/>
                        <a:pt x="347680" y="760265"/>
                        <a:pt x="373642" y="786227"/>
                      </a:cubicBezTo>
                      <a:cubicBezTo>
                        <a:pt x="399604" y="812189"/>
                        <a:pt x="430126" y="832889"/>
                        <a:pt x="465210" y="848325"/>
                      </a:cubicBezTo>
                      <a:cubicBezTo>
                        <a:pt x="500294" y="863762"/>
                        <a:pt x="538184" y="871481"/>
                        <a:pt x="578881" y="871481"/>
                      </a:cubicBezTo>
                      <a:cubicBezTo>
                        <a:pt x="618175" y="871481"/>
                        <a:pt x="655364" y="863762"/>
                        <a:pt x="690448" y="848325"/>
                      </a:cubicBezTo>
                      <a:cubicBezTo>
                        <a:pt x="725532" y="832889"/>
                        <a:pt x="756405" y="812189"/>
                        <a:pt x="783069" y="786227"/>
                      </a:cubicBezTo>
                      <a:cubicBezTo>
                        <a:pt x="809732" y="760265"/>
                        <a:pt x="830432" y="729742"/>
                        <a:pt x="845167" y="694659"/>
                      </a:cubicBezTo>
                      <a:cubicBezTo>
                        <a:pt x="859902" y="659575"/>
                        <a:pt x="867270" y="621685"/>
                        <a:pt x="867270" y="580987"/>
                      </a:cubicBezTo>
                      <a:cubicBezTo>
                        <a:pt x="867270" y="541693"/>
                        <a:pt x="859902" y="504154"/>
                        <a:pt x="845167" y="468368"/>
                      </a:cubicBezTo>
                      <a:cubicBezTo>
                        <a:pt x="830432" y="432583"/>
                        <a:pt x="809732" y="401709"/>
                        <a:pt x="783069" y="375747"/>
                      </a:cubicBezTo>
                      <a:cubicBezTo>
                        <a:pt x="756405" y="349785"/>
                        <a:pt x="725532" y="329086"/>
                        <a:pt x="690448" y="313649"/>
                      </a:cubicBezTo>
                      <a:cubicBezTo>
                        <a:pt x="655364" y="298212"/>
                        <a:pt x="618175" y="290494"/>
                        <a:pt x="578881" y="290494"/>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sp>
              <p:nvSpPr>
                <p:cNvPr id="51" name="Freeform: Shape 50">
                  <a:extLst>
                    <a:ext uri="{FF2B5EF4-FFF2-40B4-BE49-F238E27FC236}">
                      <a16:creationId xmlns:a16="http://schemas.microsoft.com/office/drawing/2014/main" id="{CC6B3F21-363D-4F56-8886-7A993F1FD5E6}"/>
                    </a:ext>
                  </a:extLst>
                </p:cNvPr>
                <p:cNvSpPr/>
                <p:nvPr/>
              </p:nvSpPr>
              <p:spPr>
                <a:xfrm>
                  <a:off x="2662878" y="2724367"/>
                  <a:ext cx="1159868" cy="1162593"/>
                </a:xfrm>
                <a:custGeom>
                  <a:avLst/>
                  <a:gdLst/>
                  <a:ahLst/>
                  <a:cxnLst/>
                  <a:rect l="l" t="t" r="r" b="b"/>
                  <a:pathLst>
                    <a:path w="1159868" h="1162593">
                      <a:moveTo>
                        <a:pt x="570462" y="310"/>
                      </a:moveTo>
                      <a:cubicBezTo>
                        <a:pt x="672906" y="-3199"/>
                        <a:pt x="772544" y="23114"/>
                        <a:pt x="869375" y="79248"/>
                      </a:cubicBezTo>
                      <a:lnTo>
                        <a:pt x="869375" y="1362"/>
                      </a:lnTo>
                      <a:lnTo>
                        <a:pt x="1159868" y="1362"/>
                      </a:lnTo>
                      <a:lnTo>
                        <a:pt x="1159868" y="1161231"/>
                      </a:lnTo>
                      <a:lnTo>
                        <a:pt x="869375" y="1161231"/>
                      </a:lnTo>
                      <a:lnTo>
                        <a:pt x="869375" y="1083345"/>
                      </a:lnTo>
                      <a:cubicBezTo>
                        <a:pt x="772544" y="1139479"/>
                        <a:pt x="672906" y="1165792"/>
                        <a:pt x="570462" y="1162284"/>
                      </a:cubicBezTo>
                      <a:cubicBezTo>
                        <a:pt x="468017" y="1158775"/>
                        <a:pt x="374343" y="1132813"/>
                        <a:pt x="289441" y="1084398"/>
                      </a:cubicBezTo>
                      <a:cubicBezTo>
                        <a:pt x="204538" y="1035982"/>
                        <a:pt x="135072" y="968271"/>
                        <a:pt x="81043" y="881263"/>
                      </a:cubicBezTo>
                      <a:cubicBezTo>
                        <a:pt x="27014" y="794255"/>
                        <a:pt x="0" y="694617"/>
                        <a:pt x="0" y="582349"/>
                      </a:cubicBezTo>
                      <a:cubicBezTo>
                        <a:pt x="0" y="470081"/>
                        <a:pt x="27014" y="370443"/>
                        <a:pt x="81043" y="283436"/>
                      </a:cubicBezTo>
                      <a:cubicBezTo>
                        <a:pt x="135072" y="196428"/>
                        <a:pt x="204538" y="128366"/>
                        <a:pt x="289441" y="79248"/>
                      </a:cubicBezTo>
                      <a:cubicBezTo>
                        <a:pt x="374343" y="30131"/>
                        <a:pt x="468017" y="3818"/>
                        <a:pt x="570462" y="310"/>
                      </a:cubicBezTo>
                      <a:close/>
                      <a:moveTo>
                        <a:pt x="578882" y="291856"/>
                      </a:moveTo>
                      <a:cubicBezTo>
                        <a:pt x="538185" y="291856"/>
                        <a:pt x="500294" y="299224"/>
                        <a:pt x="465210" y="313959"/>
                      </a:cubicBezTo>
                      <a:cubicBezTo>
                        <a:pt x="430127" y="328694"/>
                        <a:pt x="399604" y="349393"/>
                        <a:pt x="373642" y="376057"/>
                      </a:cubicBezTo>
                      <a:cubicBezTo>
                        <a:pt x="347680" y="402721"/>
                        <a:pt x="326980" y="433594"/>
                        <a:pt x="311544" y="468678"/>
                      </a:cubicBezTo>
                      <a:cubicBezTo>
                        <a:pt x="296107" y="503762"/>
                        <a:pt x="288388" y="541652"/>
                        <a:pt x="288388" y="582349"/>
                      </a:cubicBezTo>
                      <a:cubicBezTo>
                        <a:pt x="288388" y="623046"/>
                        <a:pt x="296107" y="660586"/>
                        <a:pt x="311544" y="694968"/>
                      </a:cubicBezTo>
                      <a:cubicBezTo>
                        <a:pt x="326980" y="729350"/>
                        <a:pt x="347680" y="759873"/>
                        <a:pt x="373642" y="786537"/>
                      </a:cubicBezTo>
                      <a:cubicBezTo>
                        <a:pt x="399604" y="813200"/>
                        <a:pt x="430127" y="833900"/>
                        <a:pt x="465210" y="848635"/>
                      </a:cubicBezTo>
                      <a:cubicBezTo>
                        <a:pt x="500294" y="863370"/>
                        <a:pt x="538185" y="870738"/>
                        <a:pt x="578882" y="870738"/>
                      </a:cubicBezTo>
                      <a:cubicBezTo>
                        <a:pt x="618176" y="870738"/>
                        <a:pt x="655013" y="863721"/>
                        <a:pt x="689395" y="849687"/>
                      </a:cubicBezTo>
                      <a:cubicBezTo>
                        <a:pt x="723778" y="835654"/>
                        <a:pt x="754300" y="816007"/>
                        <a:pt x="780964" y="790747"/>
                      </a:cubicBezTo>
                      <a:cubicBezTo>
                        <a:pt x="807628" y="765486"/>
                        <a:pt x="828678" y="736016"/>
                        <a:pt x="844115" y="702336"/>
                      </a:cubicBezTo>
                      <a:cubicBezTo>
                        <a:pt x="859552" y="668655"/>
                        <a:pt x="867972" y="632168"/>
                        <a:pt x="869375" y="592874"/>
                      </a:cubicBezTo>
                      <a:lnTo>
                        <a:pt x="869375" y="590769"/>
                      </a:lnTo>
                      <a:lnTo>
                        <a:pt x="869375" y="582349"/>
                      </a:lnTo>
                      <a:lnTo>
                        <a:pt x="869375" y="571824"/>
                      </a:lnTo>
                      <a:lnTo>
                        <a:pt x="869375" y="569719"/>
                      </a:lnTo>
                      <a:cubicBezTo>
                        <a:pt x="867972" y="530425"/>
                        <a:pt x="859552" y="493938"/>
                        <a:pt x="844115" y="460258"/>
                      </a:cubicBezTo>
                      <a:cubicBezTo>
                        <a:pt x="828678" y="426578"/>
                        <a:pt x="807628" y="397107"/>
                        <a:pt x="780964" y="371847"/>
                      </a:cubicBezTo>
                      <a:cubicBezTo>
                        <a:pt x="754300" y="346586"/>
                        <a:pt x="723778" y="326940"/>
                        <a:pt x="689395" y="312906"/>
                      </a:cubicBezTo>
                      <a:cubicBezTo>
                        <a:pt x="655013" y="298873"/>
                        <a:pt x="618176" y="291856"/>
                        <a:pt x="578882" y="291856"/>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grpSp>
        </p:grpSp>
        <p:sp>
          <p:nvSpPr>
            <p:cNvPr id="42" name="Rectangle 41">
              <a:extLst>
                <a:ext uri="{FF2B5EF4-FFF2-40B4-BE49-F238E27FC236}">
                  <a16:creationId xmlns:a16="http://schemas.microsoft.com/office/drawing/2014/main" id="{8DE7657B-988A-44E7-B945-15CE5E4E41CF}"/>
                </a:ext>
              </a:extLst>
            </p:cNvPr>
            <p:cNvSpPr/>
            <p:nvPr/>
          </p:nvSpPr>
          <p:spPr>
            <a:xfrm>
              <a:off x="2150732" y="3363773"/>
              <a:ext cx="2048189" cy="416720"/>
            </a:xfrm>
            <a:prstGeom prst="rect">
              <a:avLst/>
            </a:prstGeom>
            <a:solidFill>
              <a:srgbClr val="682A7B"/>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Razor Components</a:t>
              </a:r>
            </a:p>
          </p:txBody>
        </p:sp>
        <p:sp>
          <p:nvSpPr>
            <p:cNvPr id="43" name="Rectangle 42">
              <a:extLst>
                <a:ext uri="{FF2B5EF4-FFF2-40B4-BE49-F238E27FC236}">
                  <a16:creationId xmlns:a16="http://schemas.microsoft.com/office/drawing/2014/main" id="{444EE744-1789-4A41-9FB8-DD67613855E0}"/>
                </a:ext>
              </a:extLst>
            </p:cNvPr>
            <p:cNvSpPr/>
            <p:nvPr/>
          </p:nvSpPr>
          <p:spPr>
            <a:xfrm>
              <a:off x="2150732" y="3810237"/>
              <a:ext cx="2048189" cy="290870"/>
            </a:xfrm>
            <a:prstGeom prst="rect">
              <a:avLst/>
            </a:prstGeom>
            <a:solidFill>
              <a:srgbClr val="682A7B"/>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.NET</a:t>
              </a:r>
            </a:p>
          </p:txBody>
        </p:sp>
      </p:grpSp>
    </p:spTree>
    <p:extLst>
      <p:ext uri="{BB962C8B-B14F-4D97-AF65-F5344CB8AC3E}">
        <p14:creationId xmlns:p14="http://schemas.microsoft.com/office/powerpoint/2010/main" val="407177188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par>
                                <p:cTn id="11" presetID="10"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par>
                                <p:cTn id="17" presetID="10" presetClass="entr" presetSubtype="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par>
                                <p:cTn id="20" presetID="1"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9"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6000"/>
                <a:hueMod val="100000"/>
                <a:satMod val="180000"/>
                <a:lumMod val="110000"/>
              </a:schemeClr>
            </a:gs>
            <a:gs pos="100000">
              <a:schemeClr val="bg2">
                <a:shade val="96000"/>
                <a:satMod val="160000"/>
                <a:lumMod val="100000"/>
              </a:schemeClr>
            </a:gs>
          </a:gsLst>
          <a:lin ang="4740000" scaled="1"/>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99" name="Rectangle 8">
            <a:extLst>
              <a:ext uri="{FF2B5EF4-FFF2-40B4-BE49-F238E27FC236}">
                <a16:creationId xmlns:a16="http://schemas.microsoft.com/office/drawing/2014/main" id="{D5FE3208-9FD8-4883-AB1F-FF214491B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 name="Picture 10">
            <a:extLst>
              <a:ext uri="{FF2B5EF4-FFF2-40B4-BE49-F238E27FC236}">
                <a16:creationId xmlns:a16="http://schemas.microsoft.com/office/drawing/2014/main" id="{72E5EC71-6645-4F98-85CD-71B3EA3893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r="22391" b="24173"/>
          <a:stretch>
            <a:fillRect/>
          </a:stretch>
        </p:blipFill>
        <p:spPr>
          <a:xfrm>
            <a:off x="0" y="0"/>
            <a:ext cx="9579429" cy="5264678"/>
          </a:xfrm>
          <a:custGeom>
            <a:avLst/>
            <a:gdLst>
              <a:gd name="connsiteX0" fmla="*/ 1067284 w 9459686"/>
              <a:gd name="connsiteY0" fmla="*/ 4740916 h 5198870"/>
              <a:gd name="connsiteX1" fmla="*/ 936171 w 9459686"/>
              <a:gd name="connsiteY1" fmla="*/ 4800600 h 5198870"/>
              <a:gd name="connsiteX2" fmla="*/ 925286 w 9459686"/>
              <a:gd name="connsiteY2" fmla="*/ 4855029 h 5198870"/>
              <a:gd name="connsiteX3" fmla="*/ 914400 w 9459686"/>
              <a:gd name="connsiteY3" fmla="*/ 4898571 h 5198870"/>
              <a:gd name="connsiteX4" fmla="*/ 925286 w 9459686"/>
              <a:gd name="connsiteY4" fmla="*/ 4985657 h 5198870"/>
              <a:gd name="connsiteX5" fmla="*/ 914400 w 9459686"/>
              <a:gd name="connsiteY5" fmla="*/ 5029200 h 5198870"/>
              <a:gd name="connsiteX6" fmla="*/ 881743 w 9459686"/>
              <a:gd name="connsiteY6" fmla="*/ 5018314 h 5198870"/>
              <a:gd name="connsiteX7" fmla="*/ 827314 w 9459686"/>
              <a:gd name="connsiteY7" fmla="*/ 4985657 h 5198870"/>
              <a:gd name="connsiteX8" fmla="*/ 794657 w 9459686"/>
              <a:gd name="connsiteY8" fmla="*/ 4963886 h 5198870"/>
              <a:gd name="connsiteX9" fmla="*/ 718457 w 9459686"/>
              <a:gd name="connsiteY9" fmla="*/ 4942114 h 5198870"/>
              <a:gd name="connsiteX10" fmla="*/ 664029 w 9459686"/>
              <a:gd name="connsiteY10" fmla="*/ 4898571 h 5198870"/>
              <a:gd name="connsiteX11" fmla="*/ 653143 w 9459686"/>
              <a:gd name="connsiteY11" fmla="*/ 4865914 h 5198870"/>
              <a:gd name="connsiteX12" fmla="*/ 609600 w 9459686"/>
              <a:gd name="connsiteY12" fmla="*/ 4822371 h 5198870"/>
              <a:gd name="connsiteX13" fmla="*/ 576943 w 9459686"/>
              <a:gd name="connsiteY13" fmla="*/ 4789714 h 5198870"/>
              <a:gd name="connsiteX14" fmla="*/ 337457 w 9459686"/>
              <a:gd name="connsiteY14" fmla="*/ 4800600 h 5198870"/>
              <a:gd name="connsiteX15" fmla="*/ 304800 w 9459686"/>
              <a:gd name="connsiteY15" fmla="*/ 4811486 h 5198870"/>
              <a:gd name="connsiteX16" fmla="*/ 272143 w 9459686"/>
              <a:gd name="connsiteY16" fmla="*/ 4833257 h 5198870"/>
              <a:gd name="connsiteX17" fmla="*/ 261257 w 9459686"/>
              <a:gd name="connsiteY17" fmla="*/ 5040086 h 5198870"/>
              <a:gd name="connsiteX18" fmla="*/ 337457 w 9459686"/>
              <a:gd name="connsiteY18" fmla="*/ 5105400 h 5198870"/>
              <a:gd name="connsiteX19" fmla="*/ 402771 w 9459686"/>
              <a:gd name="connsiteY19" fmla="*/ 5127171 h 5198870"/>
              <a:gd name="connsiteX20" fmla="*/ 1088571 w 9459686"/>
              <a:gd name="connsiteY20" fmla="*/ 5116286 h 5198870"/>
              <a:gd name="connsiteX21" fmla="*/ 1153886 w 9459686"/>
              <a:gd name="connsiteY21" fmla="*/ 5094514 h 5198870"/>
              <a:gd name="connsiteX22" fmla="*/ 1219200 w 9459686"/>
              <a:gd name="connsiteY22" fmla="*/ 5072743 h 5198870"/>
              <a:gd name="connsiteX23" fmla="*/ 1251857 w 9459686"/>
              <a:gd name="connsiteY23" fmla="*/ 5061857 h 5198870"/>
              <a:gd name="connsiteX24" fmla="*/ 1404257 w 9459686"/>
              <a:gd name="connsiteY24" fmla="*/ 5040086 h 5198870"/>
              <a:gd name="connsiteX25" fmla="*/ 1432274 w 9459686"/>
              <a:gd name="connsiteY25" fmla="*/ 5021520 h 5198870"/>
              <a:gd name="connsiteX26" fmla="*/ 1440075 w 9459686"/>
              <a:gd name="connsiteY26" fmla="*/ 5016455 h 5198870"/>
              <a:gd name="connsiteX27" fmla="*/ 1440081 w 9459686"/>
              <a:gd name="connsiteY27" fmla="*/ 5016452 h 5198870"/>
              <a:gd name="connsiteX28" fmla="*/ 1444260 w 9459686"/>
              <a:gd name="connsiteY28" fmla="*/ 5013737 h 5198870"/>
              <a:gd name="connsiteX29" fmla="*/ 1440075 w 9459686"/>
              <a:gd name="connsiteY29" fmla="*/ 5016455 h 5198870"/>
              <a:gd name="connsiteX30" fmla="*/ 1431597 w 9459686"/>
              <a:gd name="connsiteY30" fmla="*/ 5020098 h 5198870"/>
              <a:gd name="connsiteX31" fmla="*/ 1458686 w 9459686"/>
              <a:gd name="connsiteY31" fmla="*/ 4996543 h 5198870"/>
              <a:gd name="connsiteX32" fmla="*/ 1502229 w 9459686"/>
              <a:gd name="connsiteY32" fmla="*/ 4953000 h 5198870"/>
              <a:gd name="connsiteX33" fmla="*/ 1447800 w 9459686"/>
              <a:gd name="connsiteY33" fmla="*/ 4931229 h 5198870"/>
              <a:gd name="connsiteX34" fmla="*/ 1382486 w 9459686"/>
              <a:gd name="connsiteY34" fmla="*/ 4855029 h 5198870"/>
              <a:gd name="connsiteX35" fmla="*/ 1338943 w 9459686"/>
              <a:gd name="connsiteY35" fmla="*/ 4789714 h 5198870"/>
              <a:gd name="connsiteX36" fmla="*/ 1219200 w 9459686"/>
              <a:gd name="connsiteY36" fmla="*/ 4757057 h 5198870"/>
              <a:gd name="connsiteX37" fmla="*/ 1067284 w 9459686"/>
              <a:gd name="connsiteY37" fmla="*/ 4740916 h 5198870"/>
              <a:gd name="connsiteX38" fmla="*/ 1948543 w 9459686"/>
              <a:gd name="connsiteY38" fmla="*/ 4669971 h 5198870"/>
              <a:gd name="connsiteX39" fmla="*/ 1763486 w 9459686"/>
              <a:gd name="connsiteY39" fmla="*/ 4680857 h 5198870"/>
              <a:gd name="connsiteX40" fmla="*/ 1698171 w 9459686"/>
              <a:gd name="connsiteY40" fmla="*/ 4702629 h 5198870"/>
              <a:gd name="connsiteX41" fmla="*/ 1654629 w 9459686"/>
              <a:gd name="connsiteY41" fmla="*/ 4713514 h 5198870"/>
              <a:gd name="connsiteX42" fmla="*/ 1589314 w 9459686"/>
              <a:gd name="connsiteY42" fmla="*/ 4735286 h 5198870"/>
              <a:gd name="connsiteX43" fmla="*/ 1469571 w 9459686"/>
              <a:gd name="connsiteY43" fmla="*/ 4767943 h 5198870"/>
              <a:gd name="connsiteX44" fmla="*/ 1447800 w 9459686"/>
              <a:gd name="connsiteY44" fmla="*/ 4833257 h 5198870"/>
              <a:gd name="connsiteX45" fmla="*/ 1458686 w 9459686"/>
              <a:gd name="connsiteY45" fmla="*/ 4898571 h 5198870"/>
              <a:gd name="connsiteX46" fmla="*/ 1502229 w 9459686"/>
              <a:gd name="connsiteY46" fmla="*/ 4942114 h 5198870"/>
              <a:gd name="connsiteX47" fmla="*/ 1524000 w 9459686"/>
              <a:gd name="connsiteY47" fmla="*/ 4963886 h 5198870"/>
              <a:gd name="connsiteX48" fmla="*/ 1926771 w 9459686"/>
              <a:gd name="connsiteY48" fmla="*/ 5018314 h 5198870"/>
              <a:gd name="connsiteX49" fmla="*/ 2013857 w 9459686"/>
              <a:gd name="connsiteY49" fmla="*/ 5040086 h 5198870"/>
              <a:gd name="connsiteX50" fmla="*/ 2035629 w 9459686"/>
              <a:gd name="connsiteY50" fmla="*/ 5061857 h 5198870"/>
              <a:gd name="connsiteX51" fmla="*/ 2024743 w 9459686"/>
              <a:gd name="connsiteY51" fmla="*/ 4887686 h 5198870"/>
              <a:gd name="connsiteX52" fmla="*/ 2002971 w 9459686"/>
              <a:gd name="connsiteY52" fmla="*/ 4822371 h 5198870"/>
              <a:gd name="connsiteX53" fmla="*/ 1992086 w 9459686"/>
              <a:gd name="connsiteY53" fmla="*/ 4789714 h 5198870"/>
              <a:gd name="connsiteX54" fmla="*/ 1981200 w 9459686"/>
              <a:gd name="connsiteY54" fmla="*/ 4735286 h 5198870"/>
              <a:gd name="connsiteX55" fmla="*/ 1959429 w 9459686"/>
              <a:gd name="connsiteY55" fmla="*/ 4702629 h 5198870"/>
              <a:gd name="connsiteX56" fmla="*/ 1948543 w 9459686"/>
              <a:gd name="connsiteY56" fmla="*/ 4669971 h 5198870"/>
              <a:gd name="connsiteX57" fmla="*/ 0 w 9459686"/>
              <a:gd name="connsiteY57" fmla="*/ 0 h 5198870"/>
              <a:gd name="connsiteX58" fmla="*/ 9459686 w 9459686"/>
              <a:gd name="connsiteY58" fmla="*/ 0 h 5198870"/>
              <a:gd name="connsiteX59" fmla="*/ 9459686 w 9459686"/>
              <a:gd name="connsiteY59" fmla="*/ 5198870 h 5198870"/>
              <a:gd name="connsiteX60" fmla="*/ 4221370 w 9459686"/>
              <a:gd name="connsiteY60" fmla="*/ 5198870 h 5198870"/>
              <a:gd name="connsiteX61" fmla="*/ 4223659 w 9459686"/>
              <a:gd name="connsiteY61" fmla="*/ 5176158 h 5198870"/>
              <a:gd name="connsiteX62" fmla="*/ 3369129 w 9459686"/>
              <a:gd name="connsiteY62" fmla="*/ 4321629 h 5198870"/>
              <a:gd name="connsiteX63" fmla="*/ 2514600 w 9459686"/>
              <a:gd name="connsiteY63" fmla="*/ 5176158 h 5198870"/>
              <a:gd name="connsiteX64" fmla="*/ 2516890 w 9459686"/>
              <a:gd name="connsiteY64" fmla="*/ 5198870 h 5198870"/>
              <a:gd name="connsiteX65" fmla="*/ 0 w 9459686"/>
              <a:gd name="connsiteY65" fmla="*/ 5198870 h 5198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9459686" h="5198870">
                <a:moveTo>
                  <a:pt x="1067284" y="4740916"/>
                </a:moveTo>
                <a:cubicBezTo>
                  <a:pt x="1009733" y="4738469"/>
                  <a:pt x="955649" y="4748660"/>
                  <a:pt x="936171" y="4800600"/>
                </a:cubicBezTo>
                <a:cubicBezTo>
                  <a:pt x="929674" y="4817924"/>
                  <a:pt x="929300" y="4836967"/>
                  <a:pt x="925286" y="4855029"/>
                </a:cubicBezTo>
                <a:cubicBezTo>
                  <a:pt x="922041" y="4869633"/>
                  <a:pt x="918029" y="4884057"/>
                  <a:pt x="914400" y="4898571"/>
                </a:cubicBezTo>
                <a:cubicBezTo>
                  <a:pt x="918029" y="4927600"/>
                  <a:pt x="925286" y="4956402"/>
                  <a:pt x="925286" y="4985657"/>
                </a:cubicBezTo>
                <a:cubicBezTo>
                  <a:pt x="925286" y="5000618"/>
                  <a:pt x="926369" y="5020223"/>
                  <a:pt x="914400" y="5029200"/>
                </a:cubicBezTo>
                <a:cubicBezTo>
                  <a:pt x="905220" y="5036085"/>
                  <a:pt x="892629" y="5021943"/>
                  <a:pt x="881743" y="5018314"/>
                </a:cubicBezTo>
                <a:cubicBezTo>
                  <a:pt x="839217" y="4975790"/>
                  <a:pt x="883839" y="5013920"/>
                  <a:pt x="827314" y="4985657"/>
                </a:cubicBezTo>
                <a:cubicBezTo>
                  <a:pt x="815612" y="4979806"/>
                  <a:pt x="806359" y="4969737"/>
                  <a:pt x="794657" y="4963886"/>
                </a:cubicBezTo>
                <a:cubicBezTo>
                  <a:pt x="779039" y="4956077"/>
                  <a:pt x="732410" y="4945602"/>
                  <a:pt x="718457" y="4942114"/>
                </a:cubicBezTo>
                <a:cubicBezTo>
                  <a:pt x="703622" y="4932224"/>
                  <a:pt x="674371" y="4915808"/>
                  <a:pt x="664029" y="4898571"/>
                </a:cubicBezTo>
                <a:cubicBezTo>
                  <a:pt x="658125" y="4888732"/>
                  <a:pt x="659812" y="4875251"/>
                  <a:pt x="653143" y="4865914"/>
                </a:cubicBezTo>
                <a:cubicBezTo>
                  <a:pt x="641212" y="4849211"/>
                  <a:pt x="624114" y="4836885"/>
                  <a:pt x="609600" y="4822371"/>
                </a:cubicBezTo>
                <a:lnTo>
                  <a:pt x="576943" y="4789714"/>
                </a:lnTo>
                <a:cubicBezTo>
                  <a:pt x="497114" y="4793343"/>
                  <a:pt x="417114" y="4794227"/>
                  <a:pt x="337457" y="4800600"/>
                </a:cubicBezTo>
                <a:cubicBezTo>
                  <a:pt x="326019" y="4801515"/>
                  <a:pt x="315063" y="4806354"/>
                  <a:pt x="304800" y="4811486"/>
                </a:cubicBezTo>
                <a:cubicBezTo>
                  <a:pt x="293098" y="4817337"/>
                  <a:pt x="283029" y="4826000"/>
                  <a:pt x="272143" y="4833257"/>
                </a:cubicBezTo>
                <a:cubicBezTo>
                  <a:pt x="244611" y="4915851"/>
                  <a:pt x="229642" y="4932595"/>
                  <a:pt x="261257" y="5040086"/>
                </a:cubicBezTo>
                <a:cubicBezTo>
                  <a:pt x="265314" y="5053879"/>
                  <a:pt x="318785" y="5097101"/>
                  <a:pt x="337457" y="5105400"/>
                </a:cubicBezTo>
                <a:cubicBezTo>
                  <a:pt x="358428" y="5114720"/>
                  <a:pt x="402771" y="5127171"/>
                  <a:pt x="402771" y="5127171"/>
                </a:cubicBezTo>
                <a:cubicBezTo>
                  <a:pt x="631371" y="5123543"/>
                  <a:pt x="860158" y="5126217"/>
                  <a:pt x="1088571" y="5116286"/>
                </a:cubicBezTo>
                <a:cubicBezTo>
                  <a:pt x="1111499" y="5115289"/>
                  <a:pt x="1132114" y="5101771"/>
                  <a:pt x="1153886" y="5094514"/>
                </a:cubicBezTo>
                <a:lnTo>
                  <a:pt x="1219200" y="5072743"/>
                </a:lnTo>
                <a:cubicBezTo>
                  <a:pt x="1230086" y="5069114"/>
                  <a:pt x="1240605" y="5064107"/>
                  <a:pt x="1251857" y="5061857"/>
                </a:cubicBezTo>
                <a:cubicBezTo>
                  <a:pt x="1338506" y="5044527"/>
                  <a:pt x="1287897" y="5053014"/>
                  <a:pt x="1404257" y="5040086"/>
                </a:cubicBezTo>
                <a:cubicBezTo>
                  <a:pt x="1416822" y="5031710"/>
                  <a:pt x="1425884" y="5025716"/>
                  <a:pt x="1432274" y="5021520"/>
                </a:cubicBezTo>
                <a:lnTo>
                  <a:pt x="1440075" y="5016455"/>
                </a:lnTo>
                <a:lnTo>
                  <a:pt x="1440081" y="5016452"/>
                </a:lnTo>
                <a:cubicBezTo>
                  <a:pt x="1444407" y="5013829"/>
                  <a:pt x="1448015" y="5011361"/>
                  <a:pt x="1444260" y="5013737"/>
                </a:cubicBezTo>
                <a:lnTo>
                  <a:pt x="1440075" y="5016455"/>
                </a:lnTo>
                <a:lnTo>
                  <a:pt x="1431597" y="5020098"/>
                </a:lnTo>
                <a:cubicBezTo>
                  <a:pt x="1432483" y="5018343"/>
                  <a:pt x="1439297" y="5012055"/>
                  <a:pt x="1458686" y="4996543"/>
                </a:cubicBezTo>
                <a:cubicBezTo>
                  <a:pt x="1502472" y="4961514"/>
                  <a:pt x="1482777" y="4991903"/>
                  <a:pt x="1502229" y="4953000"/>
                </a:cubicBezTo>
                <a:lnTo>
                  <a:pt x="1447800" y="4931229"/>
                </a:lnTo>
                <a:cubicBezTo>
                  <a:pt x="1426029" y="4905829"/>
                  <a:pt x="1402883" y="4881545"/>
                  <a:pt x="1382486" y="4855029"/>
                </a:cubicBezTo>
                <a:cubicBezTo>
                  <a:pt x="1366532" y="4834289"/>
                  <a:pt x="1363766" y="4797988"/>
                  <a:pt x="1338943" y="4789714"/>
                </a:cubicBezTo>
                <a:cubicBezTo>
                  <a:pt x="1256076" y="4762092"/>
                  <a:pt x="1296132" y="4772444"/>
                  <a:pt x="1219200" y="4757057"/>
                </a:cubicBezTo>
                <a:cubicBezTo>
                  <a:pt x="1185854" y="4758447"/>
                  <a:pt x="1124836" y="4743362"/>
                  <a:pt x="1067284" y="4740916"/>
                </a:cubicBezTo>
                <a:close/>
                <a:moveTo>
                  <a:pt x="1948543" y="4669971"/>
                </a:moveTo>
                <a:cubicBezTo>
                  <a:pt x="1886857" y="4673600"/>
                  <a:pt x="1824759" y="4672865"/>
                  <a:pt x="1763486" y="4680857"/>
                </a:cubicBezTo>
                <a:cubicBezTo>
                  <a:pt x="1740729" y="4683825"/>
                  <a:pt x="1720435" y="4697063"/>
                  <a:pt x="1698171" y="4702629"/>
                </a:cubicBezTo>
                <a:cubicBezTo>
                  <a:pt x="1683657" y="4706257"/>
                  <a:pt x="1668959" y="4709215"/>
                  <a:pt x="1654629" y="4713514"/>
                </a:cubicBezTo>
                <a:cubicBezTo>
                  <a:pt x="1632647" y="4720108"/>
                  <a:pt x="1611578" y="4729720"/>
                  <a:pt x="1589314" y="4735286"/>
                </a:cubicBezTo>
                <a:cubicBezTo>
                  <a:pt x="1491097" y="4759840"/>
                  <a:pt x="1530615" y="4747595"/>
                  <a:pt x="1469571" y="4767943"/>
                </a:cubicBezTo>
                <a:cubicBezTo>
                  <a:pt x="1462314" y="4789714"/>
                  <a:pt x="1444027" y="4810620"/>
                  <a:pt x="1447800" y="4833257"/>
                </a:cubicBezTo>
                <a:cubicBezTo>
                  <a:pt x="1451429" y="4855028"/>
                  <a:pt x="1448815" y="4878830"/>
                  <a:pt x="1458686" y="4898571"/>
                </a:cubicBezTo>
                <a:cubicBezTo>
                  <a:pt x="1467866" y="4916930"/>
                  <a:pt x="1487715" y="4927600"/>
                  <a:pt x="1502229" y="4942114"/>
                </a:cubicBezTo>
                <a:cubicBezTo>
                  <a:pt x="1509486" y="4949371"/>
                  <a:pt x="1515461" y="4958193"/>
                  <a:pt x="1524000" y="4963886"/>
                </a:cubicBezTo>
                <a:cubicBezTo>
                  <a:pt x="1682956" y="5069858"/>
                  <a:pt x="1563162" y="5006585"/>
                  <a:pt x="1926771" y="5018314"/>
                </a:cubicBezTo>
                <a:cubicBezTo>
                  <a:pt x="1934624" y="5019885"/>
                  <a:pt x="1999510" y="5030522"/>
                  <a:pt x="2013857" y="5040086"/>
                </a:cubicBezTo>
                <a:cubicBezTo>
                  <a:pt x="2016876" y="5042099"/>
                  <a:pt x="2032000" y="5058229"/>
                  <a:pt x="2035629" y="5061857"/>
                </a:cubicBezTo>
                <a:cubicBezTo>
                  <a:pt x="2032000" y="5003800"/>
                  <a:pt x="2032603" y="4945323"/>
                  <a:pt x="2024743" y="4887686"/>
                </a:cubicBezTo>
                <a:cubicBezTo>
                  <a:pt x="2021642" y="4864947"/>
                  <a:pt x="2010228" y="4844143"/>
                  <a:pt x="2002971" y="4822371"/>
                </a:cubicBezTo>
                <a:cubicBezTo>
                  <a:pt x="1999342" y="4811485"/>
                  <a:pt x="1994336" y="4800966"/>
                  <a:pt x="1992086" y="4789714"/>
                </a:cubicBezTo>
                <a:cubicBezTo>
                  <a:pt x="1988457" y="4771571"/>
                  <a:pt x="1987697" y="4752610"/>
                  <a:pt x="1981200" y="4735286"/>
                </a:cubicBezTo>
                <a:cubicBezTo>
                  <a:pt x="1976606" y="4723036"/>
                  <a:pt x="1965280" y="4714331"/>
                  <a:pt x="1959429" y="4702629"/>
                </a:cubicBezTo>
                <a:cubicBezTo>
                  <a:pt x="1954297" y="4692366"/>
                  <a:pt x="1952172" y="4680857"/>
                  <a:pt x="1948543" y="4669971"/>
                </a:cubicBezTo>
                <a:close/>
                <a:moveTo>
                  <a:pt x="0" y="0"/>
                </a:moveTo>
                <a:lnTo>
                  <a:pt x="9459686" y="0"/>
                </a:lnTo>
                <a:lnTo>
                  <a:pt x="9459686" y="5198870"/>
                </a:lnTo>
                <a:lnTo>
                  <a:pt x="4221370" y="5198870"/>
                </a:lnTo>
                <a:lnTo>
                  <a:pt x="4223659" y="5176158"/>
                </a:lnTo>
                <a:cubicBezTo>
                  <a:pt x="4223659" y="4704215"/>
                  <a:pt x="3841072" y="4321629"/>
                  <a:pt x="3369129" y="4321629"/>
                </a:cubicBezTo>
                <a:cubicBezTo>
                  <a:pt x="2897186" y="4321629"/>
                  <a:pt x="2514600" y="4704215"/>
                  <a:pt x="2514600" y="5176158"/>
                </a:cubicBezTo>
                <a:lnTo>
                  <a:pt x="2516890" y="5198870"/>
                </a:lnTo>
                <a:lnTo>
                  <a:pt x="0" y="5198870"/>
                </a:lnTo>
                <a:close/>
              </a:path>
            </a:pathLst>
          </a:custGeom>
        </p:spPr>
      </p:pic>
      <p:sp>
        <p:nvSpPr>
          <p:cNvPr id="2" name="Title 1">
            <a:extLst>
              <a:ext uri="{FF2B5EF4-FFF2-40B4-BE49-F238E27FC236}">
                <a16:creationId xmlns:a16="http://schemas.microsoft.com/office/drawing/2014/main" id="{4C817506-ECF3-422F-AA38-34FDACDCB203}"/>
              </a:ext>
            </a:extLst>
          </p:cNvPr>
          <p:cNvSpPr>
            <a:spLocks noGrp="1"/>
          </p:cNvSpPr>
          <p:nvPr>
            <p:ph type="title"/>
          </p:nvPr>
        </p:nvSpPr>
        <p:spPr>
          <a:xfrm>
            <a:off x="3516086" y="643467"/>
            <a:ext cx="7644039" cy="3911937"/>
          </a:xfrm>
        </p:spPr>
        <p:txBody>
          <a:bodyPr vert="horz" lIns="91440" tIns="45720" rIns="91440" bIns="45720" rtlCol="0" anchor="b">
            <a:normAutofit/>
          </a:bodyPr>
          <a:lstStyle/>
          <a:p>
            <a:pPr algn="r"/>
            <a:r>
              <a:rPr lang="en-US" sz="6600"/>
              <a:t>Demo: B-Lectron</a:t>
            </a:r>
          </a:p>
        </p:txBody>
      </p:sp>
      <p:sp>
        <p:nvSpPr>
          <p:cNvPr id="101" name="Rectangle 12">
            <a:extLst>
              <a:ext uri="{FF2B5EF4-FFF2-40B4-BE49-F238E27FC236}">
                <a16:creationId xmlns:a16="http://schemas.microsoft.com/office/drawing/2014/main" id="{1E6E1A7C-A9E7-4BB0-AD38-5060AA3E1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77138"/>
            <a:ext cx="12192000" cy="19808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84406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2EC14-BB94-4654-B87E-CA55D163675A}"/>
              </a:ext>
            </a:extLst>
          </p:cNvPr>
          <p:cNvSpPr>
            <a:spLocks noGrp="1"/>
          </p:cNvSpPr>
          <p:nvPr>
            <p:ph type="title"/>
          </p:nvPr>
        </p:nvSpPr>
        <p:spPr>
          <a:xfrm>
            <a:off x="685801" y="609600"/>
            <a:ext cx="10131425" cy="1456267"/>
          </a:xfrm>
        </p:spPr>
        <p:txBody>
          <a:bodyPr>
            <a:normAutofit/>
          </a:bodyPr>
          <a:lstStyle/>
          <a:p>
            <a:r>
              <a:rPr lang="en-US" dirty="0" err="1"/>
              <a:t>Blazor</a:t>
            </a:r>
            <a:r>
              <a:rPr lang="en-US" dirty="0"/>
              <a:t> and B-</a:t>
            </a:r>
            <a:r>
              <a:rPr lang="en-US" dirty="0" err="1"/>
              <a:t>Lectron</a:t>
            </a:r>
            <a:endParaRPr lang="en-US" dirty="0"/>
          </a:p>
        </p:txBody>
      </p:sp>
      <p:graphicFrame>
        <p:nvGraphicFramePr>
          <p:cNvPr id="5" name="Content Placeholder 2">
            <a:extLst>
              <a:ext uri="{FF2B5EF4-FFF2-40B4-BE49-F238E27FC236}">
                <a16:creationId xmlns:a16="http://schemas.microsoft.com/office/drawing/2014/main" id="{7C833066-03C5-44E4-9E19-14BE3EFC198A}"/>
              </a:ext>
            </a:extLst>
          </p:cNvPr>
          <p:cNvGraphicFramePr>
            <a:graphicFrameLocks noGrp="1"/>
          </p:cNvGraphicFramePr>
          <p:nvPr>
            <p:ph idx="1"/>
            <p:extLst>
              <p:ext uri="{D42A27DB-BD31-4B8C-83A1-F6EECF244321}">
                <p14:modId xmlns:p14="http://schemas.microsoft.com/office/powerpoint/2010/main" val="1721606577"/>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889396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FA811-C23F-4039-844D-7146C2411211}"/>
              </a:ext>
            </a:extLst>
          </p:cNvPr>
          <p:cNvSpPr>
            <a:spLocks noGrp="1"/>
          </p:cNvSpPr>
          <p:nvPr>
            <p:ph type="title"/>
          </p:nvPr>
        </p:nvSpPr>
        <p:spPr/>
        <p:txBody>
          <a:bodyPr/>
          <a:lstStyle/>
          <a:p>
            <a:r>
              <a:rPr lang="en-US" dirty="0" err="1"/>
              <a:t>Blazor</a:t>
            </a:r>
            <a:r>
              <a:rPr lang="en-US" dirty="0"/>
              <a:t> and B-</a:t>
            </a:r>
            <a:r>
              <a:rPr lang="en-US" dirty="0" err="1"/>
              <a:t>Lectron</a:t>
            </a:r>
            <a:endParaRPr lang="en-US" dirty="0"/>
          </a:p>
        </p:txBody>
      </p:sp>
      <p:sp>
        <p:nvSpPr>
          <p:cNvPr id="3" name="Content Placeholder 2">
            <a:extLst>
              <a:ext uri="{FF2B5EF4-FFF2-40B4-BE49-F238E27FC236}">
                <a16:creationId xmlns:a16="http://schemas.microsoft.com/office/drawing/2014/main" id="{B9C7BB8F-3DF0-4D6D-9691-7A1D3E696DF5}"/>
              </a:ext>
            </a:extLst>
          </p:cNvPr>
          <p:cNvSpPr>
            <a:spLocks noGrp="1"/>
          </p:cNvSpPr>
          <p:nvPr>
            <p:ph idx="1"/>
          </p:nvPr>
        </p:nvSpPr>
        <p:spPr/>
        <p:txBody>
          <a:bodyPr/>
          <a:lstStyle/>
          <a:p>
            <a:r>
              <a:rPr lang="en-US" dirty="0"/>
              <a:t>How the prototype works</a:t>
            </a:r>
          </a:p>
          <a:p>
            <a:pPr lvl="1"/>
            <a:r>
              <a:rPr lang="en-US" dirty="0"/>
              <a:t>Runs your app in a .NET process</a:t>
            </a:r>
          </a:p>
          <a:p>
            <a:pPr lvl="1"/>
            <a:r>
              <a:rPr lang="en-US" dirty="0">
                <a:hlinkClick r:id="rId2"/>
              </a:rPr>
              <a:t>Electron.NET </a:t>
            </a:r>
            <a:r>
              <a:rPr lang="en-US" dirty="0"/>
              <a:t>to control Electron</a:t>
            </a:r>
          </a:p>
          <a:p>
            <a:pPr lvl="1"/>
            <a:r>
              <a:rPr lang="en-US" dirty="0"/>
              <a:t>Custom build of </a:t>
            </a:r>
            <a:r>
              <a:rPr lang="en-US" dirty="0" err="1"/>
              <a:t>Blazor’s</a:t>
            </a:r>
            <a:r>
              <a:rPr lang="en-US" dirty="0"/>
              <a:t> TS boot script running inside Electron’s renderer</a:t>
            </a:r>
          </a:p>
          <a:p>
            <a:pPr lvl="1"/>
            <a:r>
              <a:rPr lang="en-US" dirty="0"/>
              <a:t>Custom Renderer sending updates to Electron process</a:t>
            </a:r>
          </a:p>
          <a:p>
            <a:pPr lvl="1"/>
            <a:r>
              <a:rPr lang="en-US" dirty="0"/>
              <a:t>Electron.NET APIs for more advanced Electron control</a:t>
            </a:r>
          </a:p>
          <a:p>
            <a:pPr lvl="1"/>
            <a:endParaRPr lang="en-US" dirty="0"/>
          </a:p>
          <a:p>
            <a:pPr lvl="1"/>
            <a:endParaRPr lang="en-US" dirty="0"/>
          </a:p>
        </p:txBody>
      </p:sp>
    </p:spTree>
    <p:extLst>
      <p:ext uri="{BB962C8B-B14F-4D97-AF65-F5344CB8AC3E}">
        <p14:creationId xmlns:p14="http://schemas.microsoft.com/office/powerpoint/2010/main" val="543065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28BF0F7C-65DB-4C2D-974D-B67B3ABDB6F5}"/>
              </a:ext>
            </a:extLst>
          </p:cNvPr>
          <p:cNvSpPr>
            <a:spLocks noGrp="1"/>
          </p:cNvSpPr>
          <p:nvPr>
            <p:ph type="title"/>
          </p:nvPr>
        </p:nvSpPr>
        <p:spPr>
          <a:xfrm>
            <a:off x="6400800" y="609600"/>
            <a:ext cx="5147730" cy="1641987"/>
          </a:xfrm>
        </p:spPr>
        <p:txBody>
          <a:bodyPr vert="horz" lIns="91440" tIns="45720" rIns="91440" bIns="45720" rtlCol="0" anchor="ctr">
            <a:normAutofit/>
          </a:bodyPr>
          <a:lstStyle/>
          <a:p>
            <a:r>
              <a:rPr lang="en-US" sz="3600"/>
              <a:t>The Deal</a:t>
            </a:r>
          </a:p>
        </p:txBody>
      </p:sp>
      <p:pic>
        <p:nvPicPr>
          <p:cNvPr id="10" name="Content Placeholder 9" descr="A large white building&#10;&#10;Description automatically generated">
            <a:extLst>
              <a:ext uri="{FF2B5EF4-FFF2-40B4-BE49-F238E27FC236}">
                <a16:creationId xmlns:a16="http://schemas.microsoft.com/office/drawing/2014/main" id="{89B26895-96DD-472F-8AF3-30BAC5ABC56D}"/>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l="21984" r="28016"/>
          <a:stretch/>
        </p:blipFill>
        <p:spPr>
          <a:xfrm>
            <a:off x="20" y="975"/>
            <a:ext cx="6095980" cy="6858000"/>
          </a:xfrm>
          <a:prstGeom prst="rect">
            <a:avLst/>
          </a:prstGeom>
        </p:spPr>
      </p:pic>
      <p:sp>
        <p:nvSpPr>
          <p:cNvPr id="4" name="Text Placeholder 3">
            <a:extLst>
              <a:ext uri="{FF2B5EF4-FFF2-40B4-BE49-F238E27FC236}">
                <a16:creationId xmlns:a16="http://schemas.microsoft.com/office/drawing/2014/main" id="{8E605068-3E31-4EB4-B4FD-BAFA0E8CC220}"/>
              </a:ext>
            </a:extLst>
          </p:cNvPr>
          <p:cNvSpPr>
            <a:spLocks noGrp="1"/>
          </p:cNvSpPr>
          <p:nvPr>
            <p:ph type="body" sz="half" idx="2"/>
          </p:nvPr>
        </p:nvSpPr>
        <p:spPr>
          <a:xfrm>
            <a:off x="6400800" y="2251587"/>
            <a:ext cx="5147730" cy="3637935"/>
          </a:xfrm>
        </p:spPr>
        <p:txBody>
          <a:bodyPr vert="horz" lIns="91440" tIns="45720" rIns="91440" bIns="45720" rtlCol="0" anchor="ctr">
            <a:normAutofit/>
          </a:bodyPr>
          <a:lstStyle/>
          <a:p>
            <a:pPr>
              <a:buFont typeface="Arial"/>
              <a:buChar char="•"/>
            </a:pPr>
            <a:r>
              <a:rPr lang="en-US" dirty="0"/>
              <a:t>We’re talking about things we *might* build in the future</a:t>
            </a:r>
          </a:p>
          <a:p>
            <a:pPr>
              <a:buFont typeface="Arial"/>
              <a:buChar char="•"/>
            </a:pPr>
            <a:r>
              <a:rPr lang="en-US" dirty="0"/>
              <a:t>Nothing in this talk is an announcement or a commitment</a:t>
            </a:r>
          </a:p>
          <a:p>
            <a:pPr>
              <a:buFont typeface="Arial"/>
              <a:buChar char="•"/>
            </a:pPr>
            <a:r>
              <a:rPr lang="en-US" dirty="0"/>
              <a:t>Tell us what you like, what you would use it for</a:t>
            </a:r>
          </a:p>
          <a:p>
            <a:pPr>
              <a:buFont typeface="Arial"/>
              <a:buChar char="•"/>
            </a:pPr>
            <a:endParaRPr lang="en-US" dirty="0"/>
          </a:p>
        </p:txBody>
      </p:sp>
    </p:spTree>
    <p:extLst>
      <p:ext uri="{BB962C8B-B14F-4D97-AF65-F5344CB8AC3E}">
        <p14:creationId xmlns:p14="http://schemas.microsoft.com/office/powerpoint/2010/main" val="3873732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7C383-B3A6-4408-BFDD-81C5EEF84397}"/>
              </a:ext>
            </a:extLst>
          </p:cNvPr>
          <p:cNvSpPr>
            <a:spLocks noGrp="1"/>
          </p:cNvSpPr>
          <p:nvPr>
            <p:ph type="title"/>
          </p:nvPr>
        </p:nvSpPr>
        <p:spPr/>
        <p:txBody>
          <a:bodyPr/>
          <a:lstStyle/>
          <a:p>
            <a:r>
              <a:rPr lang="en-US" dirty="0"/>
              <a:t>Project Bedrock</a:t>
            </a:r>
          </a:p>
        </p:txBody>
      </p:sp>
      <p:pic>
        <p:nvPicPr>
          <p:cNvPr id="4" name="Content Placeholder 3">
            <a:extLst>
              <a:ext uri="{FF2B5EF4-FFF2-40B4-BE49-F238E27FC236}">
                <a16:creationId xmlns:a16="http://schemas.microsoft.com/office/drawing/2014/main" id="{D6D0847E-4822-4D89-8BE4-967583FB2190}"/>
              </a:ext>
            </a:extLst>
          </p:cNvPr>
          <p:cNvPicPr>
            <a:picLocks noGrp="1" noChangeAspect="1"/>
          </p:cNvPicPr>
          <p:nvPr>
            <p:ph idx="1"/>
          </p:nvPr>
        </p:nvPicPr>
        <p:blipFill>
          <a:blip r:embed="rId3"/>
          <a:stretch>
            <a:fillRect/>
          </a:stretch>
        </p:blipFill>
        <p:spPr>
          <a:xfrm>
            <a:off x="688044" y="2141538"/>
            <a:ext cx="10126937" cy="3649662"/>
          </a:xfrm>
          <a:prstGeom prst="rect">
            <a:avLst/>
          </a:prstGeom>
        </p:spPr>
      </p:pic>
      <p:sp>
        <p:nvSpPr>
          <p:cNvPr id="3" name="TextBox 2">
            <a:extLst>
              <a:ext uri="{FF2B5EF4-FFF2-40B4-BE49-F238E27FC236}">
                <a16:creationId xmlns:a16="http://schemas.microsoft.com/office/drawing/2014/main" id="{51158D42-2A56-4CCA-9913-89B18E3096E8}"/>
              </a:ext>
            </a:extLst>
          </p:cNvPr>
          <p:cNvSpPr txBox="1"/>
          <p:nvPr/>
        </p:nvSpPr>
        <p:spPr>
          <a:xfrm>
            <a:off x="685801" y="5986020"/>
            <a:ext cx="2417883" cy="369332"/>
          </a:xfrm>
          <a:prstGeom prst="rect">
            <a:avLst/>
          </a:prstGeom>
          <a:noFill/>
        </p:spPr>
        <p:txBody>
          <a:bodyPr wrap="square" rtlCol="0">
            <a:spAutoFit/>
          </a:bodyPr>
          <a:lstStyle/>
          <a:p>
            <a:r>
              <a:rPr lang="en-US" dirty="0"/>
              <a:t>Results: </a:t>
            </a:r>
            <a:r>
              <a:rPr lang="en-US" dirty="0">
                <a:hlinkClick r:id="rId4"/>
              </a:rPr>
              <a:t>here</a:t>
            </a:r>
            <a:endParaRPr lang="en-US" dirty="0"/>
          </a:p>
        </p:txBody>
      </p:sp>
    </p:spTree>
    <p:extLst>
      <p:ext uri="{BB962C8B-B14F-4D97-AF65-F5344CB8AC3E}">
        <p14:creationId xmlns:p14="http://schemas.microsoft.com/office/powerpoint/2010/main" val="3468671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86DD31-5FD3-48F4-86CB-CEA80621A31D}"/>
              </a:ext>
            </a:extLst>
          </p:cNvPr>
          <p:cNvSpPr>
            <a:spLocks noGrp="1"/>
          </p:cNvSpPr>
          <p:nvPr>
            <p:ph type="title"/>
          </p:nvPr>
        </p:nvSpPr>
        <p:spPr/>
        <p:txBody>
          <a:bodyPr/>
          <a:lstStyle/>
          <a:p>
            <a:r>
              <a:rPr lang="en-US" dirty="0"/>
              <a:t>Introducing </a:t>
            </a:r>
            <a:r>
              <a:rPr lang="en-US" dirty="0" err="1"/>
              <a:t>KestRel</a:t>
            </a:r>
            <a:endParaRPr lang="en-US" dirty="0"/>
          </a:p>
        </p:txBody>
      </p:sp>
      <p:graphicFrame>
        <p:nvGraphicFramePr>
          <p:cNvPr id="4" name="Content Placeholder 3">
            <a:extLst>
              <a:ext uri="{FF2B5EF4-FFF2-40B4-BE49-F238E27FC236}">
                <a16:creationId xmlns:a16="http://schemas.microsoft.com/office/drawing/2014/main" id="{D44E1CED-A6B8-4DF3-8723-3E7DD5011D17}"/>
              </a:ext>
            </a:extLst>
          </p:cNvPr>
          <p:cNvGraphicFramePr>
            <a:graphicFrameLocks noGrp="1"/>
          </p:cNvGraphicFramePr>
          <p:nvPr>
            <p:ph idx="1"/>
            <p:extLst>
              <p:ext uri="{D42A27DB-BD31-4B8C-83A1-F6EECF244321}">
                <p14:modId xmlns:p14="http://schemas.microsoft.com/office/powerpoint/2010/main" val="3949699769"/>
              </p:ext>
            </p:extLst>
          </p:nvPr>
        </p:nvGraphicFramePr>
        <p:xfrm>
          <a:off x="4648200" y="609600"/>
          <a:ext cx="6169025"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 Placeholder 5">
            <a:extLst>
              <a:ext uri="{FF2B5EF4-FFF2-40B4-BE49-F238E27FC236}">
                <a16:creationId xmlns:a16="http://schemas.microsoft.com/office/drawing/2014/main" id="{C5D43601-4322-4D67-B25B-A149EE7BADCA}"/>
              </a:ext>
            </a:extLst>
          </p:cNvPr>
          <p:cNvSpPr>
            <a:spLocks noGrp="1"/>
          </p:cNvSpPr>
          <p:nvPr>
            <p:ph type="body" sz="half" idx="2"/>
          </p:nvPr>
        </p:nvSpPr>
        <p:spPr/>
        <p:txBody>
          <a:bodyPr/>
          <a:lstStyle/>
          <a:p>
            <a:r>
              <a:rPr lang="en-US" dirty="0"/>
              <a:t>Early Kestrel used </a:t>
            </a:r>
            <a:r>
              <a:rPr lang="en-US" dirty="0" err="1"/>
              <a:t>libuv</a:t>
            </a:r>
            <a:r>
              <a:rPr lang="en-US" dirty="0"/>
              <a:t> so you know its </a:t>
            </a:r>
            <a:r>
              <a:rPr lang="en-US" dirty="0" err="1"/>
              <a:t>webscale</a:t>
            </a:r>
            <a:endParaRPr lang="en-US" dirty="0"/>
          </a:p>
          <a:p>
            <a:r>
              <a:rPr lang="en-US" dirty="0"/>
              <a:t>Later we added .NET Sockets when we outgrew the performance of </a:t>
            </a:r>
            <a:r>
              <a:rPr lang="en-US" dirty="0" err="1"/>
              <a:t>libuv</a:t>
            </a:r>
            <a:endParaRPr lang="en-US" dirty="0"/>
          </a:p>
          <a:p>
            <a:endParaRPr lang="en-US" dirty="0"/>
          </a:p>
        </p:txBody>
      </p:sp>
      <p:graphicFrame>
        <p:nvGraphicFramePr>
          <p:cNvPr id="7" name="Diagram 6">
            <a:extLst>
              <a:ext uri="{FF2B5EF4-FFF2-40B4-BE49-F238E27FC236}">
                <a16:creationId xmlns:a16="http://schemas.microsoft.com/office/drawing/2014/main" id="{D864B497-1498-4A04-825C-046FCDD386E6}"/>
              </a:ext>
            </a:extLst>
          </p:cNvPr>
          <p:cNvGraphicFramePr/>
          <p:nvPr>
            <p:extLst>
              <p:ext uri="{D42A27DB-BD31-4B8C-83A1-F6EECF244321}">
                <p14:modId xmlns:p14="http://schemas.microsoft.com/office/powerpoint/2010/main" val="1604704056"/>
              </p:ext>
            </p:extLst>
          </p:nvPr>
        </p:nvGraphicFramePr>
        <p:xfrm>
          <a:off x="5008228" y="1291906"/>
          <a:ext cx="5634178" cy="449432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246204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43861-092B-4202-AC54-7F2FE1AF2B28}"/>
              </a:ext>
            </a:extLst>
          </p:cNvPr>
          <p:cNvSpPr>
            <a:spLocks noGrp="1"/>
          </p:cNvSpPr>
          <p:nvPr>
            <p:ph type="title"/>
          </p:nvPr>
        </p:nvSpPr>
        <p:spPr/>
        <p:txBody>
          <a:bodyPr/>
          <a:lstStyle/>
          <a:p>
            <a:r>
              <a:rPr lang="en-US" dirty="0"/>
              <a:t>Modern Kestrel</a:t>
            </a:r>
          </a:p>
        </p:txBody>
      </p:sp>
      <p:sp>
        <p:nvSpPr>
          <p:cNvPr id="4" name="Text Placeholder 3">
            <a:extLst>
              <a:ext uri="{FF2B5EF4-FFF2-40B4-BE49-F238E27FC236}">
                <a16:creationId xmlns:a16="http://schemas.microsoft.com/office/drawing/2014/main" id="{08C93BF6-C3D6-4A53-B795-7E901ECF1EBC}"/>
              </a:ext>
            </a:extLst>
          </p:cNvPr>
          <p:cNvSpPr>
            <a:spLocks noGrp="1"/>
          </p:cNvSpPr>
          <p:nvPr>
            <p:ph type="body" sz="half" idx="2"/>
          </p:nvPr>
        </p:nvSpPr>
        <p:spPr/>
        <p:txBody>
          <a:bodyPr/>
          <a:lstStyle/>
          <a:p>
            <a:r>
              <a:rPr lang="en-US" dirty="0"/>
              <a:t>Protocols are layered on top of a replicable transport layer</a:t>
            </a:r>
          </a:p>
          <a:p>
            <a:r>
              <a:rPr lang="en-US" dirty="0"/>
              <a:t>We have several protocols and transports already</a:t>
            </a:r>
          </a:p>
        </p:txBody>
      </p:sp>
      <p:graphicFrame>
        <p:nvGraphicFramePr>
          <p:cNvPr id="8" name="Content Placeholder 7">
            <a:extLst>
              <a:ext uri="{FF2B5EF4-FFF2-40B4-BE49-F238E27FC236}">
                <a16:creationId xmlns:a16="http://schemas.microsoft.com/office/drawing/2014/main" id="{F0615651-8973-4C21-A8E6-0D1685E47B8E}"/>
              </a:ext>
            </a:extLst>
          </p:cNvPr>
          <p:cNvGraphicFramePr>
            <a:graphicFrameLocks noGrp="1"/>
          </p:cNvGraphicFramePr>
          <p:nvPr>
            <p:ph idx="1"/>
            <p:extLst>
              <p:ext uri="{D42A27DB-BD31-4B8C-83A1-F6EECF244321}">
                <p14:modId xmlns:p14="http://schemas.microsoft.com/office/powerpoint/2010/main" val="2362930830"/>
              </p:ext>
            </p:extLst>
          </p:nvPr>
        </p:nvGraphicFramePr>
        <p:xfrm>
          <a:off x="4648200" y="609600"/>
          <a:ext cx="6169025"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1005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FB8D450C-6B23-4422-B1AB-4AA11D10AD2D}"/>
              </a:ext>
            </a:extLst>
          </p:cNvPr>
          <p:cNvSpPr>
            <a:spLocks noGrp="1"/>
          </p:cNvSpPr>
          <p:nvPr>
            <p:ph type="title"/>
          </p:nvPr>
        </p:nvSpPr>
        <p:spPr>
          <a:xfrm>
            <a:off x="718457" y="531278"/>
            <a:ext cx="3211517" cy="5292579"/>
          </a:xfrm>
        </p:spPr>
        <p:txBody>
          <a:bodyPr>
            <a:normAutofit/>
          </a:bodyPr>
          <a:lstStyle/>
          <a:p>
            <a:r>
              <a:rPr lang="en-US">
                <a:solidFill>
                  <a:srgbClr val="FFFFFF"/>
                </a:solidFill>
              </a:rPr>
              <a:t>Transports and Protocols</a:t>
            </a:r>
          </a:p>
        </p:txBody>
      </p:sp>
      <p:sp useBgFill="1">
        <p:nvSpPr>
          <p:cNvPr id="16" name="Freeform: Shape 15">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5" name="Content Placeholder 2">
            <a:extLst>
              <a:ext uri="{FF2B5EF4-FFF2-40B4-BE49-F238E27FC236}">
                <a16:creationId xmlns:a16="http://schemas.microsoft.com/office/drawing/2014/main" id="{9C12D1D9-44E8-4737-BEE8-77CAA9517C7E}"/>
              </a:ext>
            </a:extLst>
          </p:cNvPr>
          <p:cNvGraphicFramePr>
            <a:graphicFrameLocks noGrp="1"/>
          </p:cNvGraphicFramePr>
          <p:nvPr>
            <p:ph idx="1"/>
            <p:extLst>
              <p:ext uri="{D42A27DB-BD31-4B8C-83A1-F6EECF244321}">
                <p14:modId xmlns:p14="http://schemas.microsoft.com/office/powerpoint/2010/main" val="3143045897"/>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0147606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1DB9F42-244E-4995-BEFD-14837FB46433}"/>
              </a:ext>
            </a:extLst>
          </p:cNvPr>
          <p:cNvSpPr>
            <a:spLocks noGrp="1"/>
          </p:cNvSpPr>
          <p:nvPr>
            <p:ph type="title"/>
          </p:nvPr>
        </p:nvSpPr>
        <p:spPr>
          <a:xfrm>
            <a:off x="685799" y="1150076"/>
            <a:ext cx="3659389" cy="4557849"/>
          </a:xfrm>
        </p:spPr>
        <p:txBody>
          <a:bodyPr>
            <a:normAutofit/>
          </a:bodyPr>
          <a:lstStyle/>
          <a:p>
            <a:pPr algn="r"/>
            <a:r>
              <a:rPr lang="en-US" dirty="0"/>
              <a:t>Project Bedrock</a:t>
            </a:r>
          </a:p>
        </p:txBody>
      </p:sp>
      <p:cxnSp>
        <p:nvCxnSpPr>
          <p:cNvPr id="13" name="Straight Connector 12">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4DAD7F35-F5D9-4B9F-BCB2-1983647BD93A}"/>
              </a:ext>
            </a:extLst>
          </p:cNvPr>
          <p:cNvSpPr>
            <a:spLocks noGrp="1"/>
          </p:cNvSpPr>
          <p:nvPr>
            <p:ph idx="1"/>
          </p:nvPr>
        </p:nvSpPr>
        <p:spPr>
          <a:xfrm>
            <a:off x="4988658" y="1150076"/>
            <a:ext cx="6517543" cy="4557849"/>
          </a:xfrm>
        </p:spPr>
        <p:txBody>
          <a:bodyPr>
            <a:normAutofit/>
          </a:bodyPr>
          <a:lstStyle/>
          <a:p>
            <a:r>
              <a:rPr lang="en-US" dirty="0"/>
              <a:t>Our effort to standardize contracts for client/server networking</a:t>
            </a:r>
          </a:p>
          <a:p>
            <a:r>
              <a:rPr lang="en-US" dirty="0"/>
              <a:t>Based on Span </a:t>
            </a:r>
            <a:r>
              <a:rPr lang="en-US" dirty="0" err="1"/>
              <a:t>System.IO.Pipelines</a:t>
            </a:r>
            <a:r>
              <a:rPr lang="en-US" dirty="0"/>
              <a:t> </a:t>
            </a:r>
            <a:r>
              <a:rPr lang="en-US"/>
              <a:t>(all </a:t>
            </a:r>
            <a:r>
              <a:rPr lang="en-US" dirty="0"/>
              <a:t>the latest </a:t>
            </a:r>
            <a:r>
              <a:rPr lang="en-US"/>
              <a:t>high-performance tech)</a:t>
            </a:r>
            <a:endParaRPr lang="en-US" dirty="0"/>
          </a:p>
          <a:p>
            <a:r>
              <a:rPr lang="en-US" dirty="0"/>
              <a:t>.NET is a good technology for performant and safe low-level network programming</a:t>
            </a:r>
          </a:p>
          <a:p>
            <a:r>
              <a:rPr lang="en-US" dirty="0"/>
              <a:t>Bedrock APIs are in .NET Core 3.0</a:t>
            </a:r>
          </a:p>
          <a:p>
            <a:r>
              <a:rPr lang="en-US" dirty="0"/>
              <a:t>Find the code </a:t>
            </a:r>
            <a:r>
              <a:rPr lang="en-US" dirty="0">
                <a:hlinkClick r:id="rId4"/>
              </a:rPr>
              <a:t>here</a:t>
            </a:r>
            <a:endParaRPr lang="en-US" dirty="0"/>
          </a:p>
        </p:txBody>
      </p:sp>
    </p:spTree>
    <p:extLst>
      <p:ext uri="{BB962C8B-B14F-4D97-AF65-F5344CB8AC3E}">
        <p14:creationId xmlns:p14="http://schemas.microsoft.com/office/powerpoint/2010/main" val="10634875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3921</Words>
  <Application>Microsoft Office PowerPoint</Application>
  <PresentationFormat>Widescreen</PresentationFormat>
  <Paragraphs>399</Paragraphs>
  <Slides>36</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Celestial</vt:lpstr>
      <vt:lpstr>The past and future of ASP.NET Core</vt:lpstr>
      <vt:lpstr>About me</vt:lpstr>
      <vt:lpstr>Agenda</vt:lpstr>
      <vt:lpstr>The Deal</vt:lpstr>
      <vt:lpstr>Project Bedrock</vt:lpstr>
      <vt:lpstr>Introducing KestRel</vt:lpstr>
      <vt:lpstr>Modern Kestrel</vt:lpstr>
      <vt:lpstr>Transports and Protocols</vt:lpstr>
      <vt:lpstr>Project Bedrock</vt:lpstr>
      <vt:lpstr>Demo: Multi-transport SignalR</vt:lpstr>
      <vt:lpstr>The future</vt:lpstr>
      <vt:lpstr>Bedrock Resources</vt:lpstr>
      <vt:lpstr>Project Houdini</vt:lpstr>
      <vt:lpstr>Endpoint routing</vt:lpstr>
      <vt:lpstr>Project Houndini</vt:lpstr>
      <vt:lpstr>Project Houdini</vt:lpstr>
      <vt:lpstr>Project Houdini</vt:lpstr>
      <vt:lpstr>Project Houdini: Route-to-code</vt:lpstr>
      <vt:lpstr>Demo: Route-to-code</vt:lpstr>
      <vt:lpstr>The future</vt:lpstr>
      <vt:lpstr>Small Fast .nET Server - no cool codename - sorry </vt:lpstr>
      <vt:lpstr>Self-Contained Publish Options</vt:lpstr>
      <vt:lpstr>Small Fast .NET Server</vt:lpstr>
      <vt:lpstr>Small Fast .NET Server</vt:lpstr>
      <vt:lpstr>Small FAST .NET Server</vt:lpstr>
      <vt:lpstr>Tree Shaking</vt:lpstr>
      <vt:lpstr>The Linker</vt:lpstr>
      <vt:lpstr>Small FAST .NET Server</vt:lpstr>
      <vt:lpstr>Small Fast .NET Server</vt:lpstr>
      <vt:lpstr>Small Fast .NET Server</vt:lpstr>
      <vt:lpstr>Small Fast .NET Server</vt:lpstr>
      <vt:lpstr>Small Fast .NET Server</vt:lpstr>
      <vt:lpstr>Blazor and B-Lectron</vt:lpstr>
      <vt:lpstr>Demo: B-Lectron</vt:lpstr>
      <vt:lpstr>Blazor and B-Lectron</vt:lpstr>
      <vt:lpstr>Blazor and B-Lectron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past and future of ASP.NET Core</dc:title>
  <dc:creator>Ryan Nowak</dc:creator>
  <cp:lastModifiedBy>Ryan Nowak</cp:lastModifiedBy>
  <cp:revision>1</cp:revision>
  <dcterms:created xsi:type="dcterms:W3CDTF">2019-10-15T08:23:17Z</dcterms:created>
  <dcterms:modified xsi:type="dcterms:W3CDTF">2019-10-15T08:27:54Z</dcterms:modified>
</cp:coreProperties>
</file>