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4"/>
  </p:notesMasterIdLst>
  <p:handoutMasterIdLst>
    <p:handoutMasterId r:id="rId45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2" r:id="rId39"/>
    <p:sldId id="373" r:id="rId40"/>
    <p:sldId id="374" r:id="rId41"/>
    <p:sldId id="375" r:id="rId42"/>
    <p:sldId id="376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13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82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v-s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4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endParaRPr lang="en-US" sz="1800" dirty="0"/>
          </a:p>
        </p:txBody>
      </p:sp>
      <p:pic>
        <p:nvPicPr>
          <p:cNvPr id="13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7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source code 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syntax that 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environment, compilers, SDK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</a:p>
          <a:p>
            <a:pPr>
              <a:lnSpc>
                <a:spcPts val="3600"/>
              </a:lnSpc>
            </a:pPr>
            <a:r>
              <a:rPr lang="en-US" dirty="0"/>
              <a:t>Set of useful standard classes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Framework FCL</a:t>
            </a: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programs</a:t>
            </a:r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execution engine for 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System (OS)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Runtime (CLR)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Library (BCL)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and XML (Data Tier)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Forms, MVC, AJAX</a:t>
              </a: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.NET Framework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languages 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type safety 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Windows 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Web 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services</a:t>
            </a:r>
            <a:r>
              <a:rPr lang="bg-BG" dirty="0"/>
              <a:t>, </a:t>
            </a:r>
            <a:r>
              <a:rPr lang="en-US" dirty="0"/>
              <a:t>communication and workflow</a:t>
            </a:r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/>
              <a:t>What is Visual Studio?</a:t>
            </a:r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Studio?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Microsoft Docs?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/>
              <a:t>Development tool 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many languages (C#, VB, …)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different technologies (Web, WPF, …)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For different platforms (.NET CF, Silverlight, …)</a:t>
            </a:r>
          </a:p>
          <a:p>
            <a:pPr>
              <a:spcBef>
                <a:spcPts val="1200"/>
              </a:spcBef>
            </a:pPr>
            <a:r>
              <a:rPr lang="en-US" dirty="0"/>
              <a:t>Full integration of most development activities (coding, compiling, testing, debugging, deployment, version control, ...)</a:t>
            </a:r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Visual Studio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/>
              <a:t>Compiling, Running and Debugging C# Programs </a:t>
            </a:r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3" name="Grupp 2">
            <a:extLst>
              <a:ext uri="{FF2B5EF4-FFF2-40B4-BE49-F238E27FC236}">
                <a16:creationId xmlns:a16="http://schemas.microsoft.com/office/drawing/2014/main" id="{BC77DC2A-AE74-4E0C-9F46-E05691465D91}"/>
              </a:ext>
            </a:extLst>
          </p:cNvPr>
          <p:cNvGrpSpPr/>
          <p:nvPr/>
        </p:nvGrpSpPr>
        <p:grpSpPr>
          <a:xfrm>
            <a:off x="533400" y="4038600"/>
            <a:ext cx="4191000" cy="1600200"/>
            <a:chOff x="533400" y="4038600"/>
            <a:chExt cx="4191000" cy="1600200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D8B692D8-2B85-4BD8-A02A-1BA5DC5FD665}"/>
                </a:ext>
              </a:extLst>
            </p:cNvPr>
            <p:cNvSpPr/>
            <p:nvPr/>
          </p:nvSpPr>
          <p:spPr>
            <a:xfrm>
              <a:off x="533400" y="4038600"/>
              <a:ext cx="419100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26" name="Picture 2" descr="Visual Studio 2012 logo vector - Download logo VS 2012 vector">
              <a:extLst>
                <a:ext uri="{FF2B5EF4-FFF2-40B4-BE49-F238E27FC236}">
                  <a16:creationId xmlns:a16="http://schemas.microsoft.com/office/drawing/2014/main" id="{9C27E35C-FA9A-488F-8DAF-859D0170E2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31" b="33469"/>
            <a:stretch/>
          </p:blipFill>
          <p:spPr bwMode="auto">
            <a:xfrm>
              <a:off x="685800" y="4191000"/>
              <a:ext cx="38100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you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/>
              <a:t> includes: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/>
              <a:t> application includes: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started!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/>
              <a:t> application 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check if the error is gone and no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has built-in debugger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Ability to trace the code execution</a:t>
            </a:r>
          </a:p>
          <a:p>
            <a:pPr lvl="1"/>
            <a:r>
              <a:rPr lang="en-US" dirty="0"/>
              <a:t>Ability to inspect variables at runtime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Visual Studio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/>
              <a:t>Compiling, Running and Debugging C# Programs 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upp 6">
            <a:extLst>
              <a:ext uri="{FF2B5EF4-FFF2-40B4-BE49-F238E27FC236}">
                <a16:creationId xmlns:a16="http://schemas.microsoft.com/office/drawing/2014/main" id="{3CD946A9-4795-4F22-BC59-B7D89A995E5C}"/>
              </a:ext>
            </a:extLst>
          </p:cNvPr>
          <p:cNvGrpSpPr/>
          <p:nvPr/>
        </p:nvGrpSpPr>
        <p:grpSpPr>
          <a:xfrm>
            <a:off x="533400" y="4038600"/>
            <a:ext cx="4191000" cy="1600200"/>
            <a:chOff x="533400" y="4038600"/>
            <a:chExt cx="4191000" cy="1600200"/>
          </a:xfrm>
        </p:grpSpPr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C5248467-BFF9-4018-9384-5E540014927F}"/>
                </a:ext>
              </a:extLst>
            </p:cNvPr>
            <p:cNvSpPr/>
            <p:nvPr/>
          </p:nvSpPr>
          <p:spPr>
            <a:xfrm>
              <a:off x="533400" y="4038600"/>
              <a:ext cx="419100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9" name="Picture 2" descr="Visual Studio 2012 logo vector - Download logo VS 2012 vector">
              <a:extLst>
                <a:ext uri="{FF2B5EF4-FFF2-40B4-BE49-F238E27FC236}">
                  <a16:creationId xmlns:a16="http://schemas.microsoft.com/office/drawing/2014/main" id="{853FB221-07BC-48BF-A9AE-C5DEF0590D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31" b="33469"/>
            <a:stretch/>
          </p:blipFill>
          <p:spPr bwMode="auto">
            <a:xfrm>
              <a:off x="685800" y="4191000"/>
              <a:ext cx="38100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Visual Studio </a:t>
            </a:r>
            <a:br>
              <a:rPr lang="en-US" dirty="0"/>
            </a:br>
            <a:r>
              <a:rPr lang="en-US" dirty="0"/>
              <a:t> Blank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/>
              <a:t>Creating a Solution </a:t>
            </a:r>
            <a:br>
              <a:rPr lang="en-US" dirty="0"/>
            </a:br>
            <a:r>
              <a:rPr lang="en-US" dirty="0"/>
              <a:t>Without Projects</a:t>
            </a:r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Blank Solution?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 Studio blank solution</a:t>
            </a:r>
          </a:p>
          <a:p>
            <a:pPr lvl="1"/>
            <a:r>
              <a:rPr lang="en-US" dirty="0"/>
              <a:t>Solution with no projects in it</a:t>
            </a:r>
          </a:p>
          <a:p>
            <a:pPr lvl="2"/>
            <a:r>
              <a:rPr lang="en-US" dirty="0"/>
              <a:t>Projects to be added later</a:t>
            </a:r>
          </a:p>
          <a:p>
            <a:endParaRPr lang="en-US" dirty="0"/>
          </a:p>
          <a:p>
            <a:r>
              <a:rPr lang="en-US" dirty="0"/>
              <a:t>What is the point?</a:t>
            </a:r>
          </a:p>
          <a:p>
            <a:pPr lvl="1"/>
            <a:r>
              <a:rPr lang="en-US" dirty="0"/>
              <a:t>Not making a project just to give proper name</a:t>
            </a:r>
          </a:p>
          <a:p>
            <a:pPr lvl="2"/>
            <a:r>
              <a:rPr lang="en-US" dirty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D63BE24F-8F2A-49C4-AD92-0A04BB17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07" y="1207043"/>
            <a:ext cx="7865186" cy="522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Blank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1524000"/>
            <a:ext cx="1066800" cy="43651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2800" y="5715000"/>
            <a:ext cx="1263471" cy="4572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3818530"/>
            <a:ext cx="2590800" cy="75347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Visual Studio </a:t>
            </a:r>
            <a:br>
              <a:rPr lang="en-US" dirty="0"/>
            </a:br>
            <a:r>
              <a:rPr lang="en-US" dirty="0"/>
              <a:t> Blank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Microsoft Docs?</a:t>
            </a:r>
            <a:endParaRPr lang="bg-BG" dirty="0"/>
          </a:p>
        </p:txBody>
      </p:sp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Microsoft Docs?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all classes and their functionality</a:t>
            </a:r>
          </a:p>
          <a:p>
            <a:pPr lvl="1"/>
            <a:r>
              <a:rPr lang="en-US" dirty="0"/>
              <a:t>With descriptions of all methods, properties, events, etc.</a:t>
            </a:r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Found at </a:t>
            </a:r>
            <a:r>
              <a:rPr lang="en-US" dirty="0">
                <a:hlinkClick r:id="rId3"/>
              </a:rPr>
              <a:t>https://docs.microsoft.com/sv-se/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/>
              <a:t>Or at </a:t>
            </a:r>
            <a:r>
              <a:rPr lang="en-US" dirty="0">
                <a:hlinkClick r:id="rId4"/>
              </a:rPr>
              <a:t>https://docs.microsoft.com/en-us/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Docs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0461FFB3-0147-4A01-92A5-D87D6E49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21163"/>
            <a:ext cx="8229600" cy="49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Microsoft Docs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/>
              <a:t>Browsing and Searching Documentation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FE8761BE-1FC1-459B-9643-257B2875F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1026">
            <a:off x="5051751" y="3231428"/>
            <a:ext cx="3025219" cy="28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/>
              <a:t>Microsoft Visual Studio (or Visual Studio Express)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the current date and time.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the square of the number 12345.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/>
              <a:t>Provide a short list with information about the most popular programming languages. How do they differ from C#?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Write a program to read 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NOTE: If you have any difficulties, search in Google.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59155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/>
              <a:t>Sample C# program: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/>
              <a:t>using System;</a:t>
            </a:r>
          </a:p>
          <a:p>
            <a:endParaRPr lang="en-US" sz="2200" noProof="1"/>
          </a:p>
          <a:p>
            <a:r>
              <a:rPr lang="en-US" sz="2200" noProof="1"/>
              <a:t>class HelloCSharp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  static void Main()</a:t>
            </a:r>
          </a:p>
          <a:p>
            <a:r>
              <a:rPr lang="en-US" sz="2200" noProof="1"/>
              <a:t>    {</a:t>
            </a:r>
          </a:p>
          <a:p>
            <a:r>
              <a:rPr lang="en-US" sz="2200" noProof="1"/>
              <a:t>        Console.WriteLine("Hello, C#");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alone on 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use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with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5874</TotalTime>
  <Words>2303</Words>
  <Application>Microsoft Office PowerPoint</Application>
  <PresentationFormat>Bildspel på skärmen (4:3)</PresentationFormat>
  <Paragraphs>377</Paragraphs>
  <Slides>42</Slides>
  <Notes>28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</vt:lpstr>
      <vt:lpstr>Consolas</vt:lpstr>
      <vt:lpstr>Corbel</vt:lpstr>
      <vt:lpstr>Wingdings 2</vt:lpstr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Microsoft Docs?</vt:lpstr>
      <vt:lpstr>What is Microsoft Docs?</vt:lpstr>
      <vt:lpstr>Microsoft Docs</vt:lpstr>
      <vt:lpstr>Microsoft Docs</vt:lpstr>
      <vt:lpstr>Introduction to Programming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Claes Engelin</cp:lastModifiedBy>
  <cp:revision>571</cp:revision>
  <dcterms:created xsi:type="dcterms:W3CDTF">2007-12-08T16:03:35Z</dcterms:created>
  <dcterms:modified xsi:type="dcterms:W3CDTF">2020-10-05T13:32:40Z</dcterms:modified>
  <cp:category>C# Programming Course</cp:category>
</cp:coreProperties>
</file>