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75" d="100"/>
          <a:sy n="75" d="100"/>
        </p:scale>
        <p:origin x="156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/>
              <a:t>Implementing Control Logic in 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biggerNumber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smallerNumber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(smallerNumber &gt; biggerNumber)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= smallerNumber;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first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false, 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/>
              <a:t>Creating More Complex Logic</a:t>
            </a:r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/>
              <a:t> statements can be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/>
              <a:t>, i.e. used inside another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/>
              <a:t> </a:t>
            </a:r>
            <a:r>
              <a:rPr lang="en-US" sz="2800" dirty="0"/>
              <a:t>statement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– Good 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ambiguity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when a single statement follows</a:t>
            </a:r>
          </a:p>
          <a:p>
            <a:pPr>
              <a:lnSpc>
                <a:spcPct val="100000"/>
              </a:lnSpc>
            </a:pPr>
            <a:r>
              <a:rPr lang="en-US" dirty="0"/>
              <a:t>Avoid using more 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Nested </a:t>
            </a:r>
            <a:r>
              <a:rPr lang="en-US" sz="37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"The first number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/>
              <a:t>Statements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we need to use another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-construction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/>
              <a:t>Statements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Console.WriteLine("Wednesday");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Otherwise the 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n-lt"/>
                <a:cs typeface="Consolas" pitchFamily="49" charset="0"/>
              </a:rPr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/>
              <a:t>Statement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rule 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logical operators 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sign (+ or -) </a:t>
            </a:r>
            <a:r>
              <a:rPr lang="en-US" sz="2800" dirty="0"/>
              <a:t>of the product of three real numbers without calculating it. Use a sequence 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English) 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	and calculates and prints its real roots. Note that quadratic 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program that finds the greatest of given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/>
              <a:t>We are given 5 integer numbers. Write a program that checks if the sum of some subset of 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	Use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/>
              <a:t>* Write a program that converts a number in the range [0...999] to a text corresponding to its English pronunciation.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"Two hundred seventy three"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"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474785"/>
        </p:xfrm>
        <a:graphic>
          <a:graphicData uri="http://schemas.openxmlformats.org/drawingml/2006/table">
            <a:tbl>
              <a:tblPr/>
              <a:tblGrid>
                <a:gridCol w="429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 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596961"/>
        </p:xfrm>
        <a:graphic>
          <a:graphicData uri="http://schemas.openxmlformats.org/drawingml/2006/table">
            <a:tbl>
              <a:tblPr/>
              <a:tblGrid>
                <a:gridCol w="429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/>
              <a:t>Implementing Conditional Logic</a:t>
            </a:r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variable (like in C / C++)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9176</TotalTime>
  <Words>2137</Words>
  <Application>Microsoft Office PowerPoint</Application>
  <PresentationFormat>Bildspel på skärmen (4:3)</PresentationFormat>
  <Paragraphs>339</Paragraphs>
  <Slides>37</Slides>
  <Notes>13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3" baseType="lpstr">
      <vt:lpstr>Calibri</vt:lpstr>
      <vt:lpstr>Consolas</vt:lpstr>
      <vt:lpstr>Corbel</vt:lpstr>
      <vt:lpstr>Courier New</vt:lpstr>
      <vt:lpstr>Wingdings 2</vt:lpstr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Claes Engelin</cp:lastModifiedBy>
  <cp:revision>421</cp:revision>
  <dcterms:created xsi:type="dcterms:W3CDTF">2007-12-08T16:03:35Z</dcterms:created>
  <dcterms:modified xsi:type="dcterms:W3CDTF">2021-01-13T15:52:53Z</dcterms:modified>
</cp:coreProperties>
</file>