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14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microsoft.com/office/2007/relationships/hdphoto" Target="../media/hdphoto2.wdp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Matrices and Multidimensional Tables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>
                <a:hlinkClick r:id="rId4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43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Reading and Printing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Platform – 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{4, 6, 7, 9, 1, 0} 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 = matrix[row, col] + matrix[row, col+1] 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/>
              <a:t>What are Jagged Arrays and How to Use Them?</a:t>
            </a:r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Jagged arrays are like multidimensional arrays</a:t>
            </a:r>
          </a:p>
          <a:p>
            <a:pPr lvl="1"/>
            <a:r>
              <a:rPr lang="en-US" dirty="0"/>
              <a:t>But each dimension has different size</a:t>
            </a:r>
          </a:p>
          <a:p>
            <a:pPr lvl="1"/>
            <a:r>
              <a:rPr lang="en-US" dirty="0"/>
              <a:t>A jagged array is array of arrays</a:t>
            </a:r>
          </a:p>
          <a:p>
            <a:pPr lvl="1"/>
            <a:r>
              <a:rPr lang="en-US" dirty="0"/>
              <a:t>Each of the arrays has</a:t>
            </a:r>
            <a:br>
              <a:rPr lang="en-US" dirty="0"/>
            </a:br>
            <a:r>
              <a:rPr lang="en-US" dirty="0"/>
              <a:t>different length</a:t>
            </a:r>
          </a:p>
          <a:p>
            <a:r>
              <a:rPr lang="en-US" dirty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= new int[2];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= new 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Jagged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/>
              <a:t>When creating jagged arrays</a:t>
            </a:r>
          </a:p>
          <a:p>
            <a:pPr lvl="1"/>
            <a:r>
              <a:rPr lang="en-US" dirty="0"/>
              <a:t>Initially the array is created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Jagged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  <a:p>
            <a:r>
              <a:rPr lang="en-US" dirty="0"/>
              <a:t>Example: 0, 1, 4, 113, 55, 3, 1, 2, 66, 557, 124, 2</a:t>
            </a:r>
          </a:p>
          <a:p>
            <a:r>
              <a:rPr lang="en-US" dirty="0"/>
              <a:t>First we need to count the numbers</a:t>
            </a:r>
          </a:p>
          <a:p>
            <a:pPr lvl="1"/>
            <a:r>
              <a:rPr lang="en-US" dirty="0"/>
              <a:t>Done with a iteration</a:t>
            </a:r>
          </a:p>
          <a:p>
            <a:r>
              <a:rPr lang="en-US" dirty="0"/>
              <a:t>Make jagged array with</a:t>
            </a:r>
            <a:br>
              <a:rPr lang="en-US" dirty="0"/>
            </a:br>
            <a:r>
              <a:rPr lang="en-US" dirty="0"/>
              <a:t>appropriate sizes</a:t>
            </a:r>
          </a:p>
          <a:p>
            <a:r>
              <a:rPr lang="en-US" dirty="0"/>
              <a:t>Each number is added</a:t>
            </a:r>
            <a:br>
              <a:rPr lang="en-US" dirty="0"/>
            </a:br>
            <a:r>
              <a:rPr lang="en-US" dirty="0"/>
              <a:t>into its jagged array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{0,1,4,113,55,3,1,2,66,557,124,2};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sizes[remainder]++;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int[sizes[0]], new int[sizes[1]],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int[sizes[2]]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remainder = number % 3;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offsets[remainder]++;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Jagged Arrays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/>
              <a:t>Remainders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Matrices and 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/>
              <a:t>Array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/>
              <a:t>What Can We Use?</a:t>
            </a:r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Array </a:t>
            </a:r>
            <a:r>
              <a:rPr lang="en-US" dirty="0"/>
              <a:t>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Parent of all arrays</a:t>
            </a:r>
          </a:p>
          <a:p>
            <a:pPr lvl="1"/>
            <a:r>
              <a:rPr lang="en-US" dirty="0"/>
              <a:t>All arrays inherit from it</a:t>
            </a:r>
          </a:p>
          <a:p>
            <a:pPr lvl="1"/>
            <a:r>
              <a:rPr lang="en-US" dirty="0"/>
              <a:t>All arrays have the same:</a:t>
            </a:r>
          </a:p>
          <a:p>
            <a:pPr lvl="2"/>
            <a:r>
              <a:rPr lang="en-US" dirty="0"/>
              <a:t>Basic functionality</a:t>
            </a:r>
          </a:p>
          <a:p>
            <a:pPr lvl="2"/>
            <a:r>
              <a:rPr lang="en-US" dirty="0"/>
              <a:t>Basic properties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Important methods and properties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/>
              <a:t> – </a:t>
            </a:r>
            <a:r>
              <a:rPr lang="en-US" dirty="0"/>
              <a:t>number of dimensions</a:t>
            </a:r>
            <a:endParaRPr lang="bg-BG" dirty="0"/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/>
              <a:t> – </a:t>
            </a:r>
            <a:r>
              <a:rPr lang="en-US" dirty="0"/>
              <a:t>number of all elements through all dimensions</a:t>
            </a:r>
            <a:endParaRPr lang="bg-BG" dirty="0"/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/>
              <a:t> – </a:t>
            </a:r>
            <a:r>
              <a:rPr lang="en-US" dirty="0"/>
              <a:t>returns the number of elements in the specified dimension</a:t>
            </a:r>
          </a:p>
          <a:p>
            <a:pPr lvl="2"/>
            <a:r>
              <a:rPr lang="en-US" dirty="0"/>
              <a:t>Dimensions are numbered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/>
              <a:t> – </a:t>
            </a:r>
            <a:r>
              <a:rPr lang="en-US" sz="3100" dirty="0"/>
              <a:t>returns</a:t>
            </a:r>
            <a:r>
              <a:rPr lang="bg-BG" sz="3100" dirty="0"/>
              <a:t> </a:t>
            </a:r>
            <a:r>
              <a:rPr lang="bg-BG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/>
              <a:t> </a:t>
            </a:r>
            <a:r>
              <a:rPr lang="en-US" sz="3100" dirty="0"/>
              <a:t>for the array elements</a:t>
            </a:r>
            <a:r>
              <a:rPr lang="bg-BG" sz="3100" dirty="0"/>
              <a:t> </a:t>
            </a:r>
            <a:endParaRPr lang="en-US" sz="3100" dirty="0"/>
          </a:p>
          <a:p>
            <a:r>
              <a:rPr lang="bg-BG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/>
              <a:t> – </a:t>
            </a:r>
            <a:r>
              <a:rPr lang="en-US" sz="3100" dirty="0"/>
              <a:t>searches for a given element into a sorted array </a:t>
            </a:r>
            <a:r>
              <a:rPr lang="bg-BG" sz="3100" dirty="0"/>
              <a:t>(</a:t>
            </a:r>
            <a:r>
              <a:rPr lang="en-US" sz="3100" dirty="0"/>
              <a:t>uses binary search</a:t>
            </a:r>
            <a:r>
              <a:rPr lang="bg-BG" sz="3100" dirty="0"/>
              <a:t>)</a:t>
            </a:r>
            <a:endParaRPr lang="en-US" sz="3100" dirty="0"/>
          </a:p>
          <a:p>
            <a:r>
              <a:rPr lang="bg-BG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/>
              <a:t> –</a:t>
            </a:r>
            <a:r>
              <a:rPr lang="en-US" sz="3100" dirty="0"/>
              <a:t> searches for a given element and returns the index of the first occurrence </a:t>
            </a:r>
            <a:r>
              <a:rPr lang="bg-BG" sz="3100" dirty="0"/>
              <a:t>(</a:t>
            </a:r>
            <a:r>
              <a:rPr lang="en-US" sz="3100" dirty="0"/>
              <a:t>if any</a:t>
            </a:r>
            <a:r>
              <a:rPr lang="bg-BG" sz="3100" dirty="0"/>
              <a:t>)</a:t>
            </a:r>
          </a:p>
          <a:p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/>
              <a:t> </a:t>
            </a:r>
            <a:r>
              <a:rPr lang="bg-BG" sz="3100" dirty="0"/>
              <a:t>– </a:t>
            </a:r>
            <a:r>
              <a:rPr lang="en-US" sz="3100" dirty="0"/>
              <a:t>searches for a given element and returns the last occurrence index</a:t>
            </a:r>
            <a:endParaRPr lang="bg-BG" sz="3100" dirty="0"/>
          </a:p>
          <a:p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/>
              <a:t> </a:t>
            </a:r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/>
              <a:t> </a:t>
            </a:r>
            <a:r>
              <a:rPr lang="en-US" sz="3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/>
              <a:t> – </a:t>
            </a:r>
            <a:r>
              <a:rPr lang="en-US" dirty="0"/>
              <a:t>inverts the arrays </a:t>
            </a:r>
            <a:br>
              <a:rPr lang="en-US" dirty="0"/>
            </a:br>
            <a:r>
              <a:rPr lang="en-US" dirty="0"/>
              <a:t>elements upside down</a:t>
            </a:r>
            <a:endParaRPr lang="bg-BG" dirty="0"/>
          </a:p>
          <a:p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assigns value</a:t>
            </a:r>
            <a:r>
              <a:rPr lang="bg-BG" dirty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/>
              <a:t> (null) </a:t>
            </a:r>
            <a:r>
              <a:rPr lang="en-US" dirty="0"/>
              <a:t>for each elements</a:t>
            </a:r>
            <a:endParaRPr lang="bg-BG" dirty="0"/>
          </a:p>
          <a:p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creates an array</a:t>
            </a:r>
          </a:p>
          <a:p>
            <a:pPr lvl="1"/>
            <a:r>
              <a:rPr lang="en-US" dirty="0"/>
              <a:t>Accepts as parameters the number of dimensions, start index and number of elements</a:t>
            </a:r>
          </a:p>
          <a:p>
            <a:r>
              <a:rPr lang="en-US" dirty="0"/>
              <a:t>Implements</a:t>
            </a:r>
            <a:r>
              <a:rPr lang="bg-BG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of size (n,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d) *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size N x M.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Example:</a:t>
            </a: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/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/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ha, ha, ha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s, s, 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matrix of integers with 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/>
              <a:t>Write a program, that reads from the console an array of N integers and an integer K, sorts the array and using the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/>
              <a:t>* Write 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/>
              <a:t>, to holds a matrix of integers. Overload the operators for adding, subtracting and multiplying of matrices, indexer for accessing the matrix content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/>
              <a:t>* Write 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/>
              <a:t>" (find them in Wikipedia).</a:t>
            </a:r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/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</a:t>
            </a: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Matrices are represented by a list of rows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Rows consist of 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{1, 2, 3, 4}, // row 0 values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{5, 6, 7, 8}, // row 1 values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// element11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col&lt;array.GetLength(1);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row&lt;rows;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column=0; column&lt;cols; column++)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Console.Write("matrix[{0},{1}] = ", row, column);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column] = int.Parse(inputNumber);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matrix[row, 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1599</TotalTime>
  <Words>2612</Words>
  <Application>Microsoft Office PowerPoint</Application>
  <PresentationFormat>Bildspel på skärmen (4:3)</PresentationFormat>
  <Paragraphs>474</Paragraphs>
  <Slides>42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Claes Engelin</cp:lastModifiedBy>
  <cp:revision>316</cp:revision>
  <dcterms:created xsi:type="dcterms:W3CDTF">2007-12-08T16:03:35Z</dcterms:created>
  <dcterms:modified xsi:type="dcterms:W3CDTF">2021-01-27T16:30:14Z</dcterms:modified>
  <cp:category>software engineering</cp:category>
</cp:coreProperties>
</file>