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33" r:id="rId2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74" d="100"/>
          <a:sy n="74" d="100"/>
        </p:scale>
        <p:origin x="160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C3F39-43AD-40BE-ADD6-5E114AFABE88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4462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117D7-0625-4790-A894-88209E62EAE0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164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6B2940-3A1D-432D-8D18-C409CE17CF99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1580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409A6-A5CE-4C00-834C-55AFBFCB5CD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3100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3B2B0-9FEF-4126-B56B-C72A3ADCFC32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221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BAC08-581E-4FA1-84D0-D3A9C3C611CA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4197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ED3BA-7303-4661-BBDF-55C486CE4A0F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7939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16E7D-9CBE-4A77-9201-9D659F9C22E7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0620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64D1F-FE14-4E89-AB1D-4816CF64107F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6868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10591-CCD5-479B-9AC5-1748BB543349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401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448B8-9716-4BE5-A927-999AF76A5FD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6265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85CA9-7717-4233-AF8C-C17AC4743FE5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2408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2AFA8-92D8-4AD2-B4E4-BB517EC0CA54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454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1C11B8-6A9E-4C5F-B308-87DD88D17875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0810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9665E-7211-48C8-9CCA-003733D7682C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458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190BF-2711-48ED-B946-B9F277014B3D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645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6D80E-FED1-4E03-8FD3-81DB97958CD4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7757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8EDE0-511C-4803-985B-C58CF3AA37E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5954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E70CB-5CF1-4906-BE00-94CA4075C69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07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42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9012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  <p:sldLayoutId id="2147483707" r:id="rId7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loating_poi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csharpfundamentals.telerik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tockphoto.com/stock-photo-6482851-hexadecimal-code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www.dialogica.com.ar/digicom/firma-digital.gif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221792" y="4495800"/>
            <a:ext cx="3352800" cy="1816137"/>
          </a:xfrm>
          <a:prstGeom prst="roundRect">
            <a:avLst>
              <a:gd name="adj" fmla="val 4927"/>
            </a:avLst>
          </a:prstGeom>
          <a:noFill/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Numeral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/>
              <a:t>Binary, Decimal and Hexadecimal Numbers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774208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1" name="Picture 6" descr="http://www.hdencrypt.com/images/digits-542x128.jp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4">
                <a:tint val="45000"/>
                <a:satMod val="400000"/>
              </a:schemeClr>
            </a:duotone>
            <a:lum bright="-10000" contrast="-20000"/>
          </a:blip>
          <a:srcRect/>
          <a:stretch>
            <a:fillRect/>
          </a:stretch>
        </p:blipFill>
        <p:spPr bwMode="auto">
          <a:xfrm rot="21413157">
            <a:off x="1322797" y="1388037"/>
            <a:ext cx="4448828" cy="947766"/>
          </a:xfrm>
          <a:prstGeom prst="roundRect">
            <a:avLst>
              <a:gd name="adj" fmla="val 41336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Hexadecimal Numbers (2)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785225" cy="53657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: 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en-US" altLang="he-IL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he-IL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=</a:t>
            </a:r>
            <a:endParaRPr lang="bg-BG" altLang="en-US" sz="2800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*4096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*256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=</a:t>
            </a:r>
            <a:endParaRPr lang="bg-BG" altLang="en-US" sz="2800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38790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1800"/>
              </a:spcBef>
              <a:tabLst>
                <a:tab pos="2782888" algn="l"/>
              </a:tabLst>
            </a:pPr>
            <a:r>
              <a:rPr lang="en-US" altLang="he-IL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sz="2800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sz="28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he-IL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en-US" sz="28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en-US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 +</a:t>
            </a:r>
            <a:endParaRPr lang="bg-BG" altLang="en-US" sz="2800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2782888" algn="l"/>
              </a:tabLst>
            </a:pPr>
            <a:r>
              <a:rPr lang="bg-BG" altLang="en-US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	  </a:t>
            </a:r>
            <a:r>
              <a:rPr lang="en-US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 +</a:t>
            </a:r>
            <a:r>
              <a:rPr lang="en-US" altLang="en-US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 =</a:t>
            </a:r>
            <a:endParaRPr lang="bg-BG" altLang="en-US" sz="2800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2782888" algn="l"/>
              </a:tabLst>
            </a:pP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11259375</a:t>
            </a:r>
            <a:endParaRPr lang="en-US" altLang="en-US" sz="2800" baseline="-25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63308" y="5105400"/>
            <a:ext cx="3094892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2135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6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9400"/>
            <a:ext cx="7059613" cy="787400"/>
          </a:xfrm>
        </p:spPr>
        <p:txBody>
          <a:bodyPr/>
          <a:lstStyle/>
          <a:p>
            <a:r>
              <a:rPr lang="en-US" altLang="he-IL" dirty="0"/>
              <a:t>Hexadecimal to Decimal Conversion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27150"/>
            <a:ext cx="8642350" cy="5378450"/>
          </a:xfrm>
          <a:noFill/>
        </p:spPr>
        <p:txBody>
          <a:bodyPr/>
          <a:lstStyle/>
          <a:p>
            <a:pPr>
              <a:lnSpc>
                <a:spcPct val="100000"/>
              </a:lnSpc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dirty="0"/>
              <a:t>Multiply each digit by its exponent</a:t>
            </a:r>
          </a:p>
          <a:p>
            <a:pPr lvl="1">
              <a:lnSpc>
                <a:spcPct val="100000"/>
              </a:lnSpc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en-US" altLang="he-IL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800" baseline="30000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sz="2800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sz="2800" noProof="1">
                <a:latin typeface="Consolas" pitchFamily="49" charset="0"/>
                <a:cs typeface="Consolas" pitchFamily="49" charset="0"/>
              </a:rPr>
              <a:t>		=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*256</a:t>
            </a:r>
            <a:r>
              <a:rPr lang="bg-BG" altLang="he-IL" sz="2800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sz="28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bg-BG" altLang="he-IL" sz="2800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*1 =</a:t>
            </a:r>
            <a:endParaRPr lang="bg-BG" altLang="he-IL" sz="2800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sz="2800" noProof="1">
                <a:latin typeface="Consolas" pitchFamily="49" charset="0"/>
                <a:cs typeface="Consolas" pitchFamily="49" charset="0"/>
              </a:rPr>
              <a:t>		=</a:t>
            </a:r>
            <a:r>
              <a:rPr lang="bg-BG" altLang="he-IL" sz="28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2800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sz="2800" baseline="-16000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=</a:t>
            </a:r>
            <a:br>
              <a:rPr lang="en-US" altLang="he-IL" sz="2800" noProof="1">
                <a:latin typeface="Consolas" pitchFamily="49" charset="0"/>
                <a:cs typeface="Consolas" pitchFamily="49" charset="0"/>
              </a:rPr>
            </a:br>
            <a:r>
              <a:rPr lang="bg-BG" altLang="he-IL" sz="2800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bg-BG" altLang="he-IL" sz="2800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bg-BG" altLang="he-IL" sz="2800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800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sz="2800" noProof="1">
                <a:latin typeface="Consolas" pitchFamily="49" charset="0"/>
                <a:cs typeface="Consolas" pitchFamily="49" charset="0"/>
              </a:rPr>
              <a:t>		= 25</a:t>
            </a:r>
            <a:r>
              <a:rPr lang="en-US" altLang="he-IL" sz="2800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sz="28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0481" name="Picture 1" descr="C:\Trash\convert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10000"/>
          </a:blip>
          <a:srcRect/>
          <a:stretch>
            <a:fillRect/>
          </a:stretch>
        </p:blipFill>
        <p:spPr bwMode="auto">
          <a:xfrm rot="265311">
            <a:off x="6884976" y="3795844"/>
            <a:ext cx="1706975" cy="2526323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6277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altLang="he-IL" dirty="0"/>
              <a:t>Decimal to Hexadecimal Conversion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19200"/>
            <a:ext cx="8353425" cy="53784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he-IL" dirty="0"/>
              <a:t>Divide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and append the reminders in reversed order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altLang="he-IL" dirty="0"/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500/16 = 31 (4) 	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endParaRPr lang="en-US" altLang="he-IL" sz="3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31/16  = 1 (F)		</a:t>
            </a:r>
            <a:endParaRPr lang="en-US" altLang="he-IL" sz="3000" baseline="-18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endParaRPr lang="en-US" altLang="he-IL" sz="3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1/16   = 0 (1) </a:t>
            </a:r>
            <a:r>
              <a:rPr lang="en-US" altLang="he-IL" sz="3000" dirty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73444" name="Line 4"/>
          <p:cNvSpPr>
            <a:spLocks noChangeShapeType="1"/>
          </p:cNvSpPr>
          <p:nvPr/>
        </p:nvSpPr>
        <p:spPr bwMode="auto">
          <a:xfrm flipV="1">
            <a:off x="3631640" y="4394200"/>
            <a:ext cx="139756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8433" name="Picture 1" descr="C:\Trash\cables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81600" y="4793842"/>
            <a:ext cx="3476625" cy="1759358"/>
          </a:xfrm>
          <a:prstGeom prst="roundRect">
            <a:avLst>
              <a:gd name="adj" fmla="val 34372"/>
            </a:avLst>
          </a:prstGeom>
          <a:noFill/>
          <a:effectLst>
            <a:softEdge rad="31750"/>
          </a:effectLst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47A21A22-2070-4FBE-9035-C93CB1817427}"/>
              </a:ext>
            </a:extLst>
          </p:cNvPr>
          <p:cNvSpPr txBox="1"/>
          <p:nvPr/>
        </p:nvSpPr>
        <p:spPr>
          <a:xfrm>
            <a:off x="5202382" y="4117201"/>
            <a:ext cx="30631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he-IL" sz="30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000" b="1" baseline="-1800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0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1F4</a:t>
            </a:r>
            <a:r>
              <a:rPr lang="en-US" altLang="he-IL" sz="3000" b="1" baseline="-1800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hex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345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3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uild="p" animBg="1"/>
      <p:bldP spid="573444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Binary to Hexadecimal</a:t>
            </a:r>
            <a:br>
              <a:rPr lang="en-US" dirty="0"/>
            </a:br>
            <a:r>
              <a:rPr lang="en-US" dirty="0"/>
              <a:t>(and Back) Conversion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The conversion from binary to hexadecimal (and back) is straightforward</a:t>
            </a:r>
            <a:r>
              <a:rPr lang="bg-BG" altLang="en-US" dirty="0"/>
              <a:t>: </a:t>
            </a:r>
            <a:r>
              <a:rPr lang="en-US" altLang="en-US" dirty="0"/>
              <a:t>each hex digit corresponds to a sequence of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dirty="0"/>
              <a:t> binary digits: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Tx/>
              <a:buNone/>
              <a:tabLst>
                <a:tab pos="1798638" algn="l"/>
                <a:tab pos="4210050" algn="l"/>
              </a:tabLst>
            </a:pPr>
            <a:r>
              <a:rPr lang="bg-BG" altLang="en-US" sz="2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0x0 = 0000</a:t>
            </a:r>
            <a:r>
              <a:rPr lang="bg-BG" altLang="en-US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0x8 = 1000</a:t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0x1 = 0001</a:t>
            </a:r>
            <a:r>
              <a:rPr lang="bg-BG" altLang="en-US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0x9 = 1001</a:t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0x2 = 0010</a:t>
            </a:r>
            <a:r>
              <a:rPr lang="bg-BG" altLang="en-US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0xA = 1010</a:t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0x3 = 0011</a:t>
            </a:r>
            <a:r>
              <a:rPr lang="bg-BG" altLang="en-US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0xB = 1011</a:t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0x4 = 0100</a:t>
            </a:r>
            <a:r>
              <a:rPr lang="bg-BG" altLang="en-US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0xC = 1100</a:t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0x5 = 0101</a:t>
            </a:r>
            <a:r>
              <a:rPr lang="bg-BG" altLang="en-US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0xD = 1101</a:t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0x6 = 0110</a:t>
            </a:r>
            <a:r>
              <a:rPr lang="bg-BG" altLang="en-US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0xE = 1110</a:t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0x7 = 0111</a:t>
            </a:r>
            <a:r>
              <a:rPr lang="bg-BG" altLang="en-US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0xF = 1111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9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246564"/>
            <a:ext cx="74168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Numbers Representation</a:t>
            </a:r>
            <a:endParaRPr lang="bg-BG" dirty="0"/>
          </a:p>
        </p:txBody>
      </p:sp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1312881" y="5181600"/>
            <a:ext cx="648017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/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Positive and Negative Integers and Floating-Point Numbers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5361" name="Picture 1" descr="C:\Trash\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>
            <a:off x="3066004" y="38100"/>
            <a:ext cx="2971800" cy="5029200"/>
          </a:xfrm>
          <a:prstGeom prst="roundRect">
            <a:avLst>
              <a:gd name="adj" fmla="val 8305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222517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39700"/>
            <a:ext cx="6907213" cy="768350"/>
          </a:xfrm>
        </p:spPr>
        <p:txBody>
          <a:bodyPr/>
          <a:lstStyle/>
          <a:p>
            <a:r>
              <a:rPr lang="en-US" altLang="he-IL" dirty="0"/>
              <a:t>Representation of Integers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43000"/>
            <a:ext cx="8642350" cy="54546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/>
              <a:t>A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bits</a:t>
            </a:r>
            <a:r>
              <a:rPr lang="en-US" altLang="he-IL" sz="3600" dirty="0"/>
              <a:t> </a:t>
            </a:r>
          </a:p>
          <a:p>
            <a:pPr marL="895350" lvl="1" indent="-265113">
              <a:lnSpc>
                <a:spcPct val="100000"/>
              </a:lnSpc>
              <a:tabLst>
                <a:tab pos="1798638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100	=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= 00000000 01100100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An </a:t>
            </a:r>
            <a:r>
              <a:rPr lang="en-US" altLang="he-IL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 bits  </a:t>
            </a:r>
          </a:p>
          <a:p>
            <a:pPr marL="895350" lvl="1" indent="-265113">
              <a:lnSpc>
                <a:spcPct val="100000"/>
              </a:lnSpc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65545 =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	= 00000000 00000001 00000000 00001001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A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bits </a:t>
            </a:r>
          </a:p>
          <a:p>
            <a:pPr marL="895350" lvl="1" indent="-265113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'0'	= 48 =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= 00000000 00110000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3314" name="Picture 2" descr="http://www.folensblogs.com/psychcompanion/blog/wp-content/uploads/2008/09/memory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lum bright="-10000" contrast="-10000"/>
          </a:blip>
          <a:srcRect/>
          <a:stretch>
            <a:fillRect/>
          </a:stretch>
        </p:blipFill>
        <p:spPr bwMode="auto">
          <a:xfrm rot="21243139">
            <a:off x="6874238" y="1758863"/>
            <a:ext cx="1887456" cy="1882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385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altLang="he-IL" dirty="0"/>
              <a:t>Positive and Negative Numbers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066800"/>
            <a:ext cx="8785225" cy="55308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/>
              <a:t>A number's sign is determined by the</a:t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Significant Bit</a:t>
            </a:r>
            <a:r>
              <a:rPr lang="en-US" altLang="he-IL" dirty="0">
                <a:solidFill>
                  <a:schemeClr val="hlink"/>
                </a:solidFill>
              </a:rPr>
              <a:t> </a:t>
            </a:r>
            <a:r>
              <a:rPr lang="en-US" altLang="he-IL" dirty="0"/>
              <a:t>(MSB)</a:t>
            </a:r>
          </a:p>
          <a:p>
            <a:pPr lvl="1">
              <a:lnSpc>
                <a:spcPct val="100000"/>
              </a:lnSpc>
            </a:pPr>
            <a:r>
              <a:rPr lang="en-US" altLang="he-IL" dirty="0"/>
              <a:t>Only in signed integers: </a:t>
            </a:r>
            <a:r>
              <a:rPr lang="en-US" altLang="he-IL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altLang="he-IL" sz="2800" dirty="0"/>
              <a:t>, </a:t>
            </a:r>
            <a:r>
              <a:rPr lang="en-US" altLang="he-IL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altLang="he-IL" sz="2800" dirty="0"/>
              <a:t>, </a:t>
            </a:r>
            <a:r>
              <a:rPr lang="en-US" altLang="he-IL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sz="2800" dirty="0"/>
              <a:t>, </a:t>
            </a:r>
            <a:r>
              <a:rPr lang="en-US" altLang="he-IL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altLang="he-IL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he-IL" dirty="0"/>
              <a:t>Leading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/>
              <a:t> means positive number</a:t>
            </a:r>
          </a:p>
          <a:p>
            <a:pPr lvl="2">
              <a:lnSpc>
                <a:spcPct val="100000"/>
              </a:lnSpc>
            </a:pPr>
            <a:r>
              <a:rPr lang="en-US" altLang="he-IL" dirty="0"/>
              <a:t>Leading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/>
              <a:t> means negative number</a:t>
            </a:r>
          </a:p>
          <a:p>
            <a:pPr lvl="1">
              <a:lnSpc>
                <a:spcPct val="100000"/>
              </a:lnSpc>
            </a:pPr>
            <a:r>
              <a:rPr lang="en-US" altLang="he-IL" dirty="0"/>
              <a:t>Example: (8-bit numbers)</a:t>
            </a:r>
          </a:p>
          <a:p>
            <a:pPr lvl="1">
              <a:lnSpc>
                <a:spcPct val="100000"/>
              </a:lnSpc>
              <a:buFontTx/>
              <a:buNone/>
              <a:tabLst>
                <a:tab pos="4129088" algn="l"/>
              </a:tabLst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0XXXXXXX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&gt; 0	</a:t>
            </a:r>
            <a:r>
              <a:rPr lang="en-US" altLang="he-IL" dirty="0">
                <a:cs typeface="Consolas" pitchFamily="49" charset="0"/>
              </a:rPr>
              <a:t>e.g.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00010010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18</a:t>
            </a:r>
          </a:p>
          <a:p>
            <a:pPr lvl="1">
              <a:lnSpc>
                <a:spcPct val="100000"/>
              </a:lnSpc>
              <a:buFontTx/>
              <a:buNone/>
              <a:tabLst>
                <a:tab pos="4129088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	00000000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0</a:t>
            </a:r>
          </a:p>
          <a:p>
            <a:pPr lvl="1">
              <a:lnSpc>
                <a:spcPct val="100000"/>
              </a:lnSpc>
              <a:buNone/>
              <a:tabLst>
                <a:tab pos="4129088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	1XXXXXXX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&lt; 0	</a:t>
            </a:r>
            <a:r>
              <a:rPr lang="en-US" altLang="he-IL" dirty="0">
                <a:cs typeface="Consolas" pitchFamily="49" charset="0"/>
              </a:rPr>
              <a:t>e.g.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10010010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-110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600"/>
              <a:t>Positive and Negative Numbers (2)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231900"/>
            <a:ext cx="8785225" cy="53657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/>
              <a:t>The largest positive 8-bit </a:t>
            </a:r>
            <a:r>
              <a:rPr lang="en-US" altLang="he-IL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altLang="he-IL" dirty="0"/>
              <a:t> number is:</a:t>
            </a:r>
            <a:br>
              <a:rPr lang="en-US" altLang="he-IL" dirty="0"/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127</a:t>
            </a:r>
            <a:r>
              <a:rPr lang="en-US" altLang="he-IL" sz="2800" dirty="0"/>
              <a:t> </a:t>
            </a:r>
            <a:r>
              <a:rPr lang="en-US" altLang="he-IL" dirty="0"/>
              <a:t>(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3600" baseline="30000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3600" baseline="30000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/>
              <a:t>) =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01111111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he-IL" baseline="-18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he-IL" dirty="0"/>
              <a:t>The smallest negative 8-bit number is:</a:t>
            </a:r>
            <a:br>
              <a:rPr lang="en-US" altLang="he-IL" dirty="0"/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-128</a:t>
            </a:r>
            <a:r>
              <a:rPr lang="en-US" altLang="he-IL" dirty="0"/>
              <a:t> (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baseline="28000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/>
              <a:t>) =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10000000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The largest positive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-bit </a:t>
            </a:r>
            <a:r>
              <a:rPr lang="en-US" altLang="he-IL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dirty="0"/>
              <a:t> number is:</a:t>
            </a:r>
            <a:br>
              <a:rPr lang="en-US" altLang="he-IL" dirty="0"/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147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483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647</a:t>
            </a:r>
            <a:r>
              <a:rPr lang="en-US" altLang="he-IL" sz="2800" dirty="0"/>
              <a:t> </a:t>
            </a:r>
            <a:r>
              <a:rPr lang="en-US" altLang="he-IL" dirty="0"/>
              <a:t>(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3600" baseline="30000" dirty="0">
                <a:latin typeface="Consolas" pitchFamily="49" charset="0"/>
                <a:cs typeface="Consolas" pitchFamily="49" charset="0"/>
              </a:rPr>
              <a:t>31</a:t>
            </a:r>
            <a:r>
              <a:rPr lang="en-US" altLang="he-IL" sz="3600" baseline="30000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/>
              <a:t>) =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01111…11111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he-IL" baseline="-18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he-IL" dirty="0"/>
              <a:t>The smallest negative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-bit number is:</a:t>
            </a:r>
            <a:br>
              <a:rPr lang="en-US" altLang="he-IL" dirty="0"/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147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483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648</a:t>
            </a:r>
            <a:r>
              <a:rPr lang="en-US" altLang="he-IL" dirty="0"/>
              <a:t> (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sz="3600" baseline="30000" dirty="0">
                <a:latin typeface="Consolas" pitchFamily="49" charset="0"/>
                <a:cs typeface="Consolas" pitchFamily="49" charset="0"/>
              </a:rPr>
              <a:t>31</a:t>
            </a:r>
            <a:r>
              <a:rPr lang="en-US" altLang="he-IL" dirty="0"/>
              <a:t>) =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10000…00000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9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800" dirty="0"/>
              <a:t>Representation of 8-bit Numbers</a:t>
            </a:r>
            <a:endParaRPr lang="en-US" sz="3800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6019800" y="1143000"/>
            <a:ext cx="2716211" cy="5257800"/>
          </a:xfrm>
          <a:solidFill>
            <a:schemeClr val="bg1">
              <a:lumMod val="65000"/>
              <a:lumOff val="35000"/>
              <a:alpha val="30000"/>
            </a:scheme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+127	= 01111111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+3	= 00000011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+2	= 00000010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+1	= 00000001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+0	= 00000000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-1	= 11111111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-2	= 11111110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-3	= 11111101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-127	= 10000001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-128	= 10000000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5397" y="1143000"/>
            <a:ext cx="5764211" cy="5454650"/>
          </a:xfrm>
          <a:prstGeom prst="rect">
            <a:avLst/>
          </a:prstGeom>
          <a:noFill/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8-bit numbers have the format </a:t>
            </a:r>
            <a:r>
              <a:rPr lang="en-US" altLang="he-IL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0XXXXXXX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 value is the decimal of their last 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bits (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XXXXXXX)</a:t>
            </a:r>
            <a:endParaRPr lang="en-US" altLang="he-IL" sz="2800" b="1" baseline="-18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8-bit numbers have the format </a:t>
            </a:r>
            <a:r>
              <a:rPr lang="en-US" altLang="he-IL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1YYYYYYY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 value is 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128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="1" baseline="30000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minus (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the decimal of 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YYYYYYY</a:t>
            </a:r>
            <a:endParaRPr lang="en-US" altLang="he-IL" sz="2800" b="1" baseline="-18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739775" lvl="1" indent="-282575" eaLnBrk="0" hangingPunct="0"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10010010</a:t>
            </a:r>
            <a:r>
              <a:rPr lang="en-US" altLang="he-IL" sz="2800" b="1" baseline="-18000" dirty="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b="1" baseline="-18000" dirty="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="1" baseline="30000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10010</a:t>
            </a:r>
            <a:r>
              <a:rPr lang="en-US" altLang="he-IL" sz="2800" b="1" baseline="-18000" dirty="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marL="739775" lvl="1" indent="-282575" eaLnBrk="0" hangingPunct="0"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= 128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-110</a:t>
            </a:r>
            <a:endParaRPr lang="en-US" altLang="he-IL" sz="2800" b="1" baseline="-18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98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Floating-point numbers representation (according to the IEEE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754</a:t>
            </a:r>
            <a:r>
              <a:rPr lang="en-US" dirty="0"/>
              <a:t> standard*):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71500" y="2286000"/>
            <a:ext cx="8008956" cy="1350963"/>
            <a:chOff x="571500" y="2047876"/>
            <a:chExt cx="8008956" cy="1350963"/>
          </a:xfrm>
        </p:grpSpPr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1651000" y="2047876"/>
              <a:ext cx="20638" cy="13509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2409825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40995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4267200" y="2047876"/>
              <a:ext cx="20638" cy="13509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51054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6110288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76581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571500" y="2460626"/>
              <a:ext cx="7986713" cy="20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571500" y="2886076"/>
              <a:ext cx="7986713" cy="20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5715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8559818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18256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1981200" y="2133601"/>
              <a:ext cx="1025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k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2081213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4" name="Rectangle 20"/>
            <p:cNvSpPr>
              <a:spLocks noChangeArrowheads="1"/>
            </p:cNvSpPr>
            <p:nvPr/>
          </p:nvSpPr>
          <p:spPr bwMode="auto">
            <a:xfrm>
              <a:off x="2152650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5" name="Rectangle 21"/>
            <p:cNvSpPr>
              <a:spLocks noChangeArrowheads="1"/>
            </p:cNvSpPr>
            <p:nvPr/>
          </p:nvSpPr>
          <p:spPr bwMode="auto">
            <a:xfrm>
              <a:off x="37179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3875088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45307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4686300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4757738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5453063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5608638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5680075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794067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>
              <a:off x="8097838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8169275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6" name="Rectangle 32"/>
            <p:cNvSpPr>
              <a:spLocks noChangeArrowheads="1"/>
            </p:cNvSpPr>
            <p:nvPr/>
          </p:nvSpPr>
          <p:spPr bwMode="auto">
            <a:xfrm>
              <a:off x="1044575" y="2552701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S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/>
          </p:nvSpPr>
          <p:spPr bwMode="auto">
            <a:xfrm>
              <a:off x="1912938" y="2552701"/>
              <a:ext cx="1603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dirty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2065338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/>
          </p:nvSpPr>
          <p:spPr bwMode="auto">
            <a:xfrm>
              <a:off x="2801938" y="2552701"/>
              <a:ext cx="23564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...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3629025" y="2552701"/>
              <a:ext cx="1603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dirty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3789363" y="2687638"/>
              <a:ext cx="1025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k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3890963" y="2687638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/>
          </p:nvSpPr>
          <p:spPr bwMode="auto">
            <a:xfrm>
              <a:off x="396240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4538663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4748213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Rectangle 42"/>
            <p:cNvSpPr>
              <a:spLocks noChangeArrowheads="1"/>
            </p:cNvSpPr>
            <p:nvPr/>
          </p:nvSpPr>
          <p:spPr bwMode="auto">
            <a:xfrm>
              <a:off x="5461000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7" name="Rectangle 43"/>
            <p:cNvSpPr>
              <a:spLocks noChangeArrowheads="1"/>
            </p:cNvSpPr>
            <p:nvPr/>
          </p:nvSpPr>
          <p:spPr bwMode="auto">
            <a:xfrm>
              <a:off x="5668963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6775450" y="2552701"/>
              <a:ext cx="23564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...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9" name="Rectangle 45"/>
            <p:cNvSpPr>
              <a:spLocks noChangeArrowheads="1"/>
            </p:cNvSpPr>
            <p:nvPr/>
          </p:nvSpPr>
          <p:spPr bwMode="auto">
            <a:xfrm>
              <a:off x="7861300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807085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1" name="Rectangle 47"/>
            <p:cNvSpPr>
              <a:spLocks noChangeArrowheads="1"/>
            </p:cNvSpPr>
            <p:nvPr/>
          </p:nvSpPr>
          <p:spPr bwMode="auto">
            <a:xfrm>
              <a:off x="8177213" y="2687638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824865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854075" y="3016251"/>
              <a:ext cx="53700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Sign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2425700" y="3016251"/>
              <a:ext cx="115095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Exponent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auto">
            <a:xfrm>
              <a:off x="5832475" y="3016251"/>
              <a:ext cx="108683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7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Verdana" pitchFamily="34" charset="0"/>
                  <a:cs typeface="Arial" pitchFamily="34" charset="0"/>
                </a:rPr>
                <a:t>Mantissa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953000" y="3883223"/>
            <a:ext cx="399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* See </a:t>
            </a:r>
            <a:r>
              <a:rPr lang="en-US" sz="1400" b="1" dirty="0">
                <a:hlinkClick r:id="rId2"/>
              </a:rPr>
              <a:t>http://en.wikipedia.org/wiki/Floating_point</a:t>
            </a:r>
            <a:endParaRPr lang="en-US" sz="1400" b="1" dirty="0"/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4294B989-7877-480F-8A8B-1DA0EFED0AC2}"/>
              </a:ext>
            </a:extLst>
          </p:cNvPr>
          <p:cNvGrpSpPr/>
          <p:nvPr/>
        </p:nvGrpSpPr>
        <p:grpSpPr>
          <a:xfrm>
            <a:off x="491369" y="4514850"/>
            <a:ext cx="7795381" cy="2114550"/>
            <a:chOff x="491369" y="4514850"/>
            <a:chExt cx="7795381" cy="2114550"/>
          </a:xfrm>
        </p:grpSpPr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1752595" y="5383768"/>
              <a:ext cx="626774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Courier New" pitchFamily="49" charset="0"/>
                  <a:cs typeface="Arial" pitchFamily="34" charset="0"/>
                </a:rPr>
                <a:t>1 10000011 01010010100000000000000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4350255" y="6134985"/>
              <a:ext cx="13417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Mantissa = 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5648860" y="6134985"/>
              <a:ext cx="12407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1,3222656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6852775" y="6134985"/>
              <a:ext cx="29174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25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2123351" y="6128221"/>
              <a:ext cx="10836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Exponent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3241030" y="6128221"/>
              <a:ext cx="39433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= 4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889000" y="6128221"/>
              <a:ext cx="57708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Sign 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1443612" y="6128221"/>
              <a:ext cx="24846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= 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1685410" y="6128221"/>
              <a:ext cx="977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1780100" y="6128221"/>
              <a:ext cx="1458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6" name="Rectangle 72"/>
            <p:cNvSpPr>
              <a:spLocks noChangeArrowheads="1"/>
            </p:cNvSpPr>
            <p:nvPr/>
          </p:nvSpPr>
          <p:spPr bwMode="auto">
            <a:xfrm>
              <a:off x="5109465" y="4779449"/>
              <a:ext cx="771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Bits [2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7" name="Rectangle 73"/>
            <p:cNvSpPr>
              <a:spLocks noChangeArrowheads="1"/>
            </p:cNvSpPr>
            <p:nvPr/>
          </p:nvSpPr>
          <p:spPr bwMode="auto">
            <a:xfrm>
              <a:off x="5855149" y="4779449"/>
              <a:ext cx="1458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5995493" y="4779449"/>
              <a:ext cx="2148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…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9" name="Rectangle 75"/>
            <p:cNvSpPr>
              <a:spLocks noChangeArrowheads="1"/>
            </p:cNvSpPr>
            <p:nvPr/>
          </p:nvSpPr>
          <p:spPr bwMode="auto">
            <a:xfrm>
              <a:off x="6205163" y="4779449"/>
              <a:ext cx="1458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0" name="Rectangle 76"/>
            <p:cNvSpPr>
              <a:spLocks noChangeArrowheads="1"/>
            </p:cNvSpPr>
            <p:nvPr/>
          </p:nvSpPr>
          <p:spPr bwMode="auto">
            <a:xfrm>
              <a:off x="6347198" y="4779449"/>
              <a:ext cx="11221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]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1" name="Rectangle 77"/>
            <p:cNvSpPr>
              <a:spLocks noChangeArrowheads="1"/>
            </p:cNvSpPr>
            <p:nvPr/>
          </p:nvSpPr>
          <p:spPr bwMode="auto">
            <a:xfrm>
              <a:off x="2091224" y="4779449"/>
              <a:ext cx="7710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Bits [3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2" name="Rectangle 78"/>
            <p:cNvSpPr>
              <a:spLocks noChangeArrowheads="1"/>
            </p:cNvSpPr>
            <p:nvPr/>
          </p:nvSpPr>
          <p:spPr bwMode="auto">
            <a:xfrm>
              <a:off x="2836907" y="4779449"/>
              <a:ext cx="1458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3" name="Rectangle 79"/>
            <p:cNvSpPr>
              <a:spLocks noChangeArrowheads="1"/>
            </p:cNvSpPr>
            <p:nvPr/>
          </p:nvSpPr>
          <p:spPr bwMode="auto">
            <a:xfrm>
              <a:off x="2977251" y="4779449"/>
              <a:ext cx="2148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…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4" name="Rectangle 80"/>
            <p:cNvSpPr>
              <a:spLocks noChangeArrowheads="1"/>
            </p:cNvSpPr>
            <p:nvPr/>
          </p:nvSpPr>
          <p:spPr bwMode="auto">
            <a:xfrm>
              <a:off x="3186922" y="4779449"/>
              <a:ext cx="29174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23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5" name="Rectangle 81"/>
            <p:cNvSpPr>
              <a:spLocks noChangeArrowheads="1"/>
            </p:cNvSpPr>
            <p:nvPr/>
          </p:nvSpPr>
          <p:spPr bwMode="auto">
            <a:xfrm>
              <a:off x="3469301" y="4779449"/>
              <a:ext cx="11221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]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6" name="Rectangle 82"/>
            <p:cNvSpPr>
              <a:spLocks noChangeArrowheads="1"/>
            </p:cNvSpPr>
            <p:nvPr/>
          </p:nvSpPr>
          <p:spPr bwMode="auto">
            <a:xfrm>
              <a:off x="1039489" y="4800600"/>
              <a:ext cx="3911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Bit 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7" name="Rectangle 83"/>
            <p:cNvSpPr>
              <a:spLocks noChangeArrowheads="1"/>
            </p:cNvSpPr>
            <p:nvPr/>
          </p:nvSpPr>
          <p:spPr bwMode="auto">
            <a:xfrm>
              <a:off x="1418249" y="4800600"/>
              <a:ext cx="29174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31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AutoShape 3"/>
            <p:cNvSpPr>
              <a:spLocks/>
            </p:cNvSpPr>
            <p:nvPr/>
          </p:nvSpPr>
          <p:spPr bwMode="auto">
            <a:xfrm rot="16200000">
              <a:off x="5757864" y="3814761"/>
              <a:ext cx="180975" cy="4038601"/>
            </a:xfrm>
            <a:prstGeom prst="leftBrace">
              <a:avLst>
                <a:gd name="adj1" fmla="val 75341"/>
                <a:gd name="adj2" fmla="val 49972"/>
              </a:avLst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AutoShape 5"/>
            <p:cNvSpPr>
              <a:spLocks/>
            </p:cNvSpPr>
            <p:nvPr/>
          </p:nvSpPr>
          <p:spPr bwMode="auto">
            <a:xfrm rot="16200000">
              <a:off x="2748760" y="5177631"/>
              <a:ext cx="180972" cy="1312865"/>
            </a:xfrm>
            <a:prstGeom prst="leftBrace">
              <a:avLst>
                <a:gd name="adj1" fmla="val 26379"/>
                <a:gd name="adj2" fmla="val 49972"/>
              </a:avLst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8"/>
            <p:cNvSpPr>
              <a:spLocks noChangeShapeType="1"/>
            </p:cNvSpPr>
            <p:nvPr/>
          </p:nvSpPr>
          <p:spPr bwMode="auto">
            <a:xfrm flipH="1">
              <a:off x="1285875" y="5649911"/>
              <a:ext cx="390525" cy="36988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AutoShape 9"/>
            <p:cNvSpPr>
              <a:spLocks/>
            </p:cNvSpPr>
            <p:nvPr/>
          </p:nvSpPr>
          <p:spPr bwMode="auto">
            <a:xfrm rot="5400000" flipV="1">
              <a:off x="5748337" y="3262313"/>
              <a:ext cx="200027" cy="4038601"/>
            </a:xfrm>
            <a:prstGeom prst="leftBrace">
              <a:avLst>
                <a:gd name="adj1" fmla="val 63051"/>
                <a:gd name="adj2" fmla="val 49972"/>
              </a:avLst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AutoShape 10"/>
            <p:cNvSpPr>
              <a:spLocks/>
            </p:cNvSpPr>
            <p:nvPr/>
          </p:nvSpPr>
          <p:spPr bwMode="auto">
            <a:xfrm rot="5400000" flipV="1">
              <a:off x="2748756" y="4634705"/>
              <a:ext cx="180976" cy="1312863"/>
            </a:xfrm>
            <a:prstGeom prst="leftBrace">
              <a:avLst>
                <a:gd name="adj1" fmla="val 22016"/>
                <a:gd name="adj2" fmla="val 49972"/>
              </a:avLst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H="1" flipV="1">
              <a:off x="1295400" y="5105400"/>
              <a:ext cx="381000" cy="38100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91369" y="4514850"/>
              <a:ext cx="7795381" cy="2114550"/>
            </a:xfrm>
            <a:custGeom>
              <a:avLst/>
              <a:gdLst>
                <a:gd name="connsiteX0" fmla="*/ 175381 w 7795381"/>
                <a:gd name="connsiteY0" fmla="*/ 809625 h 2248524"/>
                <a:gd name="connsiteX1" fmla="*/ 194431 w 7795381"/>
                <a:gd name="connsiteY1" fmla="*/ 666750 h 2248524"/>
                <a:gd name="connsiteX2" fmla="*/ 213481 w 7795381"/>
                <a:gd name="connsiteY2" fmla="*/ 609600 h 2248524"/>
                <a:gd name="connsiteX3" fmla="*/ 223006 w 7795381"/>
                <a:gd name="connsiteY3" fmla="*/ 581025 h 2248524"/>
                <a:gd name="connsiteX4" fmla="*/ 251581 w 7795381"/>
                <a:gd name="connsiteY4" fmla="*/ 523875 h 2248524"/>
                <a:gd name="connsiteX5" fmla="*/ 261106 w 7795381"/>
                <a:gd name="connsiteY5" fmla="*/ 466725 h 2248524"/>
                <a:gd name="connsiteX6" fmla="*/ 270631 w 7795381"/>
                <a:gd name="connsiteY6" fmla="*/ 438150 h 2248524"/>
                <a:gd name="connsiteX7" fmla="*/ 280156 w 7795381"/>
                <a:gd name="connsiteY7" fmla="*/ 400050 h 2248524"/>
                <a:gd name="connsiteX8" fmla="*/ 299206 w 7795381"/>
                <a:gd name="connsiteY8" fmla="*/ 371475 h 2248524"/>
                <a:gd name="connsiteX9" fmla="*/ 308731 w 7795381"/>
                <a:gd name="connsiteY9" fmla="*/ 333375 h 2248524"/>
                <a:gd name="connsiteX10" fmla="*/ 337306 w 7795381"/>
                <a:gd name="connsiteY10" fmla="*/ 257175 h 2248524"/>
                <a:gd name="connsiteX11" fmla="*/ 423031 w 7795381"/>
                <a:gd name="connsiteY11" fmla="*/ 219075 h 2248524"/>
                <a:gd name="connsiteX12" fmla="*/ 451606 w 7795381"/>
                <a:gd name="connsiteY12" fmla="*/ 209550 h 2248524"/>
                <a:gd name="connsiteX13" fmla="*/ 546856 w 7795381"/>
                <a:gd name="connsiteY13" fmla="*/ 190500 h 2248524"/>
                <a:gd name="connsiteX14" fmla="*/ 584956 w 7795381"/>
                <a:gd name="connsiteY14" fmla="*/ 180975 h 2248524"/>
                <a:gd name="connsiteX15" fmla="*/ 642106 w 7795381"/>
                <a:gd name="connsiteY15" fmla="*/ 171450 h 2248524"/>
                <a:gd name="connsiteX16" fmla="*/ 775456 w 7795381"/>
                <a:gd name="connsiteY16" fmla="*/ 152400 h 2248524"/>
                <a:gd name="connsiteX17" fmla="*/ 1080256 w 7795381"/>
                <a:gd name="connsiteY17" fmla="*/ 142875 h 2248524"/>
                <a:gd name="connsiteX18" fmla="*/ 1508881 w 7795381"/>
                <a:gd name="connsiteY18" fmla="*/ 133350 h 2248524"/>
                <a:gd name="connsiteX19" fmla="*/ 2061331 w 7795381"/>
                <a:gd name="connsiteY19" fmla="*/ 114300 h 2248524"/>
                <a:gd name="connsiteX20" fmla="*/ 2318506 w 7795381"/>
                <a:gd name="connsiteY20" fmla="*/ 104775 h 2248524"/>
                <a:gd name="connsiteX21" fmla="*/ 2356606 w 7795381"/>
                <a:gd name="connsiteY21" fmla="*/ 95250 h 2248524"/>
                <a:gd name="connsiteX22" fmla="*/ 2385181 w 7795381"/>
                <a:gd name="connsiteY22" fmla="*/ 85725 h 2248524"/>
                <a:gd name="connsiteX23" fmla="*/ 2518531 w 7795381"/>
                <a:gd name="connsiteY23" fmla="*/ 76200 h 2248524"/>
                <a:gd name="connsiteX24" fmla="*/ 2689981 w 7795381"/>
                <a:gd name="connsiteY24" fmla="*/ 57150 h 2248524"/>
                <a:gd name="connsiteX25" fmla="*/ 2851906 w 7795381"/>
                <a:gd name="connsiteY25" fmla="*/ 38100 h 2248524"/>
                <a:gd name="connsiteX26" fmla="*/ 2947156 w 7795381"/>
                <a:gd name="connsiteY26" fmla="*/ 28575 h 2248524"/>
                <a:gd name="connsiteX27" fmla="*/ 3232906 w 7795381"/>
                <a:gd name="connsiteY27" fmla="*/ 9525 h 2248524"/>
                <a:gd name="connsiteX28" fmla="*/ 3280531 w 7795381"/>
                <a:gd name="connsiteY28" fmla="*/ 0 h 2248524"/>
                <a:gd name="connsiteX29" fmla="*/ 4795006 w 7795381"/>
                <a:gd name="connsiteY29" fmla="*/ 9525 h 2248524"/>
                <a:gd name="connsiteX30" fmla="*/ 5042656 w 7795381"/>
                <a:gd name="connsiteY30" fmla="*/ 38100 h 2248524"/>
                <a:gd name="connsiteX31" fmla="*/ 5099806 w 7795381"/>
                <a:gd name="connsiteY31" fmla="*/ 47625 h 2248524"/>
                <a:gd name="connsiteX32" fmla="*/ 5195056 w 7795381"/>
                <a:gd name="connsiteY32" fmla="*/ 57150 h 2248524"/>
                <a:gd name="connsiteX33" fmla="*/ 5242681 w 7795381"/>
                <a:gd name="connsiteY33" fmla="*/ 66675 h 2248524"/>
                <a:gd name="connsiteX34" fmla="*/ 6204706 w 7795381"/>
                <a:gd name="connsiteY34" fmla="*/ 76200 h 2248524"/>
                <a:gd name="connsiteX35" fmla="*/ 6328531 w 7795381"/>
                <a:gd name="connsiteY35" fmla="*/ 95250 h 2248524"/>
                <a:gd name="connsiteX36" fmla="*/ 6376156 w 7795381"/>
                <a:gd name="connsiteY36" fmla="*/ 104775 h 2248524"/>
                <a:gd name="connsiteX37" fmla="*/ 6490456 w 7795381"/>
                <a:gd name="connsiteY37" fmla="*/ 114300 h 2248524"/>
                <a:gd name="connsiteX38" fmla="*/ 6642856 w 7795381"/>
                <a:gd name="connsiteY38" fmla="*/ 133350 h 2248524"/>
                <a:gd name="connsiteX39" fmla="*/ 6680956 w 7795381"/>
                <a:gd name="connsiteY39" fmla="*/ 142875 h 2248524"/>
                <a:gd name="connsiteX40" fmla="*/ 7300081 w 7795381"/>
                <a:gd name="connsiteY40" fmla="*/ 161925 h 2248524"/>
                <a:gd name="connsiteX41" fmla="*/ 7395331 w 7795381"/>
                <a:gd name="connsiteY41" fmla="*/ 180975 h 2248524"/>
                <a:gd name="connsiteX42" fmla="*/ 7442956 w 7795381"/>
                <a:gd name="connsiteY42" fmla="*/ 238125 h 2248524"/>
                <a:gd name="connsiteX43" fmla="*/ 7471531 w 7795381"/>
                <a:gd name="connsiteY43" fmla="*/ 266700 h 2248524"/>
                <a:gd name="connsiteX44" fmla="*/ 7500106 w 7795381"/>
                <a:gd name="connsiteY44" fmla="*/ 323850 h 2248524"/>
                <a:gd name="connsiteX45" fmla="*/ 7528681 w 7795381"/>
                <a:gd name="connsiteY45" fmla="*/ 342900 h 2248524"/>
                <a:gd name="connsiteX46" fmla="*/ 7538206 w 7795381"/>
                <a:gd name="connsiteY46" fmla="*/ 371475 h 2248524"/>
                <a:gd name="connsiteX47" fmla="*/ 7547731 w 7795381"/>
                <a:gd name="connsiteY47" fmla="*/ 409575 h 2248524"/>
                <a:gd name="connsiteX48" fmla="*/ 7566781 w 7795381"/>
                <a:gd name="connsiteY48" fmla="*/ 447675 h 2248524"/>
                <a:gd name="connsiteX49" fmla="*/ 7595356 w 7795381"/>
                <a:gd name="connsiteY49" fmla="*/ 504825 h 2248524"/>
                <a:gd name="connsiteX50" fmla="*/ 7614406 w 7795381"/>
                <a:gd name="connsiteY50" fmla="*/ 571500 h 2248524"/>
                <a:gd name="connsiteX51" fmla="*/ 7633456 w 7795381"/>
                <a:gd name="connsiteY51" fmla="*/ 600075 h 2248524"/>
                <a:gd name="connsiteX52" fmla="*/ 7642981 w 7795381"/>
                <a:gd name="connsiteY52" fmla="*/ 628650 h 2248524"/>
                <a:gd name="connsiteX53" fmla="*/ 7671556 w 7795381"/>
                <a:gd name="connsiteY53" fmla="*/ 647700 h 2248524"/>
                <a:gd name="connsiteX54" fmla="*/ 7690606 w 7795381"/>
                <a:gd name="connsiteY54" fmla="*/ 676275 h 2248524"/>
                <a:gd name="connsiteX55" fmla="*/ 7700131 w 7795381"/>
                <a:gd name="connsiteY55" fmla="*/ 704850 h 2248524"/>
                <a:gd name="connsiteX56" fmla="*/ 7766806 w 7795381"/>
                <a:gd name="connsiteY56" fmla="*/ 790575 h 2248524"/>
                <a:gd name="connsiteX57" fmla="*/ 7785856 w 7795381"/>
                <a:gd name="connsiteY57" fmla="*/ 847725 h 2248524"/>
                <a:gd name="connsiteX58" fmla="*/ 7795381 w 7795381"/>
                <a:gd name="connsiteY58" fmla="*/ 876300 h 2248524"/>
                <a:gd name="connsiteX59" fmla="*/ 7776331 w 7795381"/>
                <a:gd name="connsiteY59" fmla="*/ 1247775 h 2248524"/>
                <a:gd name="connsiteX60" fmla="*/ 7766806 w 7795381"/>
                <a:gd name="connsiteY60" fmla="*/ 1276350 h 2248524"/>
                <a:gd name="connsiteX61" fmla="*/ 7757281 w 7795381"/>
                <a:gd name="connsiteY61" fmla="*/ 1314450 h 2248524"/>
                <a:gd name="connsiteX62" fmla="*/ 7747756 w 7795381"/>
                <a:gd name="connsiteY62" fmla="*/ 1381125 h 2248524"/>
                <a:gd name="connsiteX63" fmla="*/ 7738231 w 7795381"/>
                <a:gd name="connsiteY63" fmla="*/ 1409700 h 2248524"/>
                <a:gd name="connsiteX64" fmla="*/ 7728706 w 7795381"/>
                <a:gd name="connsiteY64" fmla="*/ 1457325 h 2248524"/>
                <a:gd name="connsiteX65" fmla="*/ 7719181 w 7795381"/>
                <a:gd name="connsiteY65" fmla="*/ 1562100 h 2248524"/>
                <a:gd name="connsiteX66" fmla="*/ 7681081 w 7795381"/>
                <a:gd name="connsiteY66" fmla="*/ 1857375 h 2248524"/>
                <a:gd name="connsiteX67" fmla="*/ 7652506 w 7795381"/>
                <a:gd name="connsiteY67" fmla="*/ 1866900 h 2248524"/>
                <a:gd name="connsiteX68" fmla="*/ 7623931 w 7795381"/>
                <a:gd name="connsiteY68" fmla="*/ 1895475 h 2248524"/>
                <a:gd name="connsiteX69" fmla="*/ 7566781 w 7795381"/>
                <a:gd name="connsiteY69" fmla="*/ 1914525 h 2248524"/>
                <a:gd name="connsiteX70" fmla="*/ 7490581 w 7795381"/>
                <a:gd name="connsiteY70" fmla="*/ 1933575 h 2248524"/>
                <a:gd name="connsiteX71" fmla="*/ 7462006 w 7795381"/>
                <a:gd name="connsiteY71" fmla="*/ 1952625 h 2248524"/>
                <a:gd name="connsiteX72" fmla="*/ 7414381 w 7795381"/>
                <a:gd name="connsiteY72" fmla="*/ 1962150 h 2248524"/>
                <a:gd name="connsiteX73" fmla="*/ 7385806 w 7795381"/>
                <a:gd name="connsiteY73" fmla="*/ 1971675 h 2248524"/>
                <a:gd name="connsiteX74" fmla="*/ 7347706 w 7795381"/>
                <a:gd name="connsiteY74" fmla="*/ 2000250 h 2248524"/>
                <a:gd name="connsiteX75" fmla="*/ 7319131 w 7795381"/>
                <a:gd name="connsiteY75" fmla="*/ 2028825 h 2248524"/>
                <a:gd name="connsiteX76" fmla="*/ 7290556 w 7795381"/>
                <a:gd name="connsiteY76" fmla="*/ 2038350 h 2248524"/>
                <a:gd name="connsiteX77" fmla="*/ 7261981 w 7795381"/>
                <a:gd name="connsiteY77" fmla="*/ 2057400 h 2248524"/>
                <a:gd name="connsiteX78" fmla="*/ 7214356 w 7795381"/>
                <a:gd name="connsiteY78" fmla="*/ 2105025 h 2248524"/>
                <a:gd name="connsiteX79" fmla="*/ 7185781 w 7795381"/>
                <a:gd name="connsiteY79" fmla="*/ 2114550 h 2248524"/>
                <a:gd name="connsiteX80" fmla="*/ 7014331 w 7795381"/>
                <a:gd name="connsiteY80" fmla="*/ 2143125 h 2248524"/>
                <a:gd name="connsiteX81" fmla="*/ 6890506 w 7795381"/>
                <a:gd name="connsiteY81" fmla="*/ 2162175 h 2248524"/>
                <a:gd name="connsiteX82" fmla="*/ 6861931 w 7795381"/>
                <a:gd name="connsiteY82" fmla="*/ 2181225 h 2248524"/>
                <a:gd name="connsiteX83" fmla="*/ 6709531 w 7795381"/>
                <a:gd name="connsiteY83" fmla="*/ 2200275 h 2248524"/>
                <a:gd name="connsiteX84" fmla="*/ 6509506 w 7795381"/>
                <a:gd name="connsiteY84" fmla="*/ 2219325 h 2248524"/>
                <a:gd name="connsiteX85" fmla="*/ 5766556 w 7795381"/>
                <a:gd name="connsiteY85" fmla="*/ 2228850 h 2248524"/>
                <a:gd name="connsiteX86" fmla="*/ 5423656 w 7795381"/>
                <a:gd name="connsiteY86" fmla="*/ 2228850 h 2248524"/>
                <a:gd name="connsiteX87" fmla="*/ 4680706 w 7795381"/>
                <a:gd name="connsiteY87" fmla="*/ 2219325 h 2248524"/>
                <a:gd name="connsiteX88" fmla="*/ 4585456 w 7795381"/>
                <a:gd name="connsiteY88" fmla="*/ 2209800 h 2248524"/>
                <a:gd name="connsiteX89" fmla="*/ 4042531 w 7795381"/>
                <a:gd name="connsiteY89" fmla="*/ 2190750 h 2248524"/>
                <a:gd name="connsiteX90" fmla="*/ 3290056 w 7795381"/>
                <a:gd name="connsiteY90" fmla="*/ 2209800 h 2248524"/>
                <a:gd name="connsiteX91" fmla="*/ 3261481 w 7795381"/>
                <a:gd name="connsiteY91" fmla="*/ 2219325 h 2248524"/>
                <a:gd name="connsiteX92" fmla="*/ 1975606 w 7795381"/>
                <a:gd name="connsiteY92" fmla="*/ 2209800 h 2248524"/>
                <a:gd name="connsiteX93" fmla="*/ 1908931 w 7795381"/>
                <a:gd name="connsiteY93" fmla="*/ 2200275 h 2248524"/>
                <a:gd name="connsiteX94" fmla="*/ 1594606 w 7795381"/>
                <a:gd name="connsiteY94" fmla="*/ 2190750 h 2248524"/>
                <a:gd name="connsiteX95" fmla="*/ 1118356 w 7795381"/>
                <a:gd name="connsiteY95" fmla="*/ 2190750 h 2248524"/>
                <a:gd name="connsiteX96" fmla="*/ 1032631 w 7795381"/>
                <a:gd name="connsiteY96" fmla="*/ 2209800 h 2248524"/>
                <a:gd name="connsiteX97" fmla="*/ 765931 w 7795381"/>
                <a:gd name="connsiteY97" fmla="*/ 2219325 h 2248524"/>
                <a:gd name="connsiteX98" fmla="*/ 318256 w 7795381"/>
                <a:gd name="connsiteY98" fmla="*/ 2219325 h 2248524"/>
                <a:gd name="connsiteX99" fmla="*/ 261106 w 7795381"/>
                <a:gd name="connsiteY99" fmla="*/ 2200275 h 2248524"/>
                <a:gd name="connsiteX100" fmla="*/ 175381 w 7795381"/>
                <a:gd name="connsiteY100" fmla="*/ 2162175 h 2248524"/>
                <a:gd name="connsiteX101" fmla="*/ 146806 w 7795381"/>
                <a:gd name="connsiteY101" fmla="*/ 2152650 h 2248524"/>
                <a:gd name="connsiteX102" fmla="*/ 89656 w 7795381"/>
                <a:gd name="connsiteY102" fmla="*/ 2105025 h 2248524"/>
                <a:gd name="connsiteX103" fmla="*/ 80131 w 7795381"/>
                <a:gd name="connsiteY103" fmla="*/ 2076450 h 2248524"/>
                <a:gd name="connsiteX104" fmla="*/ 61081 w 7795381"/>
                <a:gd name="connsiteY104" fmla="*/ 2047875 h 2248524"/>
                <a:gd name="connsiteX105" fmla="*/ 32506 w 7795381"/>
                <a:gd name="connsiteY105" fmla="*/ 1990725 h 2248524"/>
                <a:gd name="connsiteX106" fmla="*/ 3931 w 7795381"/>
                <a:gd name="connsiteY106" fmla="*/ 1866900 h 2248524"/>
                <a:gd name="connsiteX107" fmla="*/ 22981 w 7795381"/>
                <a:gd name="connsiteY107" fmla="*/ 1495425 h 2248524"/>
                <a:gd name="connsiteX108" fmla="*/ 32506 w 7795381"/>
                <a:gd name="connsiteY108" fmla="*/ 1447800 h 2248524"/>
                <a:gd name="connsiteX109" fmla="*/ 51556 w 7795381"/>
                <a:gd name="connsiteY109" fmla="*/ 1409700 h 2248524"/>
                <a:gd name="connsiteX110" fmla="*/ 70606 w 7795381"/>
                <a:gd name="connsiteY110" fmla="*/ 1323975 h 2248524"/>
                <a:gd name="connsiteX111" fmla="*/ 80131 w 7795381"/>
                <a:gd name="connsiteY111" fmla="*/ 1295400 h 2248524"/>
                <a:gd name="connsiteX112" fmla="*/ 89656 w 7795381"/>
                <a:gd name="connsiteY112" fmla="*/ 1257300 h 2248524"/>
                <a:gd name="connsiteX113" fmla="*/ 108706 w 7795381"/>
                <a:gd name="connsiteY113" fmla="*/ 1228725 h 2248524"/>
                <a:gd name="connsiteX114" fmla="*/ 137281 w 7795381"/>
                <a:gd name="connsiteY114" fmla="*/ 1152525 h 2248524"/>
                <a:gd name="connsiteX115" fmla="*/ 175381 w 7795381"/>
                <a:gd name="connsiteY115" fmla="*/ 1038225 h 2248524"/>
                <a:gd name="connsiteX116" fmla="*/ 194431 w 7795381"/>
                <a:gd name="connsiteY116" fmla="*/ 962025 h 2248524"/>
                <a:gd name="connsiteX117" fmla="*/ 203956 w 7795381"/>
                <a:gd name="connsiteY117" fmla="*/ 923925 h 2248524"/>
                <a:gd name="connsiteX118" fmla="*/ 223006 w 7795381"/>
                <a:gd name="connsiteY118" fmla="*/ 723900 h 2248524"/>
                <a:gd name="connsiteX119" fmla="*/ 232531 w 7795381"/>
                <a:gd name="connsiteY119" fmla="*/ 695325 h 2248524"/>
                <a:gd name="connsiteX120" fmla="*/ 242056 w 7795381"/>
                <a:gd name="connsiteY120" fmla="*/ 638175 h 2248524"/>
                <a:gd name="connsiteX121" fmla="*/ 261106 w 7795381"/>
                <a:gd name="connsiteY121" fmla="*/ 609600 h 2248524"/>
                <a:gd name="connsiteX122" fmla="*/ 280156 w 7795381"/>
                <a:gd name="connsiteY122" fmla="*/ 571500 h 2248524"/>
                <a:gd name="connsiteX123" fmla="*/ 318256 w 7795381"/>
                <a:gd name="connsiteY123" fmla="*/ 504825 h 2248524"/>
                <a:gd name="connsiteX124" fmla="*/ 327781 w 7795381"/>
                <a:gd name="connsiteY124" fmla="*/ 476250 h 2248524"/>
                <a:gd name="connsiteX125" fmla="*/ 327781 w 7795381"/>
                <a:gd name="connsiteY125" fmla="*/ 342900 h 2248524"/>
                <a:gd name="connsiteX0" fmla="*/ 175381 w 7795381"/>
                <a:gd name="connsiteY0" fmla="*/ 809625 h 2248524"/>
                <a:gd name="connsiteX1" fmla="*/ 194431 w 7795381"/>
                <a:gd name="connsiteY1" fmla="*/ 666750 h 2248524"/>
                <a:gd name="connsiteX2" fmla="*/ 213481 w 7795381"/>
                <a:gd name="connsiteY2" fmla="*/ 609600 h 2248524"/>
                <a:gd name="connsiteX3" fmla="*/ 223006 w 7795381"/>
                <a:gd name="connsiteY3" fmla="*/ 581025 h 2248524"/>
                <a:gd name="connsiteX4" fmla="*/ 251581 w 7795381"/>
                <a:gd name="connsiteY4" fmla="*/ 523875 h 2248524"/>
                <a:gd name="connsiteX5" fmla="*/ 261106 w 7795381"/>
                <a:gd name="connsiteY5" fmla="*/ 466725 h 2248524"/>
                <a:gd name="connsiteX6" fmla="*/ 270631 w 7795381"/>
                <a:gd name="connsiteY6" fmla="*/ 438150 h 2248524"/>
                <a:gd name="connsiteX7" fmla="*/ 280156 w 7795381"/>
                <a:gd name="connsiteY7" fmla="*/ 400050 h 2248524"/>
                <a:gd name="connsiteX8" fmla="*/ 299206 w 7795381"/>
                <a:gd name="connsiteY8" fmla="*/ 371475 h 2248524"/>
                <a:gd name="connsiteX9" fmla="*/ 308731 w 7795381"/>
                <a:gd name="connsiteY9" fmla="*/ 333375 h 2248524"/>
                <a:gd name="connsiteX10" fmla="*/ 337306 w 7795381"/>
                <a:gd name="connsiteY10" fmla="*/ 257175 h 2248524"/>
                <a:gd name="connsiteX11" fmla="*/ 423031 w 7795381"/>
                <a:gd name="connsiteY11" fmla="*/ 219075 h 2248524"/>
                <a:gd name="connsiteX12" fmla="*/ 451606 w 7795381"/>
                <a:gd name="connsiteY12" fmla="*/ 209550 h 2248524"/>
                <a:gd name="connsiteX13" fmla="*/ 546856 w 7795381"/>
                <a:gd name="connsiteY13" fmla="*/ 190500 h 2248524"/>
                <a:gd name="connsiteX14" fmla="*/ 584956 w 7795381"/>
                <a:gd name="connsiteY14" fmla="*/ 180975 h 2248524"/>
                <a:gd name="connsiteX15" fmla="*/ 642106 w 7795381"/>
                <a:gd name="connsiteY15" fmla="*/ 171450 h 2248524"/>
                <a:gd name="connsiteX16" fmla="*/ 775456 w 7795381"/>
                <a:gd name="connsiteY16" fmla="*/ 152400 h 2248524"/>
                <a:gd name="connsiteX17" fmla="*/ 1080256 w 7795381"/>
                <a:gd name="connsiteY17" fmla="*/ 142875 h 2248524"/>
                <a:gd name="connsiteX18" fmla="*/ 1508881 w 7795381"/>
                <a:gd name="connsiteY18" fmla="*/ 133350 h 2248524"/>
                <a:gd name="connsiteX19" fmla="*/ 2061331 w 7795381"/>
                <a:gd name="connsiteY19" fmla="*/ 114300 h 2248524"/>
                <a:gd name="connsiteX20" fmla="*/ 2318506 w 7795381"/>
                <a:gd name="connsiteY20" fmla="*/ 104775 h 2248524"/>
                <a:gd name="connsiteX21" fmla="*/ 2356606 w 7795381"/>
                <a:gd name="connsiteY21" fmla="*/ 95250 h 2248524"/>
                <a:gd name="connsiteX22" fmla="*/ 2385181 w 7795381"/>
                <a:gd name="connsiteY22" fmla="*/ 85725 h 2248524"/>
                <a:gd name="connsiteX23" fmla="*/ 2518531 w 7795381"/>
                <a:gd name="connsiteY23" fmla="*/ 76200 h 2248524"/>
                <a:gd name="connsiteX24" fmla="*/ 2689981 w 7795381"/>
                <a:gd name="connsiteY24" fmla="*/ 57150 h 2248524"/>
                <a:gd name="connsiteX25" fmla="*/ 2851906 w 7795381"/>
                <a:gd name="connsiteY25" fmla="*/ 38100 h 2248524"/>
                <a:gd name="connsiteX26" fmla="*/ 2947156 w 7795381"/>
                <a:gd name="connsiteY26" fmla="*/ 28575 h 2248524"/>
                <a:gd name="connsiteX27" fmla="*/ 3232906 w 7795381"/>
                <a:gd name="connsiteY27" fmla="*/ 9525 h 2248524"/>
                <a:gd name="connsiteX28" fmla="*/ 3280531 w 7795381"/>
                <a:gd name="connsiteY28" fmla="*/ 0 h 2248524"/>
                <a:gd name="connsiteX29" fmla="*/ 4795006 w 7795381"/>
                <a:gd name="connsiteY29" fmla="*/ 9525 h 2248524"/>
                <a:gd name="connsiteX30" fmla="*/ 5042656 w 7795381"/>
                <a:gd name="connsiteY30" fmla="*/ 38100 h 2248524"/>
                <a:gd name="connsiteX31" fmla="*/ 5099806 w 7795381"/>
                <a:gd name="connsiteY31" fmla="*/ 47625 h 2248524"/>
                <a:gd name="connsiteX32" fmla="*/ 5195056 w 7795381"/>
                <a:gd name="connsiteY32" fmla="*/ 57150 h 2248524"/>
                <a:gd name="connsiteX33" fmla="*/ 5242681 w 7795381"/>
                <a:gd name="connsiteY33" fmla="*/ 66675 h 2248524"/>
                <a:gd name="connsiteX34" fmla="*/ 6204706 w 7795381"/>
                <a:gd name="connsiteY34" fmla="*/ 76200 h 2248524"/>
                <a:gd name="connsiteX35" fmla="*/ 6328531 w 7795381"/>
                <a:gd name="connsiteY35" fmla="*/ 95250 h 2248524"/>
                <a:gd name="connsiteX36" fmla="*/ 6376156 w 7795381"/>
                <a:gd name="connsiteY36" fmla="*/ 104775 h 2248524"/>
                <a:gd name="connsiteX37" fmla="*/ 6490456 w 7795381"/>
                <a:gd name="connsiteY37" fmla="*/ 114300 h 2248524"/>
                <a:gd name="connsiteX38" fmla="*/ 6642856 w 7795381"/>
                <a:gd name="connsiteY38" fmla="*/ 133350 h 2248524"/>
                <a:gd name="connsiteX39" fmla="*/ 6680956 w 7795381"/>
                <a:gd name="connsiteY39" fmla="*/ 142875 h 2248524"/>
                <a:gd name="connsiteX40" fmla="*/ 7300081 w 7795381"/>
                <a:gd name="connsiteY40" fmla="*/ 161925 h 2248524"/>
                <a:gd name="connsiteX41" fmla="*/ 7395331 w 7795381"/>
                <a:gd name="connsiteY41" fmla="*/ 180975 h 2248524"/>
                <a:gd name="connsiteX42" fmla="*/ 7442956 w 7795381"/>
                <a:gd name="connsiteY42" fmla="*/ 238125 h 2248524"/>
                <a:gd name="connsiteX43" fmla="*/ 7471531 w 7795381"/>
                <a:gd name="connsiteY43" fmla="*/ 266700 h 2248524"/>
                <a:gd name="connsiteX44" fmla="*/ 7500106 w 7795381"/>
                <a:gd name="connsiteY44" fmla="*/ 323850 h 2248524"/>
                <a:gd name="connsiteX45" fmla="*/ 7528681 w 7795381"/>
                <a:gd name="connsiteY45" fmla="*/ 342900 h 2248524"/>
                <a:gd name="connsiteX46" fmla="*/ 7538206 w 7795381"/>
                <a:gd name="connsiteY46" fmla="*/ 371475 h 2248524"/>
                <a:gd name="connsiteX47" fmla="*/ 7547731 w 7795381"/>
                <a:gd name="connsiteY47" fmla="*/ 409575 h 2248524"/>
                <a:gd name="connsiteX48" fmla="*/ 7566781 w 7795381"/>
                <a:gd name="connsiteY48" fmla="*/ 447675 h 2248524"/>
                <a:gd name="connsiteX49" fmla="*/ 7595356 w 7795381"/>
                <a:gd name="connsiteY49" fmla="*/ 504825 h 2248524"/>
                <a:gd name="connsiteX50" fmla="*/ 7614406 w 7795381"/>
                <a:gd name="connsiteY50" fmla="*/ 571500 h 2248524"/>
                <a:gd name="connsiteX51" fmla="*/ 7633456 w 7795381"/>
                <a:gd name="connsiteY51" fmla="*/ 600075 h 2248524"/>
                <a:gd name="connsiteX52" fmla="*/ 7642981 w 7795381"/>
                <a:gd name="connsiteY52" fmla="*/ 628650 h 2248524"/>
                <a:gd name="connsiteX53" fmla="*/ 7671556 w 7795381"/>
                <a:gd name="connsiteY53" fmla="*/ 647700 h 2248524"/>
                <a:gd name="connsiteX54" fmla="*/ 7690606 w 7795381"/>
                <a:gd name="connsiteY54" fmla="*/ 676275 h 2248524"/>
                <a:gd name="connsiteX55" fmla="*/ 7700131 w 7795381"/>
                <a:gd name="connsiteY55" fmla="*/ 704850 h 2248524"/>
                <a:gd name="connsiteX56" fmla="*/ 7766806 w 7795381"/>
                <a:gd name="connsiteY56" fmla="*/ 790575 h 2248524"/>
                <a:gd name="connsiteX57" fmla="*/ 7785856 w 7795381"/>
                <a:gd name="connsiteY57" fmla="*/ 847725 h 2248524"/>
                <a:gd name="connsiteX58" fmla="*/ 7795381 w 7795381"/>
                <a:gd name="connsiteY58" fmla="*/ 876300 h 2248524"/>
                <a:gd name="connsiteX59" fmla="*/ 7776331 w 7795381"/>
                <a:gd name="connsiteY59" fmla="*/ 1247775 h 2248524"/>
                <a:gd name="connsiteX60" fmla="*/ 7766806 w 7795381"/>
                <a:gd name="connsiteY60" fmla="*/ 1276350 h 2248524"/>
                <a:gd name="connsiteX61" fmla="*/ 7757281 w 7795381"/>
                <a:gd name="connsiteY61" fmla="*/ 1314450 h 2248524"/>
                <a:gd name="connsiteX62" fmla="*/ 7747756 w 7795381"/>
                <a:gd name="connsiteY62" fmla="*/ 1381125 h 2248524"/>
                <a:gd name="connsiteX63" fmla="*/ 7738231 w 7795381"/>
                <a:gd name="connsiteY63" fmla="*/ 1409700 h 2248524"/>
                <a:gd name="connsiteX64" fmla="*/ 7728706 w 7795381"/>
                <a:gd name="connsiteY64" fmla="*/ 1457325 h 2248524"/>
                <a:gd name="connsiteX65" fmla="*/ 7719181 w 7795381"/>
                <a:gd name="connsiteY65" fmla="*/ 1562100 h 2248524"/>
                <a:gd name="connsiteX66" fmla="*/ 7681081 w 7795381"/>
                <a:gd name="connsiteY66" fmla="*/ 1857375 h 2248524"/>
                <a:gd name="connsiteX67" fmla="*/ 7652506 w 7795381"/>
                <a:gd name="connsiteY67" fmla="*/ 1866900 h 2248524"/>
                <a:gd name="connsiteX68" fmla="*/ 7623931 w 7795381"/>
                <a:gd name="connsiteY68" fmla="*/ 1895475 h 2248524"/>
                <a:gd name="connsiteX69" fmla="*/ 7566781 w 7795381"/>
                <a:gd name="connsiteY69" fmla="*/ 1914525 h 2248524"/>
                <a:gd name="connsiteX70" fmla="*/ 7490581 w 7795381"/>
                <a:gd name="connsiteY70" fmla="*/ 1933575 h 2248524"/>
                <a:gd name="connsiteX71" fmla="*/ 7462006 w 7795381"/>
                <a:gd name="connsiteY71" fmla="*/ 1952625 h 2248524"/>
                <a:gd name="connsiteX72" fmla="*/ 7414381 w 7795381"/>
                <a:gd name="connsiteY72" fmla="*/ 1962150 h 2248524"/>
                <a:gd name="connsiteX73" fmla="*/ 7385806 w 7795381"/>
                <a:gd name="connsiteY73" fmla="*/ 1971675 h 2248524"/>
                <a:gd name="connsiteX74" fmla="*/ 7347706 w 7795381"/>
                <a:gd name="connsiteY74" fmla="*/ 2000250 h 2248524"/>
                <a:gd name="connsiteX75" fmla="*/ 7319131 w 7795381"/>
                <a:gd name="connsiteY75" fmla="*/ 2028825 h 2248524"/>
                <a:gd name="connsiteX76" fmla="*/ 7290556 w 7795381"/>
                <a:gd name="connsiteY76" fmla="*/ 2038350 h 2248524"/>
                <a:gd name="connsiteX77" fmla="*/ 7261981 w 7795381"/>
                <a:gd name="connsiteY77" fmla="*/ 2057400 h 2248524"/>
                <a:gd name="connsiteX78" fmla="*/ 7214356 w 7795381"/>
                <a:gd name="connsiteY78" fmla="*/ 2105025 h 2248524"/>
                <a:gd name="connsiteX79" fmla="*/ 7185781 w 7795381"/>
                <a:gd name="connsiteY79" fmla="*/ 2114550 h 2248524"/>
                <a:gd name="connsiteX80" fmla="*/ 7014331 w 7795381"/>
                <a:gd name="connsiteY80" fmla="*/ 2143125 h 2248524"/>
                <a:gd name="connsiteX81" fmla="*/ 6890506 w 7795381"/>
                <a:gd name="connsiteY81" fmla="*/ 2162175 h 2248524"/>
                <a:gd name="connsiteX82" fmla="*/ 6861931 w 7795381"/>
                <a:gd name="connsiteY82" fmla="*/ 2181225 h 2248524"/>
                <a:gd name="connsiteX83" fmla="*/ 6709531 w 7795381"/>
                <a:gd name="connsiteY83" fmla="*/ 2200275 h 2248524"/>
                <a:gd name="connsiteX84" fmla="*/ 6509506 w 7795381"/>
                <a:gd name="connsiteY84" fmla="*/ 2219325 h 2248524"/>
                <a:gd name="connsiteX85" fmla="*/ 5766556 w 7795381"/>
                <a:gd name="connsiteY85" fmla="*/ 2228850 h 2248524"/>
                <a:gd name="connsiteX86" fmla="*/ 5423656 w 7795381"/>
                <a:gd name="connsiteY86" fmla="*/ 2228850 h 2248524"/>
                <a:gd name="connsiteX87" fmla="*/ 4680706 w 7795381"/>
                <a:gd name="connsiteY87" fmla="*/ 2219325 h 2248524"/>
                <a:gd name="connsiteX88" fmla="*/ 4585456 w 7795381"/>
                <a:gd name="connsiteY88" fmla="*/ 2209800 h 2248524"/>
                <a:gd name="connsiteX89" fmla="*/ 4042531 w 7795381"/>
                <a:gd name="connsiteY89" fmla="*/ 2190750 h 2248524"/>
                <a:gd name="connsiteX90" fmla="*/ 3290056 w 7795381"/>
                <a:gd name="connsiteY90" fmla="*/ 2209800 h 2248524"/>
                <a:gd name="connsiteX91" fmla="*/ 3261481 w 7795381"/>
                <a:gd name="connsiteY91" fmla="*/ 2219325 h 2248524"/>
                <a:gd name="connsiteX92" fmla="*/ 1975606 w 7795381"/>
                <a:gd name="connsiteY92" fmla="*/ 2209800 h 2248524"/>
                <a:gd name="connsiteX93" fmla="*/ 1908931 w 7795381"/>
                <a:gd name="connsiteY93" fmla="*/ 2200275 h 2248524"/>
                <a:gd name="connsiteX94" fmla="*/ 1594606 w 7795381"/>
                <a:gd name="connsiteY94" fmla="*/ 2190750 h 2248524"/>
                <a:gd name="connsiteX95" fmla="*/ 1118356 w 7795381"/>
                <a:gd name="connsiteY95" fmla="*/ 2190750 h 2248524"/>
                <a:gd name="connsiteX96" fmla="*/ 1032631 w 7795381"/>
                <a:gd name="connsiteY96" fmla="*/ 2209800 h 2248524"/>
                <a:gd name="connsiteX97" fmla="*/ 765931 w 7795381"/>
                <a:gd name="connsiteY97" fmla="*/ 2219325 h 2248524"/>
                <a:gd name="connsiteX98" fmla="*/ 318256 w 7795381"/>
                <a:gd name="connsiteY98" fmla="*/ 2219325 h 2248524"/>
                <a:gd name="connsiteX99" fmla="*/ 261106 w 7795381"/>
                <a:gd name="connsiteY99" fmla="*/ 2200275 h 2248524"/>
                <a:gd name="connsiteX100" fmla="*/ 175381 w 7795381"/>
                <a:gd name="connsiteY100" fmla="*/ 2162175 h 2248524"/>
                <a:gd name="connsiteX101" fmla="*/ 146806 w 7795381"/>
                <a:gd name="connsiteY101" fmla="*/ 2152650 h 2248524"/>
                <a:gd name="connsiteX102" fmla="*/ 89656 w 7795381"/>
                <a:gd name="connsiteY102" fmla="*/ 2105025 h 2248524"/>
                <a:gd name="connsiteX103" fmla="*/ 80131 w 7795381"/>
                <a:gd name="connsiteY103" fmla="*/ 2076450 h 2248524"/>
                <a:gd name="connsiteX104" fmla="*/ 61081 w 7795381"/>
                <a:gd name="connsiteY104" fmla="*/ 2047875 h 2248524"/>
                <a:gd name="connsiteX105" fmla="*/ 32506 w 7795381"/>
                <a:gd name="connsiteY105" fmla="*/ 1990725 h 2248524"/>
                <a:gd name="connsiteX106" fmla="*/ 3931 w 7795381"/>
                <a:gd name="connsiteY106" fmla="*/ 1866900 h 2248524"/>
                <a:gd name="connsiteX107" fmla="*/ 22981 w 7795381"/>
                <a:gd name="connsiteY107" fmla="*/ 1495425 h 2248524"/>
                <a:gd name="connsiteX108" fmla="*/ 32506 w 7795381"/>
                <a:gd name="connsiteY108" fmla="*/ 1447800 h 2248524"/>
                <a:gd name="connsiteX109" fmla="*/ 51556 w 7795381"/>
                <a:gd name="connsiteY109" fmla="*/ 1409700 h 2248524"/>
                <a:gd name="connsiteX110" fmla="*/ 70606 w 7795381"/>
                <a:gd name="connsiteY110" fmla="*/ 1323975 h 2248524"/>
                <a:gd name="connsiteX111" fmla="*/ 80131 w 7795381"/>
                <a:gd name="connsiteY111" fmla="*/ 1295400 h 2248524"/>
                <a:gd name="connsiteX112" fmla="*/ 89656 w 7795381"/>
                <a:gd name="connsiteY112" fmla="*/ 1257300 h 2248524"/>
                <a:gd name="connsiteX113" fmla="*/ 108706 w 7795381"/>
                <a:gd name="connsiteY113" fmla="*/ 1228725 h 2248524"/>
                <a:gd name="connsiteX114" fmla="*/ 137281 w 7795381"/>
                <a:gd name="connsiteY114" fmla="*/ 1152525 h 2248524"/>
                <a:gd name="connsiteX115" fmla="*/ 175381 w 7795381"/>
                <a:gd name="connsiteY115" fmla="*/ 1038225 h 2248524"/>
                <a:gd name="connsiteX116" fmla="*/ 194431 w 7795381"/>
                <a:gd name="connsiteY116" fmla="*/ 962025 h 2248524"/>
                <a:gd name="connsiteX117" fmla="*/ 203956 w 7795381"/>
                <a:gd name="connsiteY117" fmla="*/ 923925 h 2248524"/>
                <a:gd name="connsiteX118" fmla="*/ 223006 w 7795381"/>
                <a:gd name="connsiteY118" fmla="*/ 723900 h 2248524"/>
                <a:gd name="connsiteX119" fmla="*/ 232531 w 7795381"/>
                <a:gd name="connsiteY119" fmla="*/ 695325 h 2248524"/>
                <a:gd name="connsiteX120" fmla="*/ 242056 w 7795381"/>
                <a:gd name="connsiteY120" fmla="*/ 638175 h 2248524"/>
                <a:gd name="connsiteX121" fmla="*/ 261106 w 7795381"/>
                <a:gd name="connsiteY121" fmla="*/ 609600 h 2248524"/>
                <a:gd name="connsiteX122" fmla="*/ 280156 w 7795381"/>
                <a:gd name="connsiteY122" fmla="*/ 571500 h 2248524"/>
                <a:gd name="connsiteX123" fmla="*/ 318256 w 7795381"/>
                <a:gd name="connsiteY123" fmla="*/ 504825 h 2248524"/>
                <a:gd name="connsiteX124" fmla="*/ 327781 w 7795381"/>
                <a:gd name="connsiteY124" fmla="*/ 476250 h 2248524"/>
                <a:gd name="connsiteX125" fmla="*/ 327781 w 7795381"/>
                <a:gd name="connsiteY125" fmla="*/ 342900 h 2248524"/>
                <a:gd name="connsiteX126" fmla="*/ 175381 w 7795381"/>
                <a:gd name="connsiteY126" fmla="*/ 809625 h 2248524"/>
                <a:gd name="connsiteX0" fmla="*/ 327781 w 7795381"/>
                <a:gd name="connsiteY0" fmla="*/ 342900 h 2248524"/>
                <a:gd name="connsiteX1" fmla="*/ 194431 w 7795381"/>
                <a:gd name="connsiteY1" fmla="*/ 666750 h 2248524"/>
                <a:gd name="connsiteX2" fmla="*/ 213481 w 7795381"/>
                <a:gd name="connsiteY2" fmla="*/ 609600 h 2248524"/>
                <a:gd name="connsiteX3" fmla="*/ 223006 w 7795381"/>
                <a:gd name="connsiteY3" fmla="*/ 581025 h 2248524"/>
                <a:gd name="connsiteX4" fmla="*/ 251581 w 7795381"/>
                <a:gd name="connsiteY4" fmla="*/ 523875 h 2248524"/>
                <a:gd name="connsiteX5" fmla="*/ 261106 w 7795381"/>
                <a:gd name="connsiteY5" fmla="*/ 466725 h 2248524"/>
                <a:gd name="connsiteX6" fmla="*/ 270631 w 7795381"/>
                <a:gd name="connsiteY6" fmla="*/ 438150 h 2248524"/>
                <a:gd name="connsiteX7" fmla="*/ 280156 w 7795381"/>
                <a:gd name="connsiteY7" fmla="*/ 400050 h 2248524"/>
                <a:gd name="connsiteX8" fmla="*/ 299206 w 7795381"/>
                <a:gd name="connsiteY8" fmla="*/ 371475 h 2248524"/>
                <a:gd name="connsiteX9" fmla="*/ 308731 w 7795381"/>
                <a:gd name="connsiteY9" fmla="*/ 333375 h 2248524"/>
                <a:gd name="connsiteX10" fmla="*/ 337306 w 7795381"/>
                <a:gd name="connsiteY10" fmla="*/ 257175 h 2248524"/>
                <a:gd name="connsiteX11" fmla="*/ 423031 w 7795381"/>
                <a:gd name="connsiteY11" fmla="*/ 219075 h 2248524"/>
                <a:gd name="connsiteX12" fmla="*/ 451606 w 7795381"/>
                <a:gd name="connsiteY12" fmla="*/ 209550 h 2248524"/>
                <a:gd name="connsiteX13" fmla="*/ 546856 w 7795381"/>
                <a:gd name="connsiteY13" fmla="*/ 190500 h 2248524"/>
                <a:gd name="connsiteX14" fmla="*/ 584956 w 7795381"/>
                <a:gd name="connsiteY14" fmla="*/ 180975 h 2248524"/>
                <a:gd name="connsiteX15" fmla="*/ 642106 w 7795381"/>
                <a:gd name="connsiteY15" fmla="*/ 171450 h 2248524"/>
                <a:gd name="connsiteX16" fmla="*/ 775456 w 7795381"/>
                <a:gd name="connsiteY16" fmla="*/ 152400 h 2248524"/>
                <a:gd name="connsiteX17" fmla="*/ 1080256 w 7795381"/>
                <a:gd name="connsiteY17" fmla="*/ 142875 h 2248524"/>
                <a:gd name="connsiteX18" fmla="*/ 1508881 w 7795381"/>
                <a:gd name="connsiteY18" fmla="*/ 133350 h 2248524"/>
                <a:gd name="connsiteX19" fmla="*/ 2061331 w 7795381"/>
                <a:gd name="connsiteY19" fmla="*/ 114300 h 2248524"/>
                <a:gd name="connsiteX20" fmla="*/ 2318506 w 7795381"/>
                <a:gd name="connsiteY20" fmla="*/ 104775 h 2248524"/>
                <a:gd name="connsiteX21" fmla="*/ 2356606 w 7795381"/>
                <a:gd name="connsiteY21" fmla="*/ 95250 h 2248524"/>
                <a:gd name="connsiteX22" fmla="*/ 2385181 w 7795381"/>
                <a:gd name="connsiteY22" fmla="*/ 85725 h 2248524"/>
                <a:gd name="connsiteX23" fmla="*/ 2518531 w 7795381"/>
                <a:gd name="connsiteY23" fmla="*/ 76200 h 2248524"/>
                <a:gd name="connsiteX24" fmla="*/ 2689981 w 7795381"/>
                <a:gd name="connsiteY24" fmla="*/ 57150 h 2248524"/>
                <a:gd name="connsiteX25" fmla="*/ 2851906 w 7795381"/>
                <a:gd name="connsiteY25" fmla="*/ 38100 h 2248524"/>
                <a:gd name="connsiteX26" fmla="*/ 2947156 w 7795381"/>
                <a:gd name="connsiteY26" fmla="*/ 28575 h 2248524"/>
                <a:gd name="connsiteX27" fmla="*/ 3232906 w 7795381"/>
                <a:gd name="connsiteY27" fmla="*/ 9525 h 2248524"/>
                <a:gd name="connsiteX28" fmla="*/ 3280531 w 7795381"/>
                <a:gd name="connsiteY28" fmla="*/ 0 h 2248524"/>
                <a:gd name="connsiteX29" fmla="*/ 4795006 w 7795381"/>
                <a:gd name="connsiteY29" fmla="*/ 9525 h 2248524"/>
                <a:gd name="connsiteX30" fmla="*/ 5042656 w 7795381"/>
                <a:gd name="connsiteY30" fmla="*/ 38100 h 2248524"/>
                <a:gd name="connsiteX31" fmla="*/ 5099806 w 7795381"/>
                <a:gd name="connsiteY31" fmla="*/ 47625 h 2248524"/>
                <a:gd name="connsiteX32" fmla="*/ 5195056 w 7795381"/>
                <a:gd name="connsiteY32" fmla="*/ 57150 h 2248524"/>
                <a:gd name="connsiteX33" fmla="*/ 5242681 w 7795381"/>
                <a:gd name="connsiteY33" fmla="*/ 66675 h 2248524"/>
                <a:gd name="connsiteX34" fmla="*/ 6204706 w 7795381"/>
                <a:gd name="connsiteY34" fmla="*/ 76200 h 2248524"/>
                <a:gd name="connsiteX35" fmla="*/ 6328531 w 7795381"/>
                <a:gd name="connsiteY35" fmla="*/ 95250 h 2248524"/>
                <a:gd name="connsiteX36" fmla="*/ 6376156 w 7795381"/>
                <a:gd name="connsiteY36" fmla="*/ 104775 h 2248524"/>
                <a:gd name="connsiteX37" fmla="*/ 6490456 w 7795381"/>
                <a:gd name="connsiteY37" fmla="*/ 114300 h 2248524"/>
                <a:gd name="connsiteX38" fmla="*/ 6642856 w 7795381"/>
                <a:gd name="connsiteY38" fmla="*/ 133350 h 2248524"/>
                <a:gd name="connsiteX39" fmla="*/ 6680956 w 7795381"/>
                <a:gd name="connsiteY39" fmla="*/ 142875 h 2248524"/>
                <a:gd name="connsiteX40" fmla="*/ 7300081 w 7795381"/>
                <a:gd name="connsiteY40" fmla="*/ 161925 h 2248524"/>
                <a:gd name="connsiteX41" fmla="*/ 7395331 w 7795381"/>
                <a:gd name="connsiteY41" fmla="*/ 180975 h 2248524"/>
                <a:gd name="connsiteX42" fmla="*/ 7442956 w 7795381"/>
                <a:gd name="connsiteY42" fmla="*/ 238125 h 2248524"/>
                <a:gd name="connsiteX43" fmla="*/ 7471531 w 7795381"/>
                <a:gd name="connsiteY43" fmla="*/ 266700 h 2248524"/>
                <a:gd name="connsiteX44" fmla="*/ 7500106 w 7795381"/>
                <a:gd name="connsiteY44" fmla="*/ 323850 h 2248524"/>
                <a:gd name="connsiteX45" fmla="*/ 7528681 w 7795381"/>
                <a:gd name="connsiteY45" fmla="*/ 342900 h 2248524"/>
                <a:gd name="connsiteX46" fmla="*/ 7538206 w 7795381"/>
                <a:gd name="connsiteY46" fmla="*/ 371475 h 2248524"/>
                <a:gd name="connsiteX47" fmla="*/ 7547731 w 7795381"/>
                <a:gd name="connsiteY47" fmla="*/ 409575 h 2248524"/>
                <a:gd name="connsiteX48" fmla="*/ 7566781 w 7795381"/>
                <a:gd name="connsiteY48" fmla="*/ 447675 h 2248524"/>
                <a:gd name="connsiteX49" fmla="*/ 7595356 w 7795381"/>
                <a:gd name="connsiteY49" fmla="*/ 504825 h 2248524"/>
                <a:gd name="connsiteX50" fmla="*/ 7614406 w 7795381"/>
                <a:gd name="connsiteY50" fmla="*/ 571500 h 2248524"/>
                <a:gd name="connsiteX51" fmla="*/ 7633456 w 7795381"/>
                <a:gd name="connsiteY51" fmla="*/ 600075 h 2248524"/>
                <a:gd name="connsiteX52" fmla="*/ 7642981 w 7795381"/>
                <a:gd name="connsiteY52" fmla="*/ 628650 h 2248524"/>
                <a:gd name="connsiteX53" fmla="*/ 7671556 w 7795381"/>
                <a:gd name="connsiteY53" fmla="*/ 647700 h 2248524"/>
                <a:gd name="connsiteX54" fmla="*/ 7690606 w 7795381"/>
                <a:gd name="connsiteY54" fmla="*/ 676275 h 2248524"/>
                <a:gd name="connsiteX55" fmla="*/ 7700131 w 7795381"/>
                <a:gd name="connsiteY55" fmla="*/ 704850 h 2248524"/>
                <a:gd name="connsiteX56" fmla="*/ 7766806 w 7795381"/>
                <a:gd name="connsiteY56" fmla="*/ 790575 h 2248524"/>
                <a:gd name="connsiteX57" fmla="*/ 7785856 w 7795381"/>
                <a:gd name="connsiteY57" fmla="*/ 847725 h 2248524"/>
                <a:gd name="connsiteX58" fmla="*/ 7795381 w 7795381"/>
                <a:gd name="connsiteY58" fmla="*/ 876300 h 2248524"/>
                <a:gd name="connsiteX59" fmla="*/ 7776331 w 7795381"/>
                <a:gd name="connsiteY59" fmla="*/ 1247775 h 2248524"/>
                <a:gd name="connsiteX60" fmla="*/ 7766806 w 7795381"/>
                <a:gd name="connsiteY60" fmla="*/ 1276350 h 2248524"/>
                <a:gd name="connsiteX61" fmla="*/ 7757281 w 7795381"/>
                <a:gd name="connsiteY61" fmla="*/ 1314450 h 2248524"/>
                <a:gd name="connsiteX62" fmla="*/ 7747756 w 7795381"/>
                <a:gd name="connsiteY62" fmla="*/ 1381125 h 2248524"/>
                <a:gd name="connsiteX63" fmla="*/ 7738231 w 7795381"/>
                <a:gd name="connsiteY63" fmla="*/ 1409700 h 2248524"/>
                <a:gd name="connsiteX64" fmla="*/ 7728706 w 7795381"/>
                <a:gd name="connsiteY64" fmla="*/ 1457325 h 2248524"/>
                <a:gd name="connsiteX65" fmla="*/ 7719181 w 7795381"/>
                <a:gd name="connsiteY65" fmla="*/ 1562100 h 2248524"/>
                <a:gd name="connsiteX66" fmla="*/ 7681081 w 7795381"/>
                <a:gd name="connsiteY66" fmla="*/ 1857375 h 2248524"/>
                <a:gd name="connsiteX67" fmla="*/ 7652506 w 7795381"/>
                <a:gd name="connsiteY67" fmla="*/ 1866900 h 2248524"/>
                <a:gd name="connsiteX68" fmla="*/ 7623931 w 7795381"/>
                <a:gd name="connsiteY68" fmla="*/ 1895475 h 2248524"/>
                <a:gd name="connsiteX69" fmla="*/ 7566781 w 7795381"/>
                <a:gd name="connsiteY69" fmla="*/ 1914525 h 2248524"/>
                <a:gd name="connsiteX70" fmla="*/ 7490581 w 7795381"/>
                <a:gd name="connsiteY70" fmla="*/ 1933575 h 2248524"/>
                <a:gd name="connsiteX71" fmla="*/ 7462006 w 7795381"/>
                <a:gd name="connsiteY71" fmla="*/ 1952625 h 2248524"/>
                <a:gd name="connsiteX72" fmla="*/ 7414381 w 7795381"/>
                <a:gd name="connsiteY72" fmla="*/ 1962150 h 2248524"/>
                <a:gd name="connsiteX73" fmla="*/ 7385806 w 7795381"/>
                <a:gd name="connsiteY73" fmla="*/ 1971675 h 2248524"/>
                <a:gd name="connsiteX74" fmla="*/ 7347706 w 7795381"/>
                <a:gd name="connsiteY74" fmla="*/ 2000250 h 2248524"/>
                <a:gd name="connsiteX75" fmla="*/ 7319131 w 7795381"/>
                <a:gd name="connsiteY75" fmla="*/ 2028825 h 2248524"/>
                <a:gd name="connsiteX76" fmla="*/ 7290556 w 7795381"/>
                <a:gd name="connsiteY76" fmla="*/ 2038350 h 2248524"/>
                <a:gd name="connsiteX77" fmla="*/ 7261981 w 7795381"/>
                <a:gd name="connsiteY77" fmla="*/ 2057400 h 2248524"/>
                <a:gd name="connsiteX78" fmla="*/ 7214356 w 7795381"/>
                <a:gd name="connsiteY78" fmla="*/ 2105025 h 2248524"/>
                <a:gd name="connsiteX79" fmla="*/ 7185781 w 7795381"/>
                <a:gd name="connsiteY79" fmla="*/ 2114550 h 2248524"/>
                <a:gd name="connsiteX80" fmla="*/ 7014331 w 7795381"/>
                <a:gd name="connsiteY80" fmla="*/ 2143125 h 2248524"/>
                <a:gd name="connsiteX81" fmla="*/ 6890506 w 7795381"/>
                <a:gd name="connsiteY81" fmla="*/ 2162175 h 2248524"/>
                <a:gd name="connsiteX82" fmla="*/ 6861931 w 7795381"/>
                <a:gd name="connsiteY82" fmla="*/ 2181225 h 2248524"/>
                <a:gd name="connsiteX83" fmla="*/ 6709531 w 7795381"/>
                <a:gd name="connsiteY83" fmla="*/ 2200275 h 2248524"/>
                <a:gd name="connsiteX84" fmla="*/ 6509506 w 7795381"/>
                <a:gd name="connsiteY84" fmla="*/ 2219325 h 2248524"/>
                <a:gd name="connsiteX85" fmla="*/ 5766556 w 7795381"/>
                <a:gd name="connsiteY85" fmla="*/ 2228850 h 2248524"/>
                <a:gd name="connsiteX86" fmla="*/ 5423656 w 7795381"/>
                <a:gd name="connsiteY86" fmla="*/ 2228850 h 2248524"/>
                <a:gd name="connsiteX87" fmla="*/ 4680706 w 7795381"/>
                <a:gd name="connsiteY87" fmla="*/ 2219325 h 2248524"/>
                <a:gd name="connsiteX88" fmla="*/ 4585456 w 7795381"/>
                <a:gd name="connsiteY88" fmla="*/ 2209800 h 2248524"/>
                <a:gd name="connsiteX89" fmla="*/ 4042531 w 7795381"/>
                <a:gd name="connsiteY89" fmla="*/ 2190750 h 2248524"/>
                <a:gd name="connsiteX90" fmla="*/ 3290056 w 7795381"/>
                <a:gd name="connsiteY90" fmla="*/ 2209800 h 2248524"/>
                <a:gd name="connsiteX91" fmla="*/ 3261481 w 7795381"/>
                <a:gd name="connsiteY91" fmla="*/ 2219325 h 2248524"/>
                <a:gd name="connsiteX92" fmla="*/ 1975606 w 7795381"/>
                <a:gd name="connsiteY92" fmla="*/ 2209800 h 2248524"/>
                <a:gd name="connsiteX93" fmla="*/ 1908931 w 7795381"/>
                <a:gd name="connsiteY93" fmla="*/ 2200275 h 2248524"/>
                <a:gd name="connsiteX94" fmla="*/ 1594606 w 7795381"/>
                <a:gd name="connsiteY94" fmla="*/ 2190750 h 2248524"/>
                <a:gd name="connsiteX95" fmla="*/ 1118356 w 7795381"/>
                <a:gd name="connsiteY95" fmla="*/ 2190750 h 2248524"/>
                <a:gd name="connsiteX96" fmla="*/ 1032631 w 7795381"/>
                <a:gd name="connsiteY96" fmla="*/ 2209800 h 2248524"/>
                <a:gd name="connsiteX97" fmla="*/ 765931 w 7795381"/>
                <a:gd name="connsiteY97" fmla="*/ 2219325 h 2248524"/>
                <a:gd name="connsiteX98" fmla="*/ 318256 w 7795381"/>
                <a:gd name="connsiteY98" fmla="*/ 2219325 h 2248524"/>
                <a:gd name="connsiteX99" fmla="*/ 261106 w 7795381"/>
                <a:gd name="connsiteY99" fmla="*/ 2200275 h 2248524"/>
                <a:gd name="connsiteX100" fmla="*/ 175381 w 7795381"/>
                <a:gd name="connsiteY100" fmla="*/ 2162175 h 2248524"/>
                <a:gd name="connsiteX101" fmla="*/ 146806 w 7795381"/>
                <a:gd name="connsiteY101" fmla="*/ 2152650 h 2248524"/>
                <a:gd name="connsiteX102" fmla="*/ 89656 w 7795381"/>
                <a:gd name="connsiteY102" fmla="*/ 2105025 h 2248524"/>
                <a:gd name="connsiteX103" fmla="*/ 80131 w 7795381"/>
                <a:gd name="connsiteY103" fmla="*/ 2076450 h 2248524"/>
                <a:gd name="connsiteX104" fmla="*/ 61081 w 7795381"/>
                <a:gd name="connsiteY104" fmla="*/ 2047875 h 2248524"/>
                <a:gd name="connsiteX105" fmla="*/ 32506 w 7795381"/>
                <a:gd name="connsiteY105" fmla="*/ 1990725 h 2248524"/>
                <a:gd name="connsiteX106" fmla="*/ 3931 w 7795381"/>
                <a:gd name="connsiteY106" fmla="*/ 1866900 h 2248524"/>
                <a:gd name="connsiteX107" fmla="*/ 22981 w 7795381"/>
                <a:gd name="connsiteY107" fmla="*/ 1495425 h 2248524"/>
                <a:gd name="connsiteX108" fmla="*/ 32506 w 7795381"/>
                <a:gd name="connsiteY108" fmla="*/ 1447800 h 2248524"/>
                <a:gd name="connsiteX109" fmla="*/ 51556 w 7795381"/>
                <a:gd name="connsiteY109" fmla="*/ 1409700 h 2248524"/>
                <a:gd name="connsiteX110" fmla="*/ 70606 w 7795381"/>
                <a:gd name="connsiteY110" fmla="*/ 1323975 h 2248524"/>
                <a:gd name="connsiteX111" fmla="*/ 80131 w 7795381"/>
                <a:gd name="connsiteY111" fmla="*/ 1295400 h 2248524"/>
                <a:gd name="connsiteX112" fmla="*/ 89656 w 7795381"/>
                <a:gd name="connsiteY112" fmla="*/ 1257300 h 2248524"/>
                <a:gd name="connsiteX113" fmla="*/ 108706 w 7795381"/>
                <a:gd name="connsiteY113" fmla="*/ 1228725 h 2248524"/>
                <a:gd name="connsiteX114" fmla="*/ 137281 w 7795381"/>
                <a:gd name="connsiteY114" fmla="*/ 1152525 h 2248524"/>
                <a:gd name="connsiteX115" fmla="*/ 175381 w 7795381"/>
                <a:gd name="connsiteY115" fmla="*/ 1038225 h 2248524"/>
                <a:gd name="connsiteX116" fmla="*/ 194431 w 7795381"/>
                <a:gd name="connsiteY116" fmla="*/ 962025 h 2248524"/>
                <a:gd name="connsiteX117" fmla="*/ 203956 w 7795381"/>
                <a:gd name="connsiteY117" fmla="*/ 923925 h 2248524"/>
                <a:gd name="connsiteX118" fmla="*/ 223006 w 7795381"/>
                <a:gd name="connsiteY118" fmla="*/ 723900 h 2248524"/>
                <a:gd name="connsiteX119" fmla="*/ 232531 w 7795381"/>
                <a:gd name="connsiteY119" fmla="*/ 695325 h 2248524"/>
                <a:gd name="connsiteX120" fmla="*/ 242056 w 7795381"/>
                <a:gd name="connsiteY120" fmla="*/ 638175 h 2248524"/>
                <a:gd name="connsiteX121" fmla="*/ 261106 w 7795381"/>
                <a:gd name="connsiteY121" fmla="*/ 609600 h 2248524"/>
                <a:gd name="connsiteX122" fmla="*/ 280156 w 7795381"/>
                <a:gd name="connsiteY122" fmla="*/ 571500 h 2248524"/>
                <a:gd name="connsiteX123" fmla="*/ 318256 w 7795381"/>
                <a:gd name="connsiteY123" fmla="*/ 504825 h 2248524"/>
                <a:gd name="connsiteX124" fmla="*/ 327781 w 7795381"/>
                <a:gd name="connsiteY124" fmla="*/ 476250 h 2248524"/>
                <a:gd name="connsiteX125" fmla="*/ 327781 w 7795381"/>
                <a:gd name="connsiteY125" fmla="*/ 342900 h 2248524"/>
                <a:gd name="connsiteX0" fmla="*/ 327781 w 7795381"/>
                <a:gd name="connsiteY0" fmla="*/ 476250 h 2248524"/>
                <a:gd name="connsiteX1" fmla="*/ 194431 w 7795381"/>
                <a:gd name="connsiteY1" fmla="*/ 666750 h 2248524"/>
                <a:gd name="connsiteX2" fmla="*/ 213481 w 7795381"/>
                <a:gd name="connsiteY2" fmla="*/ 609600 h 2248524"/>
                <a:gd name="connsiteX3" fmla="*/ 223006 w 7795381"/>
                <a:gd name="connsiteY3" fmla="*/ 581025 h 2248524"/>
                <a:gd name="connsiteX4" fmla="*/ 251581 w 7795381"/>
                <a:gd name="connsiteY4" fmla="*/ 523875 h 2248524"/>
                <a:gd name="connsiteX5" fmla="*/ 261106 w 7795381"/>
                <a:gd name="connsiteY5" fmla="*/ 466725 h 2248524"/>
                <a:gd name="connsiteX6" fmla="*/ 270631 w 7795381"/>
                <a:gd name="connsiteY6" fmla="*/ 438150 h 2248524"/>
                <a:gd name="connsiteX7" fmla="*/ 280156 w 7795381"/>
                <a:gd name="connsiteY7" fmla="*/ 400050 h 2248524"/>
                <a:gd name="connsiteX8" fmla="*/ 299206 w 7795381"/>
                <a:gd name="connsiteY8" fmla="*/ 371475 h 2248524"/>
                <a:gd name="connsiteX9" fmla="*/ 308731 w 7795381"/>
                <a:gd name="connsiteY9" fmla="*/ 333375 h 2248524"/>
                <a:gd name="connsiteX10" fmla="*/ 337306 w 7795381"/>
                <a:gd name="connsiteY10" fmla="*/ 257175 h 2248524"/>
                <a:gd name="connsiteX11" fmla="*/ 423031 w 7795381"/>
                <a:gd name="connsiteY11" fmla="*/ 219075 h 2248524"/>
                <a:gd name="connsiteX12" fmla="*/ 451606 w 7795381"/>
                <a:gd name="connsiteY12" fmla="*/ 209550 h 2248524"/>
                <a:gd name="connsiteX13" fmla="*/ 546856 w 7795381"/>
                <a:gd name="connsiteY13" fmla="*/ 190500 h 2248524"/>
                <a:gd name="connsiteX14" fmla="*/ 584956 w 7795381"/>
                <a:gd name="connsiteY14" fmla="*/ 180975 h 2248524"/>
                <a:gd name="connsiteX15" fmla="*/ 642106 w 7795381"/>
                <a:gd name="connsiteY15" fmla="*/ 171450 h 2248524"/>
                <a:gd name="connsiteX16" fmla="*/ 775456 w 7795381"/>
                <a:gd name="connsiteY16" fmla="*/ 152400 h 2248524"/>
                <a:gd name="connsiteX17" fmla="*/ 1080256 w 7795381"/>
                <a:gd name="connsiteY17" fmla="*/ 142875 h 2248524"/>
                <a:gd name="connsiteX18" fmla="*/ 1508881 w 7795381"/>
                <a:gd name="connsiteY18" fmla="*/ 133350 h 2248524"/>
                <a:gd name="connsiteX19" fmla="*/ 2061331 w 7795381"/>
                <a:gd name="connsiteY19" fmla="*/ 114300 h 2248524"/>
                <a:gd name="connsiteX20" fmla="*/ 2318506 w 7795381"/>
                <a:gd name="connsiteY20" fmla="*/ 104775 h 2248524"/>
                <a:gd name="connsiteX21" fmla="*/ 2356606 w 7795381"/>
                <a:gd name="connsiteY21" fmla="*/ 95250 h 2248524"/>
                <a:gd name="connsiteX22" fmla="*/ 2385181 w 7795381"/>
                <a:gd name="connsiteY22" fmla="*/ 85725 h 2248524"/>
                <a:gd name="connsiteX23" fmla="*/ 2518531 w 7795381"/>
                <a:gd name="connsiteY23" fmla="*/ 76200 h 2248524"/>
                <a:gd name="connsiteX24" fmla="*/ 2689981 w 7795381"/>
                <a:gd name="connsiteY24" fmla="*/ 57150 h 2248524"/>
                <a:gd name="connsiteX25" fmla="*/ 2851906 w 7795381"/>
                <a:gd name="connsiteY25" fmla="*/ 38100 h 2248524"/>
                <a:gd name="connsiteX26" fmla="*/ 2947156 w 7795381"/>
                <a:gd name="connsiteY26" fmla="*/ 28575 h 2248524"/>
                <a:gd name="connsiteX27" fmla="*/ 3232906 w 7795381"/>
                <a:gd name="connsiteY27" fmla="*/ 9525 h 2248524"/>
                <a:gd name="connsiteX28" fmla="*/ 3280531 w 7795381"/>
                <a:gd name="connsiteY28" fmla="*/ 0 h 2248524"/>
                <a:gd name="connsiteX29" fmla="*/ 4795006 w 7795381"/>
                <a:gd name="connsiteY29" fmla="*/ 9525 h 2248524"/>
                <a:gd name="connsiteX30" fmla="*/ 5042656 w 7795381"/>
                <a:gd name="connsiteY30" fmla="*/ 38100 h 2248524"/>
                <a:gd name="connsiteX31" fmla="*/ 5099806 w 7795381"/>
                <a:gd name="connsiteY31" fmla="*/ 47625 h 2248524"/>
                <a:gd name="connsiteX32" fmla="*/ 5195056 w 7795381"/>
                <a:gd name="connsiteY32" fmla="*/ 57150 h 2248524"/>
                <a:gd name="connsiteX33" fmla="*/ 5242681 w 7795381"/>
                <a:gd name="connsiteY33" fmla="*/ 66675 h 2248524"/>
                <a:gd name="connsiteX34" fmla="*/ 6204706 w 7795381"/>
                <a:gd name="connsiteY34" fmla="*/ 76200 h 2248524"/>
                <a:gd name="connsiteX35" fmla="*/ 6328531 w 7795381"/>
                <a:gd name="connsiteY35" fmla="*/ 95250 h 2248524"/>
                <a:gd name="connsiteX36" fmla="*/ 6376156 w 7795381"/>
                <a:gd name="connsiteY36" fmla="*/ 104775 h 2248524"/>
                <a:gd name="connsiteX37" fmla="*/ 6490456 w 7795381"/>
                <a:gd name="connsiteY37" fmla="*/ 114300 h 2248524"/>
                <a:gd name="connsiteX38" fmla="*/ 6642856 w 7795381"/>
                <a:gd name="connsiteY38" fmla="*/ 133350 h 2248524"/>
                <a:gd name="connsiteX39" fmla="*/ 6680956 w 7795381"/>
                <a:gd name="connsiteY39" fmla="*/ 142875 h 2248524"/>
                <a:gd name="connsiteX40" fmla="*/ 7300081 w 7795381"/>
                <a:gd name="connsiteY40" fmla="*/ 161925 h 2248524"/>
                <a:gd name="connsiteX41" fmla="*/ 7395331 w 7795381"/>
                <a:gd name="connsiteY41" fmla="*/ 180975 h 2248524"/>
                <a:gd name="connsiteX42" fmla="*/ 7442956 w 7795381"/>
                <a:gd name="connsiteY42" fmla="*/ 238125 h 2248524"/>
                <a:gd name="connsiteX43" fmla="*/ 7471531 w 7795381"/>
                <a:gd name="connsiteY43" fmla="*/ 266700 h 2248524"/>
                <a:gd name="connsiteX44" fmla="*/ 7500106 w 7795381"/>
                <a:gd name="connsiteY44" fmla="*/ 323850 h 2248524"/>
                <a:gd name="connsiteX45" fmla="*/ 7528681 w 7795381"/>
                <a:gd name="connsiteY45" fmla="*/ 342900 h 2248524"/>
                <a:gd name="connsiteX46" fmla="*/ 7538206 w 7795381"/>
                <a:gd name="connsiteY46" fmla="*/ 371475 h 2248524"/>
                <a:gd name="connsiteX47" fmla="*/ 7547731 w 7795381"/>
                <a:gd name="connsiteY47" fmla="*/ 409575 h 2248524"/>
                <a:gd name="connsiteX48" fmla="*/ 7566781 w 7795381"/>
                <a:gd name="connsiteY48" fmla="*/ 447675 h 2248524"/>
                <a:gd name="connsiteX49" fmla="*/ 7595356 w 7795381"/>
                <a:gd name="connsiteY49" fmla="*/ 504825 h 2248524"/>
                <a:gd name="connsiteX50" fmla="*/ 7614406 w 7795381"/>
                <a:gd name="connsiteY50" fmla="*/ 571500 h 2248524"/>
                <a:gd name="connsiteX51" fmla="*/ 7633456 w 7795381"/>
                <a:gd name="connsiteY51" fmla="*/ 600075 h 2248524"/>
                <a:gd name="connsiteX52" fmla="*/ 7642981 w 7795381"/>
                <a:gd name="connsiteY52" fmla="*/ 628650 h 2248524"/>
                <a:gd name="connsiteX53" fmla="*/ 7671556 w 7795381"/>
                <a:gd name="connsiteY53" fmla="*/ 647700 h 2248524"/>
                <a:gd name="connsiteX54" fmla="*/ 7690606 w 7795381"/>
                <a:gd name="connsiteY54" fmla="*/ 676275 h 2248524"/>
                <a:gd name="connsiteX55" fmla="*/ 7700131 w 7795381"/>
                <a:gd name="connsiteY55" fmla="*/ 704850 h 2248524"/>
                <a:gd name="connsiteX56" fmla="*/ 7766806 w 7795381"/>
                <a:gd name="connsiteY56" fmla="*/ 790575 h 2248524"/>
                <a:gd name="connsiteX57" fmla="*/ 7785856 w 7795381"/>
                <a:gd name="connsiteY57" fmla="*/ 847725 h 2248524"/>
                <a:gd name="connsiteX58" fmla="*/ 7795381 w 7795381"/>
                <a:gd name="connsiteY58" fmla="*/ 876300 h 2248524"/>
                <a:gd name="connsiteX59" fmla="*/ 7776331 w 7795381"/>
                <a:gd name="connsiteY59" fmla="*/ 1247775 h 2248524"/>
                <a:gd name="connsiteX60" fmla="*/ 7766806 w 7795381"/>
                <a:gd name="connsiteY60" fmla="*/ 1276350 h 2248524"/>
                <a:gd name="connsiteX61" fmla="*/ 7757281 w 7795381"/>
                <a:gd name="connsiteY61" fmla="*/ 1314450 h 2248524"/>
                <a:gd name="connsiteX62" fmla="*/ 7747756 w 7795381"/>
                <a:gd name="connsiteY62" fmla="*/ 1381125 h 2248524"/>
                <a:gd name="connsiteX63" fmla="*/ 7738231 w 7795381"/>
                <a:gd name="connsiteY63" fmla="*/ 1409700 h 2248524"/>
                <a:gd name="connsiteX64" fmla="*/ 7728706 w 7795381"/>
                <a:gd name="connsiteY64" fmla="*/ 1457325 h 2248524"/>
                <a:gd name="connsiteX65" fmla="*/ 7719181 w 7795381"/>
                <a:gd name="connsiteY65" fmla="*/ 1562100 h 2248524"/>
                <a:gd name="connsiteX66" fmla="*/ 7681081 w 7795381"/>
                <a:gd name="connsiteY66" fmla="*/ 1857375 h 2248524"/>
                <a:gd name="connsiteX67" fmla="*/ 7652506 w 7795381"/>
                <a:gd name="connsiteY67" fmla="*/ 1866900 h 2248524"/>
                <a:gd name="connsiteX68" fmla="*/ 7623931 w 7795381"/>
                <a:gd name="connsiteY68" fmla="*/ 1895475 h 2248524"/>
                <a:gd name="connsiteX69" fmla="*/ 7566781 w 7795381"/>
                <a:gd name="connsiteY69" fmla="*/ 1914525 h 2248524"/>
                <a:gd name="connsiteX70" fmla="*/ 7490581 w 7795381"/>
                <a:gd name="connsiteY70" fmla="*/ 1933575 h 2248524"/>
                <a:gd name="connsiteX71" fmla="*/ 7462006 w 7795381"/>
                <a:gd name="connsiteY71" fmla="*/ 1952625 h 2248524"/>
                <a:gd name="connsiteX72" fmla="*/ 7414381 w 7795381"/>
                <a:gd name="connsiteY72" fmla="*/ 1962150 h 2248524"/>
                <a:gd name="connsiteX73" fmla="*/ 7385806 w 7795381"/>
                <a:gd name="connsiteY73" fmla="*/ 1971675 h 2248524"/>
                <a:gd name="connsiteX74" fmla="*/ 7347706 w 7795381"/>
                <a:gd name="connsiteY74" fmla="*/ 2000250 h 2248524"/>
                <a:gd name="connsiteX75" fmla="*/ 7319131 w 7795381"/>
                <a:gd name="connsiteY75" fmla="*/ 2028825 h 2248524"/>
                <a:gd name="connsiteX76" fmla="*/ 7290556 w 7795381"/>
                <a:gd name="connsiteY76" fmla="*/ 2038350 h 2248524"/>
                <a:gd name="connsiteX77" fmla="*/ 7261981 w 7795381"/>
                <a:gd name="connsiteY77" fmla="*/ 2057400 h 2248524"/>
                <a:gd name="connsiteX78" fmla="*/ 7214356 w 7795381"/>
                <a:gd name="connsiteY78" fmla="*/ 2105025 h 2248524"/>
                <a:gd name="connsiteX79" fmla="*/ 7185781 w 7795381"/>
                <a:gd name="connsiteY79" fmla="*/ 2114550 h 2248524"/>
                <a:gd name="connsiteX80" fmla="*/ 7014331 w 7795381"/>
                <a:gd name="connsiteY80" fmla="*/ 2143125 h 2248524"/>
                <a:gd name="connsiteX81" fmla="*/ 6890506 w 7795381"/>
                <a:gd name="connsiteY81" fmla="*/ 2162175 h 2248524"/>
                <a:gd name="connsiteX82" fmla="*/ 6861931 w 7795381"/>
                <a:gd name="connsiteY82" fmla="*/ 2181225 h 2248524"/>
                <a:gd name="connsiteX83" fmla="*/ 6709531 w 7795381"/>
                <a:gd name="connsiteY83" fmla="*/ 2200275 h 2248524"/>
                <a:gd name="connsiteX84" fmla="*/ 6509506 w 7795381"/>
                <a:gd name="connsiteY84" fmla="*/ 2219325 h 2248524"/>
                <a:gd name="connsiteX85" fmla="*/ 5766556 w 7795381"/>
                <a:gd name="connsiteY85" fmla="*/ 2228850 h 2248524"/>
                <a:gd name="connsiteX86" fmla="*/ 5423656 w 7795381"/>
                <a:gd name="connsiteY86" fmla="*/ 2228850 h 2248524"/>
                <a:gd name="connsiteX87" fmla="*/ 4680706 w 7795381"/>
                <a:gd name="connsiteY87" fmla="*/ 2219325 h 2248524"/>
                <a:gd name="connsiteX88" fmla="*/ 4585456 w 7795381"/>
                <a:gd name="connsiteY88" fmla="*/ 2209800 h 2248524"/>
                <a:gd name="connsiteX89" fmla="*/ 4042531 w 7795381"/>
                <a:gd name="connsiteY89" fmla="*/ 2190750 h 2248524"/>
                <a:gd name="connsiteX90" fmla="*/ 3290056 w 7795381"/>
                <a:gd name="connsiteY90" fmla="*/ 2209800 h 2248524"/>
                <a:gd name="connsiteX91" fmla="*/ 3261481 w 7795381"/>
                <a:gd name="connsiteY91" fmla="*/ 2219325 h 2248524"/>
                <a:gd name="connsiteX92" fmla="*/ 1975606 w 7795381"/>
                <a:gd name="connsiteY92" fmla="*/ 2209800 h 2248524"/>
                <a:gd name="connsiteX93" fmla="*/ 1908931 w 7795381"/>
                <a:gd name="connsiteY93" fmla="*/ 2200275 h 2248524"/>
                <a:gd name="connsiteX94" fmla="*/ 1594606 w 7795381"/>
                <a:gd name="connsiteY94" fmla="*/ 2190750 h 2248524"/>
                <a:gd name="connsiteX95" fmla="*/ 1118356 w 7795381"/>
                <a:gd name="connsiteY95" fmla="*/ 2190750 h 2248524"/>
                <a:gd name="connsiteX96" fmla="*/ 1032631 w 7795381"/>
                <a:gd name="connsiteY96" fmla="*/ 2209800 h 2248524"/>
                <a:gd name="connsiteX97" fmla="*/ 765931 w 7795381"/>
                <a:gd name="connsiteY97" fmla="*/ 2219325 h 2248524"/>
                <a:gd name="connsiteX98" fmla="*/ 318256 w 7795381"/>
                <a:gd name="connsiteY98" fmla="*/ 2219325 h 2248524"/>
                <a:gd name="connsiteX99" fmla="*/ 261106 w 7795381"/>
                <a:gd name="connsiteY99" fmla="*/ 2200275 h 2248524"/>
                <a:gd name="connsiteX100" fmla="*/ 175381 w 7795381"/>
                <a:gd name="connsiteY100" fmla="*/ 2162175 h 2248524"/>
                <a:gd name="connsiteX101" fmla="*/ 146806 w 7795381"/>
                <a:gd name="connsiteY101" fmla="*/ 2152650 h 2248524"/>
                <a:gd name="connsiteX102" fmla="*/ 89656 w 7795381"/>
                <a:gd name="connsiteY102" fmla="*/ 2105025 h 2248524"/>
                <a:gd name="connsiteX103" fmla="*/ 80131 w 7795381"/>
                <a:gd name="connsiteY103" fmla="*/ 2076450 h 2248524"/>
                <a:gd name="connsiteX104" fmla="*/ 61081 w 7795381"/>
                <a:gd name="connsiteY104" fmla="*/ 2047875 h 2248524"/>
                <a:gd name="connsiteX105" fmla="*/ 32506 w 7795381"/>
                <a:gd name="connsiteY105" fmla="*/ 1990725 h 2248524"/>
                <a:gd name="connsiteX106" fmla="*/ 3931 w 7795381"/>
                <a:gd name="connsiteY106" fmla="*/ 1866900 h 2248524"/>
                <a:gd name="connsiteX107" fmla="*/ 22981 w 7795381"/>
                <a:gd name="connsiteY107" fmla="*/ 1495425 h 2248524"/>
                <a:gd name="connsiteX108" fmla="*/ 32506 w 7795381"/>
                <a:gd name="connsiteY108" fmla="*/ 1447800 h 2248524"/>
                <a:gd name="connsiteX109" fmla="*/ 51556 w 7795381"/>
                <a:gd name="connsiteY109" fmla="*/ 1409700 h 2248524"/>
                <a:gd name="connsiteX110" fmla="*/ 70606 w 7795381"/>
                <a:gd name="connsiteY110" fmla="*/ 1323975 h 2248524"/>
                <a:gd name="connsiteX111" fmla="*/ 80131 w 7795381"/>
                <a:gd name="connsiteY111" fmla="*/ 1295400 h 2248524"/>
                <a:gd name="connsiteX112" fmla="*/ 89656 w 7795381"/>
                <a:gd name="connsiteY112" fmla="*/ 1257300 h 2248524"/>
                <a:gd name="connsiteX113" fmla="*/ 108706 w 7795381"/>
                <a:gd name="connsiteY113" fmla="*/ 1228725 h 2248524"/>
                <a:gd name="connsiteX114" fmla="*/ 137281 w 7795381"/>
                <a:gd name="connsiteY114" fmla="*/ 1152525 h 2248524"/>
                <a:gd name="connsiteX115" fmla="*/ 175381 w 7795381"/>
                <a:gd name="connsiteY115" fmla="*/ 1038225 h 2248524"/>
                <a:gd name="connsiteX116" fmla="*/ 194431 w 7795381"/>
                <a:gd name="connsiteY116" fmla="*/ 962025 h 2248524"/>
                <a:gd name="connsiteX117" fmla="*/ 203956 w 7795381"/>
                <a:gd name="connsiteY117" fmla="*/ 923925 h 2248524"/>
                <a:gd name="connsiteX118" fmla="*/ 223006 w 7795381"/>
                <a:gd name="connsiteY118" fmla="*/ 723900 h 2248524"/>
                <a:gd name="connsiteX119" fmla="*/ 232531 w 7795381"/>
                <a:gd name="connsiteY119" fmla="*/ 695325 h 2248524"/>
                <a:gd name="connsiteX120" fmla="*/ 242056 w 7795381"/>
                <a:gd name="connsiteY120" fmla="*/ 638175 h 2248524"/>
                <a:gd name="connsiteX121" fmla="*/ 261106 w 7795381"/>
                <a:gd name="connsiteY121" fmla="*/ 609600 h 2248524"/>
                <a:gd name="connsiteX122" fmla="*/ 280156 w 7795381"/>
                <a:gd name="connsiteY122" fmla="*/ 571500 h 2248524"/>
                <a:gd name="connsiteX123" fmla="*/ 318256 w 7795381"/>
                <a:gd name="connsiteY123" fmla="*/ 504825 h 2248524"/>
                <a:gd name="connsiteX124" fmla="*/ 327781 w 7795381"/>
                <a:gd name="connsiteY124" fmla="*/ 476250 h 2248524"/>
                <a:gd name="connsiteX0" fmla="*/ 318256 w 7795381"/>
                <a:gd name="connsiteY0" fmla="*/ 504825 h 2248524"/>
                <a:gd name="connsiteX1" fmla="*/ 194431 w 7795381"/>
                <a:gd name="connsiteY1" fmla="*/ 666750 h 2248524"/>
                <a:gd name="connsiteX2" fmla="*/ 213481 w 7795381"/>
                <a:gd name="connsiteY2" fmla="*/ 609600 h 2248524"/>
                <a:gd name="connsiteX3" fmla="*/ 223006 w 7795381"/>
                <a:gd name="connsiteY3" fmla="*/ 581025 h 2248524"/>
                <a:gd name="connsiteX4" fmla="*/ 251581 w 7795381"/>
                <a:gd name="connsiteY4" fmla="*/ 523875 h 2248524"/>
                <a:gd name="connsiteX5" fmla="*/ 261106 w 7795381"/>
                <a:gd name="connsiteY5" fmla="*/ 466725 h 2248524"/>
                <a:gd name="connsiteX6" fmla="*/ 270631 w 7795381"/>
                <a:gd name="connsiteY6" fmla="*/ 438150 h 2248524"/>
                <a:gd name="connsiteX7" fmla="*/ 280156 w 7795381"/>
                <a:gd name="connsiteY7" fmla="*/ 400050 h 2248524"/>
                <a:gd name="connsiteX8" fmla="*/ 299206 w 7795381"/>
                <a:gd name="connsiteY8" fmla="*/ 371475 h 2248524"/>
                <a:gd name="connsiteX9" fmla="*/ 308731 w 7795381"/>
                <a:gd name="connsiteY9" fmla="*/ 333375 h 2248524"/>
                <a:gd name="connsiteX10" fmla="*/ 337306 w 7795381"/>
                <a:gd name="connsiteY10" fmla="*/ 257175 h 2248524"/>
                <a:gd name="connsiteX11" fmla="*/ 423031 w 7795381"/>
                <a:gd name="connsiteY11" fmla="*/ 219075 h 2248524"/>
                <a:gd name="connsiteX12" fmla="*/ 451606 w 7795381"/>
                <a:gd name="connsiteY12" fmla="*/ 209550 h 2248524"/>
                <a:gd name="connsiteX13" fmla="*/ 546856 w 7795381"/>
                <a:gd name="connsiteY13" fmla="*/ 190500 h 2248524"/>
                <a:gd name="connsiteX14" fmla="*/ 584956 w 7795381"/>
                <a:gd name="connsiteY14" fmla="*/ 180975 h 2248524"/>
                <a:gd name="connsiteX15" fmla="*/ 642106 w 7795381"/>
                <a:gd name="connsiteY15" fmla="*/ 171450 h 2248524"/>
                <a:gd name="connsiteX16" fmla="*/ 775456 w 7795381"/>
                <a:gd name="connsiteY16" fmla="*/ 152400 h 2248524"/>
                <a:gd name="connsiteX17" fmla="*/ 1080256 w 7795381"/>
                <a:gd name="connsiteY17" fmla="*/ 142875 h 2248524"/>
                <a:gd name="connsiteX18" fmla="*/ 1508881 w 7795381"/>
                <a:gd name="connsiteY18" fmla="*/ 133350 h 2248524"/>
                <a:gd name="connsiteX19" fmla="*/ 2061331 w 7795381"/>
                <a:gd name="connsiteY19" fmla="*/ 114300 h 2248524"/>
                <a:gd name="connsiteX20" fmla="*/ 2318506 w 7795381"/>
                <a:gd name="connsiteY20" fmla="*/ 104775 h 2248524"/>
                <a:gd name="connsiteX21" fmla="*/ 2356606 w 7795381"/>
                <a:gd name="connsiteY21" fmla="*/ 95250 h 2248524"/>
                <a:gd name="connsiteX22" fmla="*/ 2385181 w 7795381"/>
                <a:gd name="connsiteY22" fmla="*/ 85725 h 2248524"/>
                <a:gd name="connsiteX23" fmla="*/ 2518531 w 7795381"/>
                <a:gd name="connsiteY23" fmla="*/ 76200 h 2248524"/>
                <a:gd name="connsiteX24" fmla="*/ 2689981 w 7795381"/>
                <a:gd name="connsiteY24" fmla="*/ 57150 h 2248524"/>
                <a:gd name="connsiteX25" fmla="*/ 2851906 w 7795381"/>
                <a:gd name="connsiteY25" fmla="*/ 38100 h 2248524"/>
                <a:gd name="connsiteX26" fmla="*/ 2947156 w 7795381"/>
                <a:gd name="connsiteY26" fmla="*/ 28575 h 2248524"/>
                <a:gd name="connsiteX27" fmla="*/ 3232906 w 7795381"/>
                <a:gd name="connsiteY27" fmla="*/ 9525 h 2248524"/>
                <a:gd name="connsiteX28" fmla="*/ 3280531 w 7795381"/>
                <a:gd name="connsiteY28" fmla="*/ 0 h 2248524"/>
                <a:gd name="connsiteX29" fmla="*/ 4795006 w 7795381"/>
                <a:gd name="connsiteY29" fmla="*/ 9525 h 2248524"/>
                <a:gd name="connsiteX30" fmla="*/ 5042656 w 7795381"/>
                <a:gd name="connsiteY30" fmla="*/ 38100 h 2248524"/>
                <a:gd name="connsiteX31" fmla="*/ 5099806 w 7795381"/>
                <a:gd name="connsiteY31" fmla="*/ 47625 h 2248524"/>
                <a:gd name="connsiteX32" fmla="*/ 5195056 w 7795381"/>
                <a:gd name="connsiteY32" fmla="*/ 57150 h 2248524"/>
                <a:gd name="connsiteX33" fmla="*/ 5242681 w 7795381"/>
                <a:gd name="connsiteY33" fmla="*/ 66675 h 2248524"/>
                <a:gd name="connsiteX34" fmla="*/ 6204706 w 7795381"/>
                <a:gd name="connsiteY34" fmla="*/ 76200 h 2248524"/>
                <a:gd name="connsiteX35" fmla="*/ 6328531 w 7795381"/>
                <a:gd name="connsiteY35" fmla="*/ 95250 h 2248524"/>
                <a:gd name="connsiteX36" fmla="*/ 6376156 w 7795381"/>
                <a:gd name="connsiteY36" fmla="*/ 104775 h 2248524"/>
                <a:gd name="connsiteX37" fmla="*/ 6490456 w 7795381"/>
                <a:gd name="connsiteY37" fmla="*/ 114300 h 2248524"/>
                <a:gd name="connsiteX38" fmla="*/ 6642856 w 7795381"/>
                <a:gd name="connsiteY38" fmla="*/ 133350 h 2248524"/>
                <a:gd name="connsiteX39" fmla="*/ 6680956 w 7795381"/>
                <a:gd name="connsiteY39" fmla="*/ 142875 h 2248524"/>
                <a:gd name="connsiteX40" fmla="*/ 7300081 w 7795381"/>
                <a:gd name="connsiteY40" fmla="*/ 161925 h 2248524"/>
                <a:gd name="connsiteX41" fmla="*/ 7395331 w 7795381"/>
                <a:gd name="connsiteY41" fmla="*/ 180975 h 2248524"/>
                <a:gd name="connsiteX42" fmla="*/ 7442956 w 7795381"/>
                <a:gd name="connsiteY42" fmla="*/ 238125 h 2248524"/>
                <a:gd name="connsiteX43" fmla="*/ 7471531 w 7795381"/>
                <a:gd name="connsiteY43" fmla="*/ 266700 h 2248524"/>
                <a:gd name="connsiteX44" fmla="*/ 7500106 w 7795381"/>
                <a:gd name="connsiteY44" fmla="*/ 323850 h 2248524"/>
                <a:gd name="connsiteX45" fmla="*/ 7528681 w 7795381"/>
                <a:gd name="connsiteY45" fmla="*/ 342900 h 2248524"/>
                <a:gd name="connsiteX46" fmla="*/ 7538206 w 7795381"/>
                <a:gd name="connsiteY46" fmla="*/ 371475 h 2248524"/>
                <a:gd name="connsiteX47" fmla="*/ 7547731 w 7795381"/>
                <a:gd name="connsiteY47" fmla="*/ 409575 h 2248524"/>
                <a:gd name="connsiteX48" fmla="*/ 7566781 w 7795381"/>
                <a:gd name="connsiteY48" fmla="*/ 447675 h 2248524"/>
                <a:gd name="connsiteX49" fmla="*/ 7595356 w 7795381"/>
                <a:gd name="connsiteY49" fmla="*/ 504825 h 2248524"/>
                <a:gd name="connsiteX50" fmla="*/ 7614406 w 7795381"/>
                <a:gd name="connsiteY50" fmla="*/ 571500 h 2248524"/>
                <a:gd name="connsiteX51" fmla="*/ 7633456 w 7795381"/>
                <a:gd name="connsiteY51" fmla="*/ 600075 h 2248524"/>
                <a:gd name="connsiteX52" fmla="*/ 7642981 w 7795381"/>
                <a:gd name="connsiteY52" fmla="*/ 628650 h 2248524"/>
                <a:gd name="connsiteX53" fmla="*/ 7671556 w 7795381"/>
                <a:gd name="connsiteY53" fmla="*/ 647700 h 2248524"/>
                <a:gd name="connsiteX54" fmla="*/ 7690606 w 7795381"/>
                <a:gd name="connsiteY54" fmla="*/ 676275 h 2248524"/>
                <a:gd name="connsiteX55" fmla="*/ 7700131 w 7795381"/>
                <a:gd name="connsiteY55" fmla="*/ 704850 h 2248524"/>
                <a:gd name="connsiteX56" fmla="*/ 7766806 w 7795381"/>
                <a:gd name="connsiteY56" fmla="*/ 790575 h 2248524"/>
                <a:gd name="connsiteX57" fmla="*/ 7785856 w 7795381"/>
                <a:gd name="connsiteY57" fmla="*/ 847725 h 2248524"/>
                <a:gd name="connsiteX58" fmla="*/ 7795381 w 7795381"/>
                <a:gd name="connsiteY58" fmla="*/ 876300 h 2248524"/>
                <a:gd name="connsiteX59" fmla="*/ 7776331 w 7795381"/>
                <a:gd name="connsiteY59" fmla="*/ 1247775 h 2248524"/>
                <a:gd name="connsiteX60" fmla="*/ 7766806 w 7795381"/>
                <a:gd name="connsiteY60" fmla="*/ 1276350 h 2248524"/>
                <a:gd name="connsiteX61" fmla="*/ 7757281 w 7795381"/>
                <a:gd name="connsiteY61" fmla="*/ 1314450 h 2248524"/>
                <a:gd name="connsiteX62" fmla="*/ 7747756 w 7795381"/>
                <a:gd name="connsiteY62" fmla="*/ 1381125 h 2248524"/>
                <a:gd name="connsiteX63" fmla="*/ 7738231 w 7795381"/>
                <a:gd name="connsiteY63" fmla="*/ 1409700 h 2248524"/>
                <a:gd name="connsiteX64" fmla="*/ 7728706 w 7795381"/>
                <a:gd name="connsiteY64" fmla="*/ 1457325 h 2248524"/>
                <a:gd name="connsiteX65" fmla="*/ 7719181 w 7795381"/>
                <a:gd name="connsiteY65" fmla="*/ 1562100 h 2248524"/>
                <a:gd name="connsiteX66" fmla="*/ 7681081 w 7795381"/>
                <a:gd name="connsiteY66" fmla="*/ 1857375 h 2248524"/>
                <a:gd name="connsiteX67" fmla="*/ 7652506 w 7795381"/>
                <a:gd name="connsiteY67" fmla="*/ 1866900 h 2248524"/>
                <a:gd name="connsiteX68" fmla="*/ 7623931 w 7795381"/>
                <a:gd name="connsiteY68" fmla="*/ 1895475 h 2248524"/>
                <a:gd name="connsiteX69" fmla="*/ 7566781 w 7795381"/>
                <a:gd name="connsiteY69" fmla="*/ 1914525 h 2248524"/>
                <a:gd name="connsiteX70" fmla="*/ 7490581 w 7795381"/>
                <a:gd name="connsiteY70" fmla="*/ 1933575 h 2248524"/>
                <a:gd name="connsiteX71" fmla="*/ 7462006 w 7795381"/>
                <a:gd name="connsiteY71" fmla="*/ 1952625 h 2248524"/>
                <a:gd name="connsiteX72" fmla="*/ 7414381 w 7795381"/>
                <a:gd name="connsiteY72" fmla="*/ 1962150 h 2248524"/>
                <a:gd name="connsiteX73" fmla="*/ 7385806 w 7795381"/>
                <a:gd name="connsiteY73" fmla="*/ 1971675 h 2248524"/>
                <a:gd name="connsiteX74" fmla="*/ 7347706 w 7795381"/>
                <a:gd name="connsiteY74" fmla="*/ 2000250 h 2248524"/>
                <a:gd name="connsiteX75" fmla="*/ 7319131 w 7795381"/>
                <a:gd name="connsiteY75" fmla="*/ 2028825 h 2248524"/>
                <a:gd name="connsiteX76" fmla="*/ 7290556 w 7795381"/>
                <a:gd name="connsiteY76" fmla="*/ 2038350 h 2248524"/>
                <a:gd name="connsiteX77" fmla="*/ 7261981 w 7795381"/>
                <a:gd name="connsiteY77" fmla="*/ 2057400 h 2248524"/>
                <a:gd name="connsiteX78" fmla="*/ 7214356 w 7795381"/>
                <a:gd name="connsiteY78" fmla="*/ 2105025 h 2248524"/>
                <a:gd name="connsiteX79" fmla="*/ 7185781 w 7795381"/>
                <a:gd name="connsiteY79" fmla="*/ 2114550 h 2248524"/>
                <a:gd name="connsiteX80" fmla="*/ 7014331 w 7795381"/>
                <a:gd name="connsiteY80" fmla="*/ 2143125 h 2248524"/>
                <a:gd name="connsiteX81" fmla="*/ 6890506 w 7795381"/>
                <a:gd name="connsiteY81" fmla="*/ 2162175 h 2248524"/>
                <a:gd name="connsiteX82" fmla="*/ 6861931 w 7795381"/>
                <a:gd name="connsiteY82" fmla="*/ 2181225 h 2248524"/>
                <a:gd name="connsiteX83" fmla="*/ 6709531 w 7795381"/>
                <a:gd name="connsiteY83" fmla="*/ 2200275 h 2248524"/>
                <a:gd name="connsiteX84" fmla="*/ 6509506 w 7795381"/>
                <a:gd name="connsiteY84" fmla="*/ 2219325 h 2248524"/>
                <a:gd name="connsiteX85" fmla="*/ 5766556 w 7795381"/>
                <a:gd name="connsiteY85" fmla="*/ 2228850 h 2248524"/>
                <a:gd name="connsiteX86" fmla="*/ 5423656 w 7795381"/>
                <a:gd name="connsiteY86" fmla="*/ 2228850 h 2248524"/>
                <a:gd name="connsiteX87" fmla="*/ 4680706 w 7795381"/>
                <a:gd name="connsiteY87" fmla="*/ 2219325 h 2248524"/>
                <a:gd name="connsiteX88" fmla="*/ 4585456 w 7795381"/>
                <a:gd name="connsiteY88" fmla="*/ 2209800 h 2248524"/>
                <a:gd name="connsiteX89" fmla="*/ 4042531 w 7795381"/>
                <a:gd name="connsiteY89" fmla="*/ 2190750 h 2248524"/>
                <a:gd name="connsiteX90" fmla="*/ 3290056 w 7795381"/>
                <a:gd name="connsiteY90" fmla="*/ 2209800 h 2248524"/>
                <a:gd name="connsiteX91" fmla="*/ 3261481 w 7795381"/>
                <a:gd name="connsiteY91" fmla="*/ 2219325 h 2248524"/>
                <a:gd name="connsiteX92" fmla="*/ 1975606 w 7795381"/>
                <a:gd name="connsiteY92" fmla="*/ 2209800 h 2248524"/>
                <a:gd name="connsiteX93" fmla="*/ 1908931 w 7795381"/>
                <a:gd name="connsiteY93" fmla="*/ 2200275 h 2248524"/>
                <a:gd name="connsiteX94" fmla="*/ 1594606 w 7795381"/>
                <a:gd name="connsiteY94" fmla="*/ 2190750 h 2248524"/>
                <a:gd name="connsiteX95" fmla="*/ 1118356 w 7795381"/>
                <a:gd name="connsiteY95" fmla="*/ 2190750 h 2248524"/>
                <a:gd name="connsiteX96" fmla="*/ 1032631 w 7795381"/>
                <a:gd name="connsiteY96" fmla="*/ 2209800 h 2248524"/>
                <a:gd name="connsiteX97" fmla="*/ 765931 w 7795381"/>
                <a:gd name="connsiteY97" fmla="*/ 2219325 h 2248524"/>
                <a:gd name="connsiteX98" fmla="*/ 318256 w 7795381"/>
                <a:gd name="connsiteY98" fmla="*/ 2219325 h 2248524"/>
                <a:gd name="connsiteX99" fmla="*/ 261106 w 7795381"/>
                <a:gd name="connsiteY99" fmla="*/ 2200275 h 2248524"/>
                <a:gd name="connsiteX100" fmla="*/ 175381 w 7795381"/>
                <a:gd name="connsiteY100" fmla="*/ 2162175 h 2248524"/>
                <a:gd name="connsiteX101" fmla="*/ 146806 w 7795381"/>
                <a:gd name="connsiteY101" fmla="*/ 2152650 h 2248524"/>
                <a:gd name="connsiteX102" fmla="*/ 89656 w 7795381"/>
                <a:gd name="connsiteY102" fmla="*/ 2105025 h 2248524"/>
                <a:gd name="connsiteX103" fmla="*/ 80131 w 7795381"/>
                <a:gd name="connsiteY103" fmla="*/ 2076450 h 2248524"/>
                <a:gd name="connsiteX104" fmla="*/ 61081 w 7795381"/>
                <a:gd name="connsiteY104" fmla="*/ 2047875 h 2248524"/>
                <a:gd name="connsiteX105" fmla="*/ 32506 w 7795381"/>
                <a:gd name="connsiteY105" fmla="*/ 1990725 h 2248524"/>
                <a:gd name="connsiteX106" fmla="*/ 3931 w 7795381"/>
                <a:gd name="connsiteY106" fmla="*/ 1866900 h 2248524"/>
                <a:gd name="connsiteX107" fmla="*/ 22981 w 7795381"/>
                <a:gd name="connsiteY107" fmla="*/ 1495425 h 2248524"/>
                <a:gd name="connsiteX108" fmla="*/ 32506 w 7795381"/>
                <a:gd name="connsiteY108" fmla="*/ 1447800 h 2248524"/>
                <a:gd name="connsiteX109" fmla="*/ 51556 w 7795381"/>
                <a:gd name="connsiteY109" fmla="*/ 1409700 h 2248524"/>
                <a:gd name="connsiteX110" fmla="*/ 70606 w 7795381"/>
                <a:gd name="connsiteY110" fmla="*/ 1323975 h 2248524"/>
                <a:gd name="connsiteX111" fmla="*/ 80131 w 7795381"/>
                <a:gd name="connsiteY111" fmla="*/ 1295400 h 2248524"/>
                <a:gd name="connsiteX112" fmla="*/ 89656 w 7795381"/>
                <a:gd name="connsiteY112" fmla="*/ 1257300 h 2248524"/>
                <a:gd name="connsiteX113" fmla="*/ 108706 w 7795381"/>
                <a:gd name="connsiteY113" fmla="*/ 1228725 h 2248524"/>
                <a:gd name="connsiteX114" fmla="*/ 137281 w 7795381"/>
                <a:gd name="connsiteY114" fmla="*/ 1152525 h 2248524"/>
                <a:gd name="connsiteX115" fmla="*/ 175381 w 7795381"/>
                <a:gd name="connsiteY115" fmla="*/ 1038225 h 2248524"/>
                <a:gd name="connsiteX116" fmla="*/ 194431 w 7795381"/>
                <a:gd name="connsiteY116" fmla="*/ 962025 h 2248524"/>
                <a:gd name="connsiteX117" fmla="*/ 203956 w 7795381"/>
                <a:gd name="connsiteY117" fmla="*/ 923925 h 2248524"/>
                <a:gd name="connsiteX118" fmla="*/ 223006 w 7795381"/>
                <a:gd name="connsiteY118" fmla="*/ 723900 h 2248524"/>
                <a:gd name="connsiteX119" fmla="*/ 232531 w 7795381"/>
                <a:gd name="connsiteY119" fmla="*/ 695325 h 2248524"/>
                <a:gd name="connsiteX120" fmla="*/ 242056 w 7795381"/>
                <a:gd name="connsiteY120" fmla="*/ 638175 h 2248524"/>
                <a:gd name="connsiteX121" fmla="*/ 261106 w 7795381"/>
                <a:gd name="connsiteY121" fmla="*/ 609600 h 2248524"/>
                <a:gd name="connsiteX122" fmla="*/ 280156 w 7795381"/>
                <a:gd name="connsiteY122" fmla="*/ 571500 h 2248524"/>
                <a:gd name="connsiteX123" fmla="*/ 318256 w 7795381"/>
                <a:gd name="connsiteY123" fmla="*/ 504825 h 2248524"/>
                <a:gd name="connsiteX0" fmla="*/ 280156 w 7795381"/>
                <a:gd name="connsiteY0" fmla="*/ 571500 h 2248524"/>
                <a:gd name="connsiteX1" fmla="*/ 194431 w 7795381"/>
                <a:gd name="connsiteY1" fmla="*/ 666750 h 2248524"/>
                <a:gd name="connsiteX2" fmla="*/ 213481 w 7795381"/>
                <a:gd name="connsiteY2" fmla="*/ 609600 h 2248524"/>
                <a:gd name="connsiteX3" fmla="*/ 223006 w 7795381"/>
                <a:gd name="connsiteY3" fmla="*/ 581025 h 2248524"/>
                <a:gd name="connsiteX4" fmla="*/ 251581 w 7795381"/>
                <a:gd name="connsiteY4" fmla="*/ 523875 h 2248524"/>
                <a:gd name="connsiteX5" fmla="*/ 261106 w 7795381"/>
                <a:gd name="connsiteY5" fmla="*/ 466725 h 2248524"/>
                <a:gd name="connsiteX6" fmla="*/ 270631 w 7795381"/>
                <a:gd name="connsiteY6" fmla="*/ 438150 h 2248524"/>
                <a:gd name="connsiteX7" fmla="*/ 280156 w 7795381"/>
                <a:gd name="connsiteY7" fmla="*/ 400050 h 2248524"/>
                <a:gd name="connsiteX8" fmla="*/ 299206 w 7795381"/>
                <a:gd name="connsiteY8" fmla="*/ 371475 h 2248524"/>
                <a:gd name="connsiteX9" fmla="*/ 308731 w 7795381"/>
                <a:gd name="connsiteY9" fmla="*/ 333375 h 2248524"/>
                <a:gd name="connsiteX10" fmla="*/ 337306 w 7795381"/>
                <a:gd name="connsiteY10" fmla="*/ 257175 h 2248524"/>
                <a:gd name="connsiteX11" fmla="*/ 423031 w 7795381"/>
                <a:gd name="connsiteY11" fmla="*/ 219075 h 2248524"/>
                <a:gd name="connsiteX12" fmla="*/ 451606 w 7795381"/>
                <a:gd name="connsiteY12" fmla="*/ 209550 h 2248524"/>
                <a:gd name="connsiteX13" fmla="*/ 546856 w 7795381"/>
                <a:gd name="connsiteY13" fmla="*/ 190500 h 2248524"/>
                <a:gd name="connsiteX14" fmla="*/ 584956 w 7795381"/>
                <a:gd name="connsiteY14" fmla="*/ 180975 h 2248524"/>
                <a:gd name="connsiteX15" fmla="*/ 642106 w 7795381"/>
                <a:gd name="connsiteY15" fmla="*/ 171450 h 2248524"/>
                <a:gd name="connsiteX16" fmla="*/ 775456 w 7795381"/>
                <a:gd name="connsiteY16" fmla="*/ 152400 h 2248524"/>
                <a:gd name="connsiteX17" fmla="*/ 1080256 w 7795381"/>
                <a:gd name="connsiteY17" fmla="*/ 142875 h 2248524"/>
                <a:gd name="connsiteX18" fmla="*/ 1508881 w 7795381"/>
                <a:gd name="connsiteY18" fmla="*/ 133350 h 2248524"/>
                <a:gd name="connsiteX19" fmla="*/ 2061331 w 7795381"/>
                <a:gd name="connsiteY19" fmla="*/ 114300 h 2248524"/>
                <a:gd name="connsiteX20" fmla="*/ 2318506 w 7795381"/>
                <a:gd name="connsiteY20" fmla="*/ 104775 h 2248524"/>
                <a:gd name="connsiteX21" fmla="*/ 2356606 w 7795381"/>
                <a:gd name="connsiteY21" fmla="*/ 95250 h 2248524"/>
                <a:gd name="connsiteX22" fmla="*/ 2385181 w 7795381"/>
                <a:gd name="connsiteY22" fmla="*/ 85725 h 2248524"/>
                <a:gd name="connsiteX23" fmla="*/ 2518531 w 7795381"/>
                <a:gd name="connsiteY23" fmla="*/ 76200 h 2248524"/>
                <a:gd name="connsiteX24" fmla="*/ 2689981 w 7795381"/>
                <a:gd name="connsiteY24" fmla="*/ 57150 h 2248524"/>
                <a:gd name="connsiteX25" fmla="*/ 2851906 w 7795381"/>
                <a:gd name="connsiteY25" fmla="*/ 38100 h 2248524"/>
                <a:gd name="connsiteX26" fmla="*/ 2947156 w 7795381"/>
                <a:gd name="connsiteY26" fmla="*/ 28575 h 2248524"/>
                <a:gd name="connsiteX27" fmla="*/ 3232906 w 7795381"/>
                <a:gd name="connsiteY27" fmla="*/ 9525 h 2248524"/>
                <a:gd name="connsiteX28" fmla="*/ 3280531 w 7795381"/>
                <a:gd name="connsiteY28" fmla="*/ 0 h 2248524"/>
                <a:gd name="connsiteX29" fmla="*/ 4795006 w 7795381"/>
                <a:gd name="connsiteY29" fmla="*/ 9525 h 2248524"/>
                <a:gd name="connsiteX30" fmla="*/ 5042656 w 7795381"/>
                <a:gd name="connsiteY30" fmla="*/ 38100 h 2248524"/>
                <a:gd name="connsiteX31" fmla="*/ 5099806 w 7795381"/>
                <a:gd name="connsiteY31" fmla="*/ 47625 h 2248524"/>
                <a:gd name="connsiteX32" fmla="*/ 5195056 w 7795381"/>
                <a:gd name="connsiteY32" fmla="*/ 57150 h 2248524"/>
                <a:gd name="connsiteX33" fmla="*/ 5242681 w 7795381"/>
                <a:gd name="connsiteY33" fmla="*/ 66675 h 2248524"/>
                <a:gd name="connsiteX34" fmla="*/ 6204706 w 7795381"/>
                <a:gd name="connsiteY34" fmla="*/ 76200 h 2248524"/>
                <a:gd name="connsiteX35" fmla="*/ 6328531 w 7795381"/>
                <a:gd name="connsiteY35" fmla="*/ 95250 h 2248524"/>
                <a:gd name="connsiteX36" fmla="*/ 6376156 w 7795381"/>
                <a:gd name="connsiteY36" fmla="*/ 104775 h 2248524"/>
                <a:gd name="connsiteX37" fmla="*/ 6490456 w 7795381"/>
                <a:gd name="connsiteY37" fmla="*/ 114300 h 2248524"/>
                <a:gd name="connsiteX38" fmla="*/ 6642856 w 7795381"/>
                <a:gd name="connsiteY38" fmla="*/ 133350 h 2248524"/>
                <a:gd name="connsiteX39" fmla="*/ 6680956 w 7795381"/>
                <a:gd name="connsiteY39" fmla="*/ 142875 h 2248524"/>
                <a:gd name="connsiteX40" fmla="*/ 7300081 w 7795381"/>
                <a:gd name="connsiteY40" fmla="*/ 161925 h 2248524"/>
                <a:gd name="connsiteX41" fmla="*/ 7395331 w 7795381"/>
                <a:gd name="connsiteY41" fmla="*/ 180975 h 2248524"/>
                <a:gd name="connsiteX42" fmla="*/ 7442956 w 7795381"/>
                <a:gd name="connsiteY42" fmla="*/ 238125 h 2248524"/>
                <a:gd name="connsiteX43" fmla="*/ 7471531 w 7795381"/>
                <a:gd name="connsiteY43" fmla="*/ 266700 h 2248524"/>
                <a:gd name="connsiteX44" fmla="*/ 7500106 w 7795381"/>
                <a:gd name="connsiteY44" fmla="*/ 323850 h 2248524"/>
                <a:gd name="connsiteX45" fmla="*/ 7528681 w 7795381"/>
                <a:gd name="connsiteY45" fmla="*/ 342900 h 2248524"/>
                <a:gd name="connsiteX46" fmla="*/ 7538206 w 7795381"/>
                <a:gd name="connsiteY46" fmla="*/ 371475 h 2248524"/>
                <a:gd name="connsiteX47" fmla="*/ 7547731 w 7795381"/>
                <a:gd name="connsiteY47" fmla="*/ 409575 h 2248524"/>
                <a:gd name="connsiteX48" fmla="*/ 7566781 w 7795381"/>
                <a:gd name="connsiteY48" fmla="*/ 447675 h 2248524"/>
                <a:gd name="connsiteX49" fmla="*/ 7595356 w 7795381"/>
                <a:gd name="connsiteY49" fmla="*/ 504825 h 2248524"/>
                <a:gd name="connsiteX50" fmla="*/ 7614406 w 7795381"/>
                <a:gd name="connsiteY50" fmla="*/ 571500 h 2248524"/>
                <a:gd name="connsiteX51" fmla="*/ 7633456 w 7795381"/>
                <a:gd name="connsiteY51" fmla="*/ 600075 h 2248524"/>
                <a:gd name="connsiteX52" fmla="*/ 7642981 w 7795381"/>
                <a:gd name="connsiteY52" fmla="*/ 628650 h 2248524"/>
                <a:gd name="connsiteX53" fmla="*/ 7671556 w 7795381"/>
                <a:gd name="connsiteY53" fmla="*/ 647700 h 2248524"/>
                <a:gd name="connsiteX54" fmla="*/ 7690606 w 7795381"/>
                <a:gd name="connsiteY54" fmla="*/ 676275 h 2248524"/>
                <a:gd name="connsiteX55" fmla="*/ 7700131 w 7795381"/>
                <a:gd name="connsiteY55" fmla="*/ 704850 h 2248524"/>
                <a:gd name="connsiteX56" fmla="*/ 7766806 w 7795381"/>
                <a:gd name="connsiteY56" fmla="*/ 790575 h 2248524"/>
                <a:gd name="connsiteX57" fmla="*/ 7785856 w 7795381"/>
                <a:gd name="connsiteY57" fmla="*/ 847725 h 2248524"/>
                <a:gd name="connsiteX58" fmla="*/ 7795381 w 7795381"/>
                <a:gd name="connsiteY58" fmla="*/ 876300 h 2248524"/>
                <a:gd name="connsiteX59" fmla="*/ 7776331 w 7795381"/>
                <a:gd name="connsiteY59" fmla="*/ 1247775 h 2248524"/>
                <a:gd name="connsiteX60" fmla="*/ 7766806 w 7795381"/>
                <a:gd name="connsiteY60" fmla="*/ 1276350 h 2248524"/>
                <a:gd name="connsiteX61" fmla="*/ 7757281 w 7795381"/>
                <a:gd name="connsiteY61" fmla="*/ 1314450 h 2248524"/>
                <a:gd name="connsiteX62" fmla="*/ 7747756 w 7795381"/>
                <a:gd name="connsiteY62" fmla="*/ 1381125 h 2248524"/>
                <a:gd name="connsiteX63" fmla="*/ 7738231 w 7795381"/>
                <a:gd name="connsiteY63" fmla="*/ 1409700 h 2248524"/>
                <a:gd name="connsiteX64" fmla="*/ 7728706 w 7795381"/>
                <a:gd name="connsiteY64" fmla="*/ 1457325 h 2248524"/>
                <a:gd name="connsiteX65" fmla="*/ 7719181 w 7795381"/>
                <a:gd name="connsiteY65" fmla="*/ 1562100 h 2248524"/>
                <a:gd name="connsiteX66" fmla="*/ 7681081 w 7795381"/>
                <a:gd name="connsiteY66" fmla="*/ 1857375 h 2248524"/>
                <a:gd name="connsiteX67" fmla="*/ 7652506 w 7795381"/>
                <a:gd name="connsiteY67" fmla="*/ 1866900 h 2248524"/>
                <a:gd name="connsiteX68" fmla="*/ 7623931 w 7795381"/>
                <a:gd name="connsiteY68" fmla="*/ 1895475 h 2248524"/>
                <a:gd name="connsiteX69" fmla="*/ 7566781 w 7795381"/>
                <a:gd name="connsiteY69" fmla="*/ 1914525 h 2248524"/>
                <a:gd name="connsiteX70" fmla="*/ 7490581 w 7795381"/>
                <a:gd name="connsiteY70" fmla="*/ 1933575 h 2248524"/>
                <a:gd name="connsiteX71" fmla="*/ 7462006 w 7795381"/>
                <a:gd name="connsiteY71" fmla="*/ 1952625 h 2248524"/>
                <a:gd name="connsiteX72" fmla="*/ 7414381 w 7795381"/>
                <a:gd name="connsiteY72" fmla="*/ 1962150 h 2248524"/>
                <a:gd name="connsiteX73" fmla="*/ 7385806 w 7795381"/>
                <a:gd name="connsiteY73" fmla="*/ 1971675 h 2248524"/>
                <a:gd name="connsiteX74" fmla="*/ 7347706 w 7795381"/>
                <a:gd name="connsiteY74" fmla="*/ 2000250 h 2248524"/>
                <a:gd name="connsiteX75" fmla="*/ 7319131 w 7795381"/>
                <a:gd name="connsiteY75" fmla="*/ 2028825 h 2248524"/>
                <a:gd name="connsiteX76" fmla="*/ 7290556 w 7795381"/>
                <a:gd name="connsiteY76" fmla="*/ 2038350 h 2248524"/>
                <a:gd name="connsiteX77" fmla="*/ 7261981 w 7795381"/>
                <a:gd name="connsiteY77" fmla="*/ 2057400 h 2248524"/>
                <a:gd name="connsiteX78" fmla="*/ 7214356 w 7795381"/>
                <a:gd name="connsiteY78" fmla="*/ 2105025 h 2248524"/>
                <a:gd name="connsiteX79" fmla="*/ 7185781 w 7795381"/>
                <a:gd name="connsiteY79" fmla="*/ 2114550 h 2248524"/>
                <a:gd name="connsiteX80" fmla="*/ 7014331 w 7795381"/>
                <a:gd name="connsiteY80" fmla="*/ 2143125 h 2248524"/>
                <a:gd name="connsiteX81" fmla="*/ 6890506 w 7795381"/>
                <a:gd name="connsiteY81" fmla="*/ 2162175 h 2248524"/>
                <a:gd name="connsiteX82" fmla="*/ 6861931 w 7795381"/>
                <a:gd name="connsiteY82" fmla="*/ 2181225 h 2248524"/>
                <a:gd name="connsiteX83" fmla="*/ 6709531 w 7795381"/>
                <a:gd name="connsiteY83" fmla="*/ 2200275 h 2248524"/>
                <a:gd name="connsiteX84" fmla="*/ 6509506 w 7795381"/>
                <a:gd name="connsiteY84" fmla="*/ 2219325 h 2248524"/>
                <a:gd name="connsiteX85" fmla="*/ 5766556 w 7795381"/>
                <a:gd name="connsiteY85" fmla="*/ 2228850 h 2248524"/>
                <a:gd name="connsiteX86" fmla="*/ 5423656 w 7795381"/>
                <a:gd name="connsiteY86" fmla="*/ 2228850 h 2248524"/>
                <a:gd name="connsiteX87" fmla="*/ 4680706 w 7795381"/>
                <a:gd name="connsiteY87" fmla="*/ 2219325 h 2248524"/>
                <a:gd name="connsiteX88" fmla="*/ 4585456 w 7795381"/>
                <a:gd name="connsiteY88" fmla="*/ 2209800 h 2248524"/>
                <a:gd name="connsiteX89" fmla="*/ 4042531 w 7795381"/>
                <a:gd name="connsiteY89" fmla="*/ 2190750 h 2248524"/>
                <a:gd name="connsiteX90" fmla="*/ 3290056 w 7795381"/>
                <a:gd name="connsiteY90" fmla="*/ 2209800 h 2248524"/>
                <a:gd name="connsiteX91" fmla="*/ 3261481 w 7795381"/>
                <a:gd name="connsiteY91" fmla="*/ 2219325 h 2248524"/>
                <a:gd name="connsiteX92" fmla="*/ 1975606 w 7795381"/>
                <a:gd name="connsiteY92" fmla="*/ 2209800 h 2248524"/>
                <a:gd name="connsiteX93" fmla="*/ 1908931 w 7795381"/>
                <a:gd name="connsiteY93" fmla="*/ 2200275 h 2248524"/>
                <a:gd name="connsiteX94" fmla="*/ 1594606 w 7795381"/>
                <a:gd name="connsiteY94" fmla="*/ 2190750 h 2248524"/>
                <a:gd name="connsiteX95" fmla="*/ 1118356 w 7795381"/>
                <a:gd name="connsiteY95" fmla="*/ 2190750 h 2248524"/>
                <a:gd name="connsiteX96" fmla="*/ 1032631 w 7795381"/>
                <a:gd name="connsiteY96" fmla="*/ 2209800 h 2248524"/>
                <a:gd name="connsiteX97" fmla="*/ 765931 w 7795381"/>
                <a:gd name="connsiteY97" fmla="*/ 2219325 h 2248524"/>
                <a:gd name="connsiteX98" fmla="*/ 318256 w 7795381"/>
                <a:gd name="connsiteY98" fmla="*/ 2219325 h 2248524"/>
                <a:gd name="connsiteX99" fmla="*/ 261106 w 7795381"/>
                <a:gd name="connsiteY99" fmla="*/ 2200275 h 2248524"/>
                <a:gd name="connsiteX100" fmla="*/ 175381 w 7795381"/>
                <a:gd name="connsiteY100" fmla="*/ 2162175 h 2248524"/>
                <a:gd name="connsiteX101" fmla="*/ 146806 w 7795381"/>
                <a:gd name="connsiteY101" fmla="*/ 2152650 h 2248524"/>
                <a:gd name="connsiteX102" fmla="*/ 89656 w 7795381"/>
                <a:gd name="connsiteY102" fmla="*/ 2105025 h 2248524"/>
                <a:gd name="connsiteX103" fmla="*/ 80131 w 7795381"/>
                <a:gd name="connsiteY103" fmla="*/ 2076450 h 2248524"/>
                <a:gd name="connsiteX104" fmla="*/ 61081 w 7795381"/>
                <a:gd name="connsiteY104" fmla="*/ 2047875 h 2248524"/>
                <a:gd name="connsiteX105" fmla="*/ 32506 w 7795381"/>
                <a:gd name="connsiteY105" fmla="*/ 1990725 h 2248524"/>
                <a:gd name="connsiteX106" fmla="*/ 3931 w 7795381"/>
                <a:gd name="connsiteY106" fmla="*/ 1866900 h 2248524"/>
                <a:gd name="connsiteX107" fmla="*/ 22981 w 7795381"/>
                <a:gd name="connsiteY107" fmla="*/ 1495425 h 2248524"/>
                <a:gd name="connsiteX108" fmla="*/ 32506 w 7795381"/>
                <a:gd name="connsiteY108" fmla="*/ 1447800 h 2248524"/>
                <a:gd name="connsiteX109" fmla="*/ 51556 w 7795381"/>
                <a:gd name="connsiteY109" fmla="*/ 1409700 h 2248524"/>
                <a:gd name="connsiteX110" fmla="*/ 70606 w 7795381"/>
                <a:gd name="connsiteY110" fmla="*/ 1323975 h 2248524"/>
                <a:gd name="connsiteX111" fmla="*/ 80131 w 7795381"/>
                <a:gd name="connsiteY111" fmla="*/ 1295400 h 2248524"/>
                <a:gd name="connsiteX112" fmla="*/ 89656 w 7795381"/>
                <a:gd name="connsiteY112" fmla="*/ 1257300 h 2248524"/>
                <a:gd name="connsiteX113" fmla="*/ 108706 w 7795381"/>
                <a:gd name="connsiteY113" fmla="*/ 1228725 h 2248524"/>
                <a:gd name="connsiteX114" fmla="*/ 137281 w 7795381"/>
                <a:gd name="connsiteY114" fmla="*/ 1152525 h 2248524"/>
                <a:gd name="connsiteX115" fmla="*/ 175381 w 7795381"/>
                <a:gd name="connsiteY115" fmla="*/ 1038225 h 2248524"/>
                <a:gd name="connsiteX116" fmla="*/ 194431 w 7795381"/>
                <a:gd name="connsiteY116" fmla="*/ 962025 h 2248524"/>
                <a:gd name="connsiteX117" fmla="*/ 203956 w 7795381"/>
                <a:gd name="connsiteY117" fmla="*/ 923925 h 2248524"/>
                <a:gd name="connsiteX118" fmla="*/ 223006 w 7795381"/>
                <a:gd name="connsiteY118" fmla="*/ 723900 h 2248524"/>
                <a:gd name="connsiteX119" fmla="*/ 232531 w 7795381"/>
                <a:gd name="connsiteY119" fmla="*/ 695325 h 2248524"/>
                <a:gd name="connsiteX120" fmla="*/ 242056 w 7795381"/>
                <a:gd name="connsiteY120" fmla="*/ 638175 h 2248524"/>
                <a:gd name="connsiteX121" fmla="*/ 261106 w 7795381"/>
                <a:gd name="connsiteY121" fmla="*/ 609600 h 2248524"/>
                <a:gd name="connsiteX122" fmla="*/ 280156 w 7795381"/>
                <a:gd name="connsiteY122" fmla="*/ 571500 h 2248524"/>
                <a:gd name="connsiteX0" fmla="*/ 261106 w 7795381"/>
                <a:gd name="connsiteY0" fmla="*/ 609600 h 2248524"/>
                <a:gd name="connsiteX1" fmla="*/ 194431 w 7795381"/>
                <a:gd name="connsiteY1" fmla="*/ 666750 h 2248524"/>
                <a:gd name="connsiteX2" fmla="*/ 213481 w 7795381"/>
                <a:gd name="connsiteY2" fmla="*/ 609600 h 2248524"/>
                <a:gd name="connsiteX3" fmla="*/ 223006 w 7795381"/>
                <a:gd name="connsiteY3" fmla="*/ 581025 h 2248524"/>
                <a:gd name="connsiteX4" fmla="*/ 251581 w 7795381"/>
                <a:gd name="connsiteY4" fmla="*/ 523875 h 2248524"/>
                <a:gd name="connsiteX5" fmla="*/ 261106 w 7795381"/>
                <a:gd name="connsiteY5" fmla="*/ 466725 h 2248524"/>
                <a:gd name="connsiteX6" fmla="*/ 270631 w 7795381"/>
                <a:gd name="connsiteY6" fmla="*/ 438150 h 2248524"/>
                <a:gd name="connsiteX7" fmla="*/ 280156 w 7795381"/>
                <a:gd name="connsiteY7" fmla="*/ 400050 h 2248524"/>
                <a:gd name="connsiteX8" fmla="*/ 299206 w 7795381"/>
                <a:gd name="connsiteY8" fmla="*/ 371475 h 2248524"/>
                <a:gd name="connsiteX9" fmla="*/ 308731 w 7795381"/>
                <a:gd name="connsiteY9" fmla="*/ 333375 h 2248524"/>
                <a:gd name="connsiteX10" fmla="*/ 337306 w 7795381"/>
                <a:gd name="connsiteY10" fmla="*/ 257175 h 2248524"/>
                <a:gd name="connsiteX11" fmla="*/ 423031 w 7795381"/>
                <a:gd name="connsiteY11" fmla="*/ 219075 h 2248524"/>
                <a:gd name="connsiteX12" fmla="*/ 451606 w 7795381"/>
                <a:gd name="connsiteY12" fmla="*/ 209550 h 2248524"/>
                <a:gd name="connsiteX13" fmla="*/ 546856 w 7795381"/>
                <a:gd name="connsiteY13" fmla="*/ 190500 h 2248524"/>
                <a:gd name="connsiteX14" fmla="*/ 584956 w 7795381"/>
                <a:gd name="connsiteY14" fmla="*/ 180975 h 2248524"/>
                <a:gd name="connsiteX15" fmla="*/ 642106 w 7795381"/>
                <a:gd name="connsiteY15" fmla="*/ 171450 h 2248524"/>
                <a:gd name="connsiteX16" fmla="*/ 775456 w 7795381"/>
                <a:gd name="connsiteY16" fmla="*/ 152400 h 2248524"/>
                <a:gd name="connsiteX17" fmla="*/ 1080256 w 7795381"/>
                <a:gd name="connsiteY17" fmla="*/ 142875 h 2248524"/>
                <a:gd name="connsiteX18" fmla="*/ 1508881 w 7795381"/>
                <a:gd name="connsiteY18" fmla="*/ 133350 h 2248524"/>
                <a:gd name="connsiteX19" fmla="*/ 2061331 w 7795381"/>
                <a:gd name="connsiteY19" fmla="*/ 114300 h 2248524"/>
                <a:gd name="connsiteX20" fmla="*/ 2318506 w 7795381"/>
                <a:gd name="connsiteY20" fmla="*/ 104775 h 2248524"/>
                <a:gd name="connsiteX21" fmla="*/ 2356606 w 7795381"/>
                <a:gd name="connsiteY21" fmla="*/ 95250 h 2248524"/>
                <a:gd name="connsiteX22" fmla="*/ 2385181 w 7795381"/>
                <a:gd name="connsiteY22" fmla="*/ 85725 h 2248524"/>
                <a:gd name="connsiteX23" fmla="*/ 2518531 w 7795381"/>
                <a:gd name="connsiteY23" fmla="*/ 76200 h 2248524"/>
                <a:gd name="connsiteX24" fmla="*/ 2689981 w 7795381"/>
                <a:gd name="connsiteY24" fmla="*/ 57150 h 2248524"/>
                <a:gd name="connsiteX25" fmla="*/ 2851906 w 7795381"/>
                <a:gd name="connsiteY25" fmla="*/ 38100 h 2248524"/>
                <a:gd name="connsiteX26" fmla="*/ 2947156 w 7795381"/>
                <a:gd name="connsiteY26" fmla="*/ 28575 h 2248524"/>
                <a:gd name="connsiteX27" fmla="*/ 3232906 w 7795381"/>
                <a:gd name="connsiteY27" fmla="*/ 9525 h 2248524"/>
                <a:gd name="connsiteX28" fmla="*/ 3280531 w 7795381"/>
                <a:gd name="connsiteY28" fmla="*/ 0 h 2248524"/>
                <a:gd name="connsiteX29" fmla="*/ 4795006 w 7795381"/>
                <a:gd name="connsiteY29" fmla="*/ 9525 h 2248524"/>
                <a:gd name="connsiteX30" fmla="*/ 5042656 w 7795381"/>
                <a:gd name="connsiteY30" fmla="*/ 38100 h 2248524"/>
                <a:gd name="connsiteX31" fmla="*/ 5099806 w 7795381"/>
                <a:gd name="connsiteY31" fmla="*/ 47625 h 2248524"/>
                <a:gd name="connsiteX32" fmla="*/ 5195056 w 7795381"/>
                <a:gd name="connsiteY32" fmla="*/ 57150 h 2248524"/>
                <a:gd name="connsiteX33" fmla="*/ 5242681 w 7795381"/>
                <a:gd name="connsiteY33" fmla="*/ 66675 h 2248524"/>
                <a:gd name="connsiteX34" fmla="*/ 6204706 w 7795381"/>
                <a:gd name="connsiteY34" fmla="*/ 76200 h 2248524"/>
                <a:gd name="connsiteX35" fmla="*/ 6328531 w 7795381"/>
                <a:gd name="connsiteY35" fmla="*/ 95250 h 2248524"/>
                <a:gd name="connsiteX36" fmla="*/ 6376156 w 7795381"/>
                <a:gd name="connsiteY36" fmla="*/ 104775 h 2248524"/>
                <a:gd name="connsiteX37" fmla="*/ 6490456 w 7795381"/>
                <a:gd name="connsiteY37" fmla="*/ 114300 h 2248524"/>
                <a:gd name="connsiteX38" fmla="*/ 6642856 w 7795381"/>
                <a:gd name="connsiteY38" fmla="*/ 133350 h 2248524"/>
                <a:gd name="connsiteX39" fmla="*/ 6680956 w 7795381"/>
                <a:gd name="connsiteY39" fmla="*/ 142875 h 2248524"/>
                <a:gd name="connsiteX40" fmla="*/ 7300081 w 7795381"/>
                <a:gd name="connsiteY40" fmla="*/ 161925 h 2248524"/>
                <a:gd name="connsiteX41" fmla="*/ 7395331 w 7795381"/>
                <a:gd name="connsiteY41" fmla="*/ 180975 h 2248524"/>
                <a:gd name="connsiteX42" fmla="*/ 7442956 w 7795381"/>
                <a:gd name="connsiteY42" fmla="*/ 238125 h 2248524"/>
                <a:gd name="connsiteX43" fmla="*/ 7471531 w 7795381"/>
                <a:gd name="connsiteY43" fmla="*/ 266700 h 2248524"/>
                <a:gd name="connsiteX44" fmla="*/ 7500106 w 7795381"/>
                <a:gd name="connsiteY44" fmla="*/ 323850 h 2248524"/>
                <a:gd name="connsiteX45" fmla="*/ 7528681 w 7795381"/>
                <a:gd name="connsiteY45" fmla="*/ 342900 h 2248524"/>
                <a:gd name="connsiteX46" fmla="*/ 7538206 w 7795381"/>
                <a:gd name="connsiteY46" fmla="*/ 371475 h 2248524"/>
                <a:gd name="connsiteX47" fmla="*/ 7547731 w 7795381"/>
                <a:gd name="connsiteY47" fmla="*/ 409575 h 2248524"/>
                <a:gd name="connsiteX48" fmla="*/ 7566781 w 7795381"/>
                <a:gd name="connsiteY48" fmla="*/ 447675 h 2248524"/>
                <a:gd name="connsiteX49" fmla="*/ 7595356 w 7795381"/>
                <a:gd name="connsiteY49" fmla="*/ 504825 h 2248524"/>
                <a:gd name="connsiteX50" fmla="*/ 7614406 w 7795381"/>
                <a:gd name="connsiteY50" fmla="*/ 571500 h 2248524"/>
                <a:gd name="connsiteX51" fmla="*/ 7633456 w 7795381"/>
                <a:gd name="connsiteY51" fmla="*/ 600075 h 2248524"/>
                <a:gd name="connsiteX52" fmla="*/ 7642981 w 7795381"/>
                <a:gd name="connsiteY52" fmla="*/ 628650 h 2248524"/>
                <a:gd name="connsiteX53" fmla="*/ 7671556 w 7795381"/>
                <a:gd name="connsiteY53" fmla="*/ 647700 h 2248524"/>
                <a:gd name="connsiteX54" fmla="*/ 7690606 w 7795381"/>
                <a:gd name="connsiteY54" fmla="*/ 676275 h 2248524"/>
                <a:gd name="connsiteX55" fmla="*/ 7700131 w 7795381"/>
                <a:gd name="connsiteY55" fmla="*/ 704850 h 2248524"/>
                <a:gd name="connsiteX56" fmla="*/ 7766806 w 7795381"/>
                <a:gd name="connsiteY56" fmla="*/ 790575 h 2248524"/>
                <a:gd name="connsiteX57" fmla="*/ 7785856 w 7795381"/>
                <a:gd name="connsiteY57" fmla="*/ 847725 h 2248524"/>
                <a:gd name="connsiteX58" fmla="*/ 7795381 w 7795381"/>
                <a:gd name="connsiteY58" fmla="*/ 876300 h 2248524"/>
                <a:gd name="connsiteX59" fmla="*/ 7776331 w 7795381"/>
                <a:gd name="connsiteY59" fmla="*/ 1247775 h 2248524"/>
                <a:gd name="connsiteX60" fmla="*/ 7766806 w 7795381"/>
                <a:gd name="connsiteY60" fmla="*/ 1276350 h 2248524"/>
                <a:gd name="connsiteX61" fmla="*/ 7757281 w 7795381"/>
                <a:gd name="connsiteY61" fmla="*/ 1314450 h 2248524"/>
                <a:gd name="connsiteX62" fmla="*/ 7747756 w 7795381"/>
                <a:gd name="connsiteY62" fmla="*/ 1381125 h 2248524"/>
                <a:gd name="connsiteX63" fmla="*/ 7738231 w 7795381"/>
                <a:gd name="connsiteY63" fmla="*/ 1409700 h 2248524"/>
                <a:gd name="connsiteX64" fmla="*/ 7728706 w 7795381"/>
                <a:gd name="connsiteY64" fmla="*/ 1457325 h 2248524"/>
                <a:gd name="connsiteX65" fmla="*/ 7719181 w 7795381"/>
                <a:gd name="connsiteY65" fmla="*/ 1562100 h 2248524"/>
                <a:gd name="connsiteX66" fmla="*/ 7681081 w 7795381"/>
                <a:gd name="connsiteY66" fmla="*/ 1857375 h 2248524"/>
                <a:gd name="connsiteX67" fmla="*/ 7652506 w 7795381"/>
                <a:gd name="connsiteY67" fmla="*/ 1866900 h 2248524"/>
                <a:gd name="connsiteX68" fmla="*/ 7623931 w 7795381"/>
                <a:gd name="connsiteY68" fmla="*/ 1895475 h 2248524"/>
                <a:gd name="connsiteX69" fmla="*/ 7566781 w 7795381"/>
                <a:gd name="connsiteY69" fmla="*/ 1914525 h 2248524"/>
                <a:gd name="connsiteX70" fmla="*/ 7490581 w 7795381"/>
                <a:gd name="connsiteY70" fmla="*/ 1933575 h 2248524"/>
                <a:gd name="connsiteX71" fmla="*/ 7462006 w 7795381"/>
                <a:gd name="connsiteY71" fmla="*/ 1952625 h 2248524"/>
                <a:gd name="connsiteX72" fmla="*/ 7414381 w 7795381"/>
                <a:gd name="connsiteY72" fmla="*/ 1962150 h 2248524"/>
                <a:gd name="connsiteX73" fmla="*/ 7385806 w 7795381"/>
                <a:gd name="connsiteY73" fmla="*/ 1971675 h 2248524"/>
                <a:gd name="connsiteX74" fmla="*/ 7347706 w 7795381"/>
                <a:gd name="connsiteY74" fmla="*/ 2000250 h 2248524"/>
                <a:gd name="connsiteX75" fmla="*/ 7319131 w 7795381"/>
                <a:gd name="connsiteY75" fmla="*/ 2028825 h 2248524"/>
                <a:gd name="connsiteX76" fmla="*/ 7290556 w 7795381"/>
                <a:gd name="connsiteY76" fmla="*/ 2038350 h 2248524"/>
                <a:gd name="connsiteX77" fmla="*/ 7261981 w 7795381"/>
                <a:gd name="connsiteY77" fmla="*/ 2057400 h 2248524"/>
                <a:gd name="connsiteX78" fmla="*/ 7214356 w 7795381"/>
                <a:gd name="connsiteY78" fmla="*/ 2105025 h 2248524"/>
                <a:gd name="connsiteX79" fmla="*/ 7185781 w 7795381"/>
                <a:gd name="connsiteY79" fmla="*/ 2114550 h 2248524"/>
                <a:gd name="connsiteX80" fmla="*/ 7014331 w 7795381"/>
                <a:gd name="connsiteY80" fmla="*/ 2143125 h 2248524"/>
                <a:gd name="connsiteX81" fmla="*/ 6890506 w 7795381"/>
                <a:gd name="connsiteY81" fmla="*/ 2162175 h 2248524"/>
                <a:gd name="connsiteX82" fmla="*/ 6861931 w 7795381"/>
                <a:gd name="connsiteY82" fmla="*/ 2181225 h 2248524"/>
                <a:gd name="connsiteX83" fmla="*/ 6709531 w 7795381"/>
                <a:gd name="connsiteY83" fmla="*/ 2200275 h 2248524"/>
                <a:gd name="connsiteX84" fmla="*/ 6509506 w 7795381"/>
                <a:gd name="connsiteY84" fmla="*/ 2219325 h 2248524"/>
                <a:gd name="connsiteX85" fmla="*/ 5766556 w 7795381"/>
                <a:gd name="connsiteY85" fmla="*/ 2228850 h 2248524"/>
                <a:gd name="connsiteX86" fmla="*/ 5423656 w 7795381"/>
                <a:gd name="connsiteY86" fmla="*/ 2228850 h 2248524"/>
                <a:gd name="connsiteX87" fmla="*/ 4680706 w 7795381"/>
                <a:gd name="connsiteY87" fmla="*/ 2219325 h 2248524"/>
                <a:gd name="connsiteX88" fmla="*/ 4585456 w 7795381"/>
                <a:gd name="connsiteY88" fmla="*/ 2209800 h 2248524"/>
                <a:gd name="connsiteX89" fmla="*/ 4042531 w 7795381"/>
                <a:gd name="connsiteY89" fmla="*/ 2190750 h 2248524"/>
                <a:gd name="connsiteX90" fmla="*/ 3290056 w 7795381"/>
                <a:gd name="connsiteY90" fmla="*/ 2209800 h 2248524"/>
                <a:gd name="connsiteX91" fmla="*/ 3261481 w 7795381"/>
                <a:gd name="connsiteY91" fmla="*/ 2219325 h 2248524"/>
                <a:gd name="connsiteX92" fmla="*/ 1975606 w 7795381"/>
                <a:gd name="connsiteY92" fmla="*/ 2209800 h 2248524"/>
                <a:gd name="connsiteX93" fmla="*/ 1908931 w 7795381"/>
                <a:gd name="connsiteY93" fmla="*/ 2200275 h 2248524"/>
                <a:gd name="connsiteX94" fmla="*/ 1594606 w 7795381"/>
                <a:gd name="connsiteY94" fmla="*/ 2190750 h 2248524"/>
                <a:gd name="connsiteX95" fmla="*/ 1118356 w 7795381"/>
                <a:gd name="connsiteY95" fmla="*/ 2190750 h 2248524"/>
                <a:gd name="connsiteX96" fmla="*/ 1032631 w 7795381"/>
                <a:gd name="connsiteY96" fmla="*/ 2209800 h 2248524"/>
                <a:gd name="connsiteX97" fmla="*/ 765931 w 7795381"/>
                <a:gd name="connsiteY97" fmla="*/ 2219325 h 2248524"/>
                <a:gd name="connsiteX98" fmla="*/ 318256 w 7795381"/>
                <a:gd name="connsiteY98" fmla="*/ 2219325 h 2248524"/>
                <a:gd name="connsiteX99" fmla="*/ 261106 w 7795381"/>
                <a:gd name="connsiteY99" fmla="*/ 2200275 h 2248524"/>
                <a:gd name="connsiteX100" fmla="*/ 175381 w 7795381"/>
                <a:gd name="connsiteY100" fmla="*/ 2162175 h 2248524"/>
                <a:gd name="connsiteX101" fmla="*/ 146806 w 7795381"/>
                <a:gd name="connsiteY101" fmla="*/ 2152650 h 2248524"/>
                <a:gd name="connsiteX102" fmla="*/ 89656 w 7795381"/>
                <a:gd name="connsiteY102" fmla="*/ 2105025 h 2248524"/>
                <a:gd name="connsiteX103" fmla="*/ 80131 w 7795381"/>
                <a:gd name="connsiteY103" fmla="*/ 2076450 h 2248524"/>
                <a:gd name="connsiteX104" fmla="*/ 61081 w 7795381"/>
                <a:gd name="connsiteY104" fmla="*/ 2047875 h 2248524"/>
                <a:gd name="connsiteX105" fmla="*/ 32506 w 7795381"/>
                <a:gd name="connsiteY105" fmla="*/ 1990725 h 2248524"/>
                <a:gd name="connsiteX106" fmla="*/ 3931 w 7795381"/>
                <a:gd name="connsiteY106" fmla="*/ 1866900 h 2248524"/>
                <a:gd name="connsiteX107" fmla="*/ 22981 w 7795381"/>
                <a:gd name="connsiteY107" fmla="*/ 1495425 h 2248524"/>
                <a:gd name="connsiteX108" fmla="*/ 32506 w 7795381"/>
                <a:gd name="connsiteY108" fmla="*/ 1447800 h 2248524"/>
                <a:gd name="connsiteX109" fmla="*/ 51556 w 7795381"/>
                <a:gd name="connsiteY109" fmla="*/ 1409700 h 2248524"/>
                <a:gd name="connsiteX110" fmla="*/ 70606 w 7795381"/>
                <a:gd name="connsiteY110" fmla="*/ 1323975 h 2248524"/>
                <a:gd name="connsiteX111" fmla="*/ 80131 w 7795381"/>
                <a:gd name="connsiteY111" fmla="*/ 1295400 h 2248524"/>
                <a:gd name="connsiteX112" fmla="*/ 89656 w 7795381"/>
                <a:gd name="connsiteY112" fmla="*/ 1257300 h 2248524"/>
                <a:gd name="connsiteX113" fmla="*/ 108706 w 7795381"/>
                <a:gd name="connsiteY113" fmla="*/ 1228725 h 2248524"/>
                <a:gd name="connsiteX114" fmla="*/ 137281 w 7795381"/>
                <a:gd name="connsiteY114" fmla="*/ 1152525 h 2248524"/>
                <a:gd name="connsiteX115" fmla="*/ 175381 w 7795381"/>
                <a:gd name="connsiteY115" fmla="*/ 1038225 h 2248524"/>
                <a:gd name="connsiteX116" fmla="*/ 194431 w 7795381"/>
                <a:gd name="connsiteY116" fmla="*/ 962025 h 2248524"/>
                <a:gd name="connsiteX117" fmla="*/ 203956 w 7795381"/>
                <a:gd name="connsiteY117" fmla="*/ 923925 h 2248524"/>
                <a:gd name="connsiteX118" fmla="*/ 223006 w 7795381"/>
                <a:gd name="connsiteY118" fmla="*/ 723900 h 2248524"/>
                <a:gd name="connsiteX119" fmla="*/ 232531 w 7795381"/>
                <a:gd name="connsiteY119" fmla="*/ 695325 h 2248524"/>
                <a:gd name="connsiteX120" fmla="*/ 242056 w 7795381"/>
                <a:gd name="connsiteY120" fmla="*/ 638175 h 2248524"/>
                <a:gd name="connsiteX121" fmla="*/ 261106 w 7795381"/>
                <a:gd name="connsiteY121" fmla="*/ 609600 h 2248524"/>
                <a:gd name="connsiteX0" fmla="*/ 242056 w 7795381"/>
                <a:gd name="connsiteY0" fmla="*/ 638175 h 2248524"/>
                <a:gd name="connsiteX1" fmla="*/ 194431 w 7795381"/>
                <a:gd name="connsiteY1" fmla="*/ 666750 h 2248524"/>
                <a:gd name="connsiteX2" fmla="*/ 213481 w 7795381"/>
                <a:gd name="connsiteY2" fmla="*/ 609600 h 2248524"/>
                <a:gd name="connsiteX3" fmla="*/ 223006 w 7795381"/>
                <a:gd name="connsiteY3" fmla="*/ 581025 h 2248524"/>
                <a:gd name="connsiteX4" fmla="*/ 251581 w 7795381"/>
                <a:gd name="connsiteY4" fmla="*/ 523875 h 2248524"/>
                <a:gd name="connsiteX5" fmla="*/ 261106 w 7795381"/>
                <a:gd name="connsiteY5" fmla="*/ 466725 h 2248524"/>
                <a:gd name="connsiteX6" fmla="*/ 270631 w 7795381"/>
                <a:gd name="connsiteY6" fmla="*/ 438150 h 2248524"/>
                <a:gd name="connsiteX7" fmla="*/ 280156 w 7795381"/>
                <a:gd name="connsiteY7" fmla="*/ 400050 h 2248524"/>
                <a:gd name="connsiteX8" fmla="*/ 299206 w 7795381"/>
                <a:gd name="connsiteY8" fmla="*/ 371475 h 2248524"/>
                <a:gd name="connsiteX9" fmla="*/ 308731 w 7795381"/>
                <a:gd name="connsiteY9" fmla="*/ 333375 h 2248524"/>
                <a:gd name="connsiteX10" fmla="*/ 337306 w 7795381"/>
                <a:gd name="connsiteY10" fmla="*/ 257175 h 2248524"/>
                <a:gd name="connsiteX11" fmla="*/ 423031 w 7795381"/>
                <a:gd name="connsiteY11" fmla="*/ 219075 h 2248524"/>
                <a:gd name="connsiteX12" fmla="*/ 451606 w 7795381"/>
                <a:gd name="connsiteY12" fmla="*/ 209550 h 2248524"/>
                <a:gd name="connsiteX13" fmla="*/ 546856 w 7795381"/>
                <a:gd name="connsiteY13" fmla="*/ 190500 h 2248524"/>
                <a:gd name="connsiteX14" fmla="*/ 584956 w 7795381"/>
                <a:gd name="connsiteY14" fmla="*/ 180975 h 2248524"/>
                <a:gd name="connsiteX15" fmla="*/ 642106 w 7795381"/>
                <a:gd name="connsiteY15" fmla="*/ 171450 h 2248524"/>
                <a:gd name="connsiteX16" fmla="*/ 775456 w 7795381"/>
                <a:gd name="connsiteY16" fmla="*/ 152400 h 2248524"/>
                <a:gd name="connsiteX17" fmla="*/ 1080256 w 7795381"/>
                <a:gd name="connsiteY17" fmla="*/ 142875 h 2248524"/>
                <a:gd name="connsiteX18" fmla="*/ 1508881 w 7795381"/>
                <a:gd name="connsiteY18" fmla="*/ 133350 h 2248524"/>
                <a:gd name="connsiteX19" fmla="*/ 2061331 w 7795381"/>
                <a:gd name="connsiteY19" fmla="*/ 114300 h 2248524"/>
                <a:gd name="connsiteX20" fmla="*/ 2318506 w 7795381"/>
                <a:gd name="connsiteY20" fmla="*/ 104775 h 2248524"/>
                <a:gd name="connsiteX21" fmla="*/ 2356606 w 7795381"/>
                <a:gd name="connsiteY21" fmla="*/ 95250 h 2248524"/>
                <a:gd name="connsiteX22" fmla="*/ 2385181 w 7795381"/>
                <a:gd name="connsiteY22" fmla="*/ 85725 h 2248524"/>
                <a:gd name="connsiteX23" fmla="*/ 2518531 w 7795381"/>
                <a:gd name="connsiteY23" fmla="*/ 76200 h 2248524"/>
                <a:gd name="connsiteX24" fmla="*/ 2689981 w 7795381"/>
                <a:gd name="connsiteY24" fmla="*/ 57150 h 2248524"/>
                <a:gd name="connsiteX25" fmla="*/ 2851906 w 7795381"/>
                <a:gd name="connsiteY25" fmla="*/ 38100 h 2248524"/>
                <a:gd name="connsiteX26" fmla="*/ 2947156 w 7795381"/>
                <a:gd name="connsiteY26" fmla="*/ 28575 h 2248524"/>
                <a:gd name="connsiteX27" fmla="*/ 3232906 w 7795381"/>
                <a:gd name="connsiteY27" fmla="*/ 9525 h 2248524"/>
                <a:gd name="connsiteX28" fmla="*/ 3280531 w 7795381"/>
                <a:gd name="connsiteY28" fmla="*/ 0 h 2248524"/>
                <a:gd name="connsiteX29" fmla="*/ 4795006 w 7795381"/>
                <a:gd name="connsiteY29" fmla="*/ 9525 h 2248524"/>
                <a:gd name="connsiteX30" fmla="*/ 5042656 w 7795381"/>
                <a:gd name="connsiteY30" fmla="*/ 38100 h 2248524"/>
                <a:gd name="connsiteX31" fmla="*/ 5099806 w 7795381"/>
                <a:gd name="connsiteY31" fmla="*/ 47625 h 2248524"/>
                <a:gd name="connsiteX32" fmla="*/ 5195056 w 7795381"/>
                <a:gd name="connsiteY32" fmla="*/ 57150 h 2248524"/>
                <a:gd name="connsiteX33" fmla="*/ 5242681 w 7795381"/>
                <a:gd name="connsiteY33" fmla="*/ 66675 h 2248524"/>
                <a:gd name="connsiteX34" fmla="*/ 6204706 w 7795381"/>
                <a:gd name="connsiteY34" fmla="*/ 76200 h 2248524"/>
                <a:gd name="connsiteX35" fmla="*/ 6328531 w 7795381"/>
                <a:gd name="connsiteY35" fmla="*/ 95250 h 2248524"/>
                <a:gd name="connsiteX36" fmla="*/ 6376156 w 7795381"/>
                <a:gd name="connsiteY36" fmla="*/ 104775 h 2248524"/>
                <a:gd name="connsiteX37" fmla="*/ 6490456 w 7795381"/>
                <a:gd name="connsiteY37" fmla="*/ 114300 h 2248524"/>
                <a:gd name="connsiteX38" fmla="*/ 6642856 w 7795381"/>
                <a:gd name="connsiteY38" fmla="*/ 133350 h 2248524"/>
                <a:gd name="connsiteX39" fmla="*/ 6680956 w 7795381"/>
                <a:gd name="connsiteY39" fmla="*/ 142875 h 2248524"/>
                <a:gd name="connsiteX40" fmla="*/ 7300081 w 7795381"/>
                <a:gd name="connsiteY40" fmla="*/ 161925 h 2248524"/>
                <a:gd name="connsiteX41" fmla="*/ 7395331 w 7795381"/>
                <a:gd name="connsiteY41" fmla="*/ 180975 h 2248524"/>
                <a:gd name="connsiteX42" fmla="*/ 7442956 w 7795381"/>
                <a:gd name="connsiteY42" fmla="*/ 238125 h 2248524"/>
                <a:gd name="connsiteX43" fmla="*/ 7471531 w 7795381"/>
                <a:gd name="connsiteY43" fmla="*/ 266700 h 2248524"/>
                <a:gd name="connsiteX44" fmla="*/ 7500106 w 7795381"/>
                <a:gd name="connsiteY44" fmla="*/ 323850 h 2248524"/>
                <a:gd name="connsiteX45" fmla="*/ 7528681 w 7795381"/>
                <a:gd name="connsiteY45" fmla="*/ 342900 h 2248524"/>
                <a:gd name="connsiteX46" fmla="*/ 7538206 w 7795381"/>
                <a:gd name="connsiteY46" fmla="*/ 371475 h 2248524"/>
                <a:gd name="connsiteX47" fmla="*/ 7547731 w 7795381"/>
                <a:gd name="connsiteY47" fmla="*/ 409575 h 2248524"/>
                <a:gd name="connsiteX48" fmla="*/ 7566781 w 7795381"/>
                <a:gd name="connsiteY48" fmla="*/ 447675 h 2248524"/>
                <a:gd name="connsiteX49" fmla="*/ 7595356 w 7795381"/>
                <a:gd name="connsiteY49" fmla="*/ 504825 h 2248524"/>
                <a:gd name="connsiteX50" fmla="*/ 7614406 w 7795381"/>
                <a:gd name="connsiteY50" fmla="*/ 571500 h 2248524"/>
                <a:gd name="connsiteX51" fmla="*/ 7633456 w 7795381"/>
                <a:gd name="connsiteY51" fmla="*/ 600075 h 2248524"/>
                <a:gd name="connsiteX52" fmla="*/ 7642981 w 7795381"/>
                <a:gd name="connsiteY52" fmla="*/ 628650 h 2248524"/>
                <a:gd name="connsiteX53" fmla="*/ 7671556 w 7795381"/>
                <a:gd name="connsiteY53" fmla="*/ 647700 h 2248524"/>
                <a:gd name="connsiteX54" fmla="*/ 7690606 w 7795381"/>
                <a:gd name="connsiteY54" fmla="*/ 676275 h 2248524"/>
                <a:gd name="connsiteX55" fmla="*/ 7700131 w 7795381"/>
                <a:gd name="connsiteY55" fmla="*/ 704850 h 2248524"/>
                <a:gd name="connsiteX56" fmla="*/ 7766806 w 7795381"/>
                <a:gd name="connsiteY56" fmla="*/ 790575 h 2248524"/>
                <a:gd name="connsiteX57" fmla="*/ 7785856 w 7795381"/>
                <a:gd name="connsiteY57" fmla="*/ 847725 h 2248524"/>
                <a:gd name="connsiteX58" fmla="*/ 7795381 w 7795381"/>
                <a:gd name="connsiteY58" fmla="*/ 876300 h 2248524"/>
                <a:gd name="connsiteX59" fmla="*/ 7776331 w 7795381"/>
                <a:gd name="connsiteY59" fmla="*/ 1247775 h 2248524"/>
                <a:gd name="connsiteX60" fmla="*/ 7766806 w 7795381"/>
                <a:gd name="connsiteY60" fmla="*/ 1276350 h 2248524"/>
                <a:gd name="connsiteX61" fmla="*/ 7757281 w 7795381"/>
                <a:gd name="connsiteY61" fmla="*/ 1314450 h 2248524"/>
                <a:gd name="connsiteX62" fmla="*/ 7747756 w 7795381"/>
                <a:gd name="connsiteY62" fmla="*/ 1381125 h 2248524"/>
                <a:gd name="connsiteX63" fmla="*/ 7738231 w 7795381"/>
                <a:gd name="connsiteY63" fmla="*/ 1409700 h 2248524"/>
                <a:gd name="connsiteX64" fmla="*/ 7728706 w 7795381"/>
                <a:gd name="connsiteY64" fmla="*/ 1457325 h 2248524"/>
                <a:gd name="connsiteX65" fmla="*/ 7719181 w 7795381"/>
                <a:gd name="connsiteY65" fmla="*/ 1562100 h 2248524"/>
                <a:gd name="connsiteX66" fmla="*/ 7681081 w 7795381"/>
                <a:gd name="connsiteY66" fmla="*/ 1857375 h 2248524"/>
                <a:gd name="connsiteX67" fmla="*/ 7652506 w 7795381"/>
                <a:gd name="connsiteY67" fmla="*/ 1866900 h 2248524"/>
                <a:gd name="connsiteX68" fmla="*/ 7623931 w 7795381"/>
                <a:gd name="connsiteY68" fmla="*/ 1895475 h 2248524"/>
                <a:gd name="connsiteX69" fmla="*/ 7566781 w 7795381"/>
                <a:gd name="connsiteY69" fmla="*/ 1914525 h 2248524"/>
                <a:gd name="connsiteX70" fmla="*/ 7490581 w 7795381"/>
                <a:gd name="connsiteY70" fmla="*/ 1933575 h 2248524"/>
                <a:gd name="connsiteX71" fmla="*/ 7462006 w 7795381"/>
                <a:gd name="connsiteY71" fmla="*/ 1952625 h 2248524"/>
                <a:gd name="connsiteX72" fmla="*/ 7414381 w 7795381"/>
                <a:gd name="connsiteY72" fmla="*/ 1962150 h 2248524"/>
                <a:gd name="connsiteX73" fmla="*/ 7385806 w 7795381"/>
                <a:gd name="connsiteY73" fmla="*/ 1971675 h 2248524"/>
                <a:gd name="connsiteX74" fmla="*/ 7347706 w 7795381"/>
                <a:gd name="connsiteY74" fmla="*/ 2000250 h 2248524"/>
                <a:gd name="connsiteX75" fmla="*/ 7319131 w 7795381"/>
                <a:gd name="connsiteY75" fmla="*/ 2028825 h 2248524"/>
                <a:gd name="connsiteX76" fmla="*/ 7290556 w 7795381"/>
                <a:gd name="connsiteY76" fmla="*/ 2038350 h 2248524"/>
                <a:gd name="connsiteX77" fmla="*/ 7261981 w 7795381"/>
                <a:gd name="connsiteY77" fmla="*/ 2057400 h 2248524"/>
                <a:gd name="connsiteX78" fmla="*/ 7214356 w 7795381"/>
                <a:gd name="connsiteY78" fmla="*/ 2105025 h 2248524"/>
                <a:gd name="connsiteX79" fmla="*/ 7185781 w 7795381"/>
                <a:gd name="connsiteY79" fmla="*/ 2114550 h 2248524"/>
                <a:gd name="connsiteX80" fmla="*/ 7014331 w 7795381"/>
                <a:gd name="connsiteY80" fmla="*/ 2143125 h 2248524"/>
                <a:gd name="connsiteX81" fmla="*/ 6890506 w 7795381"/>
                <a:gd name="connsiteY81" fmla="*/ 2162175 h 2248524"/>
                <a:gd name="connsiteX82" fmla="*/ 6861931 w 7795381"/>
                <a:gd name="connsiteY82" fmla="*/ 2181225 h 2248524"/>
                <a:gd name="connsiteX83" fmla="*/ 6709531 w 7795381"/>
                <a:gd name="connsiteY83" fmla="*/ 2200275 h 2248524"/>
                <a:gd name="connsiteX84" fmla="*/ 6509506 w 7795381"/>
                <a:gd name="connsiteY84" fmla="*/ 2219325 h 2248524"/>
                <a:gd name="connsiteX85" fmla="*/ 5766556 w 7795381"/>
                <a:gd name="connsiteY85" fmla="*/ 2228850 h 2248524"/>
                <a:gd name="connsiteX86" fmla="*/ 5423656 w 7795381"/>
                <a:gd name="connsiteY86" fmla="*/ 2228850 h 2248524"/>
                <a:gd name="connsiteX87" fmla="*/ 4680706 w 7795381"/>
                <a:gd name="connsiteY87" fmla="*/ 2219325 h 2248524"/>
                <a:gd name="connsiteX88" fmla="*/ 4585456 w 7795381"/>
                <a:gd name="connsiteY88" fmla="*/ 2209800 h 2248524"/>
                <a:gd name="connsiteX89" fmla="*/ 4042531 w 7795381"/>
                <a:gd name="connsiteY89" fmla="*/ 2190750 h 2248524"/>
                <a:gd name="connsiteX90" fmla="*/ 3290056 w 7795381"/>
                <a:gd name="connsiteY90" fmla="*/ 2209800 h 2248524"/>
                <a:gd name="connsiteX91" fmla="*/ 3261481 w 7795381"/>
                <a:gd name="connsiteY91" fmla="*/ 2219325 h 2248524"/>
                <a:gd name="connsiteX92" fmla="*/ 1975606 w 7795381"/>
                <a:gd name="connsiteY92" fmla="*/ 2209800 h 2248524"/>
                <a:gd name="connsiteX93" fmla="*/ 1908931 w 7795381"/>
                <a:gd name="connsiteY93" fmla="*/ 2200275 h 2248524"/>
                <a:gd name="connsiteX94" fmla="*/ 1594606 w 7795381"/>
                <a:gd name="connsiteY94" fmla="*/ 2190750 h 2248524"/>
                <a:gd name="connsiteX95" fmla="*/ 1118356 w 7795381"/>
                <a:gd name="connsiteY95" fmla="*/ 2190750 h 2248524"/>
                <a:gd name="connsiteX96" fmla="*/ 1032631 w 7795381"/>
                <a:gd name="connsiteY96" fmla="*/ 2209800 h 2248524"/>
                <a:gd name="connsiteX97" fmla="*/ 765931 w 7795381"/>
                <a:gd name="connsiteY97" fmla="*/ 2219325 h 2248524"/>
                <a:gd name="connsiteX98" fmla="*/ 318256 w 7795381"/>
                <a:gd name="connsiteY98" fmla="*/ 2219325 h 2248524"/>
                <a:gd name="connsiteX99" fmla="*/ 261106 w 7795381"/>
                <a:gd name="connsiteY99" fmla="*/ 2200275 h 2248524"/>
                <a:gd name="connsiteX100" fmla="*/ 175381 w 7795381"/>
                <a:gd name="connsiteY100" fmla="*/ 2162175 h 2248524"/>
                <a:gd name="connsiteX101" fmla="*/ 146806 w 7795381"/>
                <a:gd name="connsiteY101" fmla="*/ 2152650 h 2248524"/>
                <a:gd name="connsiteX102" fmla="*/ 89656 w 7795381"/>
                <a:gd name="connsiteY102" fmla="*/ 2105025 h 2248524"/>
                <a:gd name="connsiteX103" fmla="*/ 80131 w 7795381"/>
                <a:gd name="connsiteY103" fmla="*/ 2076450 h 2248524"/>
                <a:gd name="connsiteX104" fmla="*/ 61081 w 7795381"/>
                <a:gd name="connsiteY104" fmla="*/ 2047875 h 2248524"/>
                <a:gd name="connsiteX105" fmla="*/ 32506 w 7795381"/>
                <a:gd name="connsiteY105" fmla="*/ 1990725 h 2248524"/>
                <a:gd name="connsiteX106" fmla="*/ 3931 w 7795381"/>
                <a:gd name="connsiteY106" fmla="*/ 1866900 h 2248524"/>
                <a:gd name="connsiteX107" fmla="*/ 22981 w 7795381"/>
                <a:gd name="connsiteY107" fmla="*/ 1495425 h 2248524"/>
                <a:gd name="connsiteX108" fmla="*/ 32506 w 7795381"/>
                <a:gd name="connsiteY108" fmla="*/ 1447800 h 2248524"/>
                <a:gd name="connsiteX109" fmla="*/ 51556 w 7795381"/>
                <a:gd name="connsiteY109" fmla="*/ 1409700 h 2248524"/>
                <a:gd name="connsiteX110" fmla="*/ 70606 w 7795381"/>
                <a:gd name="connsiteY110" fmla="*/ 1323975 h 2248524"/>
                <a:gd name="connsiteX111" fmla="*/ 80131 w 7795381"/>
                <a:gd name="connsiteY111" fmla="*/ 1295400 h 2248524"/>
                <a:gd name="connsiteX112" fmla="*/ 89656 w 7795381"/>
                <a:gd name="connsiteY112" fmla="*/ 1257300 h 2248524"/>
                <a:gd name="connsiteX113" fmla="*/ 108706 w 7795381"/>
                <a:gd name="connsiteY113" fmla="*/ 1228725 h 2248524"/>
                <a:gd name="connsiteX114" fmla="*/ 137281 w 7795381"/>
                <a:gd name="connsiteY114" fmla="*/ 1152525 h 2248524"/>
                <a:gd name="connsiteX115" fmla="*/ 175381 w 7795381"/>
                <a:gd name="connsiteY115" fmla="*/ 1038225 h 2248524"/>
                <a:gd name="connsiteX116" fmla="*/ 194431 w 7795381"/>
                <a:gd name="connsiteY116" fmla="*/ 962025 h 2248524"/>
                <a:gd name="connsiteX117" fmla="*/ 203956 w 7795381"/>
                <a:gd name="connsiteY117" fmla="*/ 923925 h 2248524"/>
                <a:gd name="connsiteX118" fmla="*/ 223006 w 7795381"/>
                <a:gd name="connsiteY118" fmla="*/ 723900 h 2248524"/>
                <a:gd name="connsiteX119" fmla="*/ 232531 w 7795381"/>
                <a:gd name="connsiteY119" fmla="*/ 695325 h 2248524"/>
                <a:gd name="connsiteX120" fmla="*/ 242056 w 7795381"/>
                <a:gd name="connsiteY120" fmla="*/ 638175 h 2248524"/>
                <a:gd name="connsiteX0" fmla="*/ 242056 w 7795381"/>
                <a:gd name="connsiteY0" fmla="*/ 638175 h 2248524"/>
                <a:gd name="connsiteX1" fmla="*/ 213481 w 7795381"/>
                <a:gd name="connsiteY1" fmla="*/ 609600 h 2248524"/>
                <a:gd name="connsiteX2" fmla="*/ 223006 w 7795381"/>
                <a:gd name="connsiteY2" fmla="*/ 581025 h 2248524"/>
                <a:gd name="connsiteX3" fmla="*/ 251581 w 7795381"/>
                <a:gd name="connsiteY3" fmla="*/ 523875 h 2248524"/>
                <a:gd name="connsiteX4" fmla="*/ 261106 w 7795381"/>
                <a:gd name="connsiteY4" fmla="*/ 466725 h 2248524"/>
                <a:gd name="connsiteX5" fmla="*/ 270631 w 7795381"/>
                <a:gd name="connsiteY5" fmla="*/ 438150 h 2248524"/>
                <a:gd name="connsiteX6" fmla="*/ 280156 w 7795381"/>
                <a:gd name="connsiteY6" fmla="*/ 400050 h 2248524"/>
                <a:gd name="connsiteX7" fmla="*/ 299206 w 7795381"/>
                <a:gd name="connsiteY7" fmla="*/ 371475 h 2248524"/>
                <a:gd name="connsiteX8" fmla="*/ 308731 w 7795381"/>
                <a:gd name="connsiteY8" fmla="*/ 333375 h 2248524"/>
                <a:gd name="connsiteX9" fmla="*/ 337306 w 7795381"/>
                <a:gd name="connsiteY9" fmla="*/ 257175 h 2248524"/>
                <a:gd name="connsiteX10" fmla="*/ 423031 w 7795381"/>
                <a:gd name="connsiteY10" fmla="*/ 219075 h 2248524"/>
                <a:gd name="connsiteX11" fmla="*/ 451606 w 7795381"/>
                <a:gd name="connsiteY11" fmla="*/ 209550 h 2248524"/>
                <a:gd name="connsiteX12" fmla="*/ 546856 w 7795381"/>
                <a:gd name="connsiteY12" fmla="*/ 190500 h 2248524"/>
                <a:gd name="connsiteX13" fmla="*/ 584956 w 7795381"/>
                <a:gd name="connsiteY13" fmla="*/ 180975 h 2248524"/>
                <a:gd name="connsiteX14" fmla="*/ 642106 w 7795381"/>
                <a:gd name="connsiteY14" fmla="*/ 171450 h 2248524"/>
                <a:gd name="connsiteX15" fmla="*/ 775456 w 7795381"/>
                <a:gd name="connsiteY15" fmla="*/ 152400 h 2248524"/>
                <a:gd name="connsiteX16" fmla="*/ 1080256 w 7795381"/>
                <a:gd name="connsiteY16" fmla="*/ 142875 h 2248524"/>
                <a:gd name="connsiteX17" fmla="*/ 1508881 w 7795381"/>
                <a:gd name="connsiteY17" fmla="*/ 133350 h 2248524"/>
                <a:gd name="connsiteX18" fmla="*/ 2061331 w 7795381"/>
                <a:gd name="connsiteY18" fmla="*/ 114300 h 2248524"/>
                <a:gd name="connsiteX19" fmla="*/ 2318506 w 7795381"/>
                <a:gd name="connsiteY19" fmla="*/ 104775 h 2248524"/>
                <a:gd name="connsiteX20" fmla="*/ 2356606 w 7795381"/>
                <a:gd name="connsiteY20" fmla="*/ 95250 h 2248524"/>
                <a:gd name="connsiteX21" fmla="*/ 2385181 w 7795381"/>
                <a:gd name="connsiteY21" fmla="*/ 85725 h 2248524"/>
                <a:gd name="connsiteX22" fmla="*/ 2518531 w 7795381"/>
                <a:gd name="connsiteY22" fmla="*/ 76200 h 2248524"/>
                <a:gd name="connsiteX23" fmla="*/ 2689981 w 7795381"/>
                <a:gd name="connsiteY23" fmla="*/ 57150 h 2248524"/>
                <a:gd name="connsiteX24" fmla="*/ 2851906 w 7795381"/>
                <a:gd name="connsiteY24" fmla="*/ 38100 h 2248524"/>
                <a:gd name="connsiteX25" fmla="*/ 2947156 w 7795381"/>
                <a:gd name="connsiteY25" fmla="*/ 28575 h 2248524"/>
                <a:gd name="connsiteX26" fmla="*/ 3232906 w 7795381"/>
                <a:gd name="connsiteY26" fmla="*/ 9525 h 2248524"/>
                <a:gd name="connsiteX27" fmla="*/ 3280531 w 7795381"/>
                <a:gd name="connsiteY27" fmla="*/ 0 h 2248524"/>
                <a:gd name="connsiteX28" fmla="*/ 4795006 w 7795381"/>
                <a:gd name="connsiteY28" fmla="*/ 9525 h 2248524"/>
                <a:gd name="connsiteX29" fmla="*/ 5042656 w 7795381"/>
                <a:gd name="connsiteY29" fmla="*/ 38100 h 2248524"/>
                <a:gd name="connsiteX30" fmla="*/ 5099806 w 7795381"/>
                <a:gd name="connsiteY30" fmla="*/ 47625 h 2248524"/>
                <a:gd name="connsiteX31" fmla="*/ 5195056 w 7795381"/>
                <a:gd name="connsiteY31" fmla="*/ 57150 h 2248524"/>
                <a:gd name="connsiteX32" fmla="*/ 5242681 w 7795381"/>
                <a:gd name="connsiteY32" fmla="*/ 66675 h 2248524"/>
                <a:gd name="connsiteX33" fmla="*/ 6204706 w 7795381"/>
                <a:gd name="connsiteY33" fmla="*/ 76200 h 2248524"/>
                <a:gd name="connsiteX34" fmla="*/ 6328531 w 7795381"/>
                <a:gd name="connsiteY34" fmla="*/ 95250 h 2248524"/>
                <a:gd name="connsiteX35" fmla="*/ 6376156 w 7795381"/>
                <a:gd name="connsiteY35" fmla="*/ 104775 h 2248524"/>
                <a:gd name="connsiteX36" fmla="*/ 6490456 w 7795381"/>
                <a:gd name="connsiteY36" fmla="*/ 114300 h 2248524"/>
                <a:gd name="connsiteX37" fmla="*/ 6642856 w 7795381"/>
                <a:gd name="connsiteY37" fmla="*/ 133350 h 2248524"/>
                <a:gd name="connsiteX38" fmla="*/ 6680956 w 7795381"/>
                <a:gd name="connsiteY38" fmla="*/ 142875 h 2248524"/>
                <a:gd name="connsiteX39" fmla="*/ 7300081 w 7795381"/>
                <a:gd name="connsiteY39" fmla="*/ 161925 h 2248524"/>
                <a:gd name="connsiteX40" fmla="*/ 7395331 w 7795381"/>
                <a:gd name="connsiteY40" fmla="*/ 180975 h 2248524"/>
                <a:gd name="connsiteX41" fmla="*/ 7442956 w 7795381"/>
                <a:gd name="connsiteY41" fmla="*/ 238125 h 2248524"/>
                <a:gd name="connsiteX42" fmla="*/ 7471531 w 7795381"/>
                <a:gd name="connsiteY42" fmla="*/ 266700 h 2248524"/>
                <a:gd name="connsiteX43" fmla="*/ 7500106 w 7795381"/>
                <a:gd name="connsiteY43" fmla="*/ 323850 h 2248524"/>
                <a:gd name="connsiteX44" fmla="*/ 7528681 w 7795381"/>
                <a:gd name="connsiteY44" fmla="*/ 342900 h 2248524"/>
                <a:gd name="connsiteX45" fmla="*/ 7538206 w 7795381"/>
                <a:gd name="connsiteY45" fmla="*/ 371475 h 2248524"/>
                <a:gd name="connsiteX46" fmla="*/ 7547731 w 7795381"/>
                <a:gd name="connsiteY46" fmla="*/ 409575 h 2248524"/>
                <a:gd name="connsiteX47" fmla="*/ 7566781 w 7795381"/>
                <a:gd name="connsiteY47" fmla="*/ 447675 h 2248524"/>
                <a:gd name="connsiteX48" fmla="*/ 7595356 w 7795381"/>
                <a:gd name="connsiteY48" fmla="*/ 504825 h 2248524"/>
                <a:gd name="connsiteX49" fmla="*/ 7614406 w 7795381"/>
                <a:gd name="connsiteY49" fmla="*/ 571500 h 2248524"/>
                <a:gd name="connsiteX50" fmla="*/ 7633456 w 7795381"/>
                <a:gd name="connsiteY50" fmla="*/ 600075 h 2248524"/>
                <a:gd name="connsiteX51" fmla="*/ 7642981 w 7795381"/>
                <a:gd name="connsiteY51" fmla="*/ 628650 h 2248524"/>
                <a:gd name="connsiteX52" fmla="*/ 7671556 w 7795381"/>
                <a:gd name="connsiteY52" fmla="*/ 647700 h 2248524"/>
                <a:gd name="connsiteX53" fmla="*/ 7690606 w 7795381"/>
                <a:gd name="connsiteY53" fmla="*/ 676275 h 2248524"/>
                <a:gd name="connsiteX54" fmla="*/ 7700131 w 7795381"/>
                <a:gd name="connsiteY54" fmla="*/ 704850 h 2248524"/>
                <a:gd name="connsiteX55" fmla="*/ 7766806 w 7795381"/>
                <a:gd name="connsiteY55" fmla="*/ 790575 h 2248524"/>
                <a:gd name="connsiteX56" fmla="*/ 7785856 w 7795381"/>
                <a:gd name="connsiteY56" fmla="*/ 847725 h 2248524"/>
                <a:gd name="connsiteX57" fmla="*/ 7795381 w 7795381"/>
                <a:gd name="connsiteY57" fmla="*/ 876300 h 2248524"/>
                <a:gd name="connsiteX58" fmla="*/ 7776331 w 7795381"/>
                <a:gd name="connsiteY58" fmla="*/ 1247775 h 2248524"/>
                <a:gd name="connsiteX59" fmla="*/ 7766806 w 7795381"/>
                <a:gd name="connsiteY59" fmla="*/ 1276350 h 2248524"/>
                <a:gd name="connsiteX60" fmla="*/ 7757281 w 7795381"/>
                <a:gd name="connsiteY60" fmla="*/ 1314450 h 2248524"/>
                <a:gd name="connsiteX61" fmla="*/ 7747756 w 7795381"/>
                <a:gd name="connsiteY61" fmla="*/ 1381125 h 2248524"/>
                <a:gd name="connsiteX62" fmla="*/ 7738231 w 7795381"/>
                <a:gd name="connsiteY62" fmla="*/ 1409700 h 2248524"/>
                <a:gd name="connsiteX63" fmla="*/ 7728706 w 7795381"/>
                <a:gd name="connsiteY63" fmla="*/ 1457325 h 2248524"/>
                <a:gd name="connsiteX64" fmla="*/ 7719181 w 7795381"/>
                <a:gd name="connsiteY64" fmla="*/ 1562100 h 2248524"/>
                <a:gd name="connsiteX65" fmla="*/ 7681081 w 7795381"/>
                <a:gd name="connsiteY65" fmla="*/ 1857375 h 2248524"/>
                <a:gd name="connsiteX66" fmla="*/ 7652506 w 7795381"/>
                <a:gd name="connsiteY66" fmla="*/ 1866900 h 2248524"/>
                <a:gd name="connsiteX67" fmla="*/ 7623931 w 7795381"/>
                <a:gd name="connsiteY67" fmla="*/ 1895475 h 2248524"/>
                <a:gd name="connsiteX68" fmla="*/ 7566781 w 7795381"/>
                <a:gd name="connsiteY68" fmla="*/ 1914525 h 2248524"/>
                <a:gd name="connsiteX69" fmla="*/ 7490581 w 7795381"/>
                <a:gd name="connsiteY69" fmla="*/ 1933575 h 2248524"/>
                <a:gd name="connsiteX70" fmla="*/ 7462006 w 7795381"/>
                <a:gd name="connsiteY70" fmla="*/ 1952625 h 2248524"/>
                <a:gd name="connsiteX71" fmla="*/ 7414381 w 7795381"/>
                <a:gd name="connsiteY71" fmla="*/ 1962150 h 2248524"/>
                <a:gd name="connsiteX72" fmla="*/ 7385806 w 7795381"/>
                <a:gd name="connsiteY72" fmla="*/ 1971675 h 2248524"/>
                <a:gd name="connsiteX73" fmla="*/ 7347706 w 7795381"/>
                <a:gd name="connsiteY73" fmla="*/ 2000250 h 2248524"/>
                <a:gd name="connsiteX74" fmla="*/ 7319131 w 7795381"/>
                <a:gd name="connsiteY74" fmla="*/ 2028825 h 2248524"/>
                <a:gd name="connsiteX75" fmla="*/ 7290556 w 7795381"/>
                <a:gd name="connsiteY75" fmla="*/ 2038350 h 2248524"/>
                <a:gd name="connsiteX76" fmla="*/ 7261981 w 7795381"/>
                <a:gd name="connsiteY76" fmla="*/ 2057400 h 2248524"/>
                <a:gd name="connsiteX77" fmla="*/ 7214356 w 7795381"/>
                <a:gd name="connsiteY77" fmla="*/ 2105025 h 2248524"/>
                <a:gd name="connsiteX78" fmla="*/ 7185781 w 7795381"/>
                <a:gd name="connsiteY78" fmla="*/ 2114550 h 2248524"/>
                <a:gd name="connsiteX79" fmla="*/ 7014331 w 7795381"/>
                <a:gd name="connsiteY79" fmla="*/ 2143125 h 2248524"/>
                <a:gd name="connsiteX80" fmla="*/ 6890506 w 7795381"/>
                <a:gd name="connsiteY80" fmla="*/ 2162175 h 2248524"/>
                <a:gd name="connsiteX81" fmla="*/ 6861931 w 7795381"/>
                <a:gd name="connsiteY81" fmla="*/ 2181225 h 2248524"/>
                <a:gd name="connsiteX82" fmla="*/ 6709531 w 7795381"/>
                <a:gd name="connsiteY82" fmla="*/ 2200275 h 2248524"/>
                <a:gd name="connsiteX83" fmla="*/ 6509506 w 7795381"/>
                <a:gd name="connsiteY83" fmla="*/ 2219325 h 2248524"/>
                <a:gd name="connsiteX84" fmla="*/ 5766556 w 7795381"/>
                <a:gd name="connsiteY84" fmla="*/ 2228850 h 2248524"/>
                <a:gd name="connsiteX85" fmla="*/ 5423656 w 7795381"/>
                <a:gd name="connsiteY85" fmla="*/ 2228850 h 2248524"/>
                <a:gd name="connsiteX86" fmla="*/ 4680706 w 7795381"/>
                <a:gd name="connsiteY86" fmla="*/ 2219325 h 2248524"/>
                <a:gd name="connsiteX87" fmla="*/ 4585456 w 7795381"/>
                <a:gd name="connsiteY87" fmla="*/ 2209800 h 2248524"/>
                <a:gd name="connsiteX88" fmla="*/ 4042531 w 7795381"/>
                <a:gd name="connsiteY88" fmla="*/ 2190750 h 2248524"/>
                <a:gd name="connsiteX89" fmla="*/ 3290056 w 7795381"/>
                <a:gd name="connsiteY89" fmla="*/ 2209800 h 2248524"/>
                <a:gd name="connsiteX90" fmla="*/ 3261481 w 7795381"/>
                <a:gd name="connsiteY90" fmla="*/ 2219325 h 2248524"/>
                <a:gd name="connsiteX91" fmla="*/ 1975606 w 7795381"/>
                <a:gd name="connsiteY91" fmla="*/ 2209800 h 2248524"/>
                <a:gd name="connsiteX92" fmla="*/ 1908931 w 7795381"/>
                <a:gd name="connsiteY92" fmla="*/ 2200275 h 2248524"/>
                <a:gd name="connsiteX93" fmla="*/ 1594606 w 7795381"/>
                <a:gd name="connsiteY93" fmla="*/ 2190750 h 2248524"/>
                <a:gd name="connsiteX94" fmla="*/ 1118356 w 7795381"/>
                <a:gd name="connsiteY94" fmla="*/ 2190750 h 2248524"/>
                <a:gd name="connsiteX95" fmla="*/ 1032631 w 7795381"/>
                <a:gd name="connsiteY95" fmla="*/ 2209800 h 2248524"/>
                <a:gd name="connsiteX96" fmla="*/ 765931 w 7795381"/>
                <a:gd name="connsiteY96" fmla="*/ 2219325 h 2248524"/>
                <a:gd name="connsiteX97" fmla="*/ 318256 w 7795381"/>
                <a:gd name="connsiteY97" fmla="*/ 2219325 h 2248524"/>
                <a:gd name="connsiteX98" fmla="*/ 261106 w 7795381"/>
                <a:gd name="connsiteY98" fmla="*/ 2200275 h 2248524"/>
                <a:gd name="connsiteX99" fmla="*/ 175381 w 7795381"/>
                <a:gd name="connsiteY99" fmla="*/ 2162175 h 2248524"/>
                <a:gd name="connsiteX100" fmla="*/ 146806 w 7795381"/>
                <a:gd name="connsiteY100" fmla="*/ 2152650 h 2248524"/>
                <a:gd name="connsiteX101" fmla="*/ 89656 w 7795381"/>
                <a:gd name="connsiteY101" fmla="*/ 2105025 h 2248524"/>
                <a:gd name="connsiteX102" fmla="*/ 80131 w 7795381"/>
                <a:gd name="connsiteY102" fmla="*/ 2076450 h 2248524"/>
                <a:gd name="connsiteX103" fmla="*/ 61081 w 7795381"/>
                <a:gd name="connsiteY103" fmla="*/ 2047875 h 2248524"/>
                <a:gd name="connsiteX104" fmla="*/ 32506 w 7795381"/>
                <a:gd name="connsiteY104" fmla="*/ 1990725 h 2248524"/>
                <a:gd name="connsiteX105" fmla="*/ 3931 w 7795381"/>
                <a:gd name="connsiteY105" fmla="*/ 1866900 h 2248524"/>
                <a:gd name="connsiteX106" fmla="*/ 22981 w 7795381"/>
                <a:gd name="connsiteY106" fmla="*/ 1495425 h 2248524"/>
                <a:gd name="connsiteX107" fmla="*/ 32506 w 7795381"/>
                <a:gd name="connsiteY107" fmla="*/ 1447800 h 2248524"/>
                <a:gd name="connsiteX108" fmla="*/ 51556 w 7795381"/>
                <a:gd name="connsiteY108" fmla="*/ 1409700 h 2248524"/>
                <a:gd name="connsiteX109" fmla="*/ 70606 w 7795381"/>
                <a:gd name="connsiteY109" fmla="*/ 1323975 h 2248524"/>
                <a:gd name="connsiteX110" fmla="*/ 80131 w 7795381"/>
                <a:gd name="connsiteY110" fmla="*/ 1295400 h 2248524"/>
                <a:gd name="connsiteX111" fmla="*/ 89656 w 7795381"/>
                <a:gd name="connsiteY111" fmla="*/ 1257300 h 2248524"/>
                <a:gd name="connsiteX112" fmla="*/ 108706 w 7795381"/>
                <a:gd name="connsiteY112" fmla="*/ 1228725 h 2248524"/>
                <a:gd name="connsiteX113" fmla="*/ 137281 w 7795381"/>
                <a:gd name="connsiteY113" fmla="*/ 1152525 h 2248524"/>
                <a:gd name="connsiteX114" fmla="*/ 175381 w 7795381"/>
                <a:gd name="connsiteY114" fmla="*/ 1038225 h 2248524"/>
                <a:gd name="connsiteX115" fmla="*/ 194431 w 7795381"/>
                <a:gd name="connsiteY115" fmla="*/ 962025 h 2248524"/>
                <a:gd name="connsiteX116" fmla="*/ 203956 w 7795381"/>
                <a:gd name="connsiteY116" fmla="*/ 923925 h 2248524"/>
                <a:gd name="connsiteX117" fmla="*/ 223006 w 7795381"/>
                <a:gd name="connsiteY117" fmla="*/ 723900 h 2248524"/>
                <a:gd name="connsiteX118" fmla="*/ 232531 w 7795381"/>
                <a:gd name="connsiteY118" fmla="*/ 695325 h 2248524"/>
                <a:gd name="connsiteX119" fmla="*/ 242056 w 7795381"/>
                <a:gd name="connsiteY119" fmla="*/ 638175 h 2248524"/>
                <a:gd name="connsiteX0" fmla="*/ 242056 w 7795381"/>
                <a:gd name="connsiteY0" fmla="*/ 638175 h 2248524"/>
                <a:gd name="connsiteX1" fmla="*/ 223006 w 7795381"/>
                <a:gd name="connsiteY1" fmla="*/ 581025 h 2248524"/>
                <a:gd name="connsiteX2" fmla="*/ 251581 w 7795381"/>
                <a:gd name="connsiteY2" fmla="*/ 523875 h 2248524"/>
                <a:gd name="connsiteX3" fmla="*/ 261106 w 7795381"/>
                <a:gd name="connsiteY3" fmla="*/ 466725 h 2248524"/>
                <a:gd name="connsiteX4" fmla="*/ 270631 w 7795381"/>
                <a:gd name="connsiteY4" fmla="*/ 438150 h 2248524"/>
                <a:gd name="connsiteX5" fmla="*/ 280156 w 7795381"/>
                <a:gd name="connsiteY5" fmla="*/ 400050 h 2248524"/>
                <a:gd name="connsiteX6" fmla="*/ 299206 w 7795381"/>
                <a:gd name="connsiteY6" fmla="*/ 371475 h 2248524"/>
                <a:gd name="connsiteX7" fmla="*/ 308731 w 7795381"/>
                <a:gd name="connsiteY7" fmla="*/ 333375 h 2248524"/>
                <a:gd name="connsiteX8" fmla="*/ 337306 w 7795381"/>
                <a:gd name="connsiteY8" fmla="*/ 257175 h 2248524"/>
                <a:gd name="connsiteX9" fmla="*/ 423031 w 7795381"/>
                <a:gd name="connsiteY9" fmla="*/ 219075 h 2248524"/>
                <a:gd name="connsiteX10" fmla="*/ 451606 w 7795381"/>
                <a:gd name="connsiteY10" fmla="*/ 209550 h 2248524"/>
                <a:gd name="connsiteX11" fmla="*/ 546856 w 7795381"/>
                <a:gd name="connsiteY11" fmla="*/ 190500 h 2248524"/>
                <a:gd name="connsiteX12" fmla="*/ 584956 w 7795381"/>
                <a:gd name="connsiteY12" fmla="*/ 180975 h 2248524"/>
                <a:gd name="connsiteX13" fmla="*/ 642106 w 7795381"/>
                <a:gd name="connsiteY13" fmla="*/ 171450 h 2248524"/>
                <a:gd name="connsiteX14" fmla="*/ 775456 w 7795381"/>
                <a:gd name="connsiteY14" fmla="*/ 152400 h 2248524"/>
                <a:gd name="connsiteX15" fmla="*/ 1080256 w 7795381"/>
                <a:gd name="connsiteY15" fmla="*/ 142875 h 2248524"/>
                <a:gd name="connsiteX16" fmla="*/ 1508881 w 7795381"/>
                <a:gd name="connsiteY16" fmla="*/ 133350 h 2248524"/>
                <a:gd name="connsiteX17" fmla="*/ 2061331 w 7795381"/>
                <a:gd name="connsiteY17" fmla="*/ 114300 h 2248524"/>
                <a:gd name="connsiteX18" fmla="*/ 2318506 w 7795381"/>
                <a:gd name="connsiteY18" fmla="*/ 104775 h 2248524"/>
                <a:gd name="connsiteX19" fmla="*/ 2356606 w 7795381"/>
                <a:gd name="connsiteY19" fmla="*/ 95250 h 2248524"/>
                <a:gd name="connsiteX20" fmla="*/ 2385181 w 7795381"/>
                <a:gd name="connsiteY20" fmla="*/ 85725 h 2248524"/>
                <a:gd name="connsiteX21" fmla="*/ 2518531 w 7795381"/>
                <a:gd name="connsiteY21" fmla="*/ 76200 h 2248524"/>
                <a:gd name="connsiteX22" fmla="*/ 2689981 w 7795381"/>
                <a:gd name="connsiteY22" fmla="*/ 57150 h 2248524"/>
                <a:gd name="connsiteX23" fmla="*/ 2851906 w 7795381"/>
                <a:gd name="connsiteY23" fmla="*/ 38100 h 2248524"/>
                <a:gd name="connsiteX24" fmla="*/ 2947156 w 7795381"/>
                <a:gd name="connsiteY24" fmla="*/ 28575 h 2248524"/>
                <a:gd name="connsiteX25" fmla="*/ 3232906 w 7795381"/>
                <a:gd name="connsiteY25" fmla="*/ 9525 h 2248524"/>
                <a:gd name="connsiteX26" fmla="*/ 3280531 w 7795381"/>
                <a:gd name="connsiteY26" fmla="*/ 0 h 2248524"/>
                <a:gd name="connsiteX27" fmla="*/ 4795006 w 7795381"/>
                <a:gd name="connsiteY27" fmla="*/ 9525 h 2248524"/>
                <a:gd name="connsiteX28" fmla="*/ 5042656 w 7795381"/>
                <a:gd name="connsiteY28" fmla="*/ 38100 h 2248524"/>
                <a:gd name="connsiteX29" fmla="*/ 5099806 w 7795381"/>
                <a:gd name="connsiteY29" fmla="*/ 47625 h 2248524"/>
                <a:gd name="connsiteX30" fmla="*/ 5195056 w 7795381"/>
                <a:gd name="connsiteY30" fmla="*/ 57150 h 2248524"/>
                <a:gd name="connsiteX31" fmla="*/ 5242681 w 7795381"/>
                <a:gd name="connsiteY31" fmla="*/ 66675 h 2248524"/>
                <a:gd name="connsiteX32" fmla="*/ 6204706 w 7795381"/>
                <a:gd name="connsiteY32" fmla="*/ 76200 h 2248524"/>
                <a:gd name="connsiteX33" fmla="*/ 6328531 w 7795381"/>
                <a:gd name="connsiteY33" fmla="*/ 95250 h 2248524"/>
                <a:gd name="connsiteX34" fmla="*/ 6376156 w 7795381"/>
                <a:gd name="connsiteY34" fmla="*/ 104775 h 2248524"/>
                <a:gd name="connsiteX35" fmla="*/ 6490456 w 7795381"/>
                <a:gd name="connsiteY35" fmla="*/ 114300 h 2248524"/>
                <a:gd name="connsiteX36" fmla="*/ 6642856 w 7795381"/>
                <a:gd name="connsiteY36" fmla="*/ 133350 h 2248524"/>
                <a:gd name="connsiteX37" fmla="*/ 6680956 w 7795381"/>
                <a:gd name="connsiteY37" fmla="*/ 142875 h 2248524"/>
                <a:gd name="connsiteX38" fmla="*/ 7300081 w 7795381"/>
                <a:gd name="connsiteY38" fmla="*/ 161925 h 2248524"/>
                <a:gd name="connsiteX39" fmla="*/ 7395331 w 7795381"/>
                <a:gd name="connsiteY39" fmla="*/ 180975 h 2248524"/>
                <a:gd name="connsiteX40" fmla="*/ 7442956 w 7795381"/>
                <a:gd name="connsiteY40" fmla="*/ 238125 h 2248524"/>
                <a:gd name="connsiteX41" fmla="*/ 7471531 w 7795381"/>
                <a:gd name="connsiteY41" fmla="*/ 266700 h 2248524"/>
                <a:gd name="connsiteX42" fmla="*/ 7500106 w 7795381"/>
                <a:gd name="connsiteY42" fmla="*/ 323850 h 2248524"/>
                <a:gd name="connsiteX43" fmla="*/ 7528681 w 7795381"/>
                <a:gd name="connsiteY43" fmla="*/ 342900 h 2248524"/>
                <a:gd name="connsiteX44" fmla="*/ 7538206 w 7795381"/>
                <a:gd name="connsiteY44" fmla="*/ 371475 h 2248524"/>
                <a:gd name="connsiteX45" fmla="*/ 7547731 w 7795381"/>
                <a:gd name="connsiteY45" fmla="*/ 409575 h 2248524"/>
                <a:gd name="connsiteX46" fmla="*/ 7566781 w 7795381"/>
                <a:gd name="connsiteY46" fmla="*/ 447675 h 2248524"/>
                <a:gd name="connsiteX47" fmla="*/ 7595356 w 7795381"/>
                <a:gd name="connsiteY47" fmla="*/ 504825 h 2248524"/>
                <a:gd name="connsiteX48" fmla="*/ 7614406 w 7795381"/>
                <a:gd name="connsiteY48" fmla="*/ 571500 h 2248524"/>
                <a:gd name="connsiteX49" fmla="*/ 7633456 w 7795381"/>
                <a:gd name="connsiteY49" fmla="*/ 600075 h 2248524"/>
                <a:gd name="connsiteX50" fmla="*/ 7642981 w 7795381"/>
                <a:gd name="connsiteY50" fmla="*/ 628650 h 2248524"/>
                <a:gd name="connsiteX51" fmla="*/ 7671556 w 7795381"/>
                <a:gd name="connsiteY51" fmla="*/ 647700 h 2248524"/>
                <a:gd name="connsiteX52" fmla="*/ 7690606 w 7795381"/>
                <a:gd name="connsiteY52" fmla="*/ 676275 h 2248524"/>
                <a:gd name="connsiteX53" fmla="*/ 7700131 w 7795381"/>
                <a:gd name="connsiteY53" fmla="*/ 704850 h 2248524"/>
                <a:gd name="connsiteX54" fmla="*/ 7766806 w 7795381"/>
                <a:gd name="connsiteY54" fmla="*/ 790575 h 2248524"/>
                <a:gd name="connsiteX55" fmla="*/ 7785856 w 7795381"/>
                <a:gd name="connsiteY55" fmla="*/ 847725 h 2248524"/>
                <a:gd name="connsiteX56" fmla="*/ 7795381 w 7795381"/>
                <a:gd name="connsiteY56" fmla="*/ 876300 h 2248524"/>
                <a:gd name="connsiteX57" fmla="*/ 7776331 w 7795381"/>
                <a:gd name="connsiteY57" fmla="*/ 1247775 h 2248524"/>
                <a:gd name="connsiteX58" fmla="*/ 7766806 w 7795381"/>
                <a:gd name="connsiteY58" fmla="*/ 1276350 h 2248524"/>
                <a:gd name="connsiteX59" fmla="*/ 7757281 w 7795381"/>
                <a:gd name="connsiteY59" fmla="*/ 1314450 h 2248524"/>
                <a:gd name="connsiteX60" fmla="*/ 7747756 w 7795381"/>
                <a:gd name="connsiteY60" fmla="*/ 1381125 h 2248524"/>
                <a:gd name="connsiteX61" fmla="*/ 7738231 w 7795381"/>
                <a:gd name="connsiteY61" fmla="*/ 1409700 h 2248524"/>
                <a:gd name="connsiteX62" fmla="*/ 7728706 w 7795381"/>
                <a:gd name="connsiteY62" fmla="*/ 1457325 h 2248524"/>
                <a:gd name="connsiteX63" fmla="*/ 7719181 w 7795381"/>
                <a:gd name="connsiteY63" fmla="*/ 1562100 h 2248524"/>
                <a:gd name="connsiteX64" fmla="*/ 7681081 w 7795381"/>
                <a:gd name="connsiteY64" fmla="*/ 1857375 h 2248524"/>
                <a:gd name="connsiteX65" fmla="*/ 7652506 w 7795381"/>
                <a:gd name="connsiteY65" fmla="*/ 1866900 h 2248524"/>
                <a:gd name="connsiteX66" fmla="*/ 7623931 w 7795381"/>
                <a:gd name="connsiteY66" fmla="*/ 1895475 h 2248524"/>
                <a:gd name="connsiteX67" fmla="*/ 7566781 w 7795381"/>
                <a:gd name="connsiteY67" fmla="*/ 1914525 h 2248524"/>
                <a:gd name="connsiteX68" fmla="*/ 7490581 w 7795381"/>
                <a:gd name="connsiteY68" fmla="*/ 1933575 h 2248524"/>
                <a:gd name="connsiteX69" fmla="*/ 7462006 w 7795381"/>
                <a:gd name="connsiteY69" fmla="*/ 1952625 h 2248524"/>
                <a:gd name="connsiteX70" fmla="*/ 7414381 w 7795381"/>
                <a:gd name="connsiteY70" fmla="*/ 1962150 h 2248524"/>
                <a:gd name="connsiteX71" fmla="*/ 7385806 w 7795381"/>
                <a:gd name="connsiteY71" fmla="*/ 1971675 h 2248524"/>
                <a:gd name="connsiteX72" fmla="*/ 7347706 w 7795381"/>
                <a:gd name="connsiteY72" fmla="*/ 2000250 h 2248524"/>
                <a:gd name="connsiteX73" fmla="*/ 7319131 w 7795381"/>
                <a:gd name="connsiteY73" fmla="*/ 2028825 h 2248524"/>
                <a:gd name="connsiteX74" fmla="*/ 7290556 w 7795381"/>
                <a:gd name="connsiteY74" fmla="*/ 2038350 h 2248524"/>
                <a:gd name="connsiteX75" fmla="*/ 7261981 w 7795381"/>
                <a:gd name="connsiteY75" fmla="*/ 2057400 h 2248524"/>
                <a:gd name="connsiteX76" fmla="*/ 7214356 w 7795381"/>
                <a:gd name="connsiteY76" fmla="*/ 2105025 h 2248524"/>
                <a:gd name="connsiteX77" fmla="*/ 7185781 w 7795381"/>
                <a:gd name="connsiteY77" fmla="*/ 2114550 h 2248524"/>
                <a:gd name="connsiteX78" fmla="*/ 7014331 w 7795381"/>
                <a:gd name="connsiteY78" fmla="*/ 2143125 h 2248524"/>
                <a:gd name="connsiteX79" fmla="*/ 6890506 w 7795381"/>
                <a:gd name="connsiteY79" fmla="*/ 2162175 h 2248524"/>
                <a:gd name="connsiteX80" fmla="*/ 6861931 w 7795381"/>
                <a:gd name="connsiteY80" fmla="*/ 2181225 h 2248524"/>
                <a:gd name="connsiteX81" fmla="*/ 6709531 w 7795381"/>
                <a:gd name="connsiteY81" fmla="*/ 2200275 h 2248524"/>
                <a:gd name="connsiteX82" fmla="*/ 6509506 w 7795381"/>
                <a:gd name="connsiteY82" fmla="*/ 2219325 h 2248524"/>
                <a:gd name="connsiteX83" fmla="*/ 5766556 w 7795381"/>
                <a:gd name="connsiteY83" fmla="*/ 2228850 h 2248524"/>
                <a:gd name="connsiteX84" fmla="*/ 5423656 w 7795381"/>
                <a:gd name="connsiteY84" fmla="*/ 2228850 h 2248524"/>
                <a:gd name="connsiteX85" fmla="*/ 4680706 w 7795381"/>
                <a:gd name="connsiteY85" fmla="*/ 2219325 h 2248524"/>
                <a:gd name="connsiteX86" fmla="*/ 4585456 w 7795381"/>
                <a:gd name="connsiteY86" fmla="*/ 2209800 h 2248524"/>
                <a:gd name="connsiteX87" fmla="*/ 4042531 w 7795381"/>
                <a:gd name="connsiteY87" fmla="*/ 2190750 h 2248524"/>
                <a:gd name="connsiteX88" fmla="*/ 3290056 w 7795381"/>
                <a:gd name="connsiteY88" fmla="*/ 2209800 h 2248524"/>
                <a:gd name="connsiteX89" fmla="*/ 3261481 w 7795381"/>
                <a:gd name="connsiteY89" fmla="*/ 2219325 h 2248524"/>
                <a:gd name="connsiteX90" fmla="*/ 1975606 w 7795381"/>
                <a:gd name="connsiteY90" fmla="*/ 2209800 h 2248524"/>
                <a:gd name="connsiteX91" fmla="*/ 1908931 w 7795381"/>
                <a:gd name="connsiteY91" fmla="*/ 2200275 h 2248524"/>
                <a:gd name="connsiteX92" fmla="*/ 1594606 w 7795381"/>
                <a:gd name="connsiteY92" fmla="*/ 2190750 h 2248524"/>
                <a:gd name="connsiteX93" fmla="*/ 1118356 w 7795381"/>
                <a:gd name="connsiteY93" fmla="*/ 2190750 h 2248524"/>
                <a:gd name="connsiteX94" fmla="*/ 1032631 w 7795381"/>
                <a:gd name="connsiteY94" fmla="*/ 2209800 h 2248524"/>
                <a:gd name="connsiteX95" fmla="*/ 765931 w 7795381"/>
                <a:gd name="connsiteY95" fmla="*/ 2219325 h 2248524"/>
                <a:gd name="connsiteX96" fmla="*/ 318256 w 7795381"/>
                <a:gd name="connsiteY96" fmla="*/ 2219325 h 2248524"/>
                <a:gd name="connsiteX97" fmla="*/ 261106 w 7795381"/>
                <a:gd name="connsiteY97" fmla="*/ 2200275 h 2248524"/>
                <a:gd name="connsiteX98" fmla="*/ 175381 w 7795381"/>
                <a:gd name="connsiteY98" fmla="*/ 2162175 h 2248524"/>
                <a:gd name="connsiteX99" fmla="*/ 146806 w 7795381"/>
                <a:gd name="connsiteY99" fmla="*/ 2152650 h 2248524"/>
                <a:gd name="connsiteX100" fmla="*/ 89656 w 7795381"/>
                <a:gd name="connsiteY100" fmla="*/ 2105025 h 2248524"/>
                <a:gd name="connsiteX101" fmla="*/ 80131 w 7795381"/>
                <a:gd name="connsiteY101" fmla="*/ 2076450 h 2248524"/>
                <a:gd name="connsiteX102" fmla="*/ 61081 w 7795381"/>
                <a:gd name="connsiteY102" fmla="*/ 2047875 h 2248524"/>
                <a:gd name="connsiteX103" fmla="*/ 32506 w 7795381"/>
                <a:gd name="connsiteY103" fmla="*/ 1990725 h 2248524"/>
                <a:gd name="connsiteX104" fmla="*/ 3931 w 7795381"/>
                <a:gd name="connsiteY104" fmla="*/ 1866900 h 2248524"/>
                <a:gd name="connsiteX105" fmla="*/ 22981 w 7795381"/>
                <a:gd name="connsiteY105" fmla="*/ 1495425 h 2248524"/>
                <a:gd name="connsiteX106" fmla="*/ 32506 w 7795381"/>
                <a:gd name="connsiteY106" fmla="*/ 1447800 h 2248524"/>
                <a:gd name="connsiteX107" fmla="*/ 51556 w 7795381"/>
                <a:gd name="connsiteY107" fmla="*/ 1409700 h 2248524"/>
                <a:gd name="connsiteX108" fmla="*/ 70606 w 7795381"/>
                <a:gd name="connsiteY108" fmla="*/ 1323975 h 2248524"/>
                <a:gd name="connsiteX109" fmla="*/ 80131 w 7795381"/>
                <a:gd name="connsiteY109" fmla="*/ 1295400 h 2248524"/>
                <a:gd name="connsiteX110" fmla="*/ 89656 w 7795381"/>
                <a:gd name="connsiteY110" fmla="*/ 1257300 h 2248524"/>
                <a:gd name="connsiteX111" fmla="*/ 108706 w 7795381"/>
                <a:gd name="connsiteY111" fmla="*/ 1228725 h 2248524"/>
                <a:gd name="connsiteX112" fmla="*/ 137281 w 7795381"/>
                <a:gd name="connsiteY112" fmla="*/ 1152525 h 2248524"/>
                <a:gd name="connsiteX113" fmla="*/ 175381 w 7795381"/>
                <a:gd name="connsiteY113" fmla="*/ 1038225 h 2248524"/>
                <a:gd name="connsiteX114" fmla="*/ 194431 w 7795381"/>
                <a:gd name="connsiteY114" fmla="*/ 962025 h 2248524"/>
                <a:gd name="connsiteX115" fmla="*/ 203956 w 7795381"/>
                <a:gd name="connsiteY115" fmla="*/ 923925 h 2248524"/>
                <a:gd name="connsiteX116" fmla="*/ 223006 w 7795381"/>
                <a:gd name="connsiteY116" fmla="*/ 723900 h 2248524"/>
                <a:gd name="connsiteX117" fmla="*/ 232531 w 7795381"/>
                <a:gd name="connsiteY117" fmla="*/ 695325 h 2248524"/>
                <a:gd name="connsiteX118" fmla="*/ 242056 w 7795381"/>
                <a:gd name="connsiteY118" fmla="*/ 638175 h 2248524"/>
                <a:gd name="connsiteX0" fmla="*/ 242056 w 7795381"/>
                <a:gd name="connsiteY0" fmla="*/ 638175 h 2248524"/>
                <a:gd name="connsiteX1" fmla="*/ 251581 w 7795381"/>
                <a:gd name="connsiteY1" fmla="*/ 523875 h 2248524"/>
                <a:gd name="connsiteX2" fmla="*/ 261106 w 7795381"/>
                <a:gd name="connsiteY2" fmla="*/ 466725 h 2248524"/>
                <a:gd name="connsiteX3" fmla="*/ 270631 w 7795381"/>
                <a:gd name="connsiteY3" fmla="*/ 438150 h 2248524"/>
                <a:gd name="connsiteX4" fmla="*/ 280156 w 7795381"/>
                <a:gd name="connsiteY4" fmla="*/ 400050 h 2248524"/>
                <a:gd name="connsiteX5" fmla="*/ 299206 w 7795381"/>
                <a:gd name="connsiteY5" fmla="*/ 371475 h 2248524"/>
                <a:gd name="connsiteX6" fmla="*/ 308731 w 7795381"/>
                <a:gd name="connsiteY6" fmla="*/ 333375 h 2248524"/>
                <a:gd name="connsiteX7" fmla="*/ 337306 w 7795381"/>
                <a:gd name="connsiteY7" fmla="*/ 257175 h 2248524"/>
                <a:gd name="connsiteX8" fmla="*/ 423031 w 7795381"/>
                <a:gd name="connsiteY8" fmla="*/ 219075 h 2248524"/>
                <a:gd name="connsiteX9" fmla="*/ 451606 w 7795381"/>
                <a:gd name="connsiteY9" fmla="*/ 209550 h 2248524"/>
                <a:gd name="connsiteX10" fmla="*/ 546856 w 7795381"/>
                <a:gd name="connsiteY10" fmla="*/ 190500 h 2248524"/>
                <a:gd name="connsiteX11" fmla="*/ 584956 w 7795381"/>
                <a:gd name="connsiteY11" fmla="*/ 180975 h 2248524"/>
                <a:gd name="connsiteX12" fmla="*/ 642106 w 7795381"/>
                <a:gd name="connsiteY12" fmla="*/ 171450 h 2248524"/>
                <a:gd name="connsiteX13" fmla="*/ 775456 w 7795381"/>
                <a:gd name="connsiteY13" fmla="*/ 152400 h 2248524"/>
                <a:gd name="connsiteX14" fmla="*/ 1080256 w 7795381"/>
                <a:gd name="connsiteY14" fmla="*/ 142875 h 2248524"/>
                <a:gd name="connsiteX15" fmla="*/ 1508881 w 7795381"/>
                <a:gd name="connsiteY15" fmla="*/ 133350 h 2248524"/>
                <a:gd name="connsiteX16" fmla="*/ 2061331 w 7795381"/>
                <a:gd name="connsiteY16" fmla="*/ 114300 h 2248524"/>
                <a:gd name="connsiteX17" fmla="*/ 2318506 w 7795381"/>
                <a:gd name="connsiteY17" fmla="*/ 104775 h 2248524"/>
                <a:gd name="connsiteX18" fmla="*/ 2356606 w 7795381"/>
                <a:gd name="connsiteY18" fmla="*/ 95250 h 2248524"/>
                <a:gd name="connsiteX19" fmla="*/ 2385181 w 7795381"/>
                <a:gd name="connsiteY19" fmla="*/ 85725 h 2248524"/>
                <a:gd name="connsiteX20" fmla="*/ 2518531 w 7795381"/>
                <a:gd name="connsiteY20" fmla="*/ 76200 h 2248524"/>
                <a:gd name="connsiteX21" fmla="*/ 2689981 w 7795381"/>
                <a:gd name="connsiteY21" fmla="*/ 57150 h 2248524"/>
                <a:gd name="connsiteX22" fmla="*/ 2851906 w 7795381"/>
                <a:gd name="connsiteY22" fmla="*/ 38100 h 2248524"/>
                <a:gd name="connsiteX23" fmla="*/ 2947156 w 7795381"/>
                <a:gd name="connsiteY23" fmla="*/ 28575 h 2248524"/>
                <a:gd name="connsiteX24" fmla="*/ 3232906 w 7795381"/>
                <a:gd name="connsiteY24" fmla="*/ 9525 h 2248524"/>
                <a:gd name="connsiteX25" fmla="*/ 3280531 w 7795381"/>
                <a:gd name="connsiteY25" fmla="*/ 0 h 2248524"/>
                <a:gd name="connsiteX26" fmla="*/ 4795006 w 7795381"/>
                <a:gd name="connsiteY26" fmla="*/ 9525 h 2248524"/>
                <a:gd name="connsiteX27" fmla="*/ 5042656 w 7795381"/>
                <a:gd name="connsiteY27" fmla="*/ 38100 h 2248524"/>
                <a:gd name="connsiteX28" fmla="*/ 5099806 w 7795381"/>
                <a:gd name="connsiteY28" fmla="*/ 47625 h 2248524"/>
                <a:gd name="connsiteX29" fmla="*/ 5195056 w 7795381"/>
                <a:gd name="connsiteY29" fmla="*/ 57150 h 2248524"/>
                <a:gd name="connsiteX30" fmla="*/ 5242681 w 7795381"/>
                <a:gd name="connsiteY30" fmla="*/ 66675 h 2248524"/>
                <a:gd name="connsiteX31" fmla="*/ 6204706 w 7795381"/>
                <a:gd name="connsiteY31" fmla="*/ 76200 h 2248524"/>
                <a:gd name="connsiteX32" fmla="*/ 6328531 w 7795381"/>
                <a:gd name="connsiteY32" fmla="*/ 95250 h 2248524"/>
                <a:gd name="connsiteX33" fmla="*/ 6376156 w 7795381"/>
                <a:gd name="connsiteY33" fmla="*/ 104775 h 2248524"/>
                <a:gd name="connsiteX34" fmla="*/ 6490456 w 7795381"/>
                <a:gd name="connsiteY34" fmla="*/ 114300 h 2248524"/>
                <a:gd name="connsiteX35" fmla="*/ 6642856 w 7795381"/>
                <a:gd name="connsiteY35" fmla="*/ 133350 h 2248524"/>
                <a:gd name="connsiteX36" fmla="*/ 6680956 w 7795381"/>
                <a:gd name="connsiteY36" fmla="*/ 142875 h 2248524"/>
                <a:gd name="connsiteX37" fmla="*/ 7300081 w 7795381"/>
                <a:gd name="connsiteY37" fmla="*/ 161925 h 2248524"/>
                <a:gd name="connsiteX38" fmla="*/ 7395331 w 7795381"/>
                <a:gd name="connsiteY38" fmla="*/ 180975 h 2248524"/>
                <a:gd name="connsiteX39" fmla="*/ 7442956 w 7795381"/>
                <a:gd name="connsiteY39" fmla="*/ 238125 h 2248524"/>
                <a:gd name="connsiteX40" fmla="*/ 7471531 w 7795381"/>
                <a:gd name="connsiteY40" fmla="*/ 266700 h 2248524"/>
                <a:gd name="connsiteX41" fmla="*/ 7500106 w 7795381"/>
                <a:gd name="connsiteY41" fmla="*/ 323850 h 2248524"/>
                <a:gd name="connsiteX42" fmla="*/ 7528681 w 7795381"/>
                <a:gd name="connsiteY42" fmla="*/ 342900 h 2248524"/>
                <a:gd name="connsiteX43" fmla="*/ 7538206 w 7795381"/>
                <a:gd name="connsiteY43" fmla="*/ 371475 h 2248524"/>
                <a:gd name="connsiteX44" fmla="*/ 7547731 w 7795381"/>
                <a:gd name="connsiteY44" fmla="*/ 409575 h 2248524"/>
                <a:gd name="connsiteX45" fmla="*/ 7566781 w 7795381"/>
                <a:gd name="connsiteY45" fmla="*/ 447675 h 2248524"/>
                <a:gd name="connsiteX46" fmla="*/ 7595356 w 7795381"/>
                <a:gd name="connsiteY46" fmla="*/ 504825 h 2248524"/>
                <a:gd name="connsiteX47" fmla="*/ 7614406 w 7795381"/>
                <a:gd name="connsiteY47" fmla="*/ 571500 h 2248524"/>
                <a:gd name="connsiteX48" fmla="*/ 7633456 w 7795381"/>
                <a:gd name="connsiteY48" fmla="*/ 600075 h 2248524"/>
                <a:gd name="connsiteX49" fmla="*/ 7642981 w 7795381"/>
                <a:gd name="connsiteY49" fmla="*/ 628650 h 2248524"/>
                <a:gd name="connsiteX50" fmla="*/ 7671556 w 7795381"/>
                <a:gd name="connsiteY50" fmla="*/ 647700 h 2248524"/>
                <a:gd name="connsiteX51" fmla="*/ 7690606 w 7795381"/>
                <a:gd name="connsiteY51" fmla="*/ 676275 h 2248524"/>
                <a:gd name="connsiteX52" fmla="*/ 7700131 w 7795381"/>
                <a:gd name="connsiteY52" fmla="*/ 704850 h 2248524"/>
                <a:gd name="connsiteX53" fmla="*/ 7766806 w 7795381"/>
                <a:gd name="connsiteY53" fmla="*/ 790575 h 2248524"/>
                <a:gd name="connsiteX54" fmla="*/ 7785856 w 7795381"/>
                <a:gd name="connsiteY54" fmla="*/ 847725 h 2248524"/>
                <a:gd name="connsiteX55" fmla="*/ 7795381 w 7795381"/>
                <a:gd name="connsiteY55" fmla="*/ 876300 h 2248524"/>
                <a:gd name="connsiteX56" fmla="*/ 7776331 w 7795381"/>
                <a:gd name="connsiteY56" fmla="*/ 1247775 h 2248524"/>
                <a:gd name="connsiteX57" fmla="*/ 7766806 w 7795381"/>
                <a:gd name="connsiteY57" fmla="*/ 1276350 h 2248524"/>
                <a:gd name="connsiteX58" fmla="*/ 7757281 w 7795381"/>
                <a:gd name="connsiteY58" fmla="*/ 1314450 h 2248524"/>
                <a:gd name="connsiteX59" fmla="*/ 7747756 w 7795381"/>
                <a:gd name="connsiteY59" fmla="*/ 1381125 h 2248524"/>
                <a:gd name="connsiteX60" fmla="*/ 7738231 w 7795381"/>
                <a:gd name="connsiteY60" fmla="*/ 1409700 h 2248524"/>
                <a:gd name="connsiteX61" fmla="*/ 7728706 w 7795381"/>
                <a:gd name="connsiteY61" fmla="*/ 1457325 h 2248524"/>
                <a:gd name="connsiteX62" fmla="*/ 7719181 w 7795381"/>
                <a:gd name="connsiteY62" fmla="*/ 1562100 h 2248524"/>
                <a:gd name="connsiteX63" fmla="*/ 7681081 w 7795381"/>
                <a:gd name="connsiteY63" fmla="*/ 1857375 h 2248524"/>
                <a:gd name="connsiteX64" fmla="*/ 7652506 w 7795381"/>
                <a:gd name="connsiteY64" fmla="*/ 1866900 h 2248524"/>
                <a:gd name="connsiteX65" fmla="*/ 7623931 w 7795381"/>
                <a:gd name="connsiteY65" fmla="*/ 1895475 h 2248524"/>
                <a:gd name="connsiteX66" fmla="*/ 7566781 w 7795381"/>
                <a:gd name="connsiteY66" fmla="*/ 1914525 h 2248524"/>
                <a:gd name="connsiteX67" fmla="*/ 7490581 w 7795381"/>
                <a:gd name="connsiteY67" fmla="*/ 1933575 h 2248524"/>
                <a:gd name="connsiteX68" fmla="*/ 7462006 w 7795381"/>
                <a:gd name="connsiteY68" fmla="*/ 1952625 h 2248524"/>
                <a:gd name="connsiteX69" fmla="*/ 7414381 w 7795381"/>
                <a:gd name="connsiteY69" fmla="*/ 1962150 h 2248524"/>
                <a:gd name="connsiteX70" fmla="*/ 7385806 w 7795381"/>
                <a:gd name="connsiteY70" fmla="*/ 1971675 h 2248524"/>
                <a:gd name="connsiteX71" fmla="*/ 7347706 w 7795381"/>
                <a:gd name="connsiteY71" fmla="*/ 2000250 h 2248524"/>
                <a:gd name="connsiteX72" fmla="*/ 7319131 w 7795381"/>
                <a:gd name="connsiteY72" fmla="*/ 2028825 h 2248524"/>
                <a:gd name="connsiteX73" fmla="*/ 7290556 w 7795381"/>
                <a:gd name="connsiteY73" fmla="*/ 2038350 h 2248524"/>
                <a:gd name="connsiteX74" fmla="*/ 7261981 w 7795381"/>
                <a:gd name="connsiteY74" fmla="*/ 2057400 h 2248524"/>
                <a:gd name="connsiteX75" fmla="*/ 7214356 w 7795381"/>
                <a:gd name="connsiteY75" fmla="*/ 2105025 h 2248524"/>
                <a:gd name="connsiteX76" fmla="*/ 7185781 w 7795381"/>
                <a:gd name="connsiteY76" fmla="*/ 2114550 h 2248524"/>
                <a:gd name="connsiteX77" fmla="*/ 7014331 w 7795381"/>
                <a:gd name="connsiteY77" fmla="*/ 2143125 h 2248524"/>
                <a:gd name="connsiteX78" fmla="*/ 6890506 w 7795381"/>
                <a:gd name="connsiteY78" fmla="*/ 2162175 h 2248524"/>
                <a:gd name="connsiteX79" fmla="*/ 6861931 w 7795381"/>
                <a:gd name="connsiteY79" fmla="*/ 2181225 h 2248524"/>
                <a:gd name="connsiteX80" fmla="*/ 6709531 w 7795381"/>
                <a:gd name="connsiteY80" fmla="*/ 2200275 h 2248524"/>
                <a:gd name="connsiteX81" fmla="*/ 6509506 w 7795381"/>
                <a:gd name="connsiteY81" fmla="*/ 2219325 h 2248524"/>
                <a:gd name="connsiteX82" fmla="*/ 5766556 w 7795381"/>
                <a:gd name="connsiteY82" fmla="*/ 2228850 h 2248524"/>
                <a:gd name="connsiteX83" fmla="*/ 5423656 w 7795381"/>
                <a:gd name="connsiteY83" fmla="*/ 2228850 h 2248524"/>
                <a:gd name="connsiteX84" fmla="*/ 4680706 w 7795381"/>
                <a:gd name="connsiteY84" fmla="*/ 2219325 h 2248524"/>
                <a:gd name="connsiteX85" fmla="*/ 4585456 w 7795381"/>
                <a:gd name="connsiteY85" fmla="*/ 2209800 h 2248524"/>
                <a:gd name="connsiteX86" fmla="*/ 4042531 w 7795381"/>
                <a:gd name="connsiteY86" fmla="*/ 2190750 h 2248524"/>
                <a:gd name="connsiteX87" fmla="*/ 3290056 w 7795381"/>
                <a:gd name="connsiteY87" fmla="*/ 2209800 h 2248524"/>
                <a:gd name="connsiteX88" fmla="*/ 3261481 w 7795381"/>
                <a:gd name="connsiteY88" fmla="*/ 2219325 h 2248524"/>
                <a:gd name="connsiteX89" fmla="*/ 1975606 w 7795381"/>
                <a:gd name="connsiteY89" fmla="*/ 2209800 h 2248524"/>
                <a:gd name="connsiteX90" fmla="*/ 1908931 w 7795381"/>
                <a:gd name="connsiteY90" fmla="*/ 2200275 h 2248524"/>
                <a:gd name="connsiteX91" fmla="*/ 1594606 w 7795381"/>
                <a:gd name="connsiteY91" fmla="*/ 2190750 h 2248524"/>
                <a:gd name="connsiteX92" fmla="*/ 1118356 w 7795381"/>
                <a:gd name="connsiteY92" fmla="*/ 2190750 h 2248524"/>
                <a:gd name="connsiteX93" fmla="*/ 1032631 w 7795381"/>
                <a:gd name="connsiteY93" fmla="*/ 2209800 h 2248524"/>
                <a:gd name="connsiteX94" fmla="*/ 765931 w 7795381"/>
                <a:gd name="connsiteY94" fmla="*/ 2219325 h 2248524"/>
                <a:gd name="connsiteX95" fmla="*/ 318256 w 7795381"/>
                <a:gd name="connsiteY95" fmla="*/ 2219325 h 2248524"/>
                <a:gd name="connsiteX96" fmla="*/ 261106 w 7795381"/>
                <a:gd name="connsiteY96" fmla="*/ 2200275 h 2248524"/>
                <a:gd name="connsiteX97" fmla="*/ 175381 w 7795381"/>
                <a:gd name="connsiteY97" fmla="*/ 2162175 h 2248524"/>
                <a:gd name="connsiteX98" fmla="*/ 146806 w 7795381"/>
                <a:gd name="connsiteY98" fmla="*/ 2152650 h 2248524"/>
                <a:gd name="connsiteX99" fmla="*/ 89656 w 7795381"/>
                <a:gd name="connsiteY99" fmla="*/ 2105025 h 2248524"/>
                <a:gd name="connsiteX100" fmla="*/ 80131 w 7795381"/>
                <a:gd name="connsiteY100" fmla="*/ 2076450 h 2248524"/>
                <a:gd name="connsiteX101" fmla="*/ 61081 w 7795381"/>
                <a:gd name="connsiteY101" fmla="*/ 2047875 h 2248524"/>
                <a:gd name="connsiteX102" fmla="*/ 32506 w 7795381"/>
                <a:gd name="connsiteY102" fmla="*/ 1990725 h 2248524"/>
                <a:gd name="connsiteX103" fmla="*/ 3931 w 7795381"/>
                <a:gd name="connsiteY103" fmla="*/ 1866900 h 2248524"/>
                <a:gd name="connsiteX104" fmla="*/ 22981 w 7795381"/>
                <a:gd name="connsiteY104" fmla="*/ 1495425 h 2248524"/>
                <a:gd name="connsiteX105" fmla="*/ 32506 w 7795381"/>
                <a:gd name="connsiteY105" fmla="*/ 1447800 h 2248524"/>
                <a:gd name="connsiteX106" fmla="*/ 51556 w 7795381"/>
                <a:gd name="connsiteY106" fmla="*/ 1409700 h 2248524"/>
                <a:gd name="connsiteX107" fmla="*/ 70606 w 7795381"/>
                <a:gd name="connsiteY107" fmla="*/ 1323975 h 2248524"/>
                <a:gd name="connsiteX108" fmla="*/ 80131 w 7795381"/>
                <a:gd name="connsiteY108" fmla="*/ 1295400 h 2248524"/>
                <a:gd name="connsiteX109" fmla="*/ 89656 w 7795381"/>
                <a:gd name="connsiteY109" fmla="*/ 1257300 h 2248524"/>
                <a:gd name="connsiteX110" fmla="*/ 108706 w 7795381"/>
                <a:gd name="connsiteY110" fmla="*/ 1228725 h 2248524"/>
                <a:gd name="connsiteX111" fmla="*/ 137281 w 7795381"/>
                <a:gd name="connsiteY111" fmla="*/ 1152525 h 2248524"/>
                <a:gd name="connsiteX112" fmla="*/ 175381 w 7795381"/>
                <a:gd name="connsiteY112" fmla="*/ 1038225 h 2248524"/>
                <a:gd name="connsiteX113" fmla="*/ 194431 w 7795381"/>
                <a:gd name="connsiteY113" fmla="*/ 962025 h 2248524"/>
                <a:gd name="connsiteX114" fmla="*/ 203956 w 7795381"/>
                <a:gd name="connsiteY114" fmla="*/ 923925 h 2248524"/>
                <a:gd name="connsiteX115" fmla="*/ 223006 w 7795381"/>
                <a:gd name="connsiteY115" fmla="*/ 723900 h 2248524"/>
                <a:gd name="connsiteX116" fmla="*/ 232531 w 7795381"/>
                <a:gd name="connsiteY116" fmla="*/ 695325 h 2248524"/>
                <a:gd name="connsiteX117" fmla="*/ 242056 w 7795381"/>
                <a:gd name="connsiteY117" fmla="*/ 638175 h 2248524"/>
                <a:gd name="connsiteX0" fmla="*/ 242056 w 7795381"/>
                <a:gd name="connsiteY0" fmla="*/ 638175 h 2248524"/>
                <a:gd name="connsiteX1" fmla="*/ 251581 w 7795381"/>
                <a:gd name="connsiteY1" fmla="*/ 523875 h 2248524"/>
                <a:gd name="connsiteX2" fmla="*/ 261106 w 7795381"/>
                <a:gd name="connsiteY2" fmla="*/ 466725 h 2248524"/>
                <a:gd name="connsiteX3" fmla="*/ 270631 w 7795381"/>
                <a:gd name="connsiteY3" fmla="*/ 438150 h 2248524"/>
                <a:gd name="connsiteX4" fmla="*/ 280156 w 7795381"/>
                <a:gd name="connsiteY4" fmla="*/ 400050 h 2248524"/>
                <a:gd name="connsiteX5" fmla="*/ 299206 w 7795381"/>
                <a:gd name="connsiteY5" fmla="*/ 371475 h 2248524"/>
                <a:gd name="connsiteX6" fmla="*/ 308731 w 7795381"/>
                <a:gd name="connsiteY6" fmla="*/ 333375 h 2248524"/>
                <a:gd name="connsiteX7" fmla="*/ 337306 w 7795381"/>
                <a:gd name="connsiteY7" fmla="*/ 257175 h 2248524"/>
                <a:gd name="connsiteX8" fmla="*/ 423031 w 7795381"/>
                <a:gd name="connsiteY8" fmla="*/ 219075 h 2248524"/>
                <a:gd name="connsiteX9" fmla="*/ 451606 w 7795381"/>
                <a:gd name="connsiteY9" fmla="*/ 209550 h 2248524"/>
                <a:gd name="connsiteX10" fmla="*/ 546856 w 7795381"/>
                <a:gd name="connsiteY10" fmla="*/ 190500 h 2248524"/>
                <a:gd name="connsiteX11" fmla="*/ 584956 w 7795381"/>
                <a:gd name="connsiteY11" fmla="*/ 180975 h 2248524"/>
                <a:gd name="connsiteX12" fmla="*/ 642106 w 7795381"/>
                <a:gd name="connsiteY12" fmla="*/ 171450 h 2248524"/>
                <a:gd name="connsiteX13" fmla="*/ 775456 w 7795381"/>
                <a:gd name="connsiteY13" fmla="*/ 152400 h 2248524"/>
                <a:gd name="connsiteX14" fmla="*/ 1080256 w 7795381"/>
                <a:gd name="connsiteY14" fmla="*/ 142875 h 2248524"/>
                <a:gd name="connsiteX15" fmla="*/ 1508881 w 7795381"/>
                <a:gd name="connsiteY15" fmla="*/ 133350 h 2248524"/>
                <a:gd name="connsiteX16" fmla="*/ 2061331 w 7795381"/>
                <a:gd name="connsiteY16" fmla="*/ 114300 h 2248524"/>
                <a:gd name="connsiteX17" fmla="*/ 2318506 w 7795381"/>
                <a:gd name="connsiteY17" fmla="*/ 104775 h 2248524"/>
                <a:gd name="connsiteX18" fmla="*/ 2356606 w 7795381"/>
                <a:gd name="connsiteY18" fmla="*/ 95250 h 2248524"/>
                <a:gd name="connsiteX19" fmla="*/ 2385181 w 7795381"/>
                <a:gd name="connsiteY19" fmla="*/ 85725 h 2248524"/>
                <a:gd name="connsiteX20" fmla="*/ 2518531 w 7795381"/>
                <a:gd name="connsiteY20" fmla="*/ 76200 h 2248524"/>
                <a:gd name="connsiteX21" fmla="*/ 2689981 w 7795381"/>
                <a:gd name="connsiteY21" fmla="*/ 57150 h 2248524"/>
                <a:gd name="connsiteX22" fmla="*/ 2851906 w 7795381"/>
                <a:gd name="connsiteY22" fmla="*/ 38100 h 2248524"/>
                <a:gd name="connsiteX23" fmla="*/ 2947156 w 7795381"/>
                <a:gd name="connsiteY23" fmla="*/ 28575 h 2248524"/>
                <a:gd name="connsiteX24" fmla="*/ 3232906 w 7795381"/>
                <a:gd name="connsiteY24" fmla="*/ 9525 h 2248524"/>
                <a:gd name="connsiteX25" fmla="*/ 3280531 w 7795381"/>
                <a:gd name="connsiteY25" fmla="*/ 0 h 2248524"/>
                <a:gd name="connsiteX26" fmla="*/ 4795006 w 7795381"/>
                <a:gd name="connsiteY26" fmla="*/ 9525 h 2248524"/>
                <a:gd name="connsiteX27" fmla="*/ 5042656 w 7795381"/>
                <a:gd name="connsiteY27" fmla="*/ 38100 h 2248524"/>
                <a:gd name="connsiteX28" fmla="*/ 5099806 w 7795381"/>
                <a:gd name="connsiteY28" fmla="*/ 47625 h 2248524"/>
                <a:gd name="connsiteX29" fmla="*/ 5195056 w 7795381"/>
                <a:gd name="connsiteY29" fmla="*/ 57150 h 2248524"/>
                <a:gd name="connsiteX30" fmla="*/ 5242681 w 7795381"/>
                <a:gd name="connsiteY30" fmla="*/ 66675 h 2248524"/>
                <a:gd name="connsiteX31" fmla="*/ 6204706 w 7795381"/>
                <a:gd name="connsiteY31" fmla="*/ 76200 h 2248524"/>
                <a:gd name="connsiteX32" fmla="*/ 6328531 w 7795381"/>
                <a:gd name="connsiteY32" fmla="*/ 95250 h 2248524"/>
                <a:gd name="connsiteX33" fmla="*/ 6376156 w 7795381"/>
                <a:gd name="connsiteY33" fmla="*/ 104775 h 2248524"/>
                <a:gd name="connsiteX34" fmla="*/ 6490456 w 7795381"/>
                <a:gd name="connsiteY34" fmla="*/ 114300 h 2248524"/>
                <a:gd name="connsiteX35" fmla="*/ 6642856 w 7795381"/>
                <a:gd name="connsiteY35" fmla="*/ 133350 h 2248524"/>
                <a:gd name="connsiteX36" fmla="*/ 6680956 w 7795381"/>
                <a:gd name="connsiteY36" fmla="*/ 142875 h 2248524"/>
                <a:gd name="connsiteX37" fmla="*/ 7300081 w 7795381"/>
                <a:gd name="connsiteY37" fmla="*/ 161925 h 2248524"/>
                <a:gd name="connsiteX38" fmla="*/ 7395331 w 7795381"/>
                <a:gd name="connsiteY38" fmla="*/ 180975 h 2248524"/>
                <a:gd name="connsiteX39" fmla="*/ 7442956 w 7795381"/>
                <a:gd name="connsiteY39" fmla="*/ 238125 h 2248524"/>
                <a:gd name="connsiteX40" fmla="*/ 7471531 w 7795381"/>
                <a:gd name="connsiteY40" fmla="*/ 266700 h 2248524"/>
                <a:gd name="connsiteX41" fmla="*/ 7500106 w 7795381"/>
                <a:gd name="connsiteY41" fmla="*/ 323850 h 2248524"/>
                <a:gd name="connsiteX42" fmla="*/ 7528681 w 7795381"/>
                <a:gd name="connsiteY42" fmla="*/ 342900 h 2248524"/>
                <a:gd name="connsiteX43" fmla="*/ 7538206 w 7795381"/>
                <a:gd name="connsiteY43" fmla="*/ 371475 h 2248524"/>
                <a:gd name="connsiteX44" fmla="*/ 7547731 w 7795381"/>
                <a:gd name="connsiteY44" fmla="*/ 409575 h 2248524"/>
                <a:gd name="connsiteX45" fmla="*/ 7566781 w 7795381"/>
                <a:gd name="connsiteY45" fmla="*/ 447675 h 2248524"/>
                <a:gd name="connsiteX46" fmla="*/ 7595356 w 7795381"/>
                <a:gd name="connsiteY46" fmla="*/ 504825 h 2248524"/>
                <a:gd name="connsiteX47" fmla="*/ 7614406 w 7795381"/>
                <a:gd name="connsiteY47" fmla="*/ 571500 h 2248524"/>
                <a:gd name="connsiteX48" fmla="*/ 7633456 w 7795381"/>
                <a:gd name="connsiteY48" fmla="*/ 600075 h 2248524"/>
                <a:gd name="connsiteX49" fmla="*/ 7642981 w 7795381"/>
                <a:gd name="connsiteY49" fmla="*/ 628650 h 2248524"/>
                <a:gd name="connsiteX50" fmla="*/ 7671556 w 7795381"/>
                <a:gd name="connsiteY50" fmla="*/ 647700 h 2248524"/>
                <a:gd name="connsiteX51" fmla="*/ 7690606 w 7795381"/>
                <a:gd name="connsiteY51" fmla="*/ 676275 h 2248524"/>
                <a:gd name="connsiteX52" fmla="*/ 7700131 w 7795381"/>
                <a:gd name="connsiteY52" fmla="*/ 704850 h 2248524"/>
                <a:gd name="connsiteX53" fmla="*/ 7766806 w 7795381"/>
                <a:gd name="connsiteY53" fmla="*/ 790575 h 2248524"/>
                <a:gd name="connsiteX54" fmla="*/ 7785856 w 7795381"/>
                <a:gd name="connsiteY54" fmla="*/ 847725 h 2248524"/>
                <a:gd name="connsiteX55" fmla="*/ 7795381 w 7795381"/>
                <a:gd name="connsiteY55" fmla="*/ 876300 h 2248524"/>
                <a:gd name="connsiteX56" fmla="*/ 7776331 w 7795381"/>
                <a:gd name="connsiteY56" fmla="*/ 1247775 h 2248524"/>
                <a:gd name="connsiteX57" fmla="*/ 7766806 w 7795381"/>
                <a:gd name="connsiteY57" fmla="*/ 1276350 h 2248524"/>
                <a:gd name="connsiteX58" fmla="*/ 7757281 w 7795381"/>
                <a:gd name="connsiteY58" fmla="*/ 1314450 h 2248524"/>
                <a:gd name="connsiteX59" fmla="*/ 7747756 w 7795381"/>
                <a:gd name="connsiteY59" fmla="*/ 1381125 h 2248524"/>
                <a:gd name="connsiteX60" fmla="*/ 7738231 w 7795381"/>
                <a:gd name="connsiteY60" fmla="*/ 1409700 h 2248524"/>
                <a:gd name="connsiteX61" fmla="*/ 7728706 w 7795381"/>
                <a:gd name="connsiteY61" fmla="*/ 1457325 h 2248524"/>
                <a:gd name="connsiteX62" fmla="*/ 7719181 w 7795381"/>
                <a:gd name="connsiteY62" fmla="*/ 1562100 h 2248524"/>
                <a:gd name="connsiteX63" fmla="*/ 7681081 w 7795381"/>
                <a:gd name="connsiteY63" fmla="*/ 1857375 h 2248524"/>
                <a:gd name="connsiteX64" fmla="*/ 7652506 w 7795381"/>
                <a:gd name="connsiteY64" fmla="*/ 1866900 h 2248524"/>
                <a:gd name="connsiteX65" fmla="*/ 7623931 w 7795381"/>
                <a:gd name="connsiteY65" fmla="*/ 1895475 h 2248524"/>
                <a:gd name="connsiteX66" fmla="*/ 7566781 w 7795381"/>
                <a:gd name="connsiteY66" fmla="*/ 1914525 h 2248524"/>
                <a:gd name="connsiteX67" fmla="*/ 7490581 w 7795381"/>
                <a:gd name="connsiteY67" fmla="*/ 1933575 h 2248524"/>
                <a:gd name="connsiteX68" fmla="*/ 7462006 w 7795381"/>
                <a:gd name="connsiteY68" fmla="*/ 1952625 h 2248524"/>
                <a:gd name="connsiteX69" fmla="*/ 7414381 w 7795381"/>
                <a:gd name="connsiteY69" fmla="*/ 1962150 h 2248524"/>
                <a:gd name="connsiteX70" fmla="*/ 7385806 w 7795381"/>
                <a:gd name="connsiteY70" fmla="*/ 1971675 h 2248524"/>
                <a:gd name="connsiteX71" fmla="*/ 7347706 w 7795381"/>
                <a:gd name="connsiteY71" fmla="*/ 2000250 h 2248524"/>
                <a:gd name="connsiteX72" fmla="*/ 7319131 w 7795381"/>
                <a:gd name="connsiteY72" fmla="*/ 2028825 h 2248524"/>
                <a:gd name="connsiteX73" fmla="*/ 7290556 w 7795381"/>
                <a:gd name="connsiteY73" fmla="*/ 2038350 h 2248524"/>
                <a:gd name="connsiteX74" fmla="*/ 7261981 w 7795381"/>
                <a:gd name="connsiteY74" fmla="*/ 2057400 h 2248524"/>
                <a:gd name="connsiteX75" fmla="*/ 7214356 w 7795381"/>
                <a:gd name="connsiteY75" fmla="*/ 2105025 h 2248524"/>
                <a:gd name="connsiteX76" fmla="*/ 7185781 w 7795381"/>
                <a:gd name="connsiteY76" fmla="*/ 2114550 h 2248524"/>
                <a:gd name="connsiteX77" fmla="*/ 7014331 w 7795381"/>
                <a:gd name="connsiteY77" fmla="*/ 2143125 h 2248524"/>
                <a:gd name="connsiteX78" fmla="*/ 6890506 w 7795381"/>
                <a:gd name="connsiteY78" fmla="*/ 2162175 h 2248524"/>
                <a:gd name="connsiteX79" fmla="*/ 6861931 w 7795381"/>
                <a:gd name="connsiteY79" fmla="*/ 2181225 h 2248524"/>
                <a:gd name="connsiteX80" fmla="*/ 6709531 w 7795381"/>
                <a:gd name="connsiteY80" fmla="*/ 2200275 h 2248524"/>
                <a:gd name="connsiteX81" fmla="*/ 6509506 w 7795381"/>
                <a:gd name="connsiteY81" fmla="*/ 2219325 h 2248524"/>
                <a:gd name="connsiteX82" fmla="*/ 5766556 w 7795381"/>
                <a:gd name="connsiteY82" fmla="*/ 2228850 h 2248524"/>
                <a:gd name="connsiteX83" fmla="*/ 5423656 w 7795381"/>
                <a:gd name="connsiteY83" fmla="*/ 2228850 h 2248524"/>
                <a:gd name="connsiteX84" fmla="*/ 4680706 w 7795381"/>
                <a:gd name="connsiteY84" fmla="*/ 2219325 h 2248524"/>
                <a:gd name="connsiteX85" fmla="*/ 4585456 w 7795381"/>
                <a:gd name="connsiteY85" fmla="*/ 2209800 h 2248524"/>
                <a:gd name="connsiteX86" fmla="*/ 4042531 w 7795381"/>
                <a:gd name="connsiteY86" fmla="*/ 2190750 h 2248524"/>
                <a:gd name="connsiteX87" fmla="*/ 3290056 w 7795381"/>
                <a:gd name="connsiteY87" fmla="*/ 2209800 h 2248524"/>
                <a:gd name="connsiteX88" fmla="*/ 3261481 w 7795381"/>
                <a:gd name="connsiteY88" fmla="*/ 2219325 h 2248524"/>
                <a:gd name="connsiteX89" fmla="*/ 1975606 w 7795381"/>
                <a:gd name="connsiteY89" fmla="*/ 2209800 h 2248524"/>
                <a:gd name="connsiteX90" fmla="*/ 1908931 w 7795381"/>
                <a:gd name="connsiteY90" fmla="*/ 2200275 h 2248524"/>
                <a:gd name="connsiteX91" fmla="*/ 1594606 w 7795381"/>
                <a:gd name="connsiteY91" fmla="*/ 2190750 h 2248524"/>
                <a:gd name="connsiteX92" fmla="*/ 1032631 w 7795381"/>
                <a:gd name="connsiteY92" fmla="*/ 2209800 h 2248524"/>
                <a:gd name="connsiteX93" fmla="*/ 765931 w 7795381"/>
                <a:gd name="connsiteY93" fmla="*/ 2219325 h 2248524"/>
                <a:gd name="connsiteX94" fmla="*/ 318256 w 7795381"/>
                <a:gd name="connsiteY94" fmla="*/ 2219325 h 2248524"/>
                <a:gd name="connsiteX95" fmla="*/ 261106 w 7795381"/>
                <a:gd name="connsiteY95" fmla="*/ 2200275 h 2248524"/>
                <a:gd name="connsiteX96" fmla="*/ 175381 w 7795381"/>
                <a:gd name="connsiteY96" fmla="*/ 2162175 h 2248524"/>
                <a:gd name="connsiteX97" fmla="*/ 146806 w 7795381"/>
                <a:gd name="connsiteY97" fmla="*/ 2152650 h 2248524"/>
                <a:gd name="connsiteX98" fmla="*/ 89656 w 7795381"/>
                <a:gd name="connsiteY98" fmla="*/ 2105025 h 2248524"/>
                <a:gd name="connsiteX99" fmla="*/ 80131 w 7795381"/>
                <a:gd name="connsiteY99" fmla="*/ 2076450 h 2248524"/>
                <a:gd name="connsiteX100" fmla="*/ 61081 w 7795381"/>
                <a:gd name="connsiteY100" fmla="*/ 2047875 h 2248524"/>
                <a:gd name="connsiteX101" fmla="*/ 32506 w 7795381"/>
                <a:gd name="connsiteY101" fmla="*/ 1990725 h 2248524"/>
                <a:gd name="connsiteX102" fmla="*/ 3931 w 7795381"/>
                <a:gd name="connsiteY102" fmla="*/ 1866900 h 2248524"/>
                <a:gd name="connsiteX103" fmla="*/ 22981 w 7795381"/>
                <a:gd name="connsiteY103" fmla="*/ 1495425 h 2248524"/>
                <a:gd name="connsiteX104" fmla="*/ 32506 w 7795381"/>
                <a:gd name="connsiteY104" fmla="*/ 1447800 h 2248524"/>
                <a:gd name="connsiteX105" fmla="*/ 51556 w 7795381"/>
                <a:gd name="connsiteY105" fmla="*/ 1409700 h 2248524"/>
                <a:gd name="connsiteX106" fmla="*/ 70606 w 7795381"/>
                <a:gd name="connsiteY106" fmla="*/ 1323975 h 2248524"/>
                <a:gd name="connsiteX107" fmla="*/ 80131 w 7795381"/>
                <a:gd name="connsiteY107" fmla="*/ 1295400 h 2248524"/>
                <a:gd name="connsiteX108" fmla="*/ 89656 w 7795381"/>
                <a:gd name="connsiteY108" fmla="*/ 1257300 h 2248524"/>
                <a:gd name="connsiteX109" fmla="*/ 108706 w 7795381"/>
                <a:gd name="connsiteY109" fmla="*/ 1228725 h 2248524"/>
                <a:gd name="connsiteX110" fmla="*/ 137281 w 7795381"/>
                <a:gd name="connsiteY110" fmla="*/ 1152525 h 2248524"/>
                <a:gd name="connsiteX111" fmla="*/ 175381 w 7795381"/>
                <a:gd name="connsiteY111" fmla="*/ 1038225 h 2248524"/>
                <a:gd name="connsiteX112" fmla="*/ 194431 w 7795381"/>
                <a:gd name="connsiteY112" fmla="*/ 962025 h 2248524"/>
                <a:gd name="connsiteX113" fmla="*/ 203956 w 7795381"/>
                <a:gd name="connsiteY113" fmla="*/ 923925 h 2248524"/>
                <a:gd name="connsiteX114" fmla="*/ 223006 w 7795381"/>
                <a:gd name="connsiteY114" fmla="*/ 723900 h 2248524"/>
                <a:gd name="connsiteX115" fmla="*/ 232531 w 7795381"/>
                <a:gd name="connsiteY115" fmla="*/ 695325 h 2248524"/>
                <a:gd name="connsiteX116" fmla="*/ 242056 w 7795381"/>
                <a:gd name="connsiteY116" fmla="*/ 638175 h 224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7795381" h="2248524">
                  <a:moveTo>
                    <a:pt x="242056" y="638175"/>
                  </a:moveTo>
                  <a:cubicBezTo>
                    <a:pt x="245231" y="609600"/>
                    <a:pt x="248406" y="552450"/>
                    <a:pt x="251581" y="523875"/>
                  </a:cubicBezTo>
                  <a:cubicBezTo>
                    <a:pt x="255771" y="505022"/>
                    <a:pt x="256916" y="485578"/>
                    <a:pt x="261106" y="466725"/>
                  </a:cubicBezTo>
                  <a:cubicBezTo>
                    <a:pt x="263284" y="456924"/>
                    <a:pt x="267873" y="447804"/>
                    <a:pt x="270631" y="438150"/>
                  </a:cubicBezTo>
                  <a:cubicBezTo>
                    <a:pt x="274227" y="425563"/>
                    <a:pt x="274999" y="412082"/>
                    <a:pt x="280156" y="400050"/>
                  </a:cubicBezTo>
                  <a:cubicBezTo>
                    <a:pt x="284665" y="389528"/>
                    <a:pt x="292856" y="381000"/>
                    <a:pt x="299206" y="371475"/>
                  </a:cubicBezTo>
                  <a:cubicBezTo>
                    <a:pt x="302381" y="358775"/>
                    <a:pt x="305891" y="346154"/>
                    <a:pt x="308731" y="333375"/>
                  </a:cubicBezTo>
                  <a:cubicBezTo>
                    <a:pt x="316520" y="298327"/>
                    <a:pt x="312091" y="282390"/>
                    <a:pt x="337306" y="257175"/>
                  </a:cubicBezTo>
                  <a:cubicBezTo>
                    <a:pt x="359947" y="234534"/>
                    <a:pt x="394737" y="228506"/>
                    <a:pt x="423031" y="219075"/>
                  </a:cubicBezTo>
                  <a:lnTo>
                    <a:pt x="451606" y="209550"/>
                  </a:lnTo>
                  <a:cubicBezTo>
                    <a:pt x="482323" y="199311"/>
                    <a:pt x="515106" y="196850"/>
                    <a:pt x="546856" y="190500"/>
                  </a:cubicBezTo>
                  <a:cubicBezTo>
                    <a:pt x="559693" y="187933"/>
                    <a:pt x="572119" y="183542"/>
                    <a:pt x="584956" y="180975"/>
                  </a:cubicBezTo>
                  <a:cubicBezTo>
                    <a:pt x="603894" y="177187"/>
                    <a:pt x="623105" y="174905"/>
                    <a:pt x="642106" y="171450"/>
                  </a:cubicBezTo>
                  <a:cubicBezTo>
                    <a:pt x="701424" y="160665"/>
                    <a:pt x="702942" y="155937"/>
                    <a:pt x="775456" y="152400"/>
                  </a:cubicBezTo>
                  <a:cubicBezTo>
                    <a:pt x="876985" y="147447"/>
                    <a:pt x="978641" y="145514"/>
                    <a:pt x="1080256" y="142875"/>
                  </a:cubicBezTo>
                  <a:lnTo>
                    <a:pt x="1508881" y="133350"/>
                  </a:lnTo>
                  <a:cubicBezTo>
                    <a:pt x="1755640" y="105932"/>
                    <a:pt x="1531342" y="128247"/>
                    <a:pt x="2061331" y="114300"/>
                  </a:cubicBezTo>
                  <a:cubicBezTo>
                    <a:pt x="2147085" y="112043"/>
                    <a:pt x="2232781" y="107950"/>
                    <a:pt x="2318506" y="104775"/>
                  </a:cubicBezTo>
                  <a:cubicBezTo>
                    <a:pt x="2331206" y="101600"/>
                    <a:pt x="2344019" y="98846"/>
                    <a:pt x="2356606" y="95250"/>
                  </a:cubicBezTo>
                  <a:cubicBezTo>
                    <a:pt x="2366260" y="92492"/>
                    <a:pt x="2375210" y="86898"/>
                    <a:pt x="2385181" y="85725"/>
                  </a:cubicBezTo>
                  <a:cubicBezTo>
                    <a:pt x="2429439" y="80518"/>
                    <a:pt x="2474162" y="80360"/>
                    <a:pt x="2518531" y="76200"/>
                  </a:cubicBezTo>
                  <a:cubicBezTo>
                    <a:pt x="2575782" y="70833"/>
                    <a:pt x="2689981" y="57150"/>
                    <a:pt x="2689981" y="57150"/>
                  </a:cubicBezTo>
                  <a:cubicBezTo>
                    <a:pt x="2770906" y="36919"/>
                    <a:pt x="2706605" y="50735"/>
                    <a:pt x="2851906" y="38100"/>
                  </a:cubicBezTo>
                  <a:cubicBezTo>
                    <a:pt x="2883694" y="35336"/>
                    <a:pt x="2915318" y="30698"/>
                    <a:pt x="2947156" y="28575"/>
                  </a:cubicBezTo>
                  <a:cubicBezTo>
                    <a:pt x="3067193" y="20573"/>
                    <a:pt x="3125749" y="23813"/>
                    <a:pt x="3232906" y="9525"/>
                  </a:cubicBezTo>
                  <a:cubicBezTo>
                    <a:pt x="3248953" y="7385"/>
                    <a:pt x="3264656" y="3175"/>
                    <a:pt x="3280531" y="0"/>
                  </a:cubicBezTo>
                  <a:lnTo>
                    <a:pt x="4795006" y="9525"/>
                  </a:lnTo>
                  <a:cubicBezTo>
                    <a:pt x="4839640" y="10277"/>
                    <a:pt x="4974658" y="27639"/>
                    <a:pt x="5042656" y="38100"/>
                  </a:cubicBezTo>
                  <a:cubicBezTo>
                    <a:pt x="5061744" y="41037"/>
                    <a:pt x="5080642" y="45230"/>
                    <a:pt x="5099806" y="47625"/>
                  </a:cubicBezTo>
                  <a:cubicBezTo>
                    <a:pt x="5131468" y="51583"/>
                    <a:pt x="5163428" y="52933"/>
                    <a:pt x="5195056" y="57150"/>
                  </a:cubicBezTo>
                  <a:cubicBezTo>
                    <a:pt x="5211103" y="59290"/>
                    <a:pt x="5226494" y="66370"/>
                    <a:pt x="5242681" y="66675"/>
                  </a:cubicBezTo>
                  <a:lnTo>
                    <a:pt x="6204706" y="76200"/>
                  </a:lnTo>
                  <a:cubicBezTo>
                    <a:pt x="6269071" y="97655"/>
                    <a:pt x="6205751" y="78879"/>
                    <a:pt x="6328531" y="95250"/>
                  </a:cubicBezTo>
                  <a:cubicBezTo>
                    <a:pt x="6344578" y="97390"/>
                    <a:pt x="6360078" y="102883"/>
                    <a:pt x="6376156" y="104775"/>
                  </a:cubicBezTo>
                  <a:cubicBezTo>
                    <a:pt x="6414126" y="109242"/>
                    <a:pt x="6452356" y="111125"/>
                    <a:pt x="6490456" y="114300"/>
                  </a:cubicBezTo>
                  <a:cubicBezTo>
                    <a:pt x="6607986" y="137806"/>
                    <a:pt x="6445023" y="106972"/>
                    <a:pt x="6642856" y="133350"/>
                  </a:cubicBezTo>
                  <a:cubicBezTo>
                    <a:pt x="6655832" y="135080"/>
                    <a:pt x="6667924" y="141634"/>
                    <a:pt x="6680956" y="142875"/>
                  </a:cubicBezTo>
                  <a:cubicBezTo>
                    <a:pt x="6841329" y="158149"/>
                    <a:pt x="7222207" y="160303"/>
                    <a:pt x="7300081" y="161925"/>
                  </a:cubicBezTo>
                  <a:cubicBezTo>
                    <a:pt x="7305728" y="162732"/>
                    <a:pt x="7377195" y="168884"/>
                    <a:pt x="7395331" y="180975"/>
                  </a:cubicBezTo>
                  <a:cubicBezTo>
                    <a:pt x="7426637" y="201846"/>
                    <a:pt x="7420992" y="211769"/>
                    <a:pt x="7442956" y="238125"/>
                  </a:cubicBezTo>
                  <a:cubicBezTo>
                    <a:pt x="7451580" y="248473"/>
                    <a:pt x="7462006" y="257175"/>
                    <a:pt x="7471531" y="266700"/>
                  </a:cubicBezTo>
                  <a:cubicBezTo>
                    <a:pt x="7479278" y="289941"/>
                    <a:pt x="7481642" y="305386"/>
                    <a:pt x="7500106" y="323850"/>
                  </a:cubicBezTo>
                  <a:cubicBezTo>
                    <a:pt x="7508201" y="331945"/>
                    <a:pt x="7519156" y="336550"/>
                    <a:pt x="7528681" y="342900"/>
                  </a:cubicBezTo>
                  <a:cubicBezTo>
                    <a:pt x="7531856" y="352425"/>
                    <a:pt x="7535448" y="361821"/>
                    <a:pt x="7538206" y="371475"/>
                  </a:cubicBezTo>
                  <a:cubicBezTo>
                    <a:pt x="7541802" y="384062"/>
                    <a:pt x="7543134" y="397318"/>
                    <a:pt x="7547731" y="409575"/>
                  </a:cubicBezTo>
                  <a:cubicBezTo>
                    <a:pt x="7552717" y="422870"/>
                    <a:pt x="7561188" y="434624"/>
                    <a:pt x="7566781" y="447675"/>
                  </a:cubicBezTo>
                  <a:cubicBezTo>
                    <a:pt x="7590442" y="502884"/>
                    <a:pt x="7558747" y="449911"/>
                    <a:pt x="7595356" y="504825"/>
                  </a:cubicBezTo>
                  <a:cubicBezTo>
                    <a:pt x="7598408" y="517032"/>
                    <a:pt x="7607574" y="557835"/>
                    <a:pt x="7614406" y="571500"/>
                  </a:cubicBezTo>
                  <a:cubicBezTo>
                    <a:pt x="7619526" y="581739"/>
                    <a:pt x="7628336" y="589836"/>
                    <a:pt x="7633456" y="600075"/>
                  </a:cubicBezTo>
                  <a:cubicBezTo>
                    <a:pt x="7637946" y="609055"/>
                    <a:pt x="7636709" y="620810"/>
                    <a:pt x="7642981" y="628650"/>
                  </a:cubicBezTo>
                  <a:cubicBezTo>
                    <a:pt x="7650132" y="637589"/>
                    <a:pt x="7662031" y="641350"/>
                    <a:pt x="7671556" y="647700"/>
                  </a:cubicBezTo>
                  <a:cubicBezTo>
                    <a:pt x="7677906" y="657225"/>
                    <a:pt x="7685486" y="666036"/>
                    <a:pt x="7690606" y="676275"/>
                  </a:cubicBezTo>
                  <a:cubicBezTo>
                    <a:pt x="7695096" y="685255"/>
                    <a:pt x="7694562" y="696496"/>
                    <a:pt x="7700131" y="704850"/>
                  </a:cubicBezTo>
                  <a:cubicBezTo>
                    <a:pt x="7733005" y="754160"/>
                    <a:pt x="7741444" y="714490"/>
                    <a:pt x="7766806" y="790575"/>
                  </a:cubicBezTo>
                  <a:lnTo>
                    <a:pt x="7785856" y="847725"/>
                  </a:lnTo>
                  <a:lnTo>
                    <a:pt x="7795381" y="876300"/>
                  </a:lnTo>
                  <a:lnTo>
                    <a:pt x="7776331" y="1247775"/>
                  </a:lnTo>
                  <a:cubicBezTo>
                    <a:pt x="7775817" y="1257802"/>
                    <a:pt x="7769564" y="1266696"/>
                    <a:pt x="7766806" y="1276350"/>
                  </a:cubicBezTo>
                  <a:cubicBezTo>
                    <a:pt x="7763210" y="1288937"/>
                    <a:pt x="7759623" y="1301570"/>
                    <a:pt x="7757281" y="1314450"/>
                  </a:cubicBezTo>
                  <a:cubicBezTo>
                    <a:pt x="7753265" y="1336539"/>
                    <a:pt x="7752159" y="1359110"/>
                    <a:pt x="7747756" y="1381125"/>
                  </a:cubicBezTo>
                  <a:cubicBezTo>
                    <a:pt x="7745787" y="1390970"/>
                    <a:pt x="7740666" y="1399960"/>
                    <a:pt x="7738231" y="1409700"/>
                  </a:cubicBezTo>
                  <a:cubicBezTo>
                    <a:pt x="7734304" y="1425406"/>
                    <a:pt x="7731881" y="1441450"/>
                    <a:pt x="7728706" y="1457325"/>
                  </a:cubicBezTo>
                  <a:cubicBezTo>
                    <a:pt x="7725531" y="1492250"/>
                    <a:pt x="7720977" y="1527077"/>
                    <a:pt x="7719181" y="1562100"/>
                  </a:cubicBezTo>
                  <a:cubicBezTo>
                    <a:pt x="7715351" y="1636777"/>
                    <a:pt x="7771623" y="1797014"/>
                    <a:pt x="7681081" y="1857375"/>
                  </a:cubicBezTo>
                  <a:cubicBezTo>
                    <a:pt x="7672727" y="1862944"/>
                    <a:pt x="7662031" y="1863725"/>
                    <a:pt x="7652506" y="1866900"/>
                  </a:cubicBezTo>
                  <a:cubicBezTo>
                    <a:pt x="7642981" y="1876425"/>
                    <a:pt x="7635706" y="1888933"/>
                    <a:pt x="7623931" y="1895475"/>
                  </a:cubicBezTo>
                  <a:cubicBezTo>
                    <a:pt x="7606378" y="1905227"/>
                    <a:pt x="7585831" y="1908175"/>
                    <a:pt x="7566781" y="1914525"/>
                  </a:cubicBezTo>
                  <a:cubicBezTo>
                    <a:pt x="7522847" y="1929170"/>
                    <a:pt x="7548051" y="1922081"/>
                    <a:pt x="7490581" y="1933575"/>
                  </a:cubicBezTo>
                  <a:cubicBezTo>
                    <a:pt x="7481056" y="1939925"/>
                    <a:pt x="7472725" y="1948605"/>
                    <a:pt x="7462006" y="1952625"/>
                  </a:cubicBezTo>
                  <a:cubicBezTo>
                    <a:pt x="7446847" y="1958309"/>
                    <a:pt x="7430087" y="1958223"/>
                    <a:pt x="7414381" y="1962150"/>
                  </a:cubicBezTo>
                  <a:cubicBezTo>
                    <a:pt x="7404641" y="1964585"/>
                    <a:pt x="7395331" y="1968500"/>
                    <a:pt x="7385806" y="1971675"/>
                  </a:cubicBezTo>
                  <a:cubicBezTo>
                    <a:pt x="7373106" y="1981200"/>
                    <a:pt x="7359759" y="1989919"/>
                    <a:pt x="7347706" y="2000250"/>
                  </a:cubicBezTo>
                  <a:cubicBezTo>
                    <a:pt x="7337479" y="2009016"/>
                    <a:pt x="7330339" y="2021353"/>
                    <a:pt x="7319131" y="2028825"/>
                  </a:cubicBezTo>
                  <a:cubicBezTo>
                    <a:pt x="7310777" y="2034394"/>
                    <a:pt x="7300081" y="2035175"/>
                    <a:pt x="7290556" y="2038350"/>
                  </a:cubicBezTo>
                  <a:cubicBezTo>
                    <a:pt x="7281031" y="2044700"/>
                    <a:pt x="7270076" y="2049305"/>
                    <a:pt x="7261981" y="2057400"/>
                  </a:cubicBezTo>
                  <a:cubicBezTo>
                    <a:pt x="7223881" y="2095500"/>
                    <a:pt x="7265156" y="2079625"/>
                    <a:pt x="7214356" y="2105025"/>
                  </a:cubicBezTo>
                  <a:cubicBezTo>
                    <a:pt x="7205376" y="2109515"/>
                    <a:pt x="7195435" y="2111792"/>
                    <a:pt x="7185781" y="2114550"/>
                  </a:cubicBezTo>
                  <a:cubicBezTo>
                    <a:pt x="7120087" y="2133320"/>
                    <a:pt x="7105874" y="2127868"/>
                    <a:pt x="7014331" y="2143125"/>
                  </a:cubicBezTo>
                  <a:cubicBezTo>
                    <a:pt x="6935036" y="2156341"/>
                    <a:pt x="6976300" y="2149919"/>
                    <a:pt x="6890506" y="2162175"/>
                  </a:cubicBezTo>
                  <a:cubicBezTo>
                    <a:pt x="6880981" y="2168525"/>
                    <a:pt x="6872791" y="2177605"/>
                    <a:pt x="6861931" y="2181225"/>
                  </a:cubicBezTo>
                  <a:cubicBezTo>
                    <a:pt x="6836121" y="2189828"/>
                    <a:pt x="6720218" y="2199018"/>
                    <a:pt x="6709531" y="2200275"/>
                  </a:cubicBezTo>
                  <a:cubicBezTo>
                    <a:pt x="6610270" y="2211953"/>
                    <a:pt x="6642365" y="2216437"/>
                    <a:pt x="6509506" y="2219325"/>
                  </a:cubicBezTo>
                  <a:lnTo>
                    <a:pt x="5766556" y="2228850"/>
                  </a:lnTo>
                  <a:cubicBezTo>
                    <a:pt x="5518380" y="2246577"/>
                    <a:pt x="5748458" y="2235346"/>
                    <a:pt x="5423656" y="2228850"/>
                  </a:cubicBezTo>
                  <a:lnTo>
                    <a:pt x="4680706" y="2219325"/>
                  </a:lnTo>
                  <a:cubicBezTo>
                    <a:pt x="4648956" y="2216150"/>
                    <a:pt x="4617347" y="2210863"/>
                    <a:pt x="4585456" y="2209800"/>
                  </a:cubicBezTo>
                  <a:cubicBezTo>
                    <a:pt x="4026049" y="2191153"/>
                    <a:pt x="4274976" y="2223956"/>
                    <a:pt x="4042531" y="2190750"/>
                  </a:cubicBezTo>
                  <a:cubicBezTo>
                    <a:pt x="3957032" y="2191890"/>
                    <a:pt x="3523903" y="2142987"/>
                    <a:pt x="3290056" y="2209800"/>
                  </a:cubicBezTo>
                  <a:cubicBezTo>
                    <a:pt x="3280402" y="2212558"/>
                    <a:pt x="3271006" y="2216150"/>
                    <a:pt x="3261481" y="2219325"/>
                  </a:cubicBezTo>
                  <a:lnTo>
                    <a:pt x="1975606" y="2209800"/>
                  </a:lnTo>
                  <a:cubicBezTo>
                    <a:pt x="1953158" y="2209484"/>
                    <a:pt x="1931354" y="2201396"/>
                    <a:pt x="1908931" y="2200275"/>
                  </a:cubicBezTo>
                  <a:cubicBezTo>
                    <a:pt x="1804239" y="2195040"/>
                    <a:pt x="1699381" y="2193925"/>
                    <a:pt x="1594606" y="2190750"/>
                  </a:cubicBezTo>
                  <a:cubicBezTo>
                    <a:pt x="1448556" y="2192338"/>
                    <a:pt x="1170743" y="2205038"/>
                    <a:pt x="1032631" y="2209800"/>
                  </a:cubicBezTo>
                  <a:cubicBezTo>
                    <a:pt x="943848" y="2215349"/>
                    <a:pt x="854831" y="2216150"/>
                    <a:pt x="765931" y="2219325"/>
                  </a:cubicBezTo>
                  <a:cubicBezTo>
                    <a:pt x="590740" y="2248524"/>
                    <a:pt x="657963" y="2241008"/>
                    <a:pt x="318256" y="2219325"/>
                  </a:cubicBezTo>
                  <a:cubicBezTo>
                    <a:pt x="298216" y="2218046"/>
                    <a:pt x="261106" y="2200275"/>
                    <a:pt x="261106" y="2200275"/>
                  </a:cubicBezTo>
                  <a:cubicBezTo>
                    <a:pt x="215823" y="2170086"/>
                    <a:pt x="243391" y="2184845"/>
                    <a:pt x="175381" y="2162175"/>
                  </a:cubicBezTo>
                  <a:lnTo>
                    <a:pt x="146806" y="2152650"/>
                  </a:lnTo>
                  <a:cubicBezTo>
                    <a:pt x="125721" y="2138593"/>
                    <a:pt x="104324" y="2127027"/>
                    <a:pt x="89656" y="2105025"/>
                  </a:cubicBezTo>
                  <a:cubicBezTo>
                    <a:pt x="84087" y="2096671"/>
                    <a:pt x="84621" y="2085430"/>
                    <a:pt x="80131" y="2076450"/>
                  </a:cubicBezTo>
                  <a:cubicBezTo>
                    <a:pt x="75011" y="2066211"/>
                    <a:pt x="66201" y="2058114"/>
                    <a:pt x="61081" y="2047875"/>
                  </a:cubicBezTo>
                  <a:cubicBezTo>
                    <a:pt x="21646" y="1969005"/>
                    <a:pt x="87101" y="2072617"/>
                    <a:pt x="32506" y="1990725"/>
                  </a:cubicBezTo>
                  <a:cubicBezTo>
                    <a:pt x="9529" y="1898819"/>
                    <a:pt x="18591" y="1940198"/>
                    <a:pt x="3931" y="1866900"/>
                  </a:cubicBezTo>
                  <a:cubicBezTo>
                    <a:pt x="9995" y="1672846"/>
                    <a:pt x="0" y="1633312"/>
                    <a:pt x="22981" y="1495425"/>
                  </a:cubicBezTo>
                  <a:cubicBezTo>
                    <a:pt x="25643" y="1479456"/>
                    <a:pt x="27386" y="1463159"/>
                    <a:pt x="32506" y="1447800"/>
                  </a:cubicBezTo>
                  <a:cubicBezTo>
                    <a:pt x="36996" y="1434330"/>
                    <a:pt x="46570" y="1422995"/>
                    <a:pt x="51556" y="1409700"/>
                  </a:cubicBezTo>
                  <a:cubicBezTo>
                    <a:pt x="58889" y="1390144"/>
                    <a:pt x="66080" y="1342080"/>
                    <a:pt x="70606" y="1323975"/>
                  </a:cubicBezTo>
                  <a:cubicBezTo>
                    <a:pt x="73041" y="1314235"/>
                    <a:pt x="77373" y="1305054"/>
                    <a:pt x="80131" y="1295400"/>
                  </a:cubicBezTo>
                  <a:cubicBezTo>
                    <a:pt x="83727" y="1282813"/>
                    <a:pt x="84499" y="1269332"/>
                    <a:pt x="89656" y="1257300"/>
                  </a:cubicBezTo>
                  <a:cubicBezTo>
                    <a:pt x="94165" y="1246778"/>
                    <a:pt x="103026" y="1238664"/>
                    <a:pt x="108706" y="1228725"/>
                  </a:cubicBezTo>
                  <a:cubicBezTo>
                    <a:pt x="147279" y="1161223"/>
                    <a:pt x="111711" y="1220713"/>
                    <a:pt x="137281" y="1152525"/>
                  </a:cubicBezTo>
                  <a:cubicBezTo>
                    <a:pt x="183419" y="1029490"/>
                    <a:pt x="124529" y="1241633"/>
                    <a:pt x="175381" y="1038225"/>
                  </a:cubicBezTo>
                  <a:lnTo>
                    <a:pt x="194431" y="962025"/>
                  </a:lnTo>
                  <a:lnTo>
                    <a:pt x="203956" y="923925"/>
                  </a:lnTo>
                  <a:cubicBezTo>
                    <a:pt x="206728" y="890656"/>
                    <a:pt x="216132" y="765141"/>
                    <a:pt x="223006" y="723900"/>
                  </a:cubicBezTo>
                  <a:cubicBezTo>
                    <a:pt x="224657" y="713996"/>
                    <a:pt x="230353" y="705126"/>
                    <a:pt x="232531" y="695325"/>
                  </a:cubicBezTo>
                  <a:cubicBezTo>
                    <a:pt x="236721" y="676472"/>
                    <a:pt x="235949" y="656497"/>
                    <a:pt x="242056" y="63817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25000"/>
              </a:schemeClr>
            </a:solidFill>
            <a:ln w="22225">
              <a:solidFill>
                <a:schemeClr val="accent5">
                  <a:lumMod val="20000"/>
                  <a:lumOff val="80000"/>
                  <a:alpha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3" name="Freeform 92"/>
          <p:cNvSpPr/>
          <p:nvPr/>
        </p:nvSpPr>
        <p:spPr>
          <a:xfrm>
            <a:off x="333375" y="2057400"/>
            <a:ext cx="8496300" cy="1752600"/>
          </a:xfrm>
          <a:custGeom>
            <a:avLst/>
            <a:gdLst>
              <a:gd name="connsiteX0" fmla="*/ 228600 w 8497707"/>
              <a:gd name="connsiteY0" fmla="*/ 394478 h 1859249"/>
              <a:gd name="connsiteX1" fmla="*/ 285750 w 8497707"/>
              <a:gd name="connsiteY1" fmla="*/ 280178 h 1859249"/>
              <a:gd name="connsiteX2" fmla="*/ 314325 w 8497707"/>
              <a:gd name="connsiteY2" fmla="*/ 261128 h 1859249"/>
              <a:gd name="connsiteX3" fmla="*/ 381000 w 8497707"/>
              <a:gd name="connsiteY3" fmla="*/ 194453 h 1859249"/>
              <a:gd name="connsiteX4" fmla="*/ 466725 w 8497707"/>
              <a:gd name="connsiteY4" fmla="*/ 127778 h 1859249"/>
              <a:gd name="connsiteX5" fmla="*/ 523875 w 8497707"/>
              <a:gd name="connsiteY5" fmla="*/ 108728 h 1859249"/>
              <a:gd name="connsiteX6" fmla="*/ 561975 w 8497707"/>
              <a:gd name="connsiteY6" fmla="*/ 89678 h 1859249"/>
              <a:gd name="connsiteX7" fmla="*/ 619125 w 8497707"/>
              <a:gd name="connsiteY7" fmla="*/ 80153 h 1859249"/>
              <a:gd name="connsiteX8" fmla="*/ 657225 w 8497707"/>
              <a:gd name="connsiteY8" fmla="*/ 70628 h 1859249"/>
              <a:gd name="connsiteX9" fmla="*/ 752475 w 8497707"/>
              <a:gd name="connsiteY9" fmla="*/ 89678 h 1859249"/>
              <a:gd name="connsiteX10" fmla="*/ 781050 w 8497707"/>
              <a:gd name="connsiteY10" fmla="*/ 108728 h 1859249"/>
              <a:gd name="connsiteX11" fmla="*/ 838200 w 8497707"/>
              <a:gd name="connsiteY11" fmla="*/ 127778 h 1859249"/>
              <a:gd name="connsiteX12" fmla="*/ 866775 w 8497707"/>
              <a:gd name="connsiteY12" fmla="*/ 137303 h 1859249"/>
              <a:gd name="connsiteX13" fmla="*/ 1362075 w 8497707"/>
              <a:gd name="connsiteY13" fmla="*/ 118253 h 1859249"/>
              <a:gd name="connsiteX14" fmla="*/ 1533525 w 8497707"/>
              <a:gd name="connsiteY14" fmla="*/ 99203 h 1859249"/>
              <a:gd name="connsiteX15" fmla="*/ 1628775 w 8497707"/>
              <a:gd name="connsiteY15" fmla="*/ 89678 h 1859249"/>
              <a:gd name="connsiteX16" fmla="*/ 2181225 w 8497707"/>
              <a:gd name="connsiteY16" fmla="*/ 99203 h 1859249"/>
              <a:gd name="connsiteX17" fmla="*/ 2733675 w 8497707"/>
              <a:gd name="connsiteY17" fmla="*/ 118253 h 1859249"/>
              <a:gd name="connsiteX18" fmla="*/ 3495675 w 8497707"/>
              <a:gd name="connsiteY18" fmla="*/ 108728 h 1859249"/>
              <a:gd name="connsiteX19" fmla="*/ 4752975 w 8497707"/>
              <a:gd name="connsiteY19" fmla="*/ 89678 h 1859249"/>
              <a:gd name="connsiteX20" fmla="*/ 5010150 w 8497707"/>
              <a:gd name="connsiteY20" fmla="*/ 70628 h 1859249"/>
              <a:gd name="connsiteX21" fmla="*/ 5095875 w 8497707"/>
              <a:gd name="connsiteY21" fmla="*/ 61103 h 1859249"/>
              <a:gd name="connsiteX22" fmla="*/ 5286375 w 8497707"/>
              <a:gd name="connsiteY22" fmla="*/ 51578 h 1859249"/>
              <a:gd name="connsiteX23" fmla="*/ 6534150 w 8497707"/>
              <a:gd name="connsiteY23" fmla="*/ 32528 h 1859249"/>
              <a:gd name="connsiteX24" fmla="*/ 6734175 w 8497707"/>
              <a:gd name="connsiteY24" fmla="*/ 42053 h 1859249"/>
              <a:gd name="connsiteX25" fmla="*/ 6953250 w 8497707"/>
              <a:gd name="connsiteY25" fmla="*/ 61103 h 1859249"/>
              <a:gd name="connsiteX26" fmla="*/ 7038975 w 8497707"/>
              <a:gd name="connsiteY26" fmla="*/ 89678 h 1859249"/>
              <a:gd name="connsiteX27" fmla="*/ 7124700 w 8497707"/>
              <a:gd name="connsiteY27" fmla="*/ 108728 h 1859249"/>
              <a:gd name="connsiteX28" fmla="*/ 7267575 w 8497707"/>
              <a:gd name="connsiteY28" fmla="*/ 137303 h 1859249"/>
              <a:gd name="connsiteX29" fmla="*/ 7324725 w 8497707"/>
              <a:gd name="connsiteY29" fmla="*/ 146828 h 1859249"/>
              <a:gd name="connsiteX30" fmla="*/ 7791450 w 8497707"/>
              <a:gd name="connsiteY30" fmla="*/ 156353 h 1859249"/>
              <a:gd name="connsiteX31" fmla="*/ 7972425 w 8497707"/>
              <a:gd name="connsiteY31" fmla="*/ 175403 h 1859249"/>
              <a:gd name="connsiteX32" fmla="*/ 8039100 w 8497707"/>
              <a:gd name="connsiteY32" fmla="*/ 184928 h 1859249"/>
              <a:gd name="connsiteX33" fmla="*/ 8086725 w 8497707"/>
              <a:gd name="connsiteY33" fmla="*/ 194453 h 1859249"/>
              <a:gd name="connsiteX34" fmla="*/ 8296275 w 8497707"/>
              <a:gd name="connsiteY34" fmla="*/ 213503 h 1859249"/>
              <a:gd name="connsiteX35" fmla="*/ 8362950 w 8497707"/>
              <a:gd name="connsiteY35" fmla="*/ 232553 h 1859249"/>
              <a:gd name="connsiteX36" fmla="*/ 8391525 w 8497707"/>
              <a:gd name="connsiteY36" fmla="*/ 251603 h 1859249"/>
              <a:gd name="connsiteX37" fmla="*/ 8410575 w 8497707"/>
              <a:gd name="connsiteY37" fmla="*/ 356378 h 1859249"/>
              <a:gd name="connsiteX38" fmla="*/ 8420100 w 8497707"/>
              <a:gd name="connsiteY38" fmla="*/ 384953 h 1859249"/>
              <a:gd name="connsiteX39" fmla="*/ 8439150 w 8497707"/>
              <a:gd name="connsiteY39" fmla="*/ 470678 h 1859249"/>
              <a:gd name="connsiteX40" fmla="*/ 8467725 w 8497707"/>
              <a:gd name="connsiteY40" fmla="*/ 546878 h 1859249"/>
              <a:gd name="connsiteX41" fmla="*/ 8486775 w 8497707"/>
              <a:gd name="connsiteY41" fmla="*/ 613553 h 1859249"/>
              <a:gd name="connsiteX42" fmla="*/ 8496300 w 8497707"/>
              <a:gd name="connsiteY42" fmla="*/ 1127903 h 1859249"/>
              <a:gd name="connsiteX43" fmla="*/ 8486775 w 8497707"/>
              <a:gd name="connsiteY43" fmla="*/ 1270778 h 1859249"/>
              <a:gd name="connsiteX44" fmla="*/ 8458200 w 8497707"/>
              <a:gd name="connsiteY44" fmla="*/ 1289828 h 1859249"/>
              <a:gd name="connsiteX45" fmla="*/ 8382000 w 8497707"/>
              <a:gd name="connsiteY45" fmla="*/ 1337453 h 1859249"/>
              <a:gd name="connsiteX46" fmla="*/ 8353425 w 8497707"/>
              <a:gd name="connsiteY46" fmla="*/ 1385078 h 1859249"/>
              <a:gd name="connsiteX47" fmla="*/ 8296275 w 8497707"/>
              <a:gd name="connsiteY47" fmla="*/ 1413653 h 1859249"/>
              <a:gd name="connsiteX48" fmla="*/ 8258175 w 8497707"/>
              <a:gd name="connsiteY48" fmla="*/ 1423178 h 1859249"/>
              <a:gd name="connsiteX49" fmla="*/ 8162925 w 8497707"/>
              <a:gd name="connsiteY49" fmla="*/ 1442228 h 1859249"/>
              <a:gd name="connsiteX50" fmla="*/ 8115300 w 8497707"/>
              <a:gd name="connsiteY50" fmla="*/ 1461278 h 1859249"/>
              <a:gd name="connsiteX51" fmla="*/ 8020050 w 8497707"/>
              <a:gd name="connsiteY51" fmla="*/ 1480328 h 1859249"/>
              <a:gd name="connsiteX52" fmla="*/ 7981950 w 8497707"/>
              <a:gd name="connsiteY52" fmla="*/ 1489853 h 1859249"/>
              <a:gd name="connsiteX53" fmla="*/ 7934325 w 8497707"/>
              <a:gd name="connsiteY53" fmla="*/ 1499378 h 1859249"/>
              <a:gd name="connsiteX54" fmla="*/ 7800975 w 8497707"/>
              <a:gd name="connsiteY54" fmla="*/ 1527953 h 1859249"/>
              <a:gd name="connsiteX55" fmla="*/ 7677150 w 8497707"/>
              <a:gd name="connsiteY55" fmla="*/ 1547003 h 1859249"/>
              <a:gd name="connsiteX56" fmla="*/ 7629525 w 8497707"/>
              <a:gd name="connsiteY56" fmla="*/ 1556528 h 1859249"/>
              <a:gd name="connsiteX57" fmla="*/ 7562850 w 8497707"/>
              <a:gd name="connsiteY57" fmla="*/ 1566053 h 1859249"/>
              <a:gd name="connsiteX58" fmla="*/ 7515225 w 8497707"/>
              <a:gd name="connsiteY58" fmla="*/ 1575578 h 1859249"/>
              <a:gd name="connsiteX59" fmla="*/ 7343775 w 8497707"/>
              <a:gd name="connsiteY59" fmla="*/ 1594628 h 1859249"/>
              <a:gd name="connsiteX60" fmla="*/ 7258050 w 8497707"/>
              <a:gd name="connsiteY60" fmla="*/ 1613678 h 1859249"/>
              <a:gd name="connsiteX61" fmla="*/ 7219950 w 8497707"/>
              <a:gd name="connsiteY61" fmla="*/ 1623203 h 1859249"/>
              <a:gd name="connsiteX62" fmla="*/ 7153275 w 8497707"/>
              <a:gd name="connsiteY62" fmla="*/ 1632728 h 1859249"/>
              <a:gd name="connsiteX63" fmla="*/ 7115175 w 8497707"/>
              <a:gd name="connsiteY63" fmla="*/ 1642253 h 1859249"/>
              <a:gd name="connsiteX64" fmla="*/ 7019925 w 8497707"/>
              <a:gd name="connsiteY64" fmla="*/ 1651778 h 1859249"/>
              <a:gd name="connsiteX65" fmla="*/ 6981825 w 8497707"/>
              <a:gd name="connsiteY65" fmla="*/ 1661303 h 1859249"/>
              <a:gd name="connsiteX66" fmla="*/ 6667500 w 8497707"/>
              <a:gd name="connsiteY66" fmla="*/ 1680353 h 1859249"/>
              <a:gd name="connsiteX67" fmla="*/ 6505575 w 8497707"/>
              <a:gd name="connsiteY67" fmla="*/ 1699403 h 1859249"/>
              <a:gd name="connsiteX68" fmla="*/ 6362700 w 8497707"/>
              <a:gd name="connsiteY68" fmla="*/ 1708928 h 1859249"/>
              <a:gd name="connsiteX69" fmla="*/ 6324600 w 8497707"/>
              <a:gd name="connsiteY69" fmla="*/ 1727978 h 1859249"/>
              <a:gd name="connsiteX70" fmla="*/ 6200775 w 8497707"/>
              <a:gd name="connsiteY70" fmla="*/ 1737503 h 1859249"/>
              <a:gd name="connsiteX71" fmla="*/ 5734050 w 8497707"/>
              <a:gd name="connsiteY71" fmla="*/ 1747028 h 1859249"/>
              <a:gd name="connsiteX72" fmla="*/ 5076825 w 8497707"/>
              <a:gd name="connsiteY72" fmla="*/ 1756553 h 1859249"/>
              <a:gd name="connsiteX73" fmla="*/ 4695825 w 8497707"/>
              <a:gd name="connsiteY73" fmla="*/ 1766078 h 1859249"/>
              <a:gd name="connsiteX74" fmla="*/ 4143375 w 8497707"/>
              <a:gd name="connsiteY74" fmla="*/ 1775603 h 1859249"/>
              <a:gd name="connsiteX75" fmla="*/ 4057650 w 8497707"/>
              <a:gd name="connsiteY75" fmla="*/ 1785128 h 1859249"/>
              <a:gd name="connsiteX76" fmla="*/ 4010025 w 8497707"/>
              <a:gd name="connsiteY76" fmla="*/ 1794653 h 1859249"/>
              <a:gd name="connsiteX77" fmla="*/ 3876675 w 8497707"/>
              <a:gd name="connsiteY77" fmla="*/ 1804178 h 1859249"/>
              <a:gd name="connsiteX78" fmla="*/ 3800475 w 8497707"/>
              <a:gd name="connsiteY78" fmla="*/ 1813703 h 1859249"/>
              <a:gd name="connsiteX79" fmla="*/ 3438525 w 8497707"/>
              <a:gd name="connsiteY79" fmla="*/ 1823228 h 1859249"/>
              <a:gd name="connsiteX80" fmla="*/ 2619375 w 8497707"/>
              <a:gd name="connsiteY80" fmla="*/ 1823228 h 1859249"/>
              <a:gd name="connsiteX81" fmla="*/ 2381250 w 8497707"/>
              <a:gd name="connsiteY81" fmla="*/ 1813703 h 1859249"/>
              <a:gd name="connsiteX82" fmla="*/ 1152525 w 8497707"/>
              <a:gd name="connsiteY82" fmla="*/ 1823228 h 1859249"/>
              <a:gd name="connsiteX83" fmla="*/ 571500 w 8497707"/>
              <a:gd name="connsiteY83" fmla="*/ 1794653 h 1859249"/>
              <a:gd name="connsiteX84" fmla="*/ 542925 w 8497707"/>
              <a:gd name="connsiteY84" fmla="*/ 1775603 h 1859249"/>
              <a:gd name="connsiteX85" fmla="*/ 495300 w 8497707"/>
              <a:gd name="connsiteY85" fmla="*/ 1766078 h 1859249"/>
              <a:gd name="connsiteX86" fmla="*/ 457200 w 8497707"/>
              <a:gd name="connsiteY86" fmla="*/ 1756553 h 1859249"/>
              <a:gd name="connsiteX87" fmla="*/ 400050 w 8497707"/>
              <a:gd name="connsiteY87" fmla="*/ 1737503 h 1859249"/>
              <a:gd name="connsiteX88" fmla="*/ 361950 w 8497707"/>
              <a:gd name="connsiteY88" fmla="*/ 1718453 h 1859249"/>
              <a:gd name="connsiteX89" fmla="*/ 266700 w 8497707"/>
              <a:gd name="connsiteY89" fmla="*/ 1689878 h 1859249"/>
              <a:gd name="connsiteX90" fmla="*/ 200025 w 8497707"/>
              <a:gd name="connsiteY90" fmla="*/ 1680353 h 1859249"/>
              <a:gd name="connsiteX91" fmla="*/ 152400 w 8497707"/>
              <a:gd name="connsiteY91" fmla="*/ 1670828 h 1859249"/>
              <a:gd name="connsiteX92" fmla="*/ 123825 w 8497707"/>
              <a:gd name="connsiteY92" fmla="*/ 1642253 h 1859249"/>
              <a:gd name="connsiteX93" fmla="*/ 104775 w 8497707"/>
              <a:gd name="connsiteY93" fmla="*/ 1613678 h 1859249"/>
              <a:gd name="connsiteX94" fmla="*/ 76200 w 8497707"/>
              <a:gd name="connsiteY94" fmla="*/ 1575578 h 1859249"/>
              <a:gd name="connsiteX95" fmla="*/ 57150 w 8497707"/>
              <a:gd name="connsiteY95" fmla="*/ 1547003 h 1859249"/>
              <a:gd name="connsiteX96" fmla="*/ 28575 w 8497707"/>
              <a:gd name="connsiteY96" fmla="*/ 1518428 h 1859249"/>
              <a:gd name="connsiteX97" fmla="*/ 0 w 8497707"/>
              <a:gd name="connsiteY97" fmla="*/ 1394603 h 1859249"/>
              <a:gd name="connsiteX98" fmla="*/ 9525 w 8497707"/>
              <a:gd name="connsiteY98" fmla="*/ 1032653 h 1859249"/>
              <a:gd name="connsiteX99" fmla="*/ 19050 w 8497707"/>
              <a:gd name="connsiteY99" fmla="*/ 946928 h 1859249"/>
              <a:gd name="connsiteX100" fmla="*/ 28575 w 8497707"/>
              <a:gd name="connsiteY100" fmla="*/ 823103 h 1859249"/>
              <a:gd name="connsiteX101" fmla="*/ 47625 w 8497707"/>
              <a:gd name="connsiteY101" fmla="*/ 565928 h 1859249"/>
              <a:gd name="connsiteX102" fmla="*/ 57150 w 8497707"/>
              <a:gd name="connsiteY102" fmla="*/ 527828 h 1859249"/>
              <a:gd name="connsiteX103" fmla="*/ 76200 w 8497707"/>
              <a:gd name="connsiteY103" fmla="*/ 423053 h 1859249"/>
              <a:gd name="connsiteX104" fmla="*/ 123825 w 8497707"/>
              <a:gd name="connsiteY104" fmla="*/ 365903 h 1859249"/>
              <a:gd name="connsiteX105" fmla="*/ 180975 w 8497707"/>
              <a:gd name="connsiteY105" fmla="*/ 346853 h 1859249"/>
              <a:gd name="connsiteX106" fmla="*/ 219075 w 8497707"/>
              <a:gd name="connsiteY106" fmla="*/ 337328 h 1859249"/>
              <a:gd name="connsiteX107" fmla="*/ 276225 w 8497707"/>
              <a:gd name="connsiteY107" fmla="*/ 318278 h 1859249"/>
              <a:gd name="connsiteX108" fmla="*/ 285750 w 8497707"/>
              <a:gd name="connsiteY108" fmla="*/ 299228 h 1859249"/>
              <a:gd name="connsiteX0" fmla="*/ 228600 w 8497707"/>
              <a:gd name="connsiteY0" fmla="*/ 394478 h 1859249"/>
              <a:gd name="connsiteX1" fmla="*/ 285750 w 8497707"/>
              <a:gd name="connsiteY1" fmla="*/ 280178 h 1859249"/>
              <a:gd name="connsiteX2" fmla="*/ 314325 w 8497707"/>
              <a:gd name="connsiteY2" fmla="*/ 261128 h 1859249"/>
              <a:gd name="connsiteX3" fmla="*/ 381000 w 8497707"/>
              <a:gd name="connsiteY3" fmla="*/ 194453 h 1859249"/>
              <a:gd name="connsiteX4" fmla="*/ 466725 w 8497707"/>
              <a:gd name="connsiteY4" fmla="*/ 127778 h 1859249"/>
              <a:gd name="connsiteX5" fmla="*/ 523875 w 8497707"/>
              <a:gd name="connsiteY5" fmla="*/ 108728 h 1859249"/>
              <a:gd name="connsiteX6" fmla="*/ 561975 w 8497707"/>
              <a:gd name="connsiteY6" fmla="*/ 89678 h 1859249"/>
              <a:gd name="connsiteX7" fmla="*/ 619125 w 8497707"/>
              <a:gd name="connsiteY7" fmla="*/ 80153 h 1859249"/>
              <a:gd name="connsiteX8" fmla="*/ 657225 w 8497707"/>
              <a:gd name="connsiteY8" fmla="*/ 70628 h 1859249"/>
              <a:gd name="connsiteX9" fmla="*/ 752475 w 8497707"/>
              <a:gd name="connsiteY9" fmla="*/ 89678 h 1859249"/>
              <a:gd name="connsiteX10" fmla="*/ 781050 w 8497707"/>
              <a:gd name="connsiteY10" fmla="*/ 108728 h 1859249"/>
              <a:gd name="connsiteX11" fmla="*/ 838200 w 8497707"/>
              <a:gd name="connsiteY11" fmla="*/ 127778 h 1859249"/>
              <a:gd name="connsiteX12" fmla="*/ 866775 w 8497707"/>
              <a:gd name="connsiteY12" fmla="*/ 137303 h 1859249"/>
              <a:gd name="connsiteX13" fmla="*/ 1362075 w 8497707"/>
              <a:gd name="connsiteY13" fmla="*/ 118253 h 1859249"/>
              <a:gd name="connsiteX14" fmla="*/ 1533525 w 8497707"/>
              <a:gd name="connsiteY14" fmla="*/ 99203 h 1859249"/>
              <a:gd name="connsiteX15" fmla="*/ 1628775 w 8497707"/>
              <a:gd name="connsiteY15" fmla="*/ 89678 h 1859249"/>
              <a:gd name="connsiteX16" fmla="*/ 2181225 w 8497707"/>
              <a:gd name="connsiteY16" fmla="*/ 99203 h 1859249"/>
              <a:gd name="connsiteX17" fmla="*/ 2733675 w 8497707"/>
              <a:gd name="connsiteY17" fmla="*/ 118253 h 1859249"/>
              <a:gd name="connsiteX18" fmla="*/ 3495675 w 8497707"/>
              <a:gd name="connsiteY18" fmla="*/ 108728 h 1859249"/>
              <a:gd name="connsiteX19" fmla="*/ 4752975 w 8497707"/>
              <a:gd name="connsiteY19" fmla="*/ 89678 h 1859249"/>
              <a:gd name="connsiteX20" fmla="*/ 5010150 w 8497707"/>
              <a:gd name="connsiteY20" fmla="*/ 70628 h 1859249"/>
              <a:gd name="connsiteX21" fmla="*/ 5095875 w 8497707"/>
              <a:gd name="connsiteY21" fmla="*/ 61103 h 1859249"/>
              <a:gd name="connsiteX22" fmla="*/ 5286375 w 8497707"/>
              <a:gd name="connsiteY22" fmla="*/ 51578 h 1859249"/>
              <a:gd name="connsiteX23" fmla="*/ 6534150 w 8497707"/>
              <a:gd name="connsiteY23" fmla="*/ 32528 h 1859249"/>
              <a:gd name="connsiteX24" fmla="*/ 6734175 w 8497707"/>
              <a:gd name="connsiteY24" fmla="*/ 42053 h 1859249"/>
              <a:gd name="connsiteX25" fmla="*/ 6953250 w 8497707"/>
              <a:gd name="connsiteY25" fmla="*/ 61103 h 1859249"/>
              <a:gd name="connsiteX26" fmla="*/ 7038975 w 8497707"/>
              <a:gd name="connsiteY26" fmla="*/ 89678 h 1859249"/>
              <a:gd name="connsiteX27" fmla="*/ 7124700 w 8497707"/>
              <a:gd name="connsiteY27" fmla="*/ 108728 h 1859249"/>
              <a:gd name="connsiteX28" fmla="*/ 7267575 w 8497707"/>
              <a:gd name="connsiteY28" fmla="*/ 137303 h 1859249"/>
              <a:gd name="connsiteX29" fmla="*/ 7324725 w 8497707"/>
              <a:gd name="connsiteY29" fmla="*/ 146828 h 1859249"/>
              <a:gd name="connsiteX30" fmla="*/ 7791450 w 8497707"/>
              <a:gd name="connsiteY30" fmla="*/ 156353 h 1859249"/>
              <a:gd name="connsiteX31" fmla="*/ 7972425 w 8497707"/>
              <a:gd name="connsiteY31" fmla="*/ 175403 h 1859249"/>
              <a:gd name="connsiteX32" fmla="*/ 8039100 w 8497707"/>
              <a:gd name="connsiteY32" fmla="*/ 184928 h 1859249"/>
              <a:gd name="connsiteX33" fmla="*/ 8086725 w 8497707"/>
              <a:gd name="connsiteY33" fmla="*/ 194453 h 1859249"/>
              <a:gd name="connsiteX34" fmla="*/ 8296275 w 8497707"/>
              <a:gd name="connsiteY34" fmla="*/ 213503 h 1859249"/>
              <a:gd name="connsiteX35" fmla="*/ 8362950 w 8497707"/>
              <a:gd name="connsiteY35" fmla="*/ 232553 h 1859249"/>
              <a:gd name="connsiteX36" fmla="*/ 8391525 w 8497707"/>
              <a:gd name="connsiteY36" fmla="*/ 251603 h 1859249"/>
              <a:gd name="connsiteX37" fmla="*/ 8410575 w 8497707"/>
              <a:gd name="connsiteY37" fmla="*/ 356378 h 1859249"/>
              <a:gd name="connsiteX38" fmla="*/ 8420100 w 8497707"/>
              <a:gd name="connsiteY38" fmla="*/ 384953 h 1859249"/>
              <a:gd name="connsiteX39" fmla="*/ 8439150 w 8497707"/>
              <a:gd name="connsiteY39" fmla="*/ 470678 h 1859249"/>
              <a:gd name="connsiteX40" fmla="*/ 8467725 w 8497707"/>
              <a:gd name="connsiteY40" fmla="*/ 546878 h 1859249"/>
              <a:gd name="connsiteX41" fmla="*/ 8486775 w 8497707"/>
              <a:gd name="connsiteY41" fmla="*/ 613553 h 1859249"/>
              <a:gd name="connsiteX42" fmla="*/ 8496300 w 8497707"/>
              <a:gd name="connsiteY42" fmla="*/ 1127903 h 1859249"/>
              <a:gd name="connsiteX43" fmla="*/ 8486775 w 8497707"/>
              <a:gd name="connsiteY43" fmla="*/ 1270778 h 1859249"/>
              <a:gd name="connsiteX44" fmla="*/ 8458200 w 8497707"/>
              <a:gd name="connsiteY44" fmla="*/ 1289828 h 1859249"/>
              <a:gd name="connsiteX45" fmla="*/ 8382000 w 8497707"/>
              <a:gd name="connsiteY45" fmla="*/ 1337453 h 1859249"/>
              <a:gd name="connsiteX46" fmla="*/ 8353425 w 8497707"/>
              <a:gd name="connsiteY46" fmla="*/ 1385078 h 1859249"/>
              <a:gd name="connsiteX47" fmla="*/ 8296275 w 8497707"/>
              <a:gd name="connsiteY47" fmla="*/ 1413653 h 1859249"/>
              <a:gd name="connsiteX48" fmla="*/ 8258175 w 8497707"/>
              <a:gd name="connsiteY48" fmla="*/ 1423178 h 1859249"/>
              <a:gd name="connsiteX49" fmla="*/ 8162925 w 8497707"/>
              <a:gd name="connsiteY49" fmla="*/ 1442228 h 1859249"/>
              <a:gd name="connsiteX50" fmla="*/ 8115300 w 8497707"/>
              <a:gd name="connsiteY50" fmla="*/ 1461278 h 1859249"/>
              <a:gd name="connsiteX51" fmla="*/ 8020050 w 8497707"/>
              <a:gd name="connsiteY51" fmla="*/ 1480328 h 1859249"/>
              <a:gd name="connsiteX52" fmla="*/ 7981950 w 8497707"/>
              <a:gd name="connsiteY52" fmla="*/ 1489853 h 1859249"/>
              <a:gd name="connsiteX53" fmla="*/ 7934325 w 8497707"/>
              <a:gd name="connsiteY53" fmla="*/ 1499378 h 1859249"/>
              <a:gd name="connsiteX54" fmla="*/ 7800975 w 8497707"/>
              <a:gd name="connsiteY54" fmla="*/ 1527953 h 1859249"/>
              <a:gd name="connsiteX55" fmla="*/ 7677150 w 8497707"/>
              <a:gd name="connsiteY55" fmla="*/ 1547003 h 1859249"/>
              <a:gd name="connsiteX56" fmla="*/ 7629525 w 8497707"/>
              <a:gd name="connsiteY56" fmla="*/ 1556528 h 1859249"/>
              <a:gd name="connsiteX57" fmla="*/ 7562850 w 8497707"/>
              <a:gd name="connsiteY57" fmla="*/ 1566053 h 1859249"/>
              <a:gd name="connsiteX58" fmla="*/ 7515225 w 8497707"/>
              <a:gd name="connsiteY58" fmla="*/ 1575578 h 1859249"/>
              <a:gd name="connsiteX59" fmla="*/ 7343775 w 8497707"/>
              <a:gd name="connsiteY59" fmla="*/ 1594628 h 1859249"/>
              <a:gd name="connsiteX60" fmla="*/ 7258050 w 8497707"/>
              <a:gd name="connsiteY60" fmla="*/ 1613678 h 1859249"/>
              <a:gd name="connsiteX61" fmla="*/ 7219950 w 8497707"/>
              <a:gd name="connsiteY61" fmla="*/ 1623203 h 1859249"/>
              <a:gd name="connsiteX62" fmla="*/ 7153275 w 8497707"/>
              <a:gd name="connsiteY62" fmla="*/ 1632728 h 1859249"/>
              <a:gd name="connsiteX63" fmla="*/ 7115175 w 8497707"/>
              <a:gd name="connsiteY63" fmla="*/ 1642253 h 1859249"/>
              <a:gd name="connsiteX64" fmla="*/ 7019925 w 8497707"/>
              <a:gd name="connsiteY64" fmla="*/ 1651778 h 1859249"/>
              <a:gd name="connsiteX65" fmla="*/ 6981825 w 8497707"/>
              <a:gd name="connsiteY65" fmla="*/ 1661303 h 1859249"/>
              <a:gd name="connsiteX66" fmla="*/ 6667500 w 8497707"/>
              <a:gd name="connsiteY66" fmla="*/ 1680353 h 1859249"/>
              <a:gd name="connsiteX67" fmla="*/ 6505575 w 8497707"/>
              <a:gd name="connsiteY67" fmla="*/ 1699403 h 1859249"/>
              <a:gd name="connsiteX68" fmla="*/ 6362700 w 8497707"/>
              <a:gd name="connsiteY68" fmla="*/ 1708928 h 1859249"/>
              <a:gd name="connsiteX69" fmla="*/ 6324600 w 8497707"/>
              <a:gd name="connsiteY69" fmla="*/ 1727978 h 1859249"/>
              <a:gd name="connsiteX70" fmla="*/ 6200775 w 8497707"/>
              <a:gd name="connsiteY70" fmla="*/ 1737503 h 1859249"/>
              <a:gd name="connsiteX71" fmla="*/ 5734050 w 8497707"/>
              <a:gd name="connsiteY71" fmla="*/ 1747028 h 1859249"/>
              <a:gd name="connsiteX72" fmla="*/ 5076825 w 8497707"/>
              <a:gd name="connsiteY72" fmla="*/ 1756553 h 1859249"/>
              <a:gd name="connsiteX73" fmla="*/ 4695825 w 8497707"/>
              <a:gd name="connsiteY73" fmla="*/ 1766078 h 1859249"/>
              <a:gd name="connsiteX74" fmla="*/ 4143375 w 8497707"/>
              <a:gd name="connsiteY74" fmla="*/ 1775603 h 1859249"/>
              <a:gd name="connsiteX75" fmla="*/ 4057650 w 8497707"/>
              <a:gd name="connsiteY75" fmla="*/ 1785128 h 1859249"/>
              <a:gd name="connsiteX76" fmla="*/ 4010025 w 8497707"/>
              <a:gd name="connsiteY76" fmla="*/ 1794653 h 1859249"/>
              <a:gd name="connsiteX77" fmla="*/ 3876675 w 8497707"/>
              <a:gd name="connsiteY77" fmla="*/ 1804178 h 1859249"/>
              <a:gd name="connsiteX78" fmla="*/ 3800475 w 8497707"/>
              <a:gd name="connsiteY78" fmla="*/ 1813703 h 1859249"/>
              <a:gd name="connsiteX79" fmla="*/ 3438525 w 8497707"/>
              <a:gd name="connsiteY79" fmla="*/ 1823228 h 1859249"/>
              <a:gd name="connsiteX80" fmla="*/ 2619375 w 8497707"/>
              <a:gd name="connsiteY80" fmla="*/ 1823228 h 1859249"/>
              <a:gd name="connsiteX81" fmla="*/ 2381250 w 8497707"/>
              <a:gd name="connsiteY81" fmla="*/ 1813703 h 1859249"/>
              <a:gd name="connsiteX82" fmla="*/ 1152525 w 8497707"/>
              <a:gd name="connsiteY82" fmla="*/ 1823228 h 1859249"/>
              <a:gd name="connsiteX83" fmla="*/ 571500 w 8497707"/>
              <a:gd name="connsiteY83" fmla="*/ 1794653 h 1859249"/>
              <a:gd name="connsiteX84" fmla="*/ 542925 w 8497707"/>
              <a:gd name="connsiteY84" fmla="*/ 1775603 h 1859249"/>
              <a:gd name="connsiteX85" fmla="*/ 495300 w 8497707"/>
              <a:gd name="connsiteY85" fmla="*/ 1766078 h 1859249"/>
              <a:gd name="connsiteX86" fmla="*/ 457200 w 8497707"/>
              <a:gd name="connsiteY86" fmla="*/ 1756553 h 1859249"/>
              <a:gd name="connsiteX87" fmla="*/ 400050 w 8497707"/>
              <a:gd name="connsiteY87" fmla="*/ 1737503 h 1859249"/>
              <a:gd name="connsiteX88" fmla="*/ 361950 w 8497707"/>
              <a:gd name="connsiteY88" fmla="*/ 1718453 h 1859249"/>
              <a:gd name="connsiteX89" fmla="*/ 266700 w 8497707"/>
              <a:gd name="connsiteY89" fmla="*/ 1689878 h 1859249"/>
              <a:gd name="connsiteX90" fmla="*/ 200025 w 8497707"/>
              <a:gd name="connsiteY90" fmla="*/ 1680353 h 1859249"/>
              <a:gd name="connsiteX91" fmla="*/ 152400 w 8497707"/>
              <a:gd name="connsiteY91" fmla="*/ 1670828 h 1859249"/>
              <a:gd name="connsiteX92" fmla="*/ 123825 w 8497707"/>
              <a:gd name="connsiteY92" fmla="*/ 1642253 h 1859249"/>
              <a:gd name="connsiteX93" fmla="*/ 104775 w 8497707"/>
              <a:gd name="connsiteY93" fmla="*/ 1613678 h 1859249"/>
              <a:gd name="connsiteX94" fmla="*/ 76200 w 8497707"/>
              <a:gd name="connsiteY94" fmla="*/ 1575578 h 1859249"/>
              <a:gd name="connsiteX95" fmla="*/ 57150 w 8497707"/>
              <a:gd name="connsiteY95" fmla="*/ 1547003 h 1859249"/>
              <a:gd name="connsiteX96" fmla="*/ 28575 w 8497707"/>
              <a:gd name="connsiteY96" fmla="*/ 1518428 h 1859249"/>
              <a:gd name="connsiteX97" fmla="*/ 0 w 8497707"/>
              <a:gd name="connsiteY97" fmla="*/ 1394603 h 1859249"/>
              <a:gd name="connsiteX98" fmla="*/ 9525 w 8497707"/>
              <a:gd name="connsiteY98" fmla="*/ 1032653 h 1859249"/>
              <a:gd name="connsiteX99" fmla="*/ 19050 w 8497707"/>
              <a:gd name="connsiteY99" fmla="*/ 946928 h 1859249"/>
              <a:gd name="connsiteX100" fmla="*/ 28575 w 8497707"/>
              <a:gd name="connsiteY100" fmla="*/ 823103 h 1859249"/>
              <a:gd name="connsiteX101" fmla="*/ 47625 w 8497707"/>
              <a:gd name="connsiteY101" fmla="*/ 565928 h 1859249"/>
              <a:gd name="connsiteX102" fmla="*/ 57150 w 8497707"/>
              <a:gd name="connsiteY102" fmla="*/ 527828 h 1859249"/>
              <a:gd name="connsiteX103" fmla="*/ 76200 w 8497707"/>
              <a:gd name="connsiteY103" fmla="*/ 423053 h 1859249"/>
              <a:gd name="connsiteX104" fmla="*/ 123825 w 8497707"/>
              <a:gd name="connsiteY104" fmla="*/ 365903 h 1859249"/>
              <a:gd name="connsiteX105" fmla="*/ 180975 w 8497707"/>
              <a:gd name="connsiteY105" fmla="*/ 346853 h 1859249"/>
              <a:gd name="connsiteX106" fmla="*/ 276225 w 8497707"/>
              <a:gd name="connsiteY106" fmla="*/ 318278 h 1859249"/>
              <a:gd name="connsiteX107" fmla="*/ 285750 w 8497707"/>
              <a:gd name="connsiteY107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318278 h 1859249"/>
              <a:gd name="connsiteX106" fmla="*/ 285750 w 8497707"/>
              <a:gd name="connsiteY106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106" fmla="*/ 285750 w 8497707"/>
              <a:gd name="connsiteY106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106" fmla="*/ 285750 w 8497707"/>
              <a:gd name="connsiteY106" fmla="*/ 280178 h 1859249"/>
              <a:gd name="connsiteX0" fmla="*/ 276225 w 8497707"/>
              <a:gd name="connsiteY0" fmla="*/ 213503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0" fmla="*/ 276225 w 8497707"/>
              <a:gd name="connsiteY0" fmla="*/ 2135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180975 w 8497707"/>
              <a:gd name="connsiteY103" fmla="*/ 346853 h 1859249"/>
              <a:gd name="connsiteX104" fmla="*/ 276225 w 8497707"/>
              <a:gd name="connsiteY104" fmla="*/ 213503 h 1859249"/>
              <a:gd name="connsiteX0" fmla="*/ 276225 w 8497707"/>
              <a:gd name="connsiteY0" fmla="*/ 2897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180975 w 8497707"/>
              <a:gd name="connsiteY103" fmla="*/ 346853 h 1859249"/>
              <a:gd name="connsiteX104" fmla="*/ 276225 w 8497707"/>
              <a:gd name="connsiteY104" fmla="*/ 289703 h 1859249"/>
              <a:gd name="connsiteX0" fmla="*/ 276225 w 8497707"/>
              <a:gd name="connsiteY0" fmla="*/ 2897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89703 h 1859249"/>
              <a:gd name="connsiteX0" fmla="*/ 276225 w 8497707"/>
              <a:gd name="connsiteY0" fmla="*/ 2135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53425 w 8497707"/>
              <a:gd name="connsiteY33" fmla="*/ 28970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13503 h 1859249"/>
              <a:gd name="connsiteX33" fmla="*/ 8353425 w 8497707"/>
              <a:gd name="connsiteY33" fmla="*/ 28970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13503 h 1859249"/>
              <a:gd name="connsiteX33" fmla="*/ 8353425 w 8497707"/>
              <a:gd name="connsiteY33" fmla="*/ 289703 h 1859249"/>
              <a:gd name="connsiteX34" fmla="*/ 8410575 w 8497707"/>
              <a:gd name="connsiteY34" fmla="*/ 356378 h 1859249"/>
              <a:gd name="connsiteX35" fmla="*/ 8420100 w 8497707"/>
              <a:gd name="connsiteY35" fmla="*/ 384953 h 1859249"/>
              <a:gd name="connsiteX36" fmla="*/ 8439150 w 8497707"/>
              <a:gd name="connsiteY36" fmla="*/ 470678 h 1859249"/>
              <a:gd name="connsiteX37" fmla="*/ 8467725 w 8497707"/>
              <a:gd name="connsiteY37" fmla="*/ 546878 h 1859249"/>
              <a:gd name="connsiteX38" fmla="*/ 8486775 w 8497707"/>
              <a:gd name="connsiteY38" fmla="*/ 613553 h 1859249"/>
              <a:gd name="connsiteX39" fmla="*/ 8496300 w 8497707"/>
              <a:gd name="connsiteY39" fmla="*/ 1127903 h 1859249"/>
              <a:gd name="connsiteX40" fmla="*/ 8486775 w 8497707"/>
              <a:gd name="connsiteY40" fmla="*/ 1270778 h 1859249"/>
              <a:gd name="connsiteX41" fmla="*/ 8458200 w 8497707"/>
              <a:gd name="connsiteY41" fmla="*/ 1289828 h 1859249"/>
              <a:gd name="connsiteX42" fmla="*/ 8382000 w 8497707"/>
              <a:gd name="connsiteY42" fmla="*/ 1337453 h 1859249"/>
              <a:gd name="connsiteX43" fmla="*/ 8353425 w 8497707"/>
              <a:gd name="connsiteY43" fmla="*/ 1385078 h 1859249"/>
              <a:gd name="connsiteX44" fmla="*/ 8296275 w 8497707"/>
              <a:gd name="connsiteY44" fmla="*/ 1413653 h 1859249"/>
              <a:gd name="connsiteX45" fmla="*/ 8258175 w 8497707"/>
              <a:gd name="connsiteY45" fmla="*/ 1423178 h 1859249"/>
              <a:gd name="connsiteX46" fmla="*/ 8162925 w 8497707"/>
              <a:gd name="connsiteY46" fmla="*/ 1442228 h 1859249"/>
              <a:gd name="connsiteX47" fmla="*/ 8115300 w 8497707"/>
              <a:gd name="connsiteY47" fmla="*/ 1461278 h 1859249"/>
              <a:gd name="connsiteX48" fmla="*/ 8020050 w 8497707"/>
              <a:gd name="connsiteY48" fmla="*/ 1480328 h 1859249"/>
              <a:gd name="connsiteX49" fmla="*/ 7981950 w 8497707"/>
              <a:gd name="connsiteY49" fmla="*/ 1489853 h 1859249"/>
              <a:gd name="connsiteX50" fmla="*/ 7934325 w 8497707"/>
              <a:gd name="connsiteY50" fmla="*/ 1499378 h 1859249"/>
              <a:gd name="connsiteX51" fmla="*/ 7800975 w 8497707"/>
              <a:gd name="connsiteY51" fmla="*/ 1527953 h 1859249"/>
              <a:gd name="connsiteX52" fmla="*/ 7677150 w 8497707"/>
              <a:gd name="connsiteY52" fmla="*/ 1547003 h 1859249"/>
              <a:gd name="connsiteX53" fmla="*/ 7629525 w 8497707"/>
              <a:gd name="connsiteY53" fmla="*/ 1556528 h 1859249"/>
              <a:gd name="connsiteX54" fmla="*/ 7562850 w 8497707"/>
              <a:gd name="connsiteY54" fmla="*/ 1566053 h 1859249"/>
              <a:gd name="connsiteX55" fmla="*/ 7515225 w 8497707"/>
              <a:gd name="connsiteY55" fmla="*/ 1575578 h 1859249"/>
              <a:gd name="connsiteX56" fmla="*/ 7343775 w 8497707"/>
              <a:gd name="connsiteY56" fmla="*/ 1594628 h 1859249"/>
              <a:gd name="connsiteX57" fmla="*/ 7258050 w 8497707"/>
              <a:gd name="connsiteY57" fmla="*/ 1613678 h 1859249"/>
              <a:gd name="connsiteX58" fmla="*/ 7219950 w 8497707"/>
              <a:gd name="connsiteY58" fmla="*/ 1623203 h 1859249"/>
              <a:gd name="connsiteX59" fmla="*/ 7153275 w 8497707"/>
              <a:gd name="connsiteY59" fmla="*/ 1632728 h 1859249"/>
              <a:gd name="connsiteX60" fmla="*/ 7115175 w 8497707"/>
              <a:gd name="connsiteY60" fmla="*/ 1642253 h 1859249"/>
              <a:gd name="connsiteX61" fmla="*/ 7019925 w 8497707"/>
              <a:gd name="connsiteY61" fmla="*/ 1651778 h 1859249"/>
              <a:gd name="connsiteX62" fmla="*/ 6981825 w 8497707"/>
              <a:gd name="connsiteY62" fmla="*/ 1661303 h 1859249"/>
              <a:gd name="connsiteX63" fmla="*/ 6667500 w 8497707"/>
              <a:gd name="connsiteY63" fmla="*/ 1680353 h 1859249"/>
              <a:gd name="connsiteX64" fmla="*/ 6505575 w 8497707"/>
              <a:gd name="connsiteY64" fmla="*/ 1699403 h 1859249"/>
              <a:gd name="connsiteX65" fmla="*/ 6362700 w 8497707"/>
              <a:gd name="connsiteY65" fmla="*/ 1708928 h 1859249"/>
              <a:gd name="connsiteX66" fmla="*/ 6324600 w 8497707"/>
              <a:gd name="connsiteY66" fmla="*/ 1727978 h 1859249"/>
              <a:gd name="connsiteX67" fmla="*/ 6200775 w 8497707"/>
              <a:gd name="connsiteY67" fmla="*/ 1737503 h 1859249"/>
              <a:gd name="connsiteX68" fmla="*/ 5734050 w 8497707"/>
              <a:gd name="connsiteY68" fmla="*/ 1747028 h 1859249"/>
              <a:gd name="connsiteX69" fmla="*/ 5076825 w 8497707"/>
              <a:gd name="connsiteY69" fmla="*/ 1756553 h 1859249"/>
              <a:gd name="connsiteX70" fmla="*/ 4695825 w 8497707"/>
              <a:gd name="connsiteY70" fmla="*/ 1766078 h 1859249"/>
              <a:gd name="connsiteX71" fmla="*/ 4143375 w 8497707"/>
              <a:gd name="connsiteY71" fmla="*/ 1775603 h 1859249"/>
              <a:gd name="connsiteX72" fmla="*/ 4057650 w 8497707"/>
              <a:gd name="connsiteY72" fmla="*/ 1785128 h 1859249"/>
              <a:gd name="connsiteX73" fmla="*/ 4010025 w 8497707"/>
              <a:gd name="connsiteY73" fmla="*/ 1794653 h 1859249"/>
              <a:gd name="connsiteX74" fmla="*/ 3876675 w 8497707"/>
              <a:gd name="connsiteY74" fmla="*/ 1804178 h 1859249"/>
              <a:gd name="connsiteX75" fmla="*/ 3800475 w 8497707"/>
              <a:gd name="connsiteY75" fmla="*/ 1813703 h 1859249"/>
              <a:gd name="connsiteX76" fmla="*/ 3438525 w 8497707"/>
              <a:gd name="connsiteY76" fmla="*/ 1823228 h 1859249"/>
              <a:gd name="connsiteX77" fmla="*/ 2619375 w 8497707"/>
              <a:gd name="connsiteY77" fmla="*/ 1823228 h 1859249"/>
              <a:gd name="connsiteX78" fmla="*/ 2381250 w 8497707"/>
              <a:gd name="connsiteY78" fmla="*/ 1813703 h 1859249"/>
              <a:gd name="connsiteX79" fmla="*/ 1152525 w 8497707"/>
              <a:gd name="connsiteY79" fmla="*/ 1823228 h 1859249"/>
              <a:gd name="connsiteX80" fmla="*/ 571500 w 8497707"/>
              <a:gd name="connsiteY80" fmla="*/ 1794653 h 1859249"/>
              <a:gd name="connsiteX81" fmla="*/ 542925 w 8497707"/>
              <a:gd name="connsiteY81" fmla="*/ 1775603 h 1859249"/>
              <a:gd name="connsiteX82" fmla="*/ 495300 w 8497707"/>
              <a:gd name="connsiteY82" fmla="*/ 1766078 h 1859249"/>
              <a:gd name="connsiteX83" fmla="*/ 457200 w 8497707"/>
              <a:gd name="connsiteY83" fmla="*/ 1756553 h 1859249"/>
              <a:gd name="connsiteX84" fmla="*/ 400050 w 8497707"/>
              <a:gd name="connsiteY84" fmla="*/ 1737503 h 1859249"/>
              <a:gd name="connsiteX85" fmla="*/ 361950 w 8497707"/>
              <a:gd name="connsiteY85" fmla="*/ 1718453 h 1859249"/>
              <a:gd name="connsiteX86" fmla="*/ 266700 w 8497707"/>
              <a:gd name="connsiteY86" fmla="*/ 1689878 h 1859249"/>
              <a:gd name="connsiteX87" fmla="*/ 200025 w 8497707"/>
              <a:gd name="connsiteY87" fmla="*/ 1680353 h 1859249"/>
              <a:gd name="connsiteX88" fmla="*/ 152400 w 8497707"/>
              <a:gd name="connsiteY88" fmla="*/ 1670828 h 1859249"/>
              <a:gd name="connsiteX89" fmla="*/ 123825 w 8497707"/>
              <a:gd name="connsiteY89" fmla="*/ 1642253 h 1859249"/>
              <a:gd name="connsiteX90" fmla="*/ 104775 w 8497707"/>
              <a:gd name="connsiteY90" fmla="*/ 1613678 h 1859249"/>
              <a:gd name="connsiteX91" fmla="*/ 76200 w 8497707"/>
              <a:gd name="connsiteY91" fmla="*/ 1575578 h 1859249"/>
              <a:gd name="connsiteX92" fmla="*/ 57150 w 8497707"/>
              <a:gd name="connsiteY92" fmla="*/ 1547003 h 1859249"/>
              <a:gd name="connsiteX93" fmla="*/ 28575 w 8497707"/>
              <a:gd name="connsiteY93" fmla="*/ 1518428 h 1859249"/>
              <a:gd name="connsiteX94" fmla="*/ 0 w 8497707"/>
              <a:gd name="connsiteY94" fmla="*/ 1394603 h 1859249"/>
              <a:gd name="connsiteX95" fmla="*/ 9525 w 8497707"/>
              <a:gd name="connsiteY95" fmla="*/ 1032653 h 1859249"/>
              <a:gd name="connsiteX96" fmla="*/ 19050 w 8497707"/>
              <a:gd name="connsiteY96" fmla="*/ 946928 h 1859249"/>
              <a:gd name="connsiteX97" fmla="*/ 28575 w 8497707"/>
              <a:gd name="connsiteY97" fmla="*/ 823103 h 1859249"/>
              <a:gd name="connsiteX98" fmla="*/ 47625 w 8497707"/>
              <a:gd name="connsiteY98" fmla="*/ 565928 h 1859249"/>
              <a:gd name="connsiteX99" fmla="*/ 57150 w 8497707"/>
              <a:gd name="connsiteY99" fmla="*/ 527828 h 1859249"/>
              <a:gd name="connsiteX100" fmla="*/ 76200 w 8497707"/>
              <a:gd name="connsiteY100" fmla="*/ 423053 h 1859249"/>
              <a:gd name="connsiteX101" fmla="*/ 123825 w 8497707"/>
              <a:gd name="connsiteY101" fmla="*/ 365903 h 1859249"/>
              <a:gd name="connsiteX102" fmla="*/ 200025 w 8497707"/>
              <a:gd name="connsiteY102" fmla="*/ 289703 h 1859249"/>
              <a:gd name="connsiteX103" fmla="*/ 276225 w 8497707"/>
              <a:gd name="connsiteY103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35728 h 1859249"/>
              <a:gd name="connsiteX33" fmla="*/ 8353425 w 8497707"/>
              <a:gd name="connsiteY33" fmla="*/ 289703 h 1859249"/>
              <a:gd name="connsiteX34" fmla="*/ 8410575 w 8497707"/>
              <a:gd name="connsiteY34" fmla="*/ 356378 h 1859249"/>
              <a:gd name="connsiteX35" fmla="*/ 8420100 w 8497707"/>
              <a:gd name="connsiteY35" fmla="*/ 384953 h 1859249"/>
              <a:gd name="connsiteX36" fmla="*/ 8439150 w 8497707"/>
              <a:gd name="connsiteY36" fmla="*/ 470678 h 1859249"/>
              <a:gd name="connsiteX37" fmla="*/ 8467725 w 8497707"/>
              <a:gd name="connsiteY37" fmla="*/ 546878 h 1859249"/>
              <a:gd name="connsiteX38" fmla="*/ 8486775 w 8497707"/>
              <a:gd name="connsiteY38" fmla="*/ 613553 h 1859249"/>
              <a:gd name="connsiteX39" fmla="*/ 8496300 w 8497707"/>
              <a:gd name="connsiteY39" fmla="*/ 1127903 h 1859249"/>
              <a:gd name="connsiteX40" fmla="*/ 8486775 w 8497707"/>
              <a:gd name="connsiteY40" fmla="*/ 1270778 h 1859249"/>
              <a:gd name="connsiteX41" fmla="*/ 8458200 w 8497707"/>
              <a:gd name="connsiteY41" fmla="*/ 1289828 h 1859249"/>
              <a:gd name="connsiteX42" fmla="*/ 8382000 w 8497707"/>
              <a:gd name="connsiteY42" fmla="*/ 1337453 h 1859249"/>
              <a:gd name="connsiteX43" fmla="*/ 8353425 w 8497707"/>
              <a:gd name="connsiteY43" fmla="*/ 1385078 h 1859249"/>
              <a:gd name="connsiteX44" fmla="*/ 8296275 w 8497707"/>
              <a:gd name="connsiteY44" fmla="*/ 1413653 h 1859249"/>
              <a:gd name="connsiteX45" fmla="*/ 8258175 w 8497707"/>
              <a:gd name="connsiteY45" fmla="*/ 1423178 h 1859249"/>
              <a:gd name="connsiteX46" fmla="*/ 8162925 w 8497707"/>
              <a:gd name="connsiteY46" fmla="*/ 1442228 h 1859249"/>
              <a:gd name="connsiteX47" fmla="*/ 8115300 w 8497707"/>
              <a:gd name="connsiteY47" fmla="*/ 1461278 h 1859249"/>
              <a:gd name="connsiteX48" fmla="*/ 8020050 w 8497707"/>
              <a:gd name="connsiteY48" fmla="*/ 1480328 h 1859249"/>
              <a:gd name="connsiteX49" fmla="*/ 7981950 w 8497707"/>
              <a:gd name="connsiteY49" fmla="*/ 1489853 h 1859249"/>
              <a:gd name="connsiteX50" fmla="*/ 7934325 w 8497707"/>
              <a:gd name="connsiteY50" fmla="*/ 1499378 h 1859249"/>
              <a:gd name="connsiteX51" fmla="*/ 7800975 w 8497707"/>
              <a:gd name="connsiteY51" fmla="*/ 1527953 h 1859249"/>
              <a:gd name="connsiteX52" fmla="*/ 7677150 w 8497707"/>
              <a:gd name="connsiteY52" fmla="*/ 1547003 h 1859249"/>
              <a:gd name="connsiteX53" fmla="*/ 7629525 w 8497707"/>
              <a:gd name="connsiteY53" fmla="*/ 1556528 h 1859249"/>
              <a:gd name="connsiteX54" fmla="*/ 7562850 w 8497707"/>
              <a:gd name="connsiteY54" fmla="*/ 1566053 h 1859249"/>
              <a:gd name="connsiteX55" fmla="*/ 7515225 w 8497707"/>
              <a:gd name="connsiteY55" fmla="*/ 1575578 h 1859249"/>
              <a:gd name="connsiteX56" fmla="*/ 7343775 w 8497707"/>
              <a:gd name="connsiteY56" fmla="*/ 1594628 h 1859249"/>
              <a:gd name="connsiteX57" fmla="*/ 7258050 w 8497707"/>
              <a:gd name="connsiteY57" fmla="*/ 1613678 h 1859249"/>
              <a:gd name="connsiteX58" fmla="*/ 7219950 w 8497707"/>
              <a:gd name="connsiteY58" fmla="*/ 1623203 h 1859249"/>
              <a:gd name="connsiteX59" fmla="*/ 7153275 w 8497707"/>
              <a:gd name="connsiteY59" fmla="*/ 1632728 h 1859249"/>
              <a:gd name="connsiteX60" fmla="*/ 7115175 w 8497707"/>
              <a:gd name="connsiteY60" fmla="*/ 1642253 h 1859249"/>
              <a:gd name="connsiteX61" fmla="*/ 7019925 w 8497707"/>
              <a:gd name="connsiteY61" fmla="*/ 1651778 h 1859249"/>
              <a:gd name="connsiteX62" fmla="*/ 6981825 w 8497707"/>
              <a:gd name="connsiteY62" fmla="*/ 1661303 h 1859249"/>
              <a:gd name="connsiteX63" fmla="*/ 6667500 w 8497707"/>
              <a:gd name="connsiteY63" fmla="*/ 1680353 h 1859249"/>
              <a:gd name="connsiteX64" fmla="*/ 6505575 w 8497707"/>
              <a:gd name="connsiteY64" fmla="*/ 1699403 h 1859249"/>
              <a:gd name="connsiteX65" fmla="*/ 6362700 w 8497707"/>
              <a:gd name="connsiteY65" fmla="*/ 1708928 h 1859249"/>
              <a:gd name="connsiteX66" fmla="*/ 6324600 w 8497707"/>
              <a:gd name="connsiteY66" fmla="*/ 1727978 h 1859249"/>
              <a:gd name="connsiteX67" fmla="*/ 6200775 w 8497707"/>
              <a:gd name="connsiteY67" fmla="*/ 1737503 h 1859249"/>
              <a:gd name="connsiteX68" fmla="*/ 5734050 w 8497707"/>
              <a:gd name="connsiteY68" fmla="*/ 1747028 h 1859249"/>
              <a:gd name="connsiteX69" fmla="*/ 5076825 w 8497707"/>
              <a:gd name="connsiteY69" fmla="*/ 1756553 h 1859249"/>
              <a:gd name="connsiteX70" fmla="*/ 4695825 w 8497707"/>
              <a:gd name="connsiteY70" fmla="*/ 1766078 h 1859249"/>
              <a:gd name="connsiteX71" fmla="*/ 4143375 w 8497707"/>
              <a:gd name="connsiteY71" fmla="*/ 1775603 h 1859249"/>
              <a:gd name="connsiteX72" fmla="*/ 4057650 w 8497707"/>
              <a:gd name="connsiteY72" fmla="*/ 1785128 h 1859249"/>
              <a:gd name="connsiteX73" fmla="*/ 4010025 w 8497707"/>
              <a:gd name="connsiteY73" fmla="*/ 1794653 h 1859249"/>
              <a:gd name="connsiteX74" fmla="*/ 3876675 w 8497707"/>
              <a:gd name="connsiteY74" fmla="*/ 1804178 h 1859249"/>
              <a:gd name="connsiteX75" fmla="*/ 3800475 w 8497707"/>
              <a:gd name="connsiteY75" fmla="*/ 1813703 h 1859249"/>
              <a:gd name="connsiteX76" fmla="*/ 3438525 w 8497707"/>
              <a:gd name="connsiteY76" fmla="*/ 1823228 h 1859249"/>
              <a:gd name="connsiteX77" fmla="*/ 2619375 w 8497707"/>
              <a:gd name="connsiteY77" fmla="*/ 1823228 h 1859249"/>
              <a:gd name="connsiteX78" fmla="*/ 2381250 w 8497707"/>
              <a:gd name="connsiteY78" fmla="*/ 1813703 h 1859249"/>
              <a:gd name="connsiteX79" fmla="*/ 1152525 w 8497707"/>
              <a:gd name="connsiteY79" fmla="*/ 1823228 h 1859249"/>
              <a:gd name="connsiteX80" fmla="*/ 571500 w 8497707"/>
              <a:gd name="connsiteY80" fmla="*/ 1794653 h 1859249"/>
              <a:gd name="connsiteX81" fmla="*/ 542925 w 8497707"/>
              <a:gd name="connsiteY81" fmla="*/ 1775603 h 1859249"/>
              <a:gd name="connsiteX82" fmla="*/ 495300 w 8497707"/>
              <a:gd name="connsiteY82" fmla="*/ 1766078 h 1859249"/>
              <a:gd name="connsiteX83" fmla="*/ 457200 w 8497707"/>
              <a:gd name="connsiteY83" fmla="*/ 1756553 h 1859249"/>
              <a:gd name="connsiteX84" fmla="*/ 400050 w 8497707"/>
              <a:gd name="connsiteY84" fmla="*/ 1737503 h 1859249"/>
              <a:gd name="connsiteX85" fmla="*/ 361950 w 8497707"/>
              <a:gd name="connsiteY85" fmla="*/ 1718453 h 1859249"/>
              <a:gd name="connsiteX86" fmla="*/ 266700 w 8497707"/>
              <a:gd name="connsiteY86" fmla="*/ 1689878 h 1859249"/>
              <a:gd name="connsiteX87" fmla="*/ 200025 w 8497707"/>
              <a:gd name="connsiteY87" fmla="*/ 1680353 h 1859249"/>
              <a:gd name="connsiteX88" fmla="*/ 152400 w 8497707"/>
              <a:gd name="connsiteY88" fmla="*/ 1670828 h 1859249"/>
              <a:gd name="connsiteX89" fmla="*/ 123825 w 8497707"/>
              <a:gd name="connsiteY89" fmla="*/ 1642253 h 1859249"/>
              <a:gd name="connsiteX90" fmla="*/ 104775 w 8497707"/>
              <a:gd name="connsiteY90" fmla="*/ 1613678 h 1859249"/>
              <a:gd name="connsiteX91" fmla="*/ 76200 w 8497707"/>
              <a:gd name="connsiteY91" fmla="*/ 1575578 h 1859249"/>
              <a:gd name="connsiteX92" fmla="*/ 57150 w 8497707"/>
              <a:gd name="connsiteY92" fmla="*/ 1547003 h 1859249"/>
              <a:gd name="connsiteX93" fmla="*/ 28575 w 8497707"/>
              <a:gd name="connsiteY93" fmla="*/ 1518428 h 1859249"/>
              <a:gd name="connsiteX94" fmla="*/ 0 w 8497707"/>
              <a:gd name="connsiteY94" fmla="*/ 1394603 h 1859249"/>
              <a:gd name="connsiteX95" fmla="*/ 9525 w 8497707"/>
              <a:gd name="connsiteY95" fmla="*/ 1032653 h 1859249"/>
              <a:gd name="connsiteX96" fmla="*/ 19050 w 8497707"/>
              <a:gd name="connsiteY96" fmla="*/ 946928 h 1859249"/>
              <a:gd name="connsiteX97" fmla="*/ 28575 w 8497707"/>
              <a:gd name="connsiteY97" fmla="*/ 823103 h 1859249"/>
              <a:gd name="connsiteX98" fmla="*/ 47625 w 8497707"/>
              <a:gd name="connsiteY98" fmla="*/ 565928 h 1859249"/>
              <a:gd name="connsiteX99" fmla="*/ 57150 w 8497707"/>
              <a:gd name="connsiteY99" fmla="*/ 527828 h 1859249"/>
              <a:gd name="connsiteX100" fmla="*/ 76200 w 8497707"/>
              <a:gd name="connsiteY100" fmla="*/ 423053 h 1859249"/>
              <a:gd name="connsiteX101" fmla="*/ 123825 w 8497707"/>
              <a:gd name="connsiteY101" fmla="*/ 365903 h 1859249"/>
              <a:gd name="connsiteX102" fmla="*/ 200025 w 8497707"/>
              <a:gd name="connsiteY102" fmla="*/ 289703 h 1859249"/>
              <a:gd name="connsiteX103" fmla="*/ 276225 w 8497707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58200 w 8496300"/>
              <a:gd name="connsiteY41" fmla="*/ 1289828 h 1859249"/>
              <a:gd name="connsiteX42" fmla="*/ 838200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48675 w 8496300"/>
              <a:gd name="connsiteY41" fmla="*/ 1286653 h 1859249"/>
              <a:gd name="connsiteX42" fmla="*/ 838200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48675 w 8496300"/>
              <a:gd name="connsiteY41" fmla="*/ 1286653 h 1859249"/>
              <a:gd name="connsiteX42" fmla="*/ 840105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01050 w 8496300"/>
              <a:gd name="connsiteY41" fmla="*/ 1337453 h 1859249"/>
              <a:gd name="connsiteX42" fmla="*/ 8353425 w 8496300"/>
              <a:gd name="connsiteY42" fmla="*/ 1385078 h 1859249"/>
              <a:gd name="connsiteX43" fmla="*/ 8296275 w 8496300"/>
              <a:gd name="connsiteY43" fmla="*/ 1413653 h 1859249"/>
              <a:gd name="connsiteX44" fmla="*/ 8258175 w 8496300"/>
              <a:gd name="connsiteY44" fmla="*/ 1423178 h 1859249"/>
              <a:gd name="connsiteX45" fmla="*/ 8162925 w 8496300"/>
              <a:gd name="connsiteY45" fmla="*/ 1442228 h 1859249"/>
              <a:gd name="connsiteX46" fmla="*/ 8115300 w 8496300"/>
              <a:gd name="connsiteY46" fmla="*/ 1461278 h 1859249"/>
              <a:gd name="connsiteX47" fmla="*/ 8020050 w 8496300"/>
              <a:gd name="connsiteY47" fmla="*/ 1480328 h 1859249"/>
              <a:gd name="connsiteX48" fmla="*/ 7981950 w 8496300"/>
              <a:gd name="connsiteY48" fmla="*/ 1489853 h 1859249"/>
              <a:gd name="connsiteX49" fmla="*/ 7934325 w 8496300"/>
              <a:gd name="connsiteY49" fmla="*/ 1499378 h 1859249"/>
              <a:gd name="connsiteX50" fmla="*/ 7800975 w 8496300"/>
              <a:gd name="connsiteY50" fmla="*/ 1527953 h 1859249"/>
              <a:gd name="connsiteX51" fmla="*/ 7677150 w 8496300"/>
              <a:gd name="connsiteY51" fmla="*/ 1547003 h 1859249"/>
              <a:gd name="connsiteX52" fmla="*/ 7629525 w 8496300"/>
              <a:gd name="connsiteY52" fmla="*/ 1556528 h 1859249"/>
              <a:gd name="connsiteX53" fmla="*/ 7562850 w 8496300"/>
              <a:gd name="connsiteY53" fmla="*/ 1566053 h 1859249"/>
              <a:gd name="connsiteX54" fmla="*/ 7515225 w 8496300"/>
              <a:gd name="connsiteY54" fmla="*/ 1575578 h 1859249"/>
              <a:gd name="connsiteX55" fmla="*/ 7343775 w 8496300"/>
              <a:gd name="connsiteY55" fmla="*/ 1594628 h 1859249"/>
              <a:gd name="connsiteX56" fmla="*/ 7258050 w 8496300"/>
              <a:gd name="connsiteY56" fmla="*/ 1613678 h 1859249"/>
              <a:gd name="connsiteX57" fmla="*/ 7219950 w 8496300"/>
              <a:gd name="connsiteY57" fmla="*/ 1623203 h 1859249"/>
              <a:gd name="connsiteX58" fmla="*/ 7153275 w 8496300"/>
              <a:gd name="connsiteY58" fmla="*/ 1632728 h 1859249"/>
              <a:gd name="connsiteX59" fmla="*/ 7115175 w 8496300"/>
              <a:gd name="connsiteY59" fmla="*/ 1642253 h 1859249"/>
              <a:gd name="connsiteX60" fmla="*/ 7019925 w 8496300"/>
              <a:gd name="connsiteY60" fmla="*/ 1651778 h 1859249"/>
              <a:gd name="connsiteX61" fmla="*/ 6981825 w 8496300"/>
              <a:gd name="connsiteY61" fmla="*/ 1661303 h 1859249"/>
              <a:gd name="connsiteX62" fmla="*/ 6667500 w 8496300"/>
              <a:gd name="connsiteY62" fmla="*/ 1680353 h 1859249"/>
              <a:gd name="connsiteX63" fmla="*/ 6505575 w 8496300"/>
              <a:gd name="connsiteY63" fmla="*/ 1699403 h 1859249"/>
              <a:gd name="connsiteX64" fmla="*/ 6362700 w 8496300"/>
              <a:gd name="connsiteY64" fmla="*/ 1708928 h 1859249"/>
              <a:gd name="connsiteX65" fmla="*/ 6324600 w 8496300"/>
              <a:gd name="connsiteY65" fmla="*/ 1727978 h 1859249"/>
              <a:gd name="connsiteX66" fmla="*/ 6200775 w 8496300"/>
              <a:gd name="connsiteY66" fmla="*/ 1737503 h 1859249"/>
              <a:gd name="connsiteX67" fmla="*/ 5734050 w 8496300"/>
              <a:gd name="connsiteY67" fmla="*/ 1747028 h 1859249"/>
              <a:gd name="connsiteX68" fmla="*/ 5076825 w 8496300"/>
              <a:gd name="connsiteY68" fmla="*/ 1756553 h 1859249"/>
              <a:gd name="connsiteX69" fmla="*/ 4695825 w 8496300"/>
              <a:gd name="connsiteY69" fmla="*/ 1766078 h 1859249"/>
              <a:gd name="connsiteX70" fmla="*/ 4143375 w 8496300"/>
              <a:gd name="connsiteY70" fmla="*/ 1775603 h 1859249"/>
              <a:gd name="connsiteX71" fmla="*/ 4057650 w 8496300"/>
              <a:gd name="connsiteY71" fmla="*/ 1785128 h 1859249"/>
              <a:gd name="connsiteX72" fmla="*/ 4010025 w 8496300"/>
              <a:gd name="connsiteY72" fmla="*/ 1794653 h 1859249"/>
              <a:gd name="connsiteX73" fmla="*/ 3876675 w 8496300"/>
              <a:gd name="connsiteY73" fmla="*/ 1804178 h 1859249"/>
              <a:gd name="connsiteX74" fmla="*/ 3800475 w 8496300"/>
              <a:gd name="connsiteY74" fmla="*/ 1813703 h 1859249"/>
              <a:gd name="connsiteX75" fmla="*/ 3438525 w 8496300"/>
              <a:gd name="connsiteY75" fmla="*/ 1823228 h 1859249"/>
              <a:gd name="connsiteX76" fmla="*/ 2619375 w 8496300"/>
              <a:gd name="connsiteY76" fmla="*/ 1823228 h 1859249"/>
              <a:gd name="connsiteX77" fmla="*/ 2381250 w 8496300"/>
              <a:gd name="connsiteY77" fmla="*/ 1813703 h 1859249"/>
              <a:gd name="connsiteX78" fmla="*/ 1152525 w 8496300"/>
              <a:gd name="connsiteY78" fmla="*/ 1823228 h 1859249"/>
              <a:gd name="connsiteX79" fmla="*/ 571500 w 8496300"/>
              <a:gd name="connsiteY79" fmla="*/ 1794653 h 1859249"/>
              <a:gd name="connsiteX80" fmla="*/ 542925 w 8496300"/>
              <a:gd name="connsiteY80" fmla="*/ 1775603 h 1859249"/>
              <a:gd name="connsiteX81" fmla="*/ 495300 w 8496300"/>
              <a:gd name="connsiteY81" fmla="*/ 1766078 h 1859249"/>
              <a:gd name="connsiteX82" fmla="*/ 457200 w 8496300"/>
              <a:gd name="connsiteY82" fmla="*/ 1756553 h 1859249"/>
              <a:gd name="connsiteX83" fmla="*/ 400050 w 8496300"/>
              <a:gd name="connsiteY83" fmla="*/ 1737503 h 1859249"/>
              <a:gd name="connsiteX84" fmla="*/ 361950 w 8496300"/>
              <a:gd name="connsiteY84" fmla="*/ 1718453 h 1859249"/>
              <a:gd name="connsiteX85" fmla="*/ 266700 w 8496300"/>
              <a:gd name="connsiteY85" fmla="*/ 1689878 h 1859249"/>
              <a:gd name="connsiteX86" fmla="*/ 200025 w 8496300"/>
              <a:gd name="connsiteY86" fmla="*/ 1680353 h 1859249"/>
              <a:gd name="connsiteX87" fmla="*/ 152400 w 8496300"/>
              <a:gd name="connsiteY87" fmla="*/ 1670828 h 1859249"/>
              <a:gd name="connsiteX88" fmla="*/ 123825 w 8496300"/>
              <a:gd name="connsiteY88" fmla="*/ 1642253 h 1859249"/>
              <a:gd name="connsiteX89" fmla="*/ 104775 w 8496300"/>
              <a:gd name="connsiteY89" fmla="*/ 1613678 h 1859249"/>
              <a:gd name="connsiteX90" fmla="*/ 76200 w 8496300"/>
              <a:gd name="connsiteY90" fmla="*/ 1575578 h 1859249"/>
              <a:gd name="connsiteX91" fmla="*/ 57150 w 8496300"/>
              <a:gd name="connsiteY91" fmla="*/ 1547003 h 1859249"/>
              <a:gd name="connsiteX92" fmla="*/ 28575 w 8496300"/>
              <a:gd name="connsiteY92" fmla="*/ 1518428 h 1859249"/>
              <a:gd name="connsiteX93" fmla="*/ 0 w 8496300"/>
              <a:gd name="connsiteY93" fmla="*/ 1394603 h 1859249"/>
              <a:gd name="connsiteX94" fmla="*/ 9525 w 8496300"/>
              <a:gd name="connsiteY94" fmla="*/ 1032653 h 1859249"/>
              <a:gd name="connsiteX95" fmla="*/ 19050 w 8496300"/>
              <a:gd name="connsiteY95" fmla="*/ 946928 h 1859249"/>
              <a:gd name="connsiteX96" fmla="*/ 28575 w 8496300"/>
              <a:gd name="connsiteY96" fmla="*/ 823103 h 1859249"/>
              <a:gd name="connsiteX97" fmla="*/ 47625 w 8496300"/>
              <a:gd name="connsiteY97" fmla="*/ 565928 h 1859249"/>
              <a:gd name="connsiteX98" fmla="*/ 57150 w 8496300"/>
              <a:gd name="connsiteY98" fmla="*/ 527828 h 1859249"/>
              <a:gd name="connsiteX99" fmla="*/ 76200 w 8496300"/>
              <a:gd name="connsiteY99" fmla="*/ 423053 h 1859249"/>
              <a:gd name="connsiteX100" fmla="*/ 123825 w 8496300"/>
              <a:gd name="connsiteY100" fmla="*/ 365903 h 1859249"/>
              <a:gd name="connsiteX101" fmla="*/ 200025 w 8496300"/>
              <a:gd name="connsiteY101" fmla="*/ 289703 h 1859249"/>
              <a:gd name="connsiteX102" fmla="*/ 276225 w 8496300"/>
              <a:gd name="connsiteY102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01050 w 8496300"/>
              <a:gd name="connsiteY41" fmla="*/ 1337453 h 1859249"/>
              <a:gd name="connsiteX42" fmla="*/ 8353425 w 8496300"/>
              <a:gd name="connsiteY42" fmla="*/ 1385078 h 1859249"/>
              <a:gd name="connsiteX43" fmla="*/ 8296275 w 8496300"/>
              <a:gd name="connsiteY43" fmla="*/ 1413653 h 1859249"/>
              <a:gd name="connsiteX44" fmla="*/ 8258175 w 8496300"/>
              <a:gd name="connsiteY44" fmla="*/ 1423178 h 1859249"/>
              <a:gd name="connsiteX45" fmla="*/ 8162925 w 8496300"/>
              <a:gd name="connsiteY45" fmla="*/ 1442228 h 1859249"/>
              <a:gd name="connsiteX46" fmla="*/ 8115300 w 8496300"/>
              <a:gd name="connsiteY46" fmla="*/ 1461278 h 1859249"/>
              <a:gd name="connsiteX47" fmla="*/ 8020050 w 8496300"/>
              <a:gd name="connsiteY47" fmla="*/ 1480328 h 1859249"/>
              <a:gd name="connsiteX48" fmla="*/ 7981950 w 8496300"/>
              <a:gd name="connsiteY48" fmla="*/ 1489853 h 1859249"/>
              <a:gd name="connsiteX49" fmla="*/ 7934325 w 8496300"/>
              <a:gd name="connsiteY49" fmla="*/ 1499378 h 1859249"/>
              <a:gd name="connsiteX50" fmla="*/ 7800975 w 8496300"/>
              <a:gd name="connsiteY50" fmla="*/ 1527953 h 1859249"/>
              <a:gd name="connsiteX51" fmla="*/ 7677150 w 8496300"/>
              <a:gd name="connsiteY51" fmla="*/ 1547003 h 1859249"/>
              <a:gd name="connsiteX52" fmla="*/ 7629525 w 8496300"/>
              <a:gd name="connsiteY52" fmla="*/ 1556528 h 1859249"/>
              <a:gd name="connsiteX53" fmla="*/ 7562850 w 8496300"/>
              <a:gd name="connsiteY53" fmla="*/ 1566053 h 1859249"/>
              <a:gd name="connsiteX54" fmla="*/ 7515225 w 8496300"/>
              <a:gd name="connsiteY54" fmla="*/ 1575578 h 1859249"/>
              <a:gd name="connsiteX55" fmla="*/ 7343775 w 8496300"/>
              <a:gd name="connsiteY55" fmla="*/ 1594628 h 1859249"/>
              <a:gd name="connsiteX56" fmla="*/ 7258050 w 8496300"/>
              <a:gd name="connsiteY56" fmla="*/ 1613678 h 1859249"/>
              <a:gd name="connsiteX57" fmla="*/ 7219950 w 8496300"/>
              <a:gd name="connsiteY57" fmla="*/ 1623203 h 1859249"/>
              <a:gd name="connsiteX58" fmla="*/ 7153275 w 8496300"/>
              <a:gd name="connsiteY58" fmla="*/ 1632728 h 1859249"/>
              <a:gd name="connsiteX59" fmla="*/ 7115175 w 8496300"/>
              <a:gd name="connsiteY59" fmla="*/ 1642253 h 1859249"/>
              <a:gd name="connsiteX60" fmla="*/ 7019925 w 8496300"/>
              <a:gd name="connsiteY60" fmla="*/ 1651778 h 1859249"/>
              <a:gd name="connsiteX61" fmla="*/ 6981825 w 8496300"/>
              <a:gd name="connsiteY61" fmla="*/ 1661303 h 1859249"/>
              <a:gd name="connsiteX62" fmla="*/ 6667500 w 8496300"/>
              <a:gd name="connsiteY62" fmla="*/ 1680353 h 1859249"/>
              <a:gd name="connsiteX63" fmla="*/ 6505575 w 8496300"/>
              <a:gd name="connsiteY63" fmla="*/ 1699403 h 1859249"/>
              <a:gd name="connsiteX64" fmla="*/ 6324600 w 8496300"/>
              <a:gd name="connsiteY64" fmla="*/ 1727978 h 1859249"/>
              <a:gd name="connsiteX65" fmla="*/ 6200775 w 8496300"/>
              <a:gd name="connsiteY65" fmla="*/ 1737503 h 1859249"/>
              <a:gd name="connsiteX66" fmla="*/ 5734050 w 8496300"/>
              <a:gd name="connsiteY66" fmla="*/ 1747028 h 1859249"/>
              <a:gd name="connsiteX67" fmla="*/ 5076825 w 8496300"/>
              <a:gd name="connsiteY67" fmla="*/ 1756553 h 1859249"/>
              <a:gd name="connsiteX68" fmla="*/ 4695825 w 8496300"/>
              <a:gd name="connsiteY68" fmla="*/ 1766078 h 1859249"/>
              <a:gd name="connsiteX69" fmla="*/ 4143375 w 8496300"/>
              <a:gd name="connsiteY69" fmla="*/ 1775603 h 1859249"/>
              <a:gd name="connsiteX70" fmla="*/ 4057650 w 8496300"/>
              <a:gd name="connsiteY70" fmla="*/ 1785128 h 1859249"/>
              <a:gd name="connsiteX71" fmla="*/ 4010025 w 8496300"/>
              <a:gd name="connsiteY71" fmla="*/ 1794653 h 1859249"/>
              <a:gd name="connsiteX72" fmla="*/ 3876675 w 8496300"/>
              <a:gd name="connsiteY72" fmla="*/ 1804178 h 1859249"/>
              <a:gd name="connsiteX73" fmla="*/ 3800475 w 8496300"/>
              <a:gd name="connsiteY73" fmla="*/ 1813703 h 1859249"/>
              <a:gd name="connsiteX74" fmla="*/ 3438525 w 8496300"/>
              <a:gd name="connsiteY74" fmla="*/ 1823228 h 1859249"/>
              <a:gd name="connsiteX75" fmla="*/ 2619375 w 8496300"/>
              <a:gd name="connsiteY75" fmla="*/ 1823228 h 1859249"/>
              <a:gd name="connsiteX76" fmla="*/ 2381250 w 8496300"/>
              <a:gd name="connsiteY76" fmla="*/ 1813703 h 1859249"/>
              <a:gd name="connsiteX77" fmla="*/ 1152525 w 8496300"/>
              <a:gd name="connsiteY77" fmla="*/ 1823228 h 1859249"/>
              <a:gd name="connsiteX78" fmla="*/ 571500 w 8496300"/>
              <a:gd name="connsiteY78" fmla="*/ 1794653 h 1859249"/>
              <a:gd name="connsiteX79" fmla="*/ 542925 w 8496300"/>
              <a:gd name="connsiteY79" fmla="*/ 1775603 h 1859249"/>
              <a:gd name="connsiteX80" fmla="*/ 495300 w 8496300"/>
              <a:gd name="connsiteY80" fmla="*/ 1766078 h 1859249"/>
              <a:gd name="connsiteX81" fmla="*/ 457200 w 8496300"/>
              <a:gd name="connsiteY81" fmla="*/ 1756553 h 1859249"/>
              <a:gd name="connsiteX82" fmla="*/ 400050 w 8496300"/>
              <a:gd name="connsiteY82" fmla="*/ 1737503 h 1859249"/>
              <a:gd name="connsiteX83" fmla="*/ 361950 w 8496300"/>
              <a:gd name="connsiteY83" fmla="*/ 1718453 h 1859249"/>
              <a:gd name="connsiteX84" fmla="*/ 266700 w 8496300"/>
              <a:gd name="connsiteY84" fmla="*/ 1689878 h 1859249"/>
              <a:gd name="connsiteX85" fmla="*/ 200025 w 8496300"/>
              <a:gd name="connsiteY85" fmla="*/ 1680353 h 1859249"/>
              <a:gd name="connsiteX86" fmla="*/ 152400 w 8496300"/>
              <a:gd name="connsiteY86" fmla="*/ 1670828 h 1859249"/>
              <a:gd name="connsiteX87" fmla="*/ 123825 w 8496300"/>
              <a:gd name="connsiteY87" fmla="*/ 1642253 h 1859249"/>
              <a:gd name="connsiteX88" fmla="*/ 104775 w 8496300"/>
              <a:gd name="connsiteY88" fmla="*/ 1613678 h 1859249"/>
              <a:gd name="connsiteX89" fmla="*/ 76200 w 8496300"/>
              <a:gd name="connsiteY89" fmla="*/ 1575578 h 1859249"/>
              <a:gd name="connsiteX90" fmla="*/ 57150 w 8496300"/>
              <a:gd name="connsiteY90" fmla="*/ 1547003 h 1859249"/>
              <a:gd name="connsiteX91" fmla="*/ 28575 w 8496300"/>
              <a:gd name="connsiteY91" fmla="*/ 1518428 h 1859249"/>
              <a:gd name="connsiteX92" fmla="*/ 0 w 8496300"/>
              <a:gd name="connsiteY92" fmla="*/ 1394603 h 1859249"/>
              <a:gd name="connsiteX93" fmla="*/ 9525 w 8496300"/>
              <a:gd name="connsiteY93" fmla="*/ 1032653 h 1859249"/>
              <a:gd name="connsiteX94" fmla="*/ 19050 w 8496300"/>
              <a:gd name="connsiteY94" fmla="*/ 946928 h 1859249"/>
              <a:gd name="connsiteX95" fmla="*/ 28575 w 8496300"/>
              <a:gd name="connsiteY95" fmla="*/ 823103 h 1859249"/>
              <a:gd name="connsiteX96" fmla="*/ 47625 w 8496300"/>
              <a:gd name="connsiteY96" fmla="*/ 565928 h 1859249"/>
              <a:gd name="connsiteX97" fmla="*/ 57150 w 8496300"/>
              <a:gd name="connsiteY97" fmla="*/ 527828 h 1859249"/>
              <a:gd name="connsiteX98" fmla="*/ 76200 w 8496300"/>
              <a:gd name="connsiteY98" fmla="*/ 423053 h 1859249"/>
              <a:gd name="connsiteX99" fmla="*/ 123825 w 8496300"/>
              <a:gd name="connsiteY99" fmla="*/ 365903 h 1859249"/>
              <a:gd name="connsiteX100" fmla="*/ 200025 w 8496300"/>
              <a:gd name="connsiteY100" fmla="*/ 289703 h 1859249"/>
              <a:gd name="connsiteX101" fmla="*/ 276225 w 8496300"/>
              <a:gd name="connsiteY101" fmla="*/ 213503 h 1859249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3324225 w 8496300"/>
              <a:gd name="connsiteY74" fmla="*/ 1813703 h 1859007"/>
              <a:gd name="connsiteX75" fmla="*/ 2619375 w 8496300"/>
              <a:gd name="connsiteY75" fmla="*/ 1823228 h 1859007"/>
              <a:gd name="connsiteX76" fmla="*/ 2381250 w 8496300"/>
              <a:gd name="connsiteY76" fmla="*/ 1813703 h 1859007"/>
              <a:gd name="connsiteX77" fmla="*/ 1152525 w 8496300"/>
              <a:gd name="connsiteY77" fmla="*/ 1823228 h 1859007"/>
              <a:gd name="connsiteX78" fmla="*/ 571500 w 8496300"/>
              <a:gd name="connsiteY78" fmla="*/ 1794653 h 1859007"/>
              <a:gd name="connsiteX79" fmla="*/ 542925 w 8496300"/>
              <a:gd name="connsiteY79" fmla="*/ 1775603 h 1859007"/>
              <a:gd name="connsiteX80" fmla="*/ 495300 w 8496300"/>
              <a:gd name="connsiteY80" fmla="*/ 1766078 h 1859007"/>
              <a:gd name="connsiteX81" fmla="*/ 457200 w 8496300"/>
              <a:gd name="connsiteY81" fmla="*/ 1756553 h 1859007"/>
              <a:gd name="connsiteX82" fmla="*/ 400050 w 8496300"/>
              <a:gd name="connsiteY82" fmla="*/ 1737503 h 1859007"/>
              <a:gd name="connsiteX83" fmla="*/ 361950 w 8496300"/>
              <a:gd name="connsiteY83" fmla="*/ 1718453 h 1859007"/>
              <a:gd name="connsiteX84" fmla="*/ 266700 w 8496300"/>
              <a:gd name="connsiteY84" fmla="*/ 1689878 h 1859007"/>
              <a:gd name="connsiteX85" fmla="*/ 200025 w 8496300"/>
              <a:gd name="connsiteY85" fmla="*/ 1680353 h 1859007"/>
              <a:gd name="connsiteX86" fmla="*/ 152400 w 8496300"/>
              <a:gd name="connsiteY86" fmla="*/ 1670828 h 1859007"/>
              <a:gd name="connsiteX87" fmla="*/ 123825 w 8496300"/>
              <a:gd name="connsiteY87" fmla="*/ 1642253 h 1859007"/>
              <a:gd name="connsiteX88" fmla="*/ 104775 w 8496300"/>
              <a:gd name="connsiteY88" fmla="*/ 1613678 h 1859007"/>
              <a:gd name="connsiteX89" fmla="*/ 76200 w 8496300"/>
              <a:gd name="connsiteY89" fmla="*/ 1575578 h 1859007"/>
              <a:gd name="connsiteX90" fmla="*/ 57150 w 8496300"/>
              <a:gd name="connsiteY90" fmla="*/ 1547003 h 1859007"/>
              <a:gd name="connsiteX91" fmla="*/ 28575 w 8496300"/>
              <a:gd name="connsiteY91" fmla="*/ 1518428 h 1859007"/>
              <a:gd name="connsiteX92" fmla="*/ 0 w 8496300"/>
              <a:gd name="connsiteY92" fmla="*/ 1394603 h 1859007"/>
              <a:gd name="connsiteX93" fmla="*/ 9525 w 8496300"/>
              <a:gd name="connsiteY93" fmla="*/ 1032653 h 1859007"/>
              <a:gd name="connsiteX94" fmla="*/ 19050 w 8496300"/>
              <a:gd name="connsiteY94" fmla="*/ 946928 h 1859007"/>
              <a:gd name="connsiteX95" fmla="*/ 28575 w 8496300"/>
              <a:gd name="connsiteY95" fmla="*/ 823103 h 1859007"/>
              <a:gd name="connsiteX96" fmla="*/ 47625 w 8496300"/>
              <a:gd name="connsiteY96" fmla="*/ 565928 h 1859007"/>
              <a:gd name="connsiteX97" fmla="*/ 57150 w 8496300"/>
              <a:gd name="connsiteY97" fmla="*/ 527828 h 1859007"/>
              <a:gd name="connsiteX98" fmla="*/ 76200 w 8496300"/>
              <a:gd name="connsiteY98" fmla="*/ 423053 h 1859007"/>
              <a:gd name="connsiteX99" fmla="*/ 123825 w 8496300"/>
              <a:gd name="connsiteY99" fmla="*/ 365903 h 1859007"/>
              <a:gd name="connsiteX100" fmla="*/ 200025 w 8496300"/>
              <a:gd name="connsiteY100" fmla="*/ 289703 h 1859007"/>
              <a:gd name="connsiteX101" fmla="*/ 276225 w 8496300"/>
              <a:gd name="connsiteY101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943225 w 8496300"/>
              <a:gd name="connsiteY74" fmla="*/ 1813703 h 1859007"/>
              <a:gd name="connsiteX75" fmla="*/ 2619375 w 8496300"/>
              <a:gd name="connsiteY75" fmla="*/ 1823228 h 1859007"/>
              <a:gd name="connsiteX76" fmla="*/ 2381250 w 8496300"/>
              <a:gd name="connsiteY76" fmla="*/ 1813703 h 1859007"/>
              <a:gd name="connsiteX77" fmla="*/ 1152525 w 8496300"/>
              <a:gd name="connsiteY77" fmla="*/ 1823228 h 1859007"/>
              <a:gd name="connsiteX78" fmla="*/ 571500 w 8496300"/>
              <a:gd name="connsiteY78" fmla="*/ 1794653 h 1859007"/>
              <a:gd name="connsiteX79" fmla="*/ 542925 w 8496300"/>
              <a:gd name="connsiteY79" fmla="*/ 1775603 h 1859007"/>
              <a:gd name="connsiteX80" fmla="*/ 495300 w 8496300"/>
              <a:gd name="connsiteY80" fmla="*/ 1766078 h 1859007"/>
              <a:gd name="connsiteX81" fmla="*/ 457200 w 8496300"/>
              <a:gd name="connsiteY81" fmla="*/ 1756553 h 1859007"/>
              <a:gd name="connsiteX82" fmla="*/ 400050 w 8496300"/>
              <a:gd name="connsiteY82" fmla="*/ 1737503 h 1859007"/>
              <a:gd name="connsiteX83" fmla="*/ 361950 w 8496300"/>
              <a:gd name="connsiteY83" fmla="*/ 1718453 h 1859007"/>
              <a:gd name="connsiteX84" fmla="*/ 266700 w 8496300"/>
              <a:gd name="connsiteY84" fmla="*/ 1689878 h 1859007"/>
              <a:gd name="connsiteX85" fmla="*/ 200025 w 8496300"/>
              <a:gd name="connsiteY85" fmla="*/ 1680353 h 1859007"/>
              <a:gd name="connsiteX86" fmla="*/ 152400 w 8496300"/>
              <a:gd name="connsiteY86" fmla="*/ 1670828 h 1859007"/>
              <a:gd name="connsiteX87" fmla="*/ 123825 w 8496300"/>
              <a:gd name="connsiteY87" fmla="*/ 1642253 h 1859007"/>
              <a:gd name="connsiteX88" fmla="*/ 104775 w 8496300"/>
              <a:gd name="connsiteY88" fmla="*/ 1613678 h 1859007"/>
              <a:gd name="connsiteX89" fmla="*/ 76200 w 8496300"/>
              <a:gd name="connsiteY89" fmla="*/ 1575578 h 1859007"/>
              <a:gd name="connsiteX90" fmla="*/ 57150 w 8496300"/>
              <a:gd name="connsiteY90" fmla="*/ 1547003 h 1859007"/>
              <a:gd name="connsiteX91" fmla="*/ 28575 w 8496300"/>
              <a:gd name="connsiteY91" fmla="*/ 1518428 h 1859007"/>
              <a:gd name="connsiteX92" fmla="*/ 0 w 8496300"/>
              <a:gd name="connsiteY92" fmla="*/ 1394603 h 1859007"/>
              <a:gd name="connsiteX93" fmla="*/ 9525 w 8496300"/>
              <a:gd name="connsiteY93" fmla="*/ 1032653 h 1859007"/>
              <a:gd name="connsiteX94" fmla="*/ 19050 w 8496300"/>
              <a:gd name="connsiteY94" fmla="*/ 946928 h 1859007"/>
              <a:gd name="connsiteX95" fmla="*/ 28575 w 8496300"/>
              <a:gd name="connsiteY95" fmla="*/ 823103 h 1859007"/>
              <a:gd name="connsiteX96" fmla="*/ 47625 w 8496300"/>
              <a:gd name="connsiteY96" fmla="*/ 565928 h 1859007"/>
              <a:gd name="connsiteX97" fmla="*/ 57150 w 8496300"/>
              <a:gd name="connsiteY97" fmla="*/ 527828 h 1859007"/>
              <a:gd name="connsiteX98" fmla="*/ 76200 w 8496300"/>
              <a:gd name="connsiteY98" fmla="*/ 423053 h 1859007"/>
              <a:gd name="connsiteX99" fmla="*/ 123825 w 8496300"/>
              <a:gd name="connsiteY99" fmla="*/ 365903 h 1859007"/>
              <a:gd name="connsiteX100" fmla="*/ 200025 w 8496300"/>
              <a:gd name="connsiteY100" fmla="*/ 289703 h 1859007"/>
              <a:gd name="connsiteX101" fmla="*/ 276225 w 8496300"/>
              <a:gd name="connsiteY101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619375 w 8496300"/>
              <a:gd name="connsiteY74" fmla="*/ 1823228 h 1859007"/>
              <a:gd name="connsiteX75" fmla="*/ 2381250 w 8496300"/>
              <a:gd name="connsiteY75" fmla="*/ 1813703 h 1859007"/>
              <a:gd name="connsiteX76" fmla="*/ 1152525 w 8496300"/>
              <a:gd name="connsiteY76" fmla="*/ 1823228 h 1859007"/>
              <a:gd name="connsiteX77" fmla="*/ 571500 w 8496300"/>
              <a:gd name="connsiteY77" fmla="*/ 1794653 h 1859007"/>
              <a:gd name="connsiteX78" fmla="*/ 542925 w 8496300"/>
              <a:gd name="connsiteY78" fmla="*/ 1775603 h 1859007"/>
              <a:gd name="connsiteX79" fmla="*/ 495300 w 8496300"/>
              <a:gd name="connsiteY79" fmla="*/ 1766078 h 1859007"/>
              <a:gd name="connsiteX80" fmla="*/ 457200 w 8496300"/>
              <a:gd name="connsiteY80" fmla="*/ 1756553 h 1859007"/>
              <a:gd name="connsiteX81" fmla="*/ 400050 w 8496300"/>
              <a:gd name="connsiteY81" fmla="*/ 1737503 h 1859007"/>
              <a:gd name="connsiteX82" fmla="*/ 361950 w 8496300"/>
              <a:gd name="connsiteY82" fmla="*/ 1718453 h 1859007"/>
              <a:gd name="connsiteX83" fmla="*/ 266700 w 8496300"/>
              <a:gd name="connsiteY83" fmla="*/ 1689878 h 1859007"/>
              <a:gd name="connsiteX84" fmla="*/ 200025 w 8496300"/>
              <a:gd name="connsiteY84" fmla="*/ 1680353 h 1859007"/>
              <a:gd name="connsiteX85" fmla="*/ 152400 w 8496300"/>
              <a:gd name="connsiteY85" fmla="*/ 1670828 h 1859007"/>
              <a:gd name="connsiteX86" fmla="*/ 123825 w 8496300"/>
              <a:gd name="connsiteY86" fmla="*/ 1642253 h 1859007"/>
              <a:gd name="connsiteX87" fmla="*/ 104775 w 8496300"/>
              <a:gd name="connsiteY87" fmla="*/ 1613678 h 1859007"/>
              <a:gd name="connsiteX88" fmla="*/ 76200 w 8496300"/>
              <a:gd name="connsiteY88" fmla="*/ 1575578 h 1859007"/>
              <a:gd name="connsiteX89" fmla="*/ 57150 w 8496300"/>
              <a:gd name="connsiteY89" fmla="*/ 1547003 h 1859007"/>
              <a:gd name="connsiteX90" fmla="*/ 28575 w 8496300"/>
              <a:gd name="connsiteY90" fmla="*/ 1518428 h 1859007"/>
              <a:gd name="connsiteX91" fmla="*/ 0 w 8496300"/>
              <a:gd name="connsiteY91" fmla="*/ 1394603 h 1859007"/>
              <a:gd name="connsiteX92" fmla="*/ 9525 w 8496300"/>
              <a:gd name="connsiteY92" fmla="*/ 1032653 h 1859007"/>
              <a:gd name="connsiteX93" fmla="*/ 19050 w 8496300"/>
              <a:gd name="connsiteY93" fmla="*/ 946928 h 1859007"/>
              <a:gd name="connsiteX94" fmla="*/ 28575 w 8496300"/>
              <a:gd name="connsiteY94" fmla="*/ 823103 h 1859007"/>
              <a:gd name="connsiteX95" fmla="*/ 47625 w 8496300"/>
              <a:gd name="connsiteY95" fmla="*/ 565928 h 1859007"/>
              <a:gd name="connsiteX96" fmla="*/ 57150 w 8496300"/>
              <a:gd name="connsiteY96" fmla="*/ 527828 h 1859007"/>
              <a:gd name="connsiteX97" fmla="*/ 76200 w 8496300"/>
              <a:gd name="connsiteY97" fmla="*/ 423053 h 1859007"/>
              <a:gd name="connsiteX98" fmla="*/ 123825 w 8496300"/>
              <a:gd name="connsiteY98" fmla="*/ 365903 h 1859007"/>
              <a:gd name="connsiteX99" fmla="*/ 200025 w 8496300"/>
              <a:gd name="connsiteY99" fmla="*/ 289703 h 1859007"/>
              <a:gd name="connsiteX100" fmla="*/ 276225 w 8496300"/>
              <a:gd name="connsiteY100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619375 w 8496300"/>
              <a:gd name="connsiteY74" fmla="*/ 1823228 h 1859007"/>
              <a:gd name="connsiteX75" fmla="*/ 2381250 w 8496300"/>
              <a:gd name="connsiteY75" fmla="*/ 1813703 h 1859007"/>
              <a:gd name="connsiteX76" fmla="*/ 1152525 w 8496300"/>
              <a:gd name="connsiteY76" fmla="*/ 1823228 h 1859007"/>
              <a:gd name="connsiteX77" fmla="*/ 571500 w 8496300"/>
              <a:gd name="connsiteY77" fmla="*/ 1794653 h 1859007"/>
              <a:gd name="connsiteX78" fmla="*/ 542925 w 8496300"/>
              <a:gd name="connsiteY78" fmla="*/ 1775603 h 1859007"/>
              <a:gd name="connsiteX79" fmla="*/ 495300 w 8496300"/>
              <a:gd name="connsiteY79" fmla="*/ 1766078 h 1859007"/>
              <a:gd name="connsiteX80" fmla="*/ 457200 w 8496300"/>
              <a:gd name="connsiteY80" fmla="*/ 1756553 h 1859007"/>
              <a:gd name="connsiteX81" fmla="*/ 400050 w 8496300"/>
              <a:gd name="connsiteY81" fmla="*/ 1737503 h 1859007"/>
              <a:gd name="connsiteX82" fmla="*/ 361950 w 8496300"/>
              <a:gd name="connsiteY82" fmla="*/ 1718453 h 1859007"/>
              <a:gd name="connsiteX83" fmla="*/ 266700 w 8496300"/>
              <a:gd name="connsiteY83" fmla="*/ 1689878 h 1859007"/>
              <a:gd name="connsiteX84" fmla="*/ 200025 w 8496300"/>
              <a:gd name="connsiteY84" fmla="*/ 1680353 h 1859007"/>
              <a:gd name="connsiteX85" fmla="*/ 123825 w 8496300"/>
              <a:gd name="connsiteY85" fmla="*/ 1642253 h 1859007"/>
              <a:gd name="connsiteX86" fmla="*/ 104775 w 8496300"/>
              <a:gd name="connsiteY86" fmla="*/ 1613678 h 1859007"/>
              <a:gd name="connsiteX87" fmla="*/ 76200 w 8496300"/>
              <a:gd name="connsiteY87" fmla="*/ 1575578 h 1859007"/>
              <a:gd name="connsiteX88" fmla="*/ 57150 w 8496300"/>
              <a:gd name="connsiteY88" fmla="*/ 1547003 h 1859007"/>
              <a:gd name="connsiteX89" fmla="*/ 28575 w 8496300"/>
              <a:gd name="connsiteY89" fmla="*/ 1518428 h 1859007"/>
              <a:gd name="connsiteX90" fmla="*/ 0 w 8496300"/>
              <a:gd name="connsiteY90" fmla="*/ 1394603 h 1859007"/>
              <a:gd name="connsiteX91" fmla="*/ 9525 w 8496300"/>
              <a:gd name="connsiteY91" fmla="*/ 1032653 h 1859007"/>
              <a:gd name="connsiteX92" fmla="*/ 19050 w 8496300"/>
              <a:gd name="connsiteY92" fmla="*/ 946928 h 1859007"/>
              <a:gd name="connsiteX93" fmla="*/ 28575 w 8496300"/>
              <a:gd name="connsiteY93" fmla="*/ 823103 h 1859007"/>
              <a:gd name="connsiteX94" fmla="*/ 47625 w 8496300"/>
              <a:gd name="connsiteY94" fmla="*/ 565928 h 1859007"/>
              <a:gd name="connsiteX95" fmla="*/ 57150 w 8496300"/>
              <a:gd name="connsiteY95" fmla="*/ 527828 h 1859007"/>
              <a:gd name="connsiteX96" fmla="*/ 76200 w 8496300"/>
              <a:gd name="connsiteY96" fmla="*/ 423053 h 1859007"/>
              <a:gd name="connsiteX97" fmla="*/ 123825 w 8496300"/>
              <a:gd name="connsiteY97" fmla="*/ 365903 h 1859007"/>
              <a:gd name="connsiteX98" fmla="*/ 200025 w 8496300"/>
              <a:gd name="connsiteY98" fmla="*/ 289703 h 1859007"/>
              <a:gd name="connsiteX99" fmla="*/ 276225 w 8496300"/>
              <a:gd name="connsiteY99" fmla="*/ 213503 h 1859007"/>
              <a:gd name="connsiteX0" fmla="*/ 276225 w 8496300"/>
              <a:gd name="connsiteY0" fmla="*/ 213503 h 1859007"/>
              <a:gd name="connsiteX1" fmla="*/ 466725 w 8496300"/>
              <a:gd name="connsiteY1" fmla="*/ 127778 h 1859007"/>
              <a:gd name="connsiteX2" fmla="*/ 523875 w 8496300"/>
              <a:gd name="connsiteY2" fmla="*/ 108728 h 1859007"/>
              <a:gd name="connsiteX3" fmla="*/ 561975 w 8496300"/>
              <a:gd name="connsiteY3" fmla="*/ 89678 h 1859007"/>
              <a:gd name="connsiteX4" fmla="*/ 619125 w 8496300"/>
              <a:gd name="connsiteY4" fmla="*/ 80153 h 1859007"/>
              <a:gd name="connsiteX5" fmla="*/ 657225 w 8496300"/>
              <a:gd name="connsiteY5" fmla="*/ 70628 h 1859007"/>
              <a:gd name="connsiteX6" fmla="*/ 752475 w 8496300"/>
              <a:gd name="connsiteY6" fmla="*/ 89678 h 1859007"/>
              <a:gd name="connsiteX7" fmla="*/ 781050 w 8496300"/>
              <a:gd name="connsiteY7" fmla="*/ 108728 h 1859007"/>
              <a:gd name="connsiteX8" fmla="*/ 838200 w 8496300"/>
              <a:gd name="connsiteY8" fmla="*/ 127778 h 1859007"/>
              <a:gd name="connsiteX9" fmla="*/ 866775 w 8496300"/>
              <a:gd name="connsiteY9" fmla="*/ 137303 h 1859007"/>
              <a:gd name="connsiteX10" fmla="*/ 1362075 w 8496300"/>
              <a:gd name="connsiteY10" fmla="*/ 118253 h 1859007"/>
              <a:gd name="connsiteX11" fmla="*/ 1533525 w 8496300"/>
              <a:gd name="connsiteY11" fmla="*/ 99203 h 1859007"/>
              <a:gd name="connsiteX12" fmla="*/ 1628775 w 8496300"/>
              <a:gd name="connsiteY12" fmla="*/ 89678 h 1859007"/>
              <a:gd name="connsiteX13" fmla="*/ 2181225 w 8496300"/>
              <a:gd name="connsiteY13" fmla="*/ 99203 h 1859007"/>
              <a:gd name="connsiteX14" fmla="*/ 2733675 w 8496300"/>
              <a:gd name="connsiteY14" fmla="*/ 118253 h 1859007"/>
              <a:gd name="connsiteX15" fmla="*/ 3495675 w 8496300"/>
              <a:gd name="connsiteY15" fmla="*/ 108728 h 1859007"/>
              <a:gd name="connsiteX16" fmla="*/ 4752975 w 8496300"/>
              <a:gd name="connsiteY16" fmla="*/ 89678 h 1859007"/>
              <a:gd name="connsiteX17" fmla="*/ 5010150 w 8496300"/>
              <a:gd name="connsiteY17" fmla="*/ 70628 h 1859007"/>
              <a:gd name="connsiteX18" fmla="*/ 5095875 w 8496300"/>
              <a:gd name="connsiteY18" fmla="*/ 61103 h 1859007"/>
              <a:gd name="connsiteX19" fmla="*/ 5286375 w 8496300"/>
              <a:gd name="connsiteY19" fmla="*/ 51578 h 1859007"/>
              <a:gd name="connsiteX20" fmla="*/ 6534150 w 8496300"/>
              <a:gd name="connsiteY20" fmla="*/ 32528 h 1859007"/>
              <a:gd name="connsiteX21" fmla="*/ 6734175 w 8496300"/>
              <a:gd name="connsiteY21" fmla="*/ 42053 h 1859007"/>
              <a:gd name="connsiteX22" fmla="*/ 6953250 w 8496300"/>
              <a:gd name="connsiteY22" fmla="*/ 61103 h 1859007"/>
              <a:gd name="connsiteX23" fmla="*/ 7038975 w 8496300"/>
              <a:gd name="connsiteY23" fmla="*/ 89678 h 1859007"/>
              <a:gd name="connsiteX24" fmla="*/ 7124700 w 8496300"/>
              <a:gd name="connsiteY24" fmla="*/ 108728 h 1859007"/>
              <a:gd name="connsiteX25" fmla="*/ 7267575 w 8496300"/>
              <a:gd name="connsiteY25" fmla="*/ 137303 h 1859007"/>
              <a:gd name="connsiteX26" fmla="*/ 7324725 w 8496300"/>
              <a:gd name="connsiteY26" fmla="*/ 146828 h 1859007"/>
              <a:gd name="connsiteX27" fmla="*/ 7791450 w 8496300"/>
              <a:gd name="connsiteY27" fmla="*/ 156353 h 1859007"/>
              <a:gd name="connsiteX28" fmla="*/ 7972425 w 8496300"/>
              <a:gd name="connsiteY28" fmla="*/ 175403 h 1859007"/>
              <a:gd name="connsiteX29" fmla="*/ 8039100 w 8496300"/>
              <a:gd name="connsiteY29" fmla="*/ 184928 h 1859007"/>
              <a:gd name="connsiteX30" fmla="*/ 8086725 w 8496300"/>
              <a:gd name="connsiteY30" fmla="*/ 194453 h 1859007"/>
              <a:gd name="connsiteX31" fmla="*/ 8277225 w 8496300"/>
              <a:gd name="connsiteY31" fmla="*/ 235728 h 1859007"/>
              <a:gd name="connsiteX32" fmla="*/ 8353425 w 8496300"/>
              <a:gd name="connsiteY32" fmla="*/ 289703 h 1859007"/>
              <a:gd name="connsiteX33" fmla="*/ 8410575 w 8496300"/>
              <a:gd name="connsiteY33" fmla="*/ 356378 h 1859007"/>
              <a:gd name="connsiteX34" fmla="*/ 8420100 w 8496300"/>
              <a:gd name="connsiteY34" fmla="*/ 384953 h 1859007"/>
              <a:gd name="connsiteX35" fmla="*/ 8439150 w 8496300"/>
              <a:gd name="connsiteY35" fmla="*/ 470678 h 1859007"/>
              <a:gd name="connsiteX36" fmla="*/ 8467725 w 8496300"/>
              <a:gd name="connsiteY36" fmla="*/ 546878 h 1859007"/>
              <a:gd name="connsiteX37" fmla="*/ 8486775 w 8496300"/>
              <a:gd name="connsiteY37" fmla="*/ 613553 h 1859007"/>
              <a:gd name="connsiteX38" fmla="*/ 8496300 w 8496300"/>
              <a:gd name="connsiteY38" fmla="*/ 1127903 h 1859007"/>
              <a:gd name="connsiteX39" fmla="*/ 8480425 w 8496300"/>
              <a:gd name="connsiteY39" fmla="*/ 1210453 h 1859007"/>
              <a:gd name="connsiteX40" fmla="*/ 8401050 w 8496300"/>
              <a:gd name="connsiteY40" fmla="*/ 1337453 h 1859007"/>
              <a:gd name="connsiteX41" fmla="*/ 8353425 w 8496300"/>
              <a:gd name="connsiteY41" fmla="*/ 1385078 h 1859007"/>
              <a:gd name="connsiteX42" fmla="*/ 8296275 w 8496300"/>
              <a:gd name="connsiteY42" fmla="*/ 1413653 h 1859007"/>
              <a:gd name="connsiteX43" fmla="*/ 8258175 w 8496300"/>
              <a:gd name="connsiteY43" fmla="*/ 1423178 h 1859007"/>
              <a:gd name="connsiteX44" fmla="*/ 8162925 w 8496300"/>
              <a:gd name="connsiteY44" fmla="*/ 1442228 h 1859007"/>
              <a:gd name="connsiteX45" fmla="*/ 8115300 w 8496300"/>
              <a:gd name="connsiteY45" fmla="*/ 1461278 h 1859007"/>
              <a:gd name="connsiteX46" fmla="*/ 8020050 w 8496300"/>
              <a:gd name="connsiteY46" fmla="*/ 1480328 h 1859007"/>
              <a:gd name="connsiteX47" fmla="*/ 7981950 w 8496300"/>
              <a:gd name="connsiteY47" fmla="*/ 1489853 h 1859007"/>
              <a:gd name="connsiteX48" fmla="*/ 7934325 w 8496300"/>
              <a:gd name="connsiteY48" fmla="*/ 1499378 h 1859007"/>
              <a:gd name="connsiteX49" fmla="*/ 7800975 w 8496300"/>
              <a:gd name="connsiteY49" fmla="*/ 1527953 h 1859007"/>
              <a:gd name="connsiteX50" fmla="*/ 7677150 w 8496300"/>
              <a:gd name="connsiteY50" fmla="*/ 1547003 h 1859007"/>
              <a:gd name="connsiteX51" fmla="*/ 7629525 w 8496300"/>
              <a:gd name="connsiteY51" fmla="*/ 1556528 h 1859007"/>
              <a:gd name="connsiteX52" fmla="*/ 7562850 w 8496300"/>
              <a:gd name="connsiteY52" fmla="*/ 1566053 h 1859007"/>
              <a:gd name="connsiteX53" fmla="*/ 7515225 w 8496300"/>
              <a:gd name="connsiteY53" fmla="*/ 1575578 h 1859007"/>
              <a:gd name="connsiteX54" fmla="*/ 7343775 w 8496300"/>
              <a:gd name="connsiteY54" fmla="*/ 1594628 h 1859007"/>
              <a:gd name="connsiteX55" fmla="*/ 7258050 w 8496300"/>
              <a:gd name="connsiteY55" fmla="*/ 1613678 h 1859007"/>
              <a:gd name="connsiteX56" fmla="*/ 7219950 w 8496300"/>
              <a:gd name="connsiteY56" fmla="*/ 1623203 h 1859007"/>
              <a:gd name="connsiteX57" fmla="*/ 7153275 w 8496300"/>
              <a:gd name="connsiteY57" fmla="*/ 1632728 h 1859007"/>
              <a:gd name="connsiteX58" fmla="*/ 7115175 w 8496300"/>
              <a:gd name="connsiteY58" fmla="*/ 1642253 h 1859007"/>
              <a:gd name="connsiteX59" fmla="*/ 7019925 w 8496300"/>
              <a:gd name="connsiteY59" fmla="*/ 1651778 h 1859007"/>
              <a:gd name="connsiteX60" fmla="*/ 6981825 w 8496300"/>
              <a:gd name="connsiteY60" fmla="*/ 1661303 h 1859007"/>
              <a:gd name="connsiteX61" fmla="*/ 6667500 w 8496300"/>
              <a:gd name="connsiteY61" fmla="*/ 1680353 h 1859007"/>
              <a:gd name="connsiteX62" fmla="*/ 6505575 w 8496300"/>
              <a:gd name="connsiteY62" fmla="*/ 1699403 h 1859007"/>
              <a:gd name="connsiteX63" fmla="*/ 6324600 w 8496300"/>
              <a:gd name="connsiteY63" fmla="*/ 1727978 h 1859007"/>
              <a:gd name="connsiteX64" fmla="*/ 6200775 w 8496300"/>
              <a:gd name="connsiteY64" fmla="*/ 1737503 h 1859007"/>
              <a:gd name="connsiteX65" fmla="*/ 5734050 w 8496300"/>
              <a:gd name="connsiteY65" fmla="*/ 1747028 h 1859007"/>
              <a:gd name="connsiteX66" fmla="*/ 5076825 w 8496300"/>
              <a:gd name="connsiteY66" fmla="*/ 1756553 h 1859007"/>
              <a:gd name="connsiteX67" fmla="*/ 4695825 w 8496300"/>
              <a:gd name="connsiteY67" fmla="*/ 1766078 h 1859007"/>
              <a:gd name="connsiteX68" fmla="*/ 4143375 w 8496300"/>
              <a:gd name="connsiteY68" fmla="*/ 1775603 h 1859007"/>
              <a:gd name="connsiteX69" fmla="*/ 4057650 w 8496300"/>
              <a:gd name="connsiteY69" fmla="*/ 1785128 h 1859007"/>
              <a:gd name="connsiteX70" fmla="*/ 4010025 w 8496300"/>
              <a:gd name="connsiteY70" fmla="*/ 1794653 h 1859007"/>
              <a:gd name="connsiteX71" fmla="*/ 3876675 w 8496300"/>
              <a:gd name="connsiteY71" fmla="*/ 1804178 h 1859007"/>
              <a:gd name="connsiteX72" fmla="*/ 3800475 w 8496300"/>
              <a:gd name="connsiteY72" fmla="*/ 1813703 h 1859007"/>
              <a:gd name="connsiteX73" fmla="*/ 2619375 w 8496300"/>
              <a:gd name="connsiteY73" fmla="*/ 1823228 h 1859007"/>
              <a:gd name="connsiteX74" fmla="*/ 2381250 w 8496300"/>
              <a:gd name="connsiteY74" fmla="*/ 1813703 h 1859007"/>
              <a:gd name="connsiteX75" fmla="*/ 1152525 w 8496300"/>
              <a:gd name="connsiteY75" fmla="*/ 1823228 h 1859007"/>
              <a:gd name="connsiteX76" fmla="*/ 571500 w 8496300"/>
              <a:gd name="connsiteY76" fmla="*/ 1794653 h 1859007"/>
              <a:gd name="connsiteX77" fmla="*/ 542925 w 8496300"/>
              <a:gd name="connsiteY77" fmla="*/ 1775603 h 1859007"/>
              <a:gd name="connsiteX78" fmla="*/ 495300 w 8496300"/>
              <a:gd name="connsiteY78" fmla="*/ 1766078 h 1859007"/>
              <a:gd name="connsiteX79" fmla="*/ 457200 w 8496300"/>
              <a:gd name="connsiteY79" fmla="*/ 1756553 h 1859007"/>
              <a:gd name="connsiteX80" fmla="*/ 400050 w 8496300"/>
              <a:gd name="connsiteY80" fmla="*/ 1737503 h 1859007"/>
              <a:gd name="connsiteX81" fmla="*/ 361950 w 8496300"/>
              <a:gd name="connsiteY81" fmla="*/ 1718453 h 1859007"/>
              <a:gd name="connsiteX82" fmla="*/ 266700 w 8496300"/>
              <a:gd name="connsiteY82" fmla="*/ 1689878 h 1859007"/>
              <a:gd name="connsiteX83" fmla="*/ 200025 w 8496300"/>
              <a:gd name="connsiteY83" fmla="*/ 1680353 h 1859007"/>
              <a:gd name="connsiteX84" fmla="*/ 123825 w 8496300"/>
              <a:gd name="connsiteY84" fmla="*/ 1642253 h 1859007"/>
              <a:gd name="connsiteX85" fmla="*/ 104775 w 8496300"/>
              <a:gd name="connsiteY85" fmla="*/ 1613678 h 1859007"/>
              <a:gd name="connsiteX86" fmla="*/ 76200 w 8496300"/>
              <a:gd name="connsiteY86" fmla="*/ 1575578 h 1859007"/>
              <a:gd name="connsiteX87" fmla="*/ 57150 w 8496300"/>
              <a:gd name="connsiteY87" fmla="*/ 1547003 h 1859007"/>
              <a:gd name="connsiteX88" fmla="*/ 28575 w 8496300"/>
              <a:gd name="connsiteY88" fmla="*/ 1518428 h 1859007"/>
              <a:gd name="connsiteX89" fmla="*/ 0 w 8496300"/>
              <a:gd name="connsiteY89" fmla="*/ 1394603 h 1859007"/>
              <a:gd name="connsiteX90" fmla="*/ 9525 w 8496300"/>
              <a:gd name="connsiteY90" fmla="*/ 1032653 h 1859007"/>
              <a:gd name="connsiteX91" fmla="*/ 19050 w 8496300"/>
              <a:gd name="connsiteY91" fmla="*/ 946928 h 1859007"/>
              <a:gd name="connsiteX92" fmla="*/ 28575 w 8496300"/>
              <a:gd name="connsiteY92" fmla="*/ 823103 h 1859007"/>
              <a:gd name="connsiteX93" fmla="*/ 47625 w 8496300"/>
              <a:gd name="connsiteY93" fmla="*/ 565928 h 1859007"/>
              <a:gd name="connsiteX94" fmla="*/ 57150 w 8496300"/>
              <a:gd name="connsiteY94" fmla="*/ 527828 h 1859007"/>
              <a:gd name="connsiteX95" fmla="*/ 76200 w 8496300"/>
              <a:gd name="connsiteY95" fmla="*/ 423053 h 1859007"/>
              <a:gd name="connsiteX96" fmla="*/ 123825 w 8496300"/>
              <a:gd name="connsiteY96" fmla="*/ 365903 h 1859007"/>
              <a:gd name="connsiteX97" fmla="*/ 200025 w 8496300"/>
              <a:gd name="connsiteY97" fmla="*/ 289703 h 1859007"/>
              <a:gd name="connsiteX98" fmla="*/ 276225 w 8496300"/>
              <a:gd name="connsiteY98" fmla="*/ 213503 h 1859007"/>
              <a:gd name="connsiteX0" fmla="*/ 276225 w 8496300"/>
              <a:gd name="connsiteY0" fmla="*/ 213503 h 1859007"/>
              <a:gd name="connsiteX1" fmla="*/ 463550 w 8496300"/>
              <a:gd name="connsiteY1" fmla="*/ 143653 h 1859007"/>
              <a:gd name="connsiteX2" fmla="*/ 523875 w 8496300"/>
              <a:gd name="connsiteY2" fmla="*/ 108728 h 1859007"/>
              <a:gd name="connsiteX3" fmla="*/ 561975 w 8496300"/>
              <a:gd name="connsiteY3" fmla="*/ 89678 h 1859007"/>
              <a:gd name="connsiteX4" fmla="*/ 619125 w 8496300"/>
              <a:gd name="connsiteY4" fmla="*/ 80153 h 1859007"/>
              <a:gd name="connsiteX5" fmla="*/ 657225 w 8496300"/>
              <a:gd name="connsiteY5" fmla="*/ 70628 h 1859007"/>
              <a:gd name="connsiteX6" fmla="*/ 752475 w 8496300"/>
              <a:gd name="connsiteY6" fmla="*/ 89678 h 1859007"/>
              <a:gd name="connsiteX7" fmla="*/ 781050 w 8496300"/>
              <a:gd name="connsiteY7" fmla="*/ 108728 h 1859007"/>
              <a:gd name="connsiteX8" fmla="*/ 838200 w 8496300"/>
              <a:gd name="connsiteY8" fmla="*/ 127778 h 1859007"/>
              <a:gd name="connsiteX9" fmla="*/ 866775 w 8496300"/>
              <a:gd name="connsiteY9" fmla="*/ 137303 h 1859007"/>
              <a:gd name="connsiteX10" fmla="*/ 1362075 w 8496300"/>
              <a:gd name="connsiteY10" fmla="*/ 118253 h 1859007"/>
              <a:gd name="connsiteX11" fmla="*/ 1533525 w 8496300"/>
              <a:gd name="connsiteY11" fmla="*/ 99203 h 1859007"/>
              <a:gd name="connsiteX12" fmla="*/ 1628775 w 8496300"/>
              <a:gd name="connsiteY12" fmla="*/ 89678 h 1859007"/>
              <a:gd name="connsiteX13" fmla="*/ 2181225 w 8496300"/>
              <a:gd name="connsiteY13" fmla="*/ 99203 h 1859007"/>
              <a:gd name="connsiteX14" fmla="*/ 2733675 w 8496300"/>
              <a:gd name="connsiteY14" fmla="*/ 118253 h 1859007"/>
              <a:gd name="connsiteX15" fmla="*/ 3495675 w 8496300"/>
              <a:gd name="connsiteY15" fmla="*/ 108728 h 1859007"/>
              <a:gd name="connsiteX16" fmla="*/ 4752975 w 8496300"/>
              <a:gd name="connsiteY16" fmla="*/ 89678 h 1859007"/>
              <a:gd name="connsiteX17" fmla="*/ 5010150 w 8496300"/>
              <a:gd name="connsiteY17" fmla="*/ 70628 h 1859007"/>
              <a:gd name="connsiteX18" fmla="*/ 5095875 w 8496300"/>
              <a:gd name="connsiteY18" fmla="*/ 61103 h 1859007"/>
              <a:gd name="connsiteX19" fmla="*/ 5286375 w 8496300"/>
              <a:gd name="connsiteY19" fmla="*/ 51578 h 1859007"/>
              <a:gd name="connsiteX20" fmla="*/ 6534150 w 8496300"/>
              <a:gd name="connsiteY20" fmla="*/ 32528 h 1859007"/>
              <a:gd name="connsiteX21" fmla="*/ 6734175 w 8496300"/>
              <a:gd name="connsiteY21" fmla="*/ 42053 h 1859007"/>
              <a:gd name="connsiteX22" fmla="*/ 6953250 w 8496300"/>
              <a:gd name="connsiteY22" fmla="*/ 61103 h 1859007"/>
              <a:gd name="connsiteX23" fmla="*/ 7038975 w 8496300"/>
              <a:gd name="connsiteY23" fmla="*/ 89678 h 1859007"/>
              <a:gd name="connsiteX24" fmla="*/ 7124700 w 8496300"/>
              <a:gd name="connsiteY24" fmla="*/ 108728 h 1859007"/>
              <a:gd name="connsiteX25" fmla="*/ 7267575 w 8496300"/>
              <a:gd name="connsiteY25" fmla="*/ 137303 h 1859007"/>
              <a:gd name="connsiteX26" fmla="*/ 7324725 w 8496300"/>
              <a:gd name="connsiteY26" fmla="*/ 146828 h 1859007"/>
              <a:gd name="connsiteX27" fmla="*/ 7791450 w 8496300"/>
              <a:gd name="connsiteY27" fmla="*/ 156353 h 1859007"/>
              <a:gd name="connsiteX28" fmla="*/ 7972425 w 8496300"/>
              <a:gd name="connsiteY28" fmla="*/ 175403 h 1859007"/>
              <a:gd name="connsiteX29" fmla="*/ 8039100 w 8496300"/>
              <a:gd name="connsiteY29" fmla="*/ 184928 h 1859007"/>
              <a:gd name="connsiteX30" fmla="*/ 8086725 w 8496300"/>
              <a:gd name="connsiteY30" fmla="*/ 194453 h 1859007"/>
              <a:gd name="connsiteX31" fmla="*/ 8277225 w 8496300"/>
              <a:gd name="connsiteY31" fmla="*/ 235728 h 1859007"/>
              <a:gd name="connsiteX32" fmla="*/ 8353425 w 8496300"/>
              <a:gd name="connsiteY32" fmla="*/ 289703 h 1859007"/>
              <a:gd name="connsiteX33" fmla="*/ 8410575 w 8496300"/>
              <a:gd name="connsiteY33" fmla="*/ 356378 h 1859007"/>
              <a:gd name="connsiteX34" fmla="*/ 8420100 w 8496300"/>
              <a:gd name="connsiteY34" fmla="*/ 384953 h 1859007"/>
              <a:gd name="connsiteX35" fmla="*/ 8439150 w 8496300"/>
              <a:gd name="connsiteY35" fmla="*/ 470678 h 1859007"/>
              <a:gd name="connsiteX36" fmla="*/ 8467725 w 8496300"/>
              <a:gd name="connsiteY36" fmla="*/ 546878 h 1859007"/>
              <a:gd name="connsiteX37" fmla="*/ 8486775 w 8496300"/>
              <a:gd name="connsiteY37" fmla="*/ 613553 h 1859007"/>
              <a:gd name="connsiteX38" fmla="*/ 8496300 w 8496300"/>
              <a:gd name="connsiteY38" fmla="*/ 1127903 h 1859007"/>
              <a:gd name="connsiteX39" fmla="*/ 8480425 w 8496300"/>
              <a:gd name="connsiteY39" fmla="*/ 1210453 h 1859007"/>
              <a:gd name="connsiteX40" fmla="*/ 8401050 w 8496300"/>
              <a:gd name="connsiteY40" fmla="*/ 1337453 h 1859007"/>
              <a:gd name="connsiteX41" fmla="*/ 8353425 w 8496300"/>
              <a:gd name="connsiteY41" fmla="*/ 1385078 h 1859007"/>
              <a:gd name="connsiteX42" fmla="*/ 8296275 w 8496300"/>
              <a:gd name="connsiteY42" fmla="*/ 1413653 h 1859007"/>
              <a:gd name="connsiteX43" fmla="*/ 8258175 w 8496300"/>
              <a:gd name="connsiteY43" fmla="*/ 1423178 h 1859007"/>
              <a:gd name="connsiteX44" fmla="*/ 8162925 w 8496300"/>
              <a:gd name="connsiteY44" fmla="*/ 1442228 h 1859007"/>
              <a:gd name="connsiteX45" fmla="*/ 8115300 w 8496300"/>
              <a:gd name="connsiteY45" fmla="*/ 1461278 h 1859007"/>
              <a:gd name="connsiteX46" fmla="*/ 8020050 w 8496300"/>
              <a:gd name="connsiteY46" fmla="*/ 1480328 h 1859007"/>
              <a:gd name="connsiteX47" fmla="*/ 7981950 w 8496300"/>
              <a:gd name="connsiteY47" fmla="*/ 1489853 h 1859007"/>
              <a:gd name="connsiteX48" fmla="*/ 7934325 w 8496300"/>
              <a:gd name="connsiteY48" fmla="*/ 1499378 h 1859007"/>
              <a:gd name="connsiteX49" fmla="*/ 7800975 w 8496300"/>
              <a:gd name="connsiteY49" fmla="*/ 1527953 h 1859007"/>
              <a:gd name="connsiteX50" fmla="*/ 7677150 w 8496300"/>
              <a:gd name="connsiteY50" fmla="*/ 1547003 h 1859007"/>
              <a:gd name="connsiteX51" fmla="*/ 7629525 w 8496300"/>
              <a:gd name="connsiteY51" fmla="*/ 1556528 h 1859007"/>
              <a:gd name="connsiteX52" fmla="*/ 7562850 w 8496300"/>
              <a:gd name="connsiteY52" fmla="*/ 1566053 h 1859007"/>
              <a:gd name="connsiteX53" fmla="*/ 7515225 w 8496300"/>
              <a:gd name="connsiteY53" fmla="*/ 1575578 h 1859007"/>
              <a:gd name="connsiteX54" fmla="*/ 7343775 w 8496300"/>
              <a:gd name="connsiteY54" fmla="*/ 1594628 h 1859007"/>
              <a:gd name="connsiteX55" fmla="*/ 7258050 w 8496300"/>
              <a:gd name="connsiteY55" fmla="*/ 1613678 h 1859007"/>
              <a:gd name="connsiteX56" fmla="*/ 7219950 w 8496300"/>
              <a:gd name="connsiteY56" fmla="*/ 1623203 h 1859007"/>
              <a:gd name="connsiteX57" fmla="*/ 7153275 w 8496300"/>
              <a:gd name="connsiteY57" fmla="*/ 1632728 h 1859007"/>
              <a:gd name="connsiteX58" fmla="*/ 7115175 w 8496300"/>
              <a:gd name="connsiteY58" fmla="*/ 1642253 h 1859007"/>
              <a:gd name="connsiteX59" fmla="*/ 7019925 w 8496300"/>
              <a:gd name="connsiteY59" fmla="*/ 1651778 h 1859007"/>
              <a:gd name="connsiteX60" fmla="*/ 6981825 w 8496300"/>
              <a:gd name="connsiteY60" fmla="*/ 1661303 h 1859007"/>
              <a:gd name="connsiteX61" fmla="*/ 6667500 w 8496300"/>
              <a:gd name="connsiteY61" fmla="*/ 1680353 h 1859007"/>
              <a:gd name="connsiteX62" fmla="*/ 6505575 w 8496300"/>
              <a:gd name="connsiteY62" fmla="*/ 1699403 h 1859007"/>
              <a:gd name="connsiteX63" fmla="*/ 6324600 w 8496300"/>
              <a:gd name="connsiteY63" fmla="*/ 1727978 h 1859007"/>
              <a:gd name="connsiteX64" fmla="*/ 6200775 w 8496300"/>
              <a:gd name="connsiteY64" fmla="*/ 1737503 h 1859007"/>
              <a:gd name="connsiteX65" fmla="*/ 5734050 w 8496300"/>
              <a:gd name="connsiteY65" fmla="*/ 1747028 h 1859007"/>
              <a:gd name="connsiteX66" fmla="*/ 5076825 w 8496300"/>
              <a:gd name="connsiteY66" fmla="*/ 1756553 h 1859007"/>
              <a:gd name="connsiteX67" fmla="*/ 4695825 w 8496300"/>
              <a:gd name="connsiteY67" fmla="*/ 1766078 h 1859007"/>
              <a:gd name="connsiteX68" fmla="*/ 4143375 w 8496300"/>
              <a:gd name="connsiteY68" fmla="*/ 1775603 h 1859007"/>
              <a:gd name="connsiteX69" fmla="*/ 4057650 w 8496300"/>
              <a:gd name="connsiteY69" fmla="*/ 1785128 h 1859007"/>
              <a:gd name="connsiteX70" fmla="*/ 4010025 w 8496300"/>
              <a:gd name="connsiteY70" fmla="*/ 1794653 h 1859007"/>
              <a:gd name="connsiteX71" fmla="*/ 3876675 w 8496300"/>
              <a:gd name="connsiteY71" fmla="*/ 1804178 h 1859007"/>
              <a:gd name="connsiteX72" fmla="*/ 3800475 w 8496300"/>
              <a:gd name="connsiteY72" fmla="*/ 1813703 h 1859007"/>
              <a:gd name="connsiteX73" fmla="*/ 2619375 w 8496300"/>
              <a:gd name="connsiteY73" fmla="*/ 1823228 h 1859007"/>
              <a:gd name="connsiteX74" fmla="*/ 2381250 w 8496300"/>
              <a:gd name="connsiteY74" fmla="*/ 1813703 h 1859007"/>
              <a:gd name="connsiteX75" fmla="*/ 1152525 w 8496300"/>
              <a:gd name="connsiteY75" fmla="*/ 1823228 h 1859007"/>
              <a:gd name="connsiteX76" fmla="*/ 571500 w 8496300"/>
              <a:gd name="connsiteY76" fmla="*/ 1794653 h 1859007"/>
              <a:gd name="connsiteX77" fmla="*/ 542925 w 8496300"/>
              <a:gd name="connsiteY77" fmla="*/ 1775603 h 1859007"/>
              <a:gd name="connsiteX78" fmla="*/ 495300 w 8496300"/>
              <a:gd name="connsiteY78" fmla="*/ 1766078 h 1859007"/>
              <a:gd name="connsiteX79" fmla="*/ 457200 w 8496300"/>
              <a:gd name="connsiteY79" fmla="*/ 1756553 h 1859007"/>
              <a:gd name="connsiteX80" fmla="*/ 400050 w 8496300"/>
              <a:gd name="connsiteY80" fmla="*/ 1737503 h 1859007"/>
              <a:gd name="connsiteX81" fmla="*/ 361950 w 8496300"/>
              <a:gd name="connsiteY81" fmla="*/ 1718453 h 1859007"/>
              <a:gd name="connsiteX82" fmla="*/ 266700 w 8496300"/>
              <a:gd name="connsiteY82" fmla="*/ 1689878 h 1859007"/>
              <a:gd name="connsiteX83" fmla="*/ 200025 w 8496300"/>
              <a:gd name="connsiteY83" fmla="*/ 1680353 h 1859007"/>
              <a:gd name="connsiteX84" fmla="*/ 123825 w 8496300"/>
              <a:gd name="connsiteY84" fmla="*/ 1642253 h 1859007"/>
              <a:gd name="connsiteX85" fmla="*/ 104775 w 8496300"/>
              <a:gd name="connsiteY85" fmla="*/ 1613678 h 1859007"/>
              <a:gd name="connsiteX86" fmla="*/ 76200 w 8496300"/>
              <a:gd name="connsiteY86" fmla="*/ 1575578 h 1859007"/>
              <a:gd name="connsiteX87" fmla="*/ 57150 w 8496300"/>
              <a:gd name="connsiteY87" fmla="*/ 1547003 h 1859007"/>
              <a:gd name="connsiteX88" fmla="*/ 28575 w 8496300"/>
              <a:gd name="connsiteY88" fmla="*/ 1518428 h 1859007"/>
              <a:gd name="connsiteX89" fmla="*/ 0 w 8496300"/>
              <a:gd name="connsiteY89" fmla="*/ 1394603 h 1859007"/>
              <a:gd name="connsiteX90" fmla="*/ 9525 w 8496300"/>
              <a:gd name="connsiteY90" fmla="*/ 1032653 h 1859007"/>
              <a:gd name="connsiteX91" fmla="*/ 19050 w 8496300"/>
              <a:gd name="connsiteY91" fmla="*/ 946928 h 1859007"/>
              <a:gd name="connsiteX92" fmla="*/ 28575 w 8496300"/>
              <a:gd name="connsiteY92" fmla="*/ 823103 h 1859007"/>
              <a:gd name="connsiteX93" fmla="*/ 47625 w 8496300"/>
              <a:gd name="connsiteY93" fmla="*/ 565928 h 1859007"/>
              <a:gd name="connsiteX94" fmla="*/ 57150 w 8496300"/>
              <a:gd name="connsiteY94" fmla="*/ 527828 h 1859007"/>
              <a:gd name="connsiteX95" fmla="*/ 76200 w 8496300"/>
              <a:gd name="connsiteY95" fmla="*/ 423053 h 1859007"/>
              <a:gd name="connsiteX96" fmla="*/ 123825 w 8496300"/>
              <a:gd name="connsiteY96" fmla="*/ 365903 h 1859007"/>
              <a:gd name="connsiteX97" fmla="*/ 200025 w 8496300"/>
              <a:gd name="connsiteY97" fmla="*/ 289703 h 1859007"/>
              <a:gd name="connsiteX98" fmla="*/ 276225 w 8496300"/>
              <a:gd name="connsiteY98" fmla="*/ 213503 h 185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8496300" h="1859007">
                <a:moveTo>
                  <a:pt x="276225" y="213503"/>
                </a:moveTo>
                <a:lnTo>
                  <a:pt x="463550" y="143653"/>
                </a:lnTo>
                <a:cubicBezTo>
                  <a:pt x="480258" y="132514"/>
                  <a:pt x="505914" y="117708"/>
                  <a:pt x="523875" y="108728"/>
                </a:cubicBezTo>
                <a:cubicBezTo>
                  <a:pt x="536575" y="102378"/>
                  <a:pt x="548375" y="93758"/>
                  <a:pt x="561975" y="89678"/>
                </a:cubicBezTo>
                <a:cubicBezTo>
                  <a:pt x="580473" y="84129"/>
                  <a:pt x="600187" y="83941"/>
                  <a:pt x="619125" y="80153"/>
                </a:cubicBezTo>
                <a:cubicBezTo>
                  <a:pt x="631962" y="77586"/>
                  <a:pt x="644525" y="73803"/>
                  <a:pt x="657225" y="70628"/>
                </a:cubicBezTo>
                <a:cubicBezTo>
                  <a:pt x="681796" y="74138"/>
                  <a:pt x="725876" y="76378"/>
                  <a:pt x="752475" y="89678"/>
                </a:cubicBezTo>
                <a:cubicBezTo>
                  <a:pt x="762714" y="94798"/>
                  <a:pt x="770589" y="104079"/>
                  <a:pt x="781050" y="108728"/>
                </a:cubicBezTo>
                <a:cubicBezTo>
                  <a:pt x="799400" y="116883"/>
                  <a:pt x="819150" y="121428"/>
                  <a:pt x="838200" y="127778"/>
                </a:cubicBezTo>
                <a:lnTo>
                  <a:pt x="866775" y="137303"/>
                </a:lnTo>
                <a:lnTo>
                  <a:pt x="1362075" y="118253"/>
                </a:lnTo>
                <a:cubicBezTo>
                  <a:pt x="1406243" y="116554"/>
                  <a:pt x="1487076" y="104364"/>
                  <a:pt x="1533525" y="99203"/>
                </a:cubicBezTo>
                <a:cubicBezTo>
                  <a:pt x="1565238" y="95679"/>
                  <a:pt x="1597025" y="92853"/>
                  <a:pt x="1628775" y="89678"/>
                </a:cubicBezTo>
                <a:lnTo>
                  <a:pt x="2181225" y="99203"/>
                </a:lnTo>
                <a:cubicBezTo>
                  <a:pt x="2638957" y="108006"/>
                  <a:pt x="2478674" y="97003"/>
                  <a:pt x="2733675" y="118253"/>
                </a:cubicBezTo>
                <a:lnTo>
                  <a:pt x="3495675" y="108728"/>
                </a:lnTo>
                <a:lnTo>
                  <a:pt x="4752975" y="89678"/>
                </a:lnTo>
                <a:cubicBezTo>
                  <a:pt x="4856084" y="55308"/>
                  <a:pt x="4754947" y="86095"/>
                  <a:pt x="5010150" y="70628"/>
                </a:cubicBezTo>
                <a:cubicBezTo>
                  <a:pt x="5038848" y="68889"/>
                  <a:pt x="5067192" y="63081"/>
                  <a:pt x="5095875" y="61103"/>
                </a:cubicBezTo>
                <a:cubicBezTo>
                  <a:pt x="5159304" y="56729"/>
                  <a:pt x="5222875" y="54753"/>
                  <a:pt x="5286375" y="51578"/>
                </a:cubicBezTo>
                <a:cubicBezTo>
                  <a:pt x="5750574" y="0"/>
                  <a:pt x="5431196" y="32528"/>
                  <a:pt x="6534150" y="32528"/>
                </a:cubicBezTo>
                <a:cubicBezTo>
                  <a:pt x="6600901" y="32528"/>
                  <a:pt x="6667533" y="38245"/>
                  <a:pt x="6734175" y="42053"/>
                </a:cubicBezTo>
                <a:cubicBezTo>
                  <a:pt x="6853313" y="48861"/>
                  <a:pt x="6850905" y="49731"/>
                  <a:pt x="6953250" y="61103"/>
                </a:cubicBezTo>
                <a:lnTo>
                  <a:pt x="7038975" y="89678"/>
                </a:lnTo>
                <a:cubicBezTo>
                  <a:pt x="7059152" y="96404"/>
                  <a:pt x="7105827" y="104953"/>
                  <a:pt x="7124700" y="108728"/>
                </a:cubicBezTo>
                <a:cubicBezTo>
                  <a:pt x="7197534" y="145145"/>
                  <a:pt x="7140343" y="122335"/>
                  <a:pt x="7267575" y="137303"/>
                </a:cubicBezTo>
                <a:cubicBezTo>
                  <a:pt x="7286755" y="139560"/>
                  <a:pt x="7305425" y="146126"/>
                  <a:pt x="7324725" y="146828"/>
                </a:cubicBezTo>
                <a:cubicBezTo>
                  <a:pt x="7480230" y="152483"/>
                  <a:pt x="7635875" y="153178"/>
                  <a:pt x="7791450" y="156353"/>
                </a:cubicBezTo>
                <a:cubicBezTo>
                  <a:pt x="7851775" y="162703"/>
                  <a:pt x="7912376" y="166825"/>
                  <a:pt x="7972425" y="175403"/>
                </a:cubicBezTo>
                <a:cubicBezTo>
                  <a:pt x="7994650" y="178578"/>
                  <a:pt x="8016955" y="181237"/>
                  <a:pt x="8039100" y="184928"/>
                </a:cubicBezTo>
                <a:cubicBezTo>
                  <a:pt x="8055069" y="187590"/>
                  <a:pt x="8070698" y="192163"/>
                  <a:pt x="8086725" y="194453"/>
                </a:cubicBezTo>
                <a:cubicBezTo>
                  <a:pt x="8152509" y="203851"/>
                  <a:pt x="8212687" y="230764"/>
                  <a:pt x="8277225" y="235728"/>
                </a:cubicBezTo>
                <a:cubicBezTo>
                  <a:pt x="8289432" y="238780"/>
                  <a:pt x="8339760" y="282871"/>
                  <a:pt x="8353425" y="289703"/>
                </a:cubicBezTo>
                <a:lnTo>
                  <a:pt x="8410575" y="356378"/>
                </a:lnTo>
                <a:cubicBezTo>
                  <a:pt x="8412544" y="366223"/>
                  <a:pt x="8417665" y="375213"/>
                  <a:pt x="8420100" y="384953"/>
                </a:cubicBezTo>
                <a:cubicBezTo>
                  <a:pt x="8439742" y="463519"/>
                  <a:pt x="8419594" y="402232"/>
                  <a:pt x="8439150" y="470678"/>
                </a:cubicBezTo>
                <a:cubicBezTo>
                  <a:pt x="8447798" y="500946"/>
                  <a:pt x="8455647" y="514670"/>
                  <a:pt x="8467725" y="546878"/>
                </a:cubicBezTo>
                <a:cubicBezTo>
                  <a:pt x="8477974" y="574207"/>
                  <a:pt x="8479269" y="583529"/>
                  <a:pt x="8486775" y="613553"/>
                </a:cubicBezTo>
                <a:cubicBezTo>
                  <a:pt x="8489950" y="785003"/>
                  <a:pt x="8496300" y="956424"/>
                  <a:pt x="8496300" y="1127903"/>
                </a:cubicBezTo>
                <a:cubicBezTo>
                  <a:pt x="8496300" y="1175634"/>
                  <a:pt x="8491357" y="1163991"/>
                  <a:pt x="8480425" y="1210453"/>
                </a:cubicBezTo>
                <a:cubicBezTo>
                  <a:pt x="8464550" y="1245378"/>
                  <a:pt x="8422217" y="1308349"/>
                  <a:pt x="8401050" y="1337453"/>
                </a:cubicBezTo>
                <a:cubicBezTo>
                  <a:pt x="8391525" y="1353328"/>
                  <a:pt x="8367262" y="1372778"/>
                  <a:pt x="8353425" y="1385078"/>
                </a:cubicBezTo>
                <a:cubicBezTo>
                  <a:pt x="8337506" y="1399228"/>
                  <a:pt x="8316050" y="1405743"/>
                  <a:pt x="8296275" y="1413653"/>
                </a:cubicBezTo>
                <a:cubicBezTo>
                  <a:pt x="8284120" y="1418515"/>
                  <a:pt x="8270975" y="1420435"/>
                  <a:pt x="8258175" y="1423178"/>
                </a:cubicBezTo>
                <a:cubicBezTo>
                  <a:pt x="8226515" y="1429962"/>
                  <a:pt x="8194675" y="1435878"/>
                  <a:pt x="8162925" y="1442228"/>
                </a:cubicBezTo>
                <a:cubicBezTo>
                  <a:pt x="8146159" y="1445581"/>
                  <a:pt x="8131520" y="1455871"/>
                  <a:pt x="8115300" y="1461278"/>
                </a:cubicBezTo>
                <a:cubicBezTo>
                  <a:pt x="8082114" y="1472340"/>
                  <a:pt x="8055222" y="1473294"/>
                  <a:pt x="8020050" y="1480328"/>
                </a:cubicBezTo>
                <a:cubicBezTo>
                  <a:pt x="8007213" y="1482895"/>
                  <a:pt x="7994729" y="1487013"/>
                  <a:pt x="7981950" y="1489853"/>
                </a:cubicBezTo>
                <a:cubicBezTo>
                  <a:pt x="7966146" y="1493365"/>
                  <a:pt x="7950200" y="1496203"/>
                  <a:pt x="7934325" y="1499378"/>
                </a:cubicBezTo>
                <a:cubicBezTo>
                  <a:pt x="7865439" y="1533821"/>
                  <a:pt x="7915402" y="1514491"/>
                  <a:pt x="7800975" y="1527953"/>
                </a:cubicBezTo>
                <a:cubicBezTo>
                  <a:pt x="7770650" y="1531521"/>
                  <a:pt x="7708729" y="1541261"/>
                  <a:pt x="7677150" y="1547003"/>
                </a:cubicBezTo>
                <a:cubicBezTo>
                  <a:pt x="7661222" y="1549899"/>
                  <a:pt x="7645494" y="1553866"/>
                  <a:pt x="7629525" y="1556528"/>
                </a:cubicBezTo>
                <a:cubicBezTo>
                  <a:pt x="7607380" y="1560219"/>
                  <a:pt x="7584995" y="1562362"/>
                  <a:pt x="7562850" y="1566053"/>
                </a:cubicBezTo>
                <a:cubicBezTo>
                  <a:pt x="7546881" y="1568715"/>
                  <a:pt x="7531278" y="1573484"/>
                  <a:pt x="7515225" y="1575578"/>
                </a:cubicBezTo>
                <a:cubicBezTo>
                  <a:pt x="7458206" y="1583015"/>
                  <a:pt x="7343775" y="1594628"/>
                  <a:pt x="7343775" y="1594628"/>
                </a:cubicBezTo>
                <a:cubicBezTo>
                  <a:pt x="7250857" y="1617857"/>
                  <a:pt x="7366881" y="1589493"/>
                  <a:pt x="7258050" y="1613678"/>
                </a:cubicBezTo>
                <a:cubicBezTo>
                  <a:pt x="7245271" y="1616518"/>
                  <a:pt x="7232830" y="1620861"/>
                  <a:pt x="7219950" y="1623203"/>
                </a:cubicBezTo>
                <a:cubicBezTo>
                  <a:pt x="7197861" y="1627219"/>
                  <a:pt x="7175364" y="1628712"/>
                  <a:pt x="7153275" y="1632728"/>
                </a:cubicBezTo>
                <a:cubicBezTo>
                  <a:pt x="7140395" y="1635070"/>
                  <a:pt x="7128134" y="1640402"/>
                  <a:pt x="7115175" y="1642253"/>
                </a:cubicBezTo>
                <a:cubicBezTo>
                  <a:pt x="7083587" y="1646766"/>
                  <a:pt x="7051675" y="1648603"/>
                  <a:pt x="7019925" y="1651778"/>
                </a:cubicBezTo>
                <a:cubicBezTo>
                  <a:pt x="7007225" y="1654953"/>
                  <a:pt x="6994784" y="1659452"/>
                  <a:pt x="6981825" y="1661303"/>
                </a:cubicBezTo>
                <a:cubicBezTo>
                  <a:pt x="6886286" y="1674951"/>
                  <a:pt x="6752507" y="1676657"/>
                  <a:pt x="6667500" y="1680353"/>
                </a:cubicBezTo>
                <a:cubicBezTo>
                  <a:pt x="6595562" y="1690630"/>
                  <a:pt x="6585749" y="1692989"/>
                  <a:pt x="6505575" y="1699403"/>
                </a:cubicBezTo>
                <a:cubicBezTo>
                  <a:pt x="6448425" y="1707340"/>
                  <a:pt x="6375400" y="1721628"/>
                  <a:pt x="6324600" y="1727978"/>
                </a:cubicBezTo>
                <a:cubicBezTo>
                  <a:pt x="6283833" y="1735172"/>
                  <a:pt x="6242150" y="1736168"/>
                  <a:pt x="6200775" y="1737503"/>
                </a:cubicBezTo>
                <a:cubicBezTo>
                  <a:pt x="6045249" y="1742520"/>
                  <a:pt x="5889635" y="1744391"/>
                  <a:pt x="5734050" y="1747028"/>
                </a:cubicBezTo>
                <a:lnTo>
                  <a:pt x="5076825" y="1756553"/>
                </a:lnTo>
                <a:lnTo>
                  <a:pt x="4695825" y="1766078"/>
                </a:lnTo>
                <a:lnTo>
                  <a:pt x="4143375" y="1775603"/>
                </a:lnTo>
                <a:cubicBezTo>
                  <a:pt x="4114800" y="1778778"/>
                  <a:pt x="4086112" y="1781062"/>
                  <a:pt x="4057650" y="1785128"/>
                </a:cubicBezTo>
                <a:cubicBezTo>
                  <a:pt x="4041623" y="1787418"/>
                  <a:pt x="4026125" y="1792958"/>
                  <a:pt x="4010025" y="1794653"/>
                </a:cubicBezTo>
                <a:cubicBezTo>
                  <a:pt x="3965707" y="1799318"/>
                  <a:pt x="3921055" y="1800143"/>
                  <a:pt x="3876675" y="1804178"/>
                </a:cubicBezTo>
                <a:cubicBezTo>
                  <a:pt x="3851182" y="1806496"/>
                  <a:pt x="3826049" y="1812591"/>
                  <a:pt x="3800475" y="1813703"/>
                </a:cubicBezTo>
                <a:lnTo>
                  <a:pt x="2619375" y="1823228"/>
                </a:lnTo>
                <a:cubicBezTo>
                  <a:pt x="2539952" y="1821671"/>
                  <a:pt x="2460625" y="1816878"/>
                  <a:pt x="2381250" y="1813703"/>
                </a:cubicBezTo>
                <a:lnTo>
                  <a:pt x="1152525" y="1823228"/>
                </a:lnTo>
                <a:cubicBezTo>
                  <a:pt x="892508" y="1823228"/>
                  <a:pt x="764563" y="1859007"/>
                  <a:pt x="571500" y="1794653"/>
                </a:cubicBezTo>
                <a:cubicBezTo>
                  <a:pt x="561975" y="1788303"/>
                  <a:pt x="553644" y="1779623"/>
                  <a:pt x="542925" y="1775603"/>
                </a:cubicBezTo>
                <a:cubicBezTo>
                  <a:pt x="527766" y="1769919"/>
                  <a:pt x="511104" y="1769590"/>
                  <a:pt x="495300" y="1766078"/>
                </a:cubicBezTo>
                <a:cubicBezTo>
                  <a:pt x="482521" y="1763238"/>
                  <a:pt x="469739" y="1760315"/>
                  <a:pt x="457200" y="1756553"/>
                </a:cubicBezTo>
                <a:cubicBezTo>
                  <a:pt x="437966" y="1750783"/>
                  <a:pt x="418011" y="1746483"/>
                  <a:pt x="400050" y="1737503"/>
                </a:cubicBezTo>
                <a:cubicBezTo>
                  <a:pt x="387350" y="1731153"/>
                  <a:pt x="375322" y="1723229"/>
                  <a:pt x="361950" y="1718453"/>
                </a:cubicBezTo>
                <a:cubicBezTo>
                  <a:pt x="330733" y="1707304"/>
                  <a:pt x="298967" y="1697470"/>
                  <a:pt x="266700" y="1689878"/>
                </a:cubicBezTo>
                <a:cubicBezTo>
                  <a:pt x="244846" y="1684736"/>
                  <a:pt x="222170" y="1684044"/>
                  <a:pt x="200025" y="1680353"/>
                </a:cubicBezTo>
                <a:cubicBezTo>
                  <a:pt x="176213" y="1672416"/>
                  <a:pt x="139700" y="1653366"/>
                  <a:pt x="123825" y="1642253"/>
                </a:cubicBezTo>
                <a:cubicBezTo>
                  <a:pt x="116496" y="1633459"/>
                  <a:pt x="111429" y="1622993"/>
                  <a:pt x="104775" y="1613678"/>
                </a:cubicBezTo>
                <a:cubicBezTo>
                  <a:pt x="95548" y="1600760"/>
                  <a:pt x="85427" y="1588496"/>
                  <a:pt x="76200" y="1575578"/>
                </a:cubicBezTo>
                <a:cubicBezTo>
                  <a:pt x="69546" y="1566263"/>
                  <a:pt x="64479" y="1555797"/>
                  <a:pt x="57150" y="1547003"/>
                </a:cubicBezTo>
                <a:cubicBezTo>
                  <a:pt x="48526" y="1536655"/>
                  <a:pt x="38100" y="1527953"/>
                  <a:pt x="28575" y="1518428"/>
                </a:cubicBezTo>
                <a:cubicBezTo>
                  <a:pt x="2425" y="1439979"/>
                  <a:pt x="12365" y="1481157"/>
                  <a:pt x="0" y="1394603"/>
                </a:cubicBezTo>
                <a:cubicBezTo>
                  <a:pt x="3175" y="1273953"/>
                  <a:pt x="4394" y="1153236"/>
                  <a:pt x="9525" y="1032653"/>
                </a:cubicBezTo>
                <a:cubicBezTo>
                  <a:pt x="10747" y="1003928"/>
                  <a:pt x="16447" y="975561"/>
                  <a:pt x="19050" y="946928"/>
                </a:cubicBezTo>
                <a:cubicBezTo>
                  <a:pt x="22798" y="905701"/>
                  <a:pt x="25910" y="864414"/>
                  <a:pt x="28575" y="823103"/>
                </a:cubicBezTo>
                <a:cubicBezTo>
                  <a:pt x="34021" y="738694"/>
                  <a:pt x="34629" y="650401"/>
                  <a:pt x="47625" y="565928"/>
                </a:cubicBezTo>
                <a:cubicBezTo>
                  <a:pt x="49616" y="552989"/>
                  <a:pt x="54998" y="540741"/>
                  <a:pt x="57150" y="527828"/>
                </a:cubicBezTo>
                <a:cubicBezTo>
                  <a:pt x="62075" y="498277"/>
                  <a:pt x="60873" y="453707"/>
                  <a:pt x="76200" y="423053"/>
                </a:cubicBezTo>
                <a:cubicBezTo>
                  <a:pt x="83953" y="407548"/>
                  <a:pt x="109241" y="374005"/>
                  <a:pt x="123825" y="365903"/>
                </a:cubicBezTo>
                <a:cubicBezTo>
                  <a:pt x="141378" y="356151"/>
                  <a:pt x="180975" y="296053"/>
                  <a:pt x="200025" y="289703"/>
                </a:cubicBezTo>
                <a:cubicBezTo>
                  <a:pt x="225425" y="281766"/>
                  <a:pt x="258763" y="221440"/>
                  <a:pt x="276225" y="2135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>
            <a:solidFill>
              <a:schemeClr val="accent5">
                <a:lumMod val="20000"/>
                <a:lumOff val="8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889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10000"/>
              </a:lnSpc>
              <a:buFontTx/>
              <a:buAutoNum type="arabicPeriod"/>
            </a:pPr>
            <a:r>
              <a:rPr lang="en-US"/>
              <a:t>Numeral </a:t>
            </a:r>
            <a:r>
              <a:rPr lang="en-US" dirty="0"/>
              <a:t>Systems</a:t>
            </a:r>
          </a:p>
          <a:p>
            <a:pPr marL="895350" lvl="1" indent="-266700">
              <a:lnSpc>
                <a:spcPct val="110000"/>
              </a:lnSpc>
            </a:pPr>
            <a:r>
              <a:rPr lang="en-US" dirty="0"/>
              <a:t>Binary and Decimal Numbers</a:t>
            </a:r>
          </a:p>
          <a:p>
            <a:pPr marL="895350" lvl="1" indent="-266700">
              <a:lnSpc>
                <a:spcPct val="110000"/>
              </a:lnSpc>
            </a:pPr>
            <a:r>
              <a:rPr lang="en-US" dirty="0"/>
              <a:t>Hexadecimal 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/>
              <a:t>Conversion between Numeral Systems</a:t>
            </a:r>
          </a:p>
          <a:p>
            <a:pPr marL="447675" indent="-447675">
              <a:lnSpc>
                <a:spcPct val="110000"/>
              </a:lnSpc>
              <a:buFontTx/>
              <a:buAutoNum type="arabicPeriod" startAt="3"/>
            </a:pPr>
            <a:r>
              <a:rPr lang="en-US" dirty="0"/>
              <a:t>Representation of 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/>
              <a:t>Positive and Negative Integer 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/>
              <a:t>Floating-Point Numbers</a:t>
            </a:r>
          </a:p>
          <a:p>
            <a:pPr marL="447675" lvl="0" indent="-447675">
              <a:lnSpc>
                <a:spcPct val="110000"/>
              </a:lnSpc>
              <a:buClr>
                <a:srgbClr val="46A6BD">
                  <a:lumMod val="40000"/>
                  <a:lumOff val="60000"/>
                </a:srgbClr>
              </a:buClr>
              <a:buFontTx/>
              <a:buAutoNum type="arabicPeriod" startAt="3"/>
            </a:pPr>
            <a:r>
              <a:rPr lang="en-US" dirty="0"/>
              <a:t>Text Representation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3010" name="Picture 2" descr="http://epaperflip.com/images/book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53200" y="1200150"/>
            <a:ext cx="2143125" cy="1619250"/>
          </a:xfrm>
          <a:prstGeom prst="roundRect">
            <a:avLst>
              <a:gd name="adj" fmla="val 49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746845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585.photobucket.com/albums/ss299/cputoys/new_sundigits.jpg"/>
          <p:cNvPicPr>
            <a:picLocks noChangeAspect="1" noChangeArrowheads="1"/>
          </p:cNvPicPr>
          <p:nvPr/>
        </p:nvPicPr>
        <p:blipFill>
          <a:blip r:embed="rId3" cstate="screen">
            <a:lum bright="20000" contrast="30000"/>
          </a:blip>
          <a:srcRect/>
          <a:stretch>
            <a:fillRect/>
          </a:stretch>
        </p:blipFill>
        <p:spPr bwMode="auto">
          <a:xfrm>
            <a:off x="2209800" y="1590152"/>
            <a:ext cx="4495800" cy="1915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4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6480175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Text Representation </a:t>
            </a:r>
            <a:r>
              <a:rPr lang="en-US" dirty="0"/>
              <a:t>in Computer Systems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015573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kumimoji="0"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Computers</a:t>
            </a:r>
            <a:br>
              <a:rPr kumimoji="0"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 Text Data?</a:t>
            </a:r>
            <a:endParaRPr kumimoji="0" lang="bg-BG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95400"/>
            <a:ext cx="84963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encoding</a:t>
            </a:r>
            <a:r>
              <a:rPr kumimoji="0" lang="en-US" dirty="0"/>
              <a:t> is a system that uses binary numbers (</a:t>
            </a:r>
            <a:r>
              <a:rPr kumimoji="0"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dirty="0"/>
              <a:t> and </a:t>
            </a:r>
            <a:r>
              <a:rPr kumimoji="0"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dirty="0"/>
              <a:t>) to</a:t>
            </a:r>
            <a:r>
              <a:rPr kumimoji="0" lang="en-US" i="1" dirty="0"/>
              <a:t> </a:t>
            </a:r>
            <a:r>
              <a:rPr kumimoji="0" lang="en-US" dirty="0"/>
              <a:t>represent characters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 Letters, numerals, etc. </a:t>
            </a:r>
          </a:p>
          <a:p>
            <a:pPr>
              <a:lnSpc>
                <a:spcPct val="100000"/>
              </a:lnSpc>
            </a:pPr>
            <a:r>
              <a:rPr kumimoji="0" lang="en-US" dirty="0"/>
              <a:t>In the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ASCII</a:t>
            </a:r>
            <a:r>
              <a:rPr kumimoji="0" lang="en-US" dirty="0"/>
              <a:t> encoding each character consists of 8 bits (one byte) of data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ASCII is used in nearly all personal computers</a:t>
            </a:r>
          </a:p>
          <a:p>
            <a:pPr>
              <a:lnSpc>
                <a:spcPct val="100000"/>
              </a:lnSpc>
            </a:pPr>
            <a:r>
              <a:rPr kumimoji="0" lang="en-US" dirty="0"/>
              <a:t>In the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kumimoji="0" lang="en-US" dirty="0"/>
              <a:t> (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UTF-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dirty="0"/>
              <a:t>) encoding each character consists of </a:t>
            </a:r>
            <a:r>
              <a:rPr kumimoji="0" lang="en-US" dirty="0"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dirty="0"/>
              <a:t> bits (two bytes)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represent many alphabets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9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97" name="Rectangle 41"/>
          <p:cNvSpPr>
            <a:spLocks noChangeArrowheads="1"/>
          </p:cNvSpPr>
          <p:nvPr/>
        </p:nvSpPr>
        <p:spPr bwMode="auto">
          <a:xfrm>
            <a:off x="1981200" y="71438"/>
            <a:ext cx="6911975" cy="909637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algn="r" eaLnBrk="0" hangingPunct="0">
              <a:lnSpc>
                <a:spcPts val="4000"/>
              </a:lnSpc>
            </a:pPr>
            <a:r>
              <a:rPr lang="en-US" sz="4000" b="1" dirty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Character Codes – ASCII Table</a:t>
            </a:r>
            <a:endParaRPr lang="bg-BG" sz="4000" b="1" dirty="0">
              <a:ln w="500"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57200" y="1447800"/>
            <a:ext cx="1676400" cy="1788974"/>
          </a:xfrm>
          <a:prstGeom prst="wedgeRoundRectCallout">
            <a:avLst>
              <a:gd name="adj1" fmla="val 84298"/>
              <a:gd name="adj2" fmla="val 3628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Excerpt from the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ASCII table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2895600" y="1255776"/>
          <a:ext cx="5635942" cy="4992624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Binary Code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Decimal 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66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67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68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35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011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48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00110001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01111110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6866" name="Picture 2" descr="http://www.deviantart.com/download/137853951/ascii_kitty_cat_by_ZionDawn.jp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1000" y="3962400"/>
            <a:ext cx="2057400" cy="2362200"/>
          </a:xfrm>
          <a:prstGeom prst="roundRect">
            <a:avLst>
              <a:gd name="adj" fmla="val 1058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 Placeholder 3"/>
          <p:cNvSpPr txBox="1">
            <a:spLocks/>
          </p:cNvSpPr>
          <p:nvPr/>
        </p:nvSpPr>
        <p:spPr>
          <a:xfrm>
            <a:off x="8610600" y="64770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95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</a:t>
            </a:r>
            <a:r>
              <a:rPr lang="en-US"/>
              <a:t>of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30000" dirty="0"/>
          </a:p>
          <a:p>
            <a:endParaRPr lang="en-US" baseline="30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850" y="1066800"/>
            <a:ext cx="8496300" cy="553085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Strings are sequences of characters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Null-terminated (like in C)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9775" lvl="1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Represented by array</a:t>
            </a:r>
          </a:p>
          <a:p>
            <a:pPr marL="739775" lvl="1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Characters in the strings can be: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 bit (ASCII / windows-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1251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/UTF-8…)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bit (UTF-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bg-BG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Group 134"/>
          <p:cNvGraphicFramePr>
            <a:graphicFrameLocks/>
          </p:cNvGraphicFramePr>
          <p:nvPr/>
        </p:nvGraphicFramePr>
        <p:xfrm>
          <a:off x="1219200" y="2438400"/>
          <a:ext cx="5181597" cy="533400"/>
        </p:xfrm>
        <a:graphic>
          <a:graphicData uri="http://schemas.openxmlformats.org/drawingml/2006/table">
            <a:tbl>
              <a:tblPr/>
              <a:tblGrid>
                <a:gridCol w="57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\0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1219200" y="3810000"/>
          <a:ext cx="5181600" cy="670560"/>
        </p:xfrm>
        <a:graphic>
          <a:graphicData uri="http://schemas.openxmlformats.org/drawingml/2006/table">
            <a:tbl>
              <a:tblPr/>
              <a:tblGrid>
                <a:gridCol w="1223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 bytes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length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lide Number Placeholder 3"/>
          <p:cNvSpPr txBox="1">
            <a:spLocks/>
          </p:cNvSpPr>
          <p:nvPr/>
        </p:nvSpPr>
        <p:spPr>
          <a:xfrm>
            <a:off x="8610600" y="64770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31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videomaker.com/content/images/article/7896/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33600" y="1219201"/>
            <a:ext cx="4724400" cy="1628774"/>
          </a:xfrm>
          <a:prstGeom prst="roundRect">
            <a:avLst>
              <a:gd name="adj" fmla="val 29138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santel.net/images/questionslef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4191000"/>
            <a:ext cx="4953000" cy="2209800"/>
          </a:xfrm>
          <a:prstGeom prst="roundRect">
            <a:avLst>
              <a:gd name="adj" fmla="val 2667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Numeral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3791" y="641246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http://csharpfundamentals.telerik.com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996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0360"/>
            <a:ext cx="8686800" cy="5638800"/>
          </a:xfrm>
        </p:spPr>
        <p:txBody>
          <a:bodyPr/>
          <a:lstStyle/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decimal numbers to their binary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binary numbers to their decimal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decimal numbers to their hexadecimal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hexadecimal numbers to their decimal representation.</a:t>
            </a:r>
          </a:p>
          <a:p>
            <a:pPr marL="36195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2800" dirty="0"/>
              <a:t>Write a program to convert hexadecimal numbers to binary numbers (directly).</a:t>
            </a:r>
          </a:p>
          <a:p>
            <a:pPr marL="361950" indent="-361950">
              <a:lnSpc>
                <a:spcPct val="95000"/>
              </a:lnSpc>
              <a:buFontTx/>
              <a:buAutoNum type="arabicPeriod" startAt="5"/>
              <a:tabLst/>
            </a:pPr>
            <a:r>
              <a:rPr lang="en-US" sz="2800" dirty="0"/>
              <a:t>Write a program to convert binary numbers to hexadecimal numbers (directly).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2878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/>
              <a:t>Write a program to convert from any numeral system of given base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dirty="0"/>
              <a:t> to any other numeral system of base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/>
              <a:t> 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sz="2800" dirty="0"/>
              <a:t>≤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/>
              <a:t> ≤ 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800" dirty="0"/>
              <a:t>).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/>
              <a:t>Write a program that shows the binary representation of given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800" dirty="0"/>
              <a:t>-bit signed integer number (the C# type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800" dirty="0"/>
              <a:t>).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/>
              <a:t>* Write a program that shows the internal binary representation of given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sz="2800" dirty="0"/>
              <a:t>-bit signed floating-point number in IEEE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754</a:t>
            </a:r>
            <a:r>
              <a:rPr lang="en-US" sz="2800" dirty="0"/>
              <a:t> format (the C# type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dirty="0"/>
              <a:t>). Example: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-27,25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sign =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exponent =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10000011</a:t>
            </a:r>
            <a:r>
              <a:rPr lang="en-US" sz="2800" dirty="0"/>
              <a:t>, mantissa =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10110100000000000000000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12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3650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Numeral Systems</a:t>
            </a:r>
            <a:endParaRPr lang="bg-BG" dirty="0"/>
          </a:p>
        </p:txBody>
      </p:sp>
      <p:sp>
        <p:nvSpPr>
          <p:cNvPr id="521219" name="Rectangle 3"/>
          <p:cNvSpPr>
            <a:spLocks noChangeArrowheads="1"/>
          </p:cNvSpPr>
          <p:nvPr/>
        </p:nvSpPr>
        <p:spPr bwMode="auto">
          <a:xfrm>
            <a:off x="1263650" y="2286913"/>
            <a:ext cx="6480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Conversion between Numeral Systems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4818" name="Picture 2" descr="http://www.westsidepayroll.co.uk/images/digital_globe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55878">
            <a:off x="1139781" y="3132769"/>
            <a:ext cx="3048735" cy="3203635"/>
          </a:xfrm>
          <a:prstGeom prst="roundRect">
            <a:avLst>
              <a:gd name="adj" fmla="val 4483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34820" name="Picture 4" descr="http://www.ocf.berkeley.edu/~gmori/pictures/digitalMusic1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5">
                <a:tint val="45000"/>
                <a:satMod val="400000"/>
              </a:schemeClr>
            </a:duotone>
            <a:lum contrast="20000"/>
          </a:blip>
          <a:srcRect/>
          <a:stretch>
            <a:fillRect/>
          </a:stretch>
        </p:blipFill>
        <p:spPr bwMode="auto">
          <a:xfrm rot="21431184">
            <a:off x="5029110" y="3124200"/>
            <a:ext cx="2971800" cy="3181350"/>
          </a:xfrm>
          <a:prstGeom prst="roundRect">
            <a:avLst>
              <a:gd name="adj" fmla="val 48684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75416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15888"/>
            <a:ext cx="6659562" cy="838200"/>
          </a:xfrm>
          <a:noFill/>
          <a:ln/>
        </p:spPr>
        <p:txBody>
          <a:bodyPr/>
          <a:lstStyle/>
          <a:p>
            <a:r>
              <a:rPr lang="en-US" altLang="en-US" dirty="0"/>
              <a:t>Decimal Numbers</a:t>
            </a:r>
            <a:endParaRPr lang="en-US" altLang="he-IL" dirty="0"/>
          </a:p>
        </p:txBody>
      </p:sp>
      <p:sp>
        <p:nvSpPr>
          <p:cNvPr id="431106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785225" cy="5472113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/>
              <a:t>Decimal numbers (base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he-IL" dirty="0"/>
              <a:t>Represented using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 numerals: </a:t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: </a:t>
            </a: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bg-BG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bg-BG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bg-BG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*1000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4</a:t>
            </a:fld>
            <a:endParaRPr lang="en-US" b="1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59423">
            <a:off x="6202286" y="1188288"/>
            <a:ext cx="2480193" cy="81196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048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1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1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1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1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1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1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/>
              <a:t>Binary Numeral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2" descr="fig7_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78" r="-878"/>
          <a:stretch>
            <a:fillRect/>
          </a:stretch>
        </p:blipFill>
        <p:spPr bwMode="auto">
          <a:xfrm>
            <a:off x="152400" y="3048000"/>
            <a:ext cx="8839200" cy="2216150"/>
          </a:xfrm>
          <a:prstGeom prst="roundRect">
            <a:avLst>
              <a:gd name="adj" fmla="val 8031"/>
            </a:avLst>
          </a:prstGeom>
          <a:solidFill>
            <a:srgbClr val="FFFFFF"/>
          </a:solidFill>
        </p:spPr>
      </p:pic>
      <p:pic>
        <p:nvPicPr>
          <p:cNvPr id="6" name="Picture 3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054165" y="3420732"/>
            <a:ext cx="914400" cy="1295400"/>
          </a:xfrm>
          <a:prstGeom prst="rect">
            <a:avLst/>
          </a:prstGeom>
          <a:noFill/>
        </p:spPr>
      </p:pic>
      <p:pic>
        <p:nvPicPr>
          <p:cNvPr id="7" name="Picture 4" descr="fig7_3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413000" y="3429000"/>
            <a:ext cx="914400" cy="1295400"/>
          </a:xfrm>
          <a:prstGeom prst="rect">
            <a:avLst/>
          </a:prstGeom>
          <a:noFill/>
        </p:spPr>
      </p:pic>
      <p:pic>
        <p:nvPicPr>
          <p:cNvPr id="8" name="Picture 5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803900" y="3429000"/>
            <a:ext cx="914400" cy="1295400"/>
          </a:xfrm>
          <a:prstGeom prst="rect">
            <a:avLst/>
          </a:prstGeom>
          <a:noFill/>
        </p:spPr>
      </p:pic>
      <p:pic>
        <p:nvPicPr>
          <p:cNvPr id="9" name="Picture 6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686300" y="3429000"/>
            <a:ext cx="914400" cy="1295400"/>
          </a:xfrm>
          <a:prstGeom prst="rect">
            <a:avLst/>
          </a:prstGeom>
          <a:noFill/>
        </p:spPr>
      </p:pic>
      <p:pic>
        <p:nvPicPr>
          <p:cNvPr id="10" name="Picture 7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38400" y="3429000"/>
            <a:ext cx="914400" cy="1295400"/>
          </a:xfrm>
          <a:prstGeom prst="rect">
            <a:avLst/>
          </a:prstGeom>
          <a:noFill/>
        </p:spPr>
      </p:pic>
      <p:pic>
        <p:nvPicPr>
          <p:cNvPr id="11" name="Picture 8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320800" y="3429000"/>
            <a:ext cx="914400" cy="1295400"/>
          </a:xfrm>
          <a:prstGeom prst="rect">
            <a:avLst/>
          </a:prstGeom>
          <a:noFill/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3882" y="5376805"/>
            <a:ext cx="8616461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1    0     1     1    0     0    1    0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33408" y="5372043"/>
            <a:ext cx="8634095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1    0     0     1    0     0    1    0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38170" y="5372043"/>
            <a:ext cx="8616461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1    0     0     1    0     0    1    1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43474" y="5374979"/>
            <a:ext cx="8545929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1    1     1     1    1     1    1    1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23850" y="1143000"/>
            <a:ext cx="8496300" cy="5454650"/>
          </a:xfrm>
          <a:prstGeom prst="rect">
            <a:avLst/>
          </a:prstGeom>
        </p:spPr>
        <p:txBody>
          <a:bodyPr/>
          <a:lstStyle/>
          <a:p>
            <a:pPr marL="319088" marR="0" lvl="0" indent="-319088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 numbers are represented by sequence of bits (smallest unit of information –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76288" lvl="1" indent="-319088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0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Bits are easy to represent in electronics</a:t>
            </a:r>
            <a:endParaRPr kumimoji="0" lang="bg-BG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8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5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115888"/>
            <a:ext cx="6659562" cy="838200"/>
          </a:xfrm>
          <a:noFill/>
          <a:ln/>
        </p:spPr>
        <p:txBody>
          <a:bodyPr/>
          <a:lstStyle/>
          <a:p>
            <a:r>
              <a:rPr lang="en-US" altLang="en-US" dirty="0"/>
              <a:t>Binary Numbers</a:t>
            </a:r>
            <a:endParaRPr lang="en-US" altLang="he-IL" dirty="0"/>
          </a:p>
        </p:txBody>
      </p:sp>
      <p:sp>
        <p:nvSpPr>
          <p:cNvPr id="494594" name="Rectangle 2"/>
          <p:cNvSpPr>
            <a:spLocks noGrp="1" noChangeArrowheads="1"/>
          </p:cNvSpPr>
          <p:nvPr>
            <p:ph idx="1"/>
          </p:nvPr>
        </p:nvSpPr>
        <p:spPr>
          <a:xfrm>
            <a:off x="179389" y="1196975"/>
            <a:ext cx="8812212" cy="5472113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/>
              <a:t>Binary numbers (base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he-IL" dirty="0"/>
              <a:t>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 numerals: </a:t>
            </a:r>
            <a:r>
              <a:rPr lang="bg-BG" altLang="he-IL" dirty="0"/>
              <a:t>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/>
              <a:t> and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: </a:t>
            </a: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baseline="-20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400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 = </a:t>
            </a:r>
            <a:r>
              <a:rPr lang="en-US" altLang="he-IL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400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=</a:t>
            </a:r>
            <a:endParaRPr lang="en-US" altLang="he-IL" sz="2400" dirty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2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400" dirty="0">
                <a:latin typeface="Consolas" pitchFamily="49" charset="0"/>
                <a:cs typeface="Consolas" pitchFamily="49" charset="0"/>
              </a:rPr>
              <a:t>5</a:t>
            </a:r>
            <a:endParaRPr lang="en-US" altLang="he-IL" sz="24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400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400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400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400" dirty="0">
              <a:solidFill>
                <a:srgbClr val="ABABAB"/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buNone/>
              <a:tabLst>
                <a:tab pos="1798638" algn="l"/>
              </a:tabLst>
            </a:pPr>
            <a:r>
              <a:rPr lang="bg-BG" altLang="he-IL" sz="2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400" dirty="0">
                <a:latin typeface="Consolas" pitchFamily="49" charset="0"/>
                <a:cs typeface="Consolas" pitchFamily="49" charset="0"/>
              </a:rPr>
              <a:t>6</a:t>
            </a:r>
            <a:endParaRPr lang="en-US" altLang="he-IL" sz="24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baseline="-18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400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400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=</a:t>
            </a:r>
            <a:endParaRPr lang="en-US" altLang="he-IL" sz="2400" baseline="30000" dirty="0">
              <a:latin typeface="Consolas" pitchFamily="49" charset="0"/>
              <a:cs typeface="Consolas" pitchFamily="49" charset="0"/>
            </a:endParaRPr>
          </a:p>
          <a:p>
            <a:pPr marL="542925" lvl="2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2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400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sz="24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53</a:t>
            </a:r>
            <a:endParaRPr lang="en-US" altLang="he-IL" sz="24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0722" name="Picture 2" descr="http://www.gcom.com/files/images/binary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57800" y="914400"/>
            <a:ext cx="3486150" cy="914400"/>
          </a:xfrm>
          <a:prstGeom prst="round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5263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4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4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4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4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4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4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4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0650"/>
            <a:ext cx="6983413" cy="787400"/>
          </a:xfrm>
        </p:spPr>
        <p:txBody>
          <a:bodyPr/>
          <a:lstStyle/>
          <a:p>
            <a:r>
              <a:rPr lang="en-US" altLang="he-IL" dirty="0"/>
              <a:t>Binary to Decimal Conversion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250824" y="1219200"/>
            <a:ext cx="8740775" cy="5378450"/>
          </a:xfrm>
          <a:noFill/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he-IL" dirty="0"/>
              <a:t>Multiply each numeral by its exponent: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he-IL" sz="2800" baseline="30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*8</a:t>
            </a:r>
            <a:r>
              <a:rPr lang="bg-BG" altLang="he-IL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*1</a:t>
            </a:r>
            <a:r>
              <a:rPr lang="bg-BG" altLang="he-IL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800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	</a:t>
            </a:r>
            <a:r>
              <a:rPr lang="bg-BG" altLang="he-IL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800" dirty="0">
                <a:latin typeface="Consolas" pitchFamily="49" charset="0"/>
                <a:cs typeface="Consolas" pitchFamily="49" charset="0"/>
              </a:rPr>
              <a:t>9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he-IL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dirty="0">
                <a:latin typeface="Consolas" pitchFamily="49" charset="0"/>
                <a:cs typeface="Consolas" pitchFamily="49" charset="0"/>
              </a:rPr>
              <a:t>	=</a:t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baseline="-25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dirty="0">
                <a:latin typeface="Consolas" pitchFamily="49" charset="0"/>
                <a:cs typeface="Consolas" pitchFamily="49" charset="0"/>
              </a:rPr>
              <a:t> =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bg-BG" altLang="he-IL" sz="2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7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2060575" algn="l"/>
                <a:tab pos="3316288" algn="l"/>
              </a:tabLst>
            </a:pPr>
            <a:r>
              <a:rPr lang="en-US" altLang="he-IL" sz="2800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bg-BG" altLang="he-IL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bg-BG" altLang="he-IL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baseline="30000" dirty="0">
                <a:cs typeface="Consolas" pitchFamily="49" charset="0"/>
              </a:rPr>
              <a:t> 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	= </a:t>
            </a:r>
            <a:r>
              <a:rPr lang="en-US" altLang="he-IL" sz="2800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100000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</a:t>
            </a:r>
            <a:br>
              <a:rPr lang="en-US" altLang="he-IL" sz="2800" baseline="-250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baseline="-25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= </a:t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= 54</a:t>
            </a:r>
            <a:endParaRPr lang="en-US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4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altLang="he-IL" dirty="0"/>
              <a:t>Decimal to Binary Conversion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66800"/>
            <a:ext cx="8353425" cy="5472112"/>
          </a:xfrm>
          <a:noFill/>
          <a:ln/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altLang="he-IL" dirty="0"/>
              <a:t>Divide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 and append the reminders in reversed order: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500/2  = 250 (0)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250/2  = 125 (0)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125/2  = 62  (1)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62/2  = 31  (0)</a:t>
            </a:r>
            <a:endParaRPr lang="en-US" altLang="he-IL" sz="2600" baseline="-18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31/2  = 15  (1)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15/2  = 7   (1)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7/2  = 3   (1)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3/2  = 1   (1)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1/2  = 0   (1)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 flipV="1">
            <a:off x="3681394" y="3677696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6626" name="Picture 2" descr="http://www.sbca.com/assets/images/photos/library/man_with_computer_screen_reflected_in_glasses_and_binary_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1" y="4618991"/>
            <a:ext cx="4190999" cy="1858009"/>
          </a:xfrm>
          <a:prstGeom prst="round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BE86B475-00A2-437B-9A54-81B90BF8DC79}"/>
              </a:ext>
            </a:extLst>
          </p:cNvPr>
          <p:cNvSpPr txBox="1"/>
          <p:nvPr/>
        </p:nvSpPr>
        <p:spPr>
          <a:xfrm>
            <a:off x="5121256" y="3429000"/>
            <a:ext cx="36274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he-IL" sz="26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2600" b="1" baseline="-18000" dirty="0">
                <a:solidFill>
                  <a:srgbClr val="76B2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6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111110100</a:t>
            </a:r>
            <a:r>
              <a:rPr lang="en-US" altLang="he-IL" sz="2600" b="1" baseline="-18000" dirty="0">
                <a:solidFill>
                  <a:srgbClr val="76B2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8363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Hexadecimal Numbers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90600"/>
            <a:ext cx="8785225" cy="5572125"/>
          </a:xfrm>
          <a:noFill/>
        </p:spPr>
        <p:txBody>
          <a:bodyPr/>
          <a:lstStyle/>
          <a:p>
            <a:r>
              <a:rPr lang="en-US" altLang="he-IL" dirty="0"/>
              <a:t>Hexadecimal numbers (base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)</a:t>
            </a:r>
          </a:p>
          <a:p>
            <a:pPr lvl="1"/>
            <a:r>
              <a:rPr lang="en-US" altLang="he-IL" sz="2800" dirty="0"/>
              <a:t>Represented using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/>
              <a:t> numerals: </a:t>
            </a:r>
            <a:br>
              <a:rPr lang="en-US" altLang="he-IL" sz="2800" dirty="0"/>
            </a:b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/>
              <a:t>, ...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sz="2800" dirty="0"/>
              <a:t> and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  <a:p>
            <a:r>
              <a:rPr lang="en-US" altLang="he-IL" dirty="0"/>
              <a:t>Usually prefixed with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dirty="0"/>
              <a:t>	</a:t>
            </a:r>
          </a:p>
          <a:p>
            <a:pPr marL="0" indent="0">
              <a:lnSpc>
                <a:spcPts val="1900"/>
              </a:lnSpc>
              <a:buFontTx/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0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 8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0x8</a:t>
            </a:r>
            <a:endParaRPr lang="en-US" altLang="he-IL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1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 9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0x9</a:t>
            </a:r>
            <a:endParaRPr lang="en-US" altLang="he-IL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2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0x2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10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0xA</a:t>
            </a:r>
            <a:endParaRPr lang="en-US" altLang="he-IL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3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0x3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11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0xB</a:t>
            </a:r>
            <a:endParaRPr lang="en-US" altLang="he-IL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4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0x4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12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0xC</a:t>
            </a:r>
            <a:endParaRPr lang="en-US" altLang="he-IL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5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0x5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13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0xD</a:t>
            </a:r>
            <a:endParaRPr lang="en-US" altLang="he-IL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6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0x6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14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0xE</a:t>
            </a:r>
            <a:endParaRPr lang="en-US" altLang="he-IL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7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0x7	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15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0xF</a:t>
            </a:r>
            <a:endParaRPr lang="en-US" altLang="he-IL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4580" name="Picture 4" descr="http://www.istockphoto.com/file_thumbview_approve/6482851/1/istockphoto_6482851-hexadecimal-cod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lum contrast="20000"/>
          </a:blip>
          <a:srcRect/>
          <a:stretch>
            <a:fillRect/>
          </a:stretch>
        </p:blipFill>
        <p:spPr bwMode="auto">
          <a:xfrm>
            <a:off x="5257800" y="3312607"/>
            <a:ext cx="3429000" cy="3124201"/>
          </a:xfrm>
          <a:prstGeom prst="roundRect">
            <a:avLst>
              <a:gd name="adj" fmla="val 7436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8755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7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7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1261</TotalTime>
  <Words>2333</Words>
  <Application>Microsoft Office PowerPoint</Application>
  <PresentationFormat>Bildspel på skärmen (4:3)</PresentationFormat>
  <Paragraphs>349</Paragraphs>
  <Slides>27</Slides>
  <Notes>20</Notes>
  <HiddenSlides>1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</vt:lpstr>
      <vt:lpstr>Consolas</vt:lpstr>
      <vt:lpstr>Corbel</vt:lpstr>
      <vt:lpstr>Courier New</vt:lpstr>
      <vt:lpstr>Verdana</vt:lpstr>
      <vt:lpstr>Wingdings 2</vt:lpstr>
      <vt:lpstr>Telerik Academy</vt:lpstr>
      <vt:lpstr>Numeral Systems</vt:lpstr>
      <vt:lpstr>Table of Contents</vt:lpstr>
      <vt:lpstr>Numeral Systems</vt:lpstr>
      <vt:lpstr>Decimal Numbers</vt:lpstr>
      <vt:lpstr>Binary Numeral System</vt:lpstr>
      <vt:lpstr>Binary Numbers</vt:lpstr>
      <vt:lpstr>Binary to Decimal Conversion</vt:lpstr>
      <vt:lpstr>Decimal to Binary Conversion</vt:lpstr>
      <vt:lpstr>Hexadecimal Numbers</vt:lpstr>
      <vt:lpstr>Hexadecimal Numbers (2)</vt:lpstr>
      <vt:lpstr>Hexadecimal to Decimal Conversion</vt:lpstr>
      <vt:lpstr>Decimal to Hexadecimal Conversion</vt:lpstr>
      <vt:lpstr>Binary to Hexadecimal (and Back) Conversion</vt:lpstr>
      <vt:lpstr>Numbers Representation</vt:lpstr>
      <vt:lpstr>Representation of Integers</vt:lpstr>
      <vt:lpstr>Positive and Negative Numbers</vt:lpstr>
      <vt:lpstr>Positive and Negative Numbers (2)</vt:lpstr>
      <vt:lpstr>Representation of 8-bit Numbers</vt:lpstr>
      <vt:lpstr>Floating-Point Numbers</vt:lpstr>
      <vt:lpstr>Text Representation in Computer Systems </vt:lpstr>
      <vt:lpstr>How Computers Represent Text Data?</vt:lpstr>
      <vt:lpstr>PowerPoint-presentation</vt:lpstr>
      <vt:lpstr>Strings of Characters</vt:lpstr>
      <vt:lpstr>Numeral Systems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Numeral Systems</dc:title>
  <dc:subject>Telerik Software Academy</dc:subject>
  <dc:creator>Svetlin Nakov</dc:creator>
  <cp:keywords>numeral systems, C#, course, C# course, programming, telerik software academy, free courses for developers</cp:keywords>
  <cp:lastModifiedBy>Claes Engelin</cp:lastModifiedBy>
  <cp:revision>313</cp:revision>
  <dcterms:created xsi:type="dcterms:W3CDTF">2007-12-08T16:03:35Z</dcterms:created>
  <dcterms:modified xsi:type="dcterms:W3CDTF">2020-10-13T16:12:25Z</dcterms:modified>
  <cp:category>software engineering</cp:category>
</cp:coreProperties>
</file>