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333" r:id="rId7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75" d="100"/>
          <a:sy n="75" d="100"/>
        </p:scale>
        <p:origin x="156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31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/>
              <a:t>Strings and Text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/>
              <a:t>Processing and Manipulating Text Information</a:t>
            </a:r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60" y="4614565"/>
            <a:ext cx="310688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sp>
        <p:nvSpPr>
          <p:cNvPr id="24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</p:txBody>
      </p:sp>
      <p:sp>
        <p:nvSpPr>
          <p:cNvPr id="25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academy.telerik.com</a:t>
            </a:r>
            <a:r>
              <a:rPr lang="en-US" dirty="0"/>
              <a:t>   </a:t>
            </a:r>
          </a:p>
        </p:txBody>
      </p:sp>
      <p:sp>
        <p:nvSpPr>
          <p:cNvPr id="27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</a:t>
            </a:r>
          </a:p>
        </p:txBody>
      </p:sp>
      <p:sp>
        <p:nvSpPr>
          <p:cNvPr id="28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7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995693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Several ways 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.NET's  fully qualified class name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three 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48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initializing a string variable 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string 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2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string 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from another 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from the result of string operation</a:t>
            </a: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5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/>
              <a:t>Reading and Printing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868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89915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Several ways to compare two strings: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Dictionary-based string comparison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1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Equality checking by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Using the case-sensitive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same effect like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string in a lexicographical order from a given list of 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and 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9570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There are two ways to combine strings: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/>
              <a:t> method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/>
              <a:t> 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/>
              <a:t> operators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a string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730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554629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a character or substring within given string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First occurrence starting at given position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/>
              <a:t>Searching</a:t>
            </a:r>
            <a:br>
              <a:rPr lang="bg-BG" dirty="0"/>
            </a:br>
            <a:r>
              <a:rPr lang="en-US" dirty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858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04895"/>
              </p:ext>
            </p:extLst>
          </p:nvPr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4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en-US" sz="2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910597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10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/>
              <a:t>Why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Numbers, Dates</a:t>
            </a:r>
            <a:br>
              <a:rPr lang="en-US" sz="2800" dirty="0"/>
            </a:br>
            <a:r>
              <a:rPr lang="en-US" sz="2800" dirty="0"/>
              <a:t>and Currency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Parsing 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870093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30303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immutable)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03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0719065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142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very, very 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02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36442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Performs String 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the following string concatenation:</a:t>
            </a:r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It 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/>
              <a:t>Several new objects are created and left to the garbage collector for deallocation</a:t>
            </a:r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of given 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allocated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/>
              <a:t> 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a string or another 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substring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modifiable 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7131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53847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in C# have public virtual method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/>
              <a:t>Returns 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to current 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sequences 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data type in C#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Applies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/>
              <a:t> for formatting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/>
              <a:t> 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/>
              <a:t> 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/>
              <a:t> 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/>
              <a:t> 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/>
              <a:t>in .NET specify formatting / parsing settings specific to country / region / language</a:t>
            </a:r>
          </a:p>
          <a:p>
            <a:r>
              <a:rPr lang="en-US" dirty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Culture-sensitive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CultureInfo("en-CA");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number.ToString("C", culture); // 42,00 $</a:t>
            </a:r>
          </a:p>
        </p:txBody>
      </p:sp>
    </p:spTree>
    <p:extLst>
      <p:ext uri="{BB962C8B-B14F-4D97-AF65-F5344CB8AC3E}">
        <p14:creationId xmlns:p14="http://schemas.microsoft.com/office/powerpoint/2010/main" val="3363835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Numbers and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/>
              <a:t>Parsing a real number using 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" as separator: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Parsing a date in specific format: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date = 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"dd.MM.yyyy", CultureInfo.InvariantCulture);</a:t>
            </a:r>
          </a:p>
        </p:txBody>
      </p:sp>
    </p:spTree>
    <p:extLst>
      <p:ext uri="{BB962C8B-B14F-4D97-AF65-F5344CB8AC3E}">
        <p14:creationId xmlns:p14="http://schemas.microsoft.com/office/powerpoint/2010/main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019564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/>
              <a:t> 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Most important 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(using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636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</a:t>
            </a:r>
            <a:r>
              <a:rPr lang="en-US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7241509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the result at the console.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/>
              <a:t>Example: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>
                <a:sym typeface="Wingdings" pitchFamily="2" charset="2"/>
              </a:rPr>
              <a:t>".</a:t>
            </a: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/>
              <a:t>Example of 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/>
              <a:t>Example 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represented by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 objects in .NET Framework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/>
              <a:t> to 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are stored in the dynamic memory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856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	Example: The target substring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changes the text in all regions surrounded by 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/>
              <a:t>		The 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characters. If the length of the string is less than 20, the rest of the characters should be filled with '*'. Print the result string into the console.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and decodes a string using given encryption key (cipher). The key consists of a sequence of characters. The encoding/decoding is done by performing XOR (exclusive or) operation over the first letter of the string with the first of the key, the second – with the second, etc. When the last key character is reached, the next is the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sentences containing given word.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/>
              <a:t>		Example: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	The 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	Consider 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/>
              <a:t>		Words: "PHP, CLR, 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	The 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Use format strings. Sample input: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	Expected 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(8)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/>
              <a:t> elements. For example from the URL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/>
              <a:t> </a:t>
            </a:r>
            <a:r>
              <a:rPr lang="en-US" sz="2800" dirty="0"/>
              <a:t>the following information should be extracted: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		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given sentence.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/>
              <a:t>	Example: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[URL=…]…/URL]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courses.&lt;/p&gt;</a:t>
            </a: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number of days 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/>
              <a:t> </a:t>
            </a:r>
            <a:r>
              <a:rPr lang="en-US" sz="2800" dirty="0"/>
              <a:t>and prints the date and time after 6 hours and 30 minutes (in the same format) along with the day of week in Bulgarian.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directly by 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62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email addresses from given 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&lt;identifier&gt;@&lt;host&gt;…&lt;domain&gt;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dates 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palindromes,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/>
              <a:t>Write a program that reads a string from the console and replaces all series of consecutive identical letters with a single one. Example: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/>
              <a:t>"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list 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43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007012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1248</TotalTime>
  <Words>5526</Words>
  <Application>Microsoft Office PowerPoint</Application>
  <PresentationFormat>Bildspel på skärmen (4:3)</PresentationFormat>
  <Paragraphs>805</Paragraphs>
  <Slides>73</Slides>
  <Notes>25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73</vt:i4>
      </vt:variant>
    </vt:vector>
  </HeadingPairs>
  <TitlesOfParts>
    <vt:vector size="82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Strings and Text Processing</vt:lpstr>
      <vt:lpstr>Table of Contents</vt:lpstr>
      <vt:lpstr>Table of Contents (2)</vt:lpstr>
      <vt:lpstr>What Is String?</vt:lpstr>
      <vt:lpstr>What Is String?</vt:lpstr>
      <vt:lpstr>The System.String Class</vt:lpstr>
      <vt:lpstr>The System.String Class (2)</vt:lpstr>
      <vt:lpstr>Strings – First Example</vt:lpstr>
      <vt:lpstr>Strings – First Example</vt:lpstr>
      <vt:lpstr>PowerPoint-presentation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Claes Engelin</cp:lastModifiedBy>
  <cp:revision>311</cp:revision>
  <dcterms:created xsi:type="dcterms:W3CDTF">2007-12-08T16:03:35Z</dcterms:created>
  <dcterms:modified xsi:type="dcterms:W3CDTF">2020-10-28T13:47:21Z</dcterms:modified>
  <cp:category>software engineering</cp:category>
</cp:coreProperties>
</file>