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421" autoAdjust="0"/>
  </p:normalViewPr>
  <p:slideViewPr>
    <p:cSldViewPr>
      <p:cViewPr varScale="1">
        <p:scale>
          <a:sx n="75" d="100"/>
          <a:sy n="75" d="100"/>
        </p:scale>
        <p:origin x="17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 Georgiev</a:t>
            </a:r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</a:t>
            </a:r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3"/>
              </a:rPr>
              <a:t>itgeorge.net</a:t>
            </a:r>
            <a:r>
              <a:rPr lang="en-US" sz="1800" dirty="0"/>
              <a:t> </a:t>
            </a:r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Block class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Note: all classes inheriting GameObject MUST implement the </a:t>
            </a:r>
            <a:r>
              <a:rPr lang="en-US" dirty="0" err="1"/>
              <a:t>ICollidable</a:t>
            </a:r>
            <a:r>
              <a:rPr lang="en-US" dirty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Interface and </a:t>
            </a:r>
            <a:r>
              <a:rPr lang="en-US" sz="4800" dirty="0" err="1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IRenderer &amp; </a:t>
            </a:r>
            <a:r>
              <a:rPr lang="en-US" sz="4000" dirty="0" err="1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EnqueueForRendering</a:t>
            </a:r>
            <a:r>
              <a:rPr lang="en-US" dirty="0"/>
              <a:t> – adds a </a:t>
            </a:r>
            <a:r>
              <a:rPr lang="en-US" dirty="0" err="1"/>
              <a:t>IRenderable</a:t>
            </a:r>
            <a:r>
              <a:rPr lang="en-US" dirty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RenderAll</a:t>
            </a:r>
            <a:r>
              <a:rPr lang="en-US" dirty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ClearQueue</a:t>
            </a:r>
            <a:r>
              <a:rPr lang="en-US" dirty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Should be called after </a:t>
            </a:r>
            <a:r>
              <a:rPr lang="en-US" dirty="0" err="1"/>
              <a:t>RenderAll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ConsoleRenderer</a:t>
            </a:r>
            <a:r>
              <a:rPr lang="en-US" dirty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</a:t>
            </a:r>
            <a:r>
              <a:rPr lang="en-US" sz="4800" dirty="0" err="1"/>
              <a:t>MovingObject</a:t>
            </a:r>
            <a:r>
              <a:rPr lang="en-US" sz="4800" dirty="0"/>
              <a:t> and Ball Classes</a:t>
            </a:r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/>
              <a:t>MovingObject</a:t>
            </a:r>
            <a:r>
              <a:rPr lang="en-US" sz="4000" dirty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MovingObject</a:t>
            </a:r>
            <a:r>
              <a:rPr lang="en-US" dirty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Represented by instance of </a:t>
            </a:r>
            <a:r>
              <a:rPr lang="en-US" dirty="0" err="1"/>
              <a:t>MatrixCoords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Imagine "delta" </a:t>
            </a:r>
            <a:r>
              <a:rPr lang="en-US" dirty="0" err="1"/>
              <a:t>coords</a:t>
            </a:r>
            <a:r>
              <a:rPr lang="en-US" dirty="0"/>
              <a:t> – the change of </a:t>
            </a:r>
            <a:r>
              <a:rPr lang="en-US" dirty="0" err="1"/>
              <a:t>TopLeft</a:t>
            </a:r>
            <a:r>
              <a:rPr lang="en-US" dirty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Updates the </a:t>
            </a:r>
            <a:r>
              <a:rPr lang="en-US" dirty="0" err="1"/>
              <a:t>TopLeft</a:t>
            </a:r>
            <a:r>
              <a:rPr lang="en-US" dirty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Ball – inherits </a:t>
            </a:r>
            <a:r>
              <a:rPr lang="en-US" dirty="0" err="1"/>
              <a:t>MovingObject</a:t>
            </a:r>
            <a:r>
              <a:rPr lang="en-US" dirty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Overrides </a:t>
            </a:r>
            <a:r>
              <a:rPr lang="en-US" dirty="0" err="1"/>
              <a:t>RespondToCollision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IUserInterface and </a:t>
            </a:r>
            <a:r>
              <a:rPr lang="en-US" sz="4800" dirty="0" err="1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/>
              <a:t>IUserInterface &amp; </a:t>
            </a:r>
            <a:br>
              <a:rPr lang="en-US" sz="3600" dirty="0"/>
            </a:br>
            <a:r>
              <a:rPr lang="en-US" sz="3600" dirty="0" err="1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IUserInterface 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ProcessInput</a:t>
            </a:r>
            <a:r>
              <a:rPr lang="en-US" dirty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OnActionPressed</a:t>
            </a:r>
            <a:r>
              <a:rPr lang="en-US" dirty="0"/>
              <a:t>, </a:t>
            </a:r>
            <a:r>
              <a:rPr lang="en-US" dirty="0" err="1"/>
              <a:t>OnRightPressed</a:t>
            </a:r>
            <a:r>
              <a:rPr lang="en-US" dirty="0"/>
              <a:t>, </a:t>
            </a:r>
            <a:r>
              <a:rPr lang="en-US" dirty="0" err="1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KeyboardInterface</a:t>
            </a:r>
            <a:r>
              <a:rPr lang="en-US" dirty="0"/>
              <a:t> – implements </a:t>
            </a:r>
            <a:r>
              <a:rPr lang="en-US" dirty="0" err="1"/>
              <a:t>IUserInterface</a:t>
            </a:r>
            <a:r>
              <a:rPr lang="en-US" dirty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</a:t>
            </a:r>
            <a:br>
              <a:rPr lang="en-US" sz="4800" dirty="0"/>
            </a:br>
            <a:r>
              <a:rPr lang="en-US" sz="4800" dirty="0"/>
              <a:t>Engine </a:t>
            </a:r>
            <a:br>
              <a:rPr lang="en-US" sz="4800" dirty="0"/>
            </a:br>
            <a:r>
              <a:rPr lang="en-US" sz="4800" dirty="0"/>
              <a:t>Class</a:t>
            </a:r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allObjects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movingObjects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staticObjects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The </a:t>
            </a:r>
            <a:r>
              <a:rPr lang="en-US" dirty="0" err="1"/>
              <a:t>IRenderable</a:t>
            </a:r>
            <a:r>
              <a:rPr lang="en-US" dirty="0"/>
              <a:t> and </a:t>
            </a:r>
            <a:r>
              <a:rPr lang="en-US" dirty="0" err="1"/>
              <a:t>ICollidable</a:t>
            </a:r>
            <a:r>
              <a:rPr lang="en-US" dirty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/>
              <a:t>ConsoleRenderer</a:t>
            </a:r>
            <a:endParaRPr lang="en-US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MovingObject</a:t>
            </a:r>
            <a:r>
              <a:rPr lang="en-US" dirty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IUserInterface and </a:t>
            </a:r>
            <a:r>
              <a:rPr lang="en-US" dirty="0" err="1"/>
              <a:t>KeyboardInterface</a:t>
            </a:r>
            <a:endParaRPr lang="en-US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AddObject</a:t>
            </a:r>
            <a:r>
              <a:rPr lang="en-US" dirty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Calls </a:t>
            </a:r>
            <a:r>
              <a:rPr lang="en-US" dirty="0" err="1"/>
              <a:t>ProduceObjects</a:t>
            </a:r>
            <a:r>
              <a:rPr lang="en-US" dirty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Academy Popcorn API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67640" y="609600"/>
            <a:ext cx="8763000" cy="54102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>
                <a:solidFill>
                  <a:srgbClr val="EBFFD2"/>
                </a:solidFill>
              </a:rPr>
              <a:t>The </a:t>
            </a:r>
            <a:r>
              <a:rPr lang="en-US" sz="2600" dirty="0" err="1">
                <a:solidFill>
                  <a:srgbClr val="EBFFD2"/>
                </a:solidFill>
              </a:rPr>
              <a:t>AcademyPopcorn</a:t>
            </a:r>
            <a:r>
              <a:rPr lang="en-US" sz="2600" dirty="0">
                <a:solidFill>
                  <a:srgbClr val="EBFFD2"/>
                </a:solidFill>
              </a:rPr>
              <a:t> class contains an </a:t>
            </a:r>
            <a:r>
              <a:rPr lang="en-US" sz="2600" dirty="0" err="1">
                <a:solidFill>
                  <a:srgbClr val="EBFFD2"/>
                </a:solidFill>
              </a:rPr>
              <a:t>IndestructibleBlock</a:t>
            </a:r>
            <a:r>
              <a:rPr lang="en-US" sz="2600" dirty="0">
                <a:solidFill>
                  <a:srgbClr val="EBFFD2"/>
                </a:solidFill>
              </a:rPr>
              <a:t> class</a:t>
            </a:r>
            <a:r>
              <a:rPr lang="en-US" sz="2600" dirty="0"/>
              <a:t>. Use it to create side and ceiling walls to the game. You can ONLY edit the </a:t>
            </a:r>
            <a:r>
              <a:rPr lang="en-US" sz="2600" dirty="0" err="1"/>
              <a:t>AcademyPopcornMain.cs</a:t>
            </a:r>
            <a:r>
              <a:rPr lang="en-US" sz="2600" dirty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/>
              <a:t>"</a:t>
            </a:r>
            <a:r>
              <a:rPr lang="en-US" sz="2600" dirty="0" err="1"/>
              <a:t>System.Threading.Sleep</a:t>
            </a:r>
            <a:r>
              <a:rPr lang="en-US" sz="2600" dirty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>
                <a:solidFill>
                  <a:srgbClr val="EBFFD2"/>
                </a:solidFill>
              </a:rPr>
              <a:t>AddRacket</a:t>
            </a:r>
            <a:r>
              <a:rPr lang="en-US" sz="2600" dirty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>
                <a:solidFill>
                  <a:srgbClr val="EBFFD2"/>
                </a:solidFill>
              </a:rPr>
              <a:t>ShootPlayerRacket</a:t>
            </a:r>
            <a:r>
              <a:rPr lang="en-US" sz="2800" dirty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file. Then test the </a:t>
            </a:r>
            <a:r>
              <a:rPr lang="en-US" sz="2600" dirty="0" err="1"/>
              <a:t>TrailObject</a:t>
            </a:r>
            <a:r>
              <a:rPr lang="en-US" sz="2600" dirty="0"/>
              <a:t> by adding an instance of it in the engine through the </a:t>
            </a:r>
            <a:r>
              <a:rPr lang="en-US" sz="2600" dirty="0" err="1"/>
              <a:t>AcademyPopcornMain.cs</a:t>
            </a:r>
            <a:r>
              <a:rPr lang="en-US" sz="2600" dirty="0"/>
              <a:t> file.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MeteoriteBall</a:t>
            </a:r>
            <a:r>
              <a:rPr lang="en-US" sz="2600" dirty="0"/>
              <a:t>. It should inherit the Ball class and should leave a trail of </a:t>
            </a:r>
            <a:r>
              <a:rPr lang="en-US" sz="2600" dirty="0" err="1"/>
              <a:t>TrailObject</a:t>
            </a:r>
            <a:r>
              <a:rPr lang="en-US" sz="2600" dirty="0"/>
              <a:t> objects. Each trail objects should last for 3 "turns". Other than that, the Meteorite ball should behave the same way as the normal 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Test the </a:t>
            </a:r>
            <a:r>
              <a:rPr lang="en-US" sz="2600" dirty="0" err="1"/>
              <a:t>MeteoriteBall</a:t>
            </a:r>
            <a:r>
              <a:rPr lang="en-US" sz="2600" dirty="0"/>
              <a:t> by replacing the normal ball in the </a:t>
            </a:r>
            <a:r>
              <a:rPr lang="en-US" sz="2600" dirty="0" err="1"/>
              <a:t>AcademyPopcornMain.cs</a:t>
            </a:r>
            <a:r>
              <a:rPr lang="en-US" sz="2600" dirty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indestructible. </a:t>
            </a:r>
            <a:br>
              <a:rPr lang="en-US" sz="2600" dirty="0"/>
            </a:br>
            <a:r>
              <a:rPr lang="en-US" sz="2600" i="1" dirty="0"/>
              <a:t>Hint: Take a look at the </a:t>
            </a:r>
            <a:r>
              <a:rPr lang="en-US" sz="2600" i="1" dirty="0" err="1"/>
              <a:t>RespondToCollision</a:t>
            </a:r>
            <a:r>
              <a:rPr lang="en-US" sz="2600" i="1" dirty="0"/>
              <a:t> method, the </a:t>
            </a:r>
            <a:r>
              <a:rPr lang="en-US" sz="2600" i="1" dirty="0" err="1"/>
              <a:t>GetCollisionGroupString</a:t>
            </a:r>
            <a:r>
              <a:rPr lang="en-US" sz="2600" i="1" dirty="0"/>
              <a:t> method and the </a:t>
            </a:r>
            <a:r>
              <a:rPr lang="en-US" sz="2600" i="1" dirty="0" err="1"/>
              <a:t>CollisionData</a:t>
            </a:r>
            <a:r>
              <a:rPr lang="en-US" sz="2600" i="1" dirty="0"/>
              <a:t> class.</a:t>
            </a:r>
            <a:endParaRPr lang="en-US" sz="2600" i="1" dirty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>
                <a:solidFill>
                  <a:srgbClr val="EBFFD2"/>
                </a:solidFill>
              </a:rPr>
              <a:t>Test the </a:t>
            </a:r>
            <a:r>
              <a:rPr lang="en-US" sz="2600" dirty="0" err="1">
                <a:solidFill>
                  <a:srgbClr val="EBFFD2"/>
                </a:solidFill>
              </a:rPr>
              <a:t>UnpassableBlock</a:t>
            </a:r>
            <a:r>
              <a:rPr lang="en-US" sz="2600" dirty="0">
                <a:solidFill>
                  <a:srgbClr val="EBFFD2"/>
                </a:solidFill>
              </a:rPr>
              <a:t> and the </a:t>
            </a:r>
            <a:r>
              <a:rPr lang="en-US" sz="2600" dirty="0" err="1">
                <a:solidFill>
                  <a:srgbClr val="EBFFD2"/>
                </a:solidFill>
              </a:rPr>
              <a:t>UnstoppableBall</a:t>
            </a:r>
            <a:r>
              <a:rPr lang="en-US" sz="2600" dirty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>
                <a:solidFill>
                  <a:srgbClr val="EBFFD2"/>
                </a:solidFill>
              </a:rPr>
              <a:t>AcademyPopcornMain.cs</a:t>
            </a:r>
            <a:r>
              <a:rPr lang="en-US" sz="2600" dirty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>
                <a:solidFill>
                  <a:srgbClr val="EBFFD2"/>
                </a:solidFill>
              </a:rPr>
              <a:t>Implement an </a:t>
            </a:r>
            <a:r>
              <a:rPr lang="en-US" sz="2600" dirty="0" err="1">
                <a:solidFill>
                  <a:srgbClr val="EBFFD2"/>
                </a:solidFill>
              </a:rPr>
              <a:t>ExplodingBlock</a:t>
            </a:r>
            <a:r>
              <a:rPr lang="en-US" sz="2600" dirty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>
                <a:solidFill>
                  <a:srgbClr val="EBFFD2"/>
                </a:solidFill>
              </a:rPr>
              <a:t>cs</a:t>
            </a:r>
            <a:r>
              <a:rPr lang="en-US" sz="2600" dirty="0">
                <a:solidFill>
                  <a:srgbClr val="EBFFD2"/>
                </a:solidFill>
              </a:rPr>
              <a:t> file. </a:t>
            </a:r>
            <a:br>
              <a:rPr lang="en-US" sz="2600" dirty="0">
                <a:solidFill>
                  <a:srgbClr val="EBFFD2"/>
                </a:solidFill>
              </a:rPr>
            </a:br>
            <a:r>
              <a:rPr lang="en-US" sz="2600" i="1" dirty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/>
              <a:t>Implement a Gift class. It should be a moving object, which always falls down. The gift shouldn't collide with any ball, but should collide (and be destroyed) with the racket.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GiftBlock</a:t>
            </a:r>
            <a:r>
              <a:rPr lang="en-US" sz="2600" dirty="0"/>
              <a:t> class. It should be a block, which "drops" a Gift object when it is destroyed.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file. Test the Gift and </a:t>
            </a:r>
            <a:r>
              <a:rPr lang="en-US" sz="2600" dirty="0" err="1"/>
              <a:t>GiftBlock</a:t>
            </a:r>
            <a:r>
              <a:rPr lang="en-US" sz="2600" dirty="0"/>
              <a:t> classes by adding them through the </a:t>
            </a:r>
            <a:r>
              <a:rPr lang="en-US" sz="2600" dirty="0" err="1"/>
              <a:t>AcademyPopcornMain.cs</a:t>
            </a:r>
            <a:r>
              <a:rPr lang="en-US" sz="2600" dirty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/>
              <a:t>Implement 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/>
              <a:t>Use the engine and </a:t>
            </a:r>
            <a:r>
              <a:rPr lang="en-US" sz="2600" dirty="0" err="1"/>
              <a:t>ShootPlayerRacket</a:t>
            </a:r>
            <a:r>
              <a:rPr lang="en-US" sz="2600" dirty="0"/>
              <a:t> method you implemented in task 4, but don't add items in any of the engine lists through the </a:t>
            </a:r>
            <a:r>
              <a:rPr lang="en-US" sz="2600" dirty="0" err="1"/>
              <a:t>ShootPlayerRacket</a:t>
            </a:r>
            <a:r>
              <a:rPr lang="en-US" sz="2600" dirty="0"/>
              <a:t> method. Also don't edit the </a:t>
            </a:r>
            <a:r>
              <a:rPr lang="en-US" sz="2600" dirty="0" err="1"/>
              <a:t>Racket.cs</a:t>
            </a:r>
            <a:r>
              <a:rPr lang="en-US" sz="2600" dirty="0"/>
              <a:t> file. </a:t>
            </a:r>
            <a:br>
              <a:rPr lang="en-US" sz="2600" dirty="0"/>
            </a:br>
            <a:r>
              <a:rPr lang="en-US" sz="2600" i="1" dirty="0"/>
              <a:t>Hint: you should have a </a:t>
            </a:r>
            <a:r>
              <a:rPr lang="en-US" sz="2600" i="1" dirty="0" err="1"/>
              <a:t>ShootingRacket</a:t>
            </a:r>
            <a:r>
              <a:rPr lang="en-US" sz="2600" i="1" dirty="0"/>
              <a:t> class and override its </a:t>
            </a:r>
            <a:r>
              <a:rPr lang="en-US" sz="2600" i="1" dirty="0" err="1"/>
              <a:t>ProduceObjects</a:t>
            </a:r>
            <a:r>
              <a:rPr lang="en-US" sz="2600" i="1" dirty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GameObject – base class for objects in the game (like </a:t>
            </a:r>
            <a:r>
              <a:rPr lang="en-US" dirty="0" err="1"/>
              <a:t>System.Object</a:t>
            </a:r>
            <a:r>
              <a:rPr lang="en-US" dirty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Engine – runs the game, checks for input and renders the scene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CollisionDispatcher</a:t>
            </a:r>
            <a:r>
              <a:rPr lang="en-US" dirty="0"/>
              <a:t> – 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GameObject class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protected constructor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 </a:t>
            </a:r>
            <a:r>
              <a:rPr lang="en-US" dirty="0" err="1"/>
              <a:t>GetImage</a:t>
            </a:r>
            <a:r>
              <a:rPr lang="en-US" dirty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Other 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world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Represented by instance of </a:t>
            </a:r>
            <a:r>
              <a:rPr lang="en-US" dirty="0" err="1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matrix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IsDestroyed</a:t>
            </a:r>
            <a:r>
              <a:rPr lang="en-US" dirty="0"/>
              <a:t> – property indicating if the object should be removed from the world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2606</TotalTime>
  <Words>1942</Words>
  <Application>Microsoft Office PowerPoint</Application>
  <PresentationFormat>Bildspel på skärmen (4:3)</PresentationFormat>
  <Paragraphs>198</Paragraphs>
  <Slides>27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Claes Engelin</cp:lastModifiedBy>
  <cp:revision>605</cp:revision>
  <dcterms:created xsi:type="dcterms:W3CDTF">2007-12-08T16:03:35Z</dcterms:created>
  <dcterms:modified xsi:type="dcterms:W3CDTF">2019-12-01T22:28:54Z</dcterms:modified>
  <cp:category>software engineering</cp:category>
</cp:coreProperties>
</file>